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Drug shortage by reason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 10 drugs by avrage number of shortage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 10 companies associated with most of the drug shortage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Drug status by 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Number of drug by status throughout the 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83c1fc2-1f6e-4279-97e4-f5ee450f9a1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c82802a6314428c" /><Relationship Type="http://schemas.openxmlformats.org/officeDocument/2006/relationships/slideLayout" Target="/ppt/slideLayouts/slideLayout8.xml" Id="R2d1e97f78ecd4668" /><Relationship Type="http://schemas.openxmlformats.org/officeDocument/2006/relationships/hyperlink" Target="https://app.powerbi.com/groups/me/reports/683c1fc2-1f6e-4279-97e4-f5ee450f9a13/?pbi_source=PowerPoint" TargetMode="External" Id="RelId0" /><Relationship Type="http://schemas.openxmlformats.org/officeDocument/2006/relationships/image" Target="/ppt/media/image4.png" Id="imgId3550647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60b796d53c074cc8" /><Relationship Type="http://schemas.openxmlformats.org/officeDocument/2006/relationships/slideLayout" Target="/ppt/slideLayouts/slideLayout8.xml" Id="R208413d6122c43a2" /><Relationship Type="http://schemas.openxmlformats.org/officeDocument/2006/relationships/hyperlink" Target="https://app.powerbi.com/groups/me/reports/683c1fc2-1f6e-4279-97e4-f5ee450f9a13/?pbi_source=PowerPoint" TargetMode="External" Id="RelId1" /><Relationship Type="http://schemas.openxmlformats.org/officeDocument/2006/relationships/image" Target="/ppt/media/image5.png" Id="imgId3550647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b77ed4e730804458" /><Relationship Type="http://schemas.openxmlformats.org/officeDocument/2006/relationships/slideLayout" Target="/ppt/slideLayouts/slideLayout8.xml" Id="Ra77dedd903224cf0" /><Relationship Type="http://schemas.openxmlformats.org/officeDocument/2006/relationships/hyperlink" Target="https://app.powerbi.com/groups/me/reports/683c1fc2-1f6e-4279-97e4-f5ee450f9a13/?pbi_source=PowerPoint" TargetMode="External" Id="RelId2" /><Relationship Type="http://schemas.openxmlformats.org/officeDocument/2006/relationships/image" Target="/ppt/media/image6.png" Id="imgId3550647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6cbc15f024324532" /><Relationship Type="http://schemas.openxmlformats.org/officeDocument/2006/relationships/slideLayout" Target="/ppt/slideLayouts/slideLayout8.xml" Id="R0a67d957cf4c4246" /><Relationship Type="http://schemas.openxmlformats.org/officeDocument/2006/relationships/hyperlink" Target="https://app.powerbi.com/groups/me/reports/683c1fc2-1f6e-4279-97e4-f5ee450f9a13/?pbi_source=PowerPoint" TargetMode="External" Id="RelId3" /><Relationship Type="http://schemas.openxmlformats.org/officeDocument/2006/relationships/image" Target="/ppt/media/image7.png" Id="imgId3550647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3c5c44f2efe74405" /><Relationship Type="http://schemas.openxmlformats.org/officeDocument/2006/relationships/slideLayout" Target="/ppt/slideLayouts/slideLayout8.xml" Id="R18a81363889f41df" /><Relationship Type="http://schemas.openxmlformats.org/officeDocument/2006/relationships/hyperlink" Target="https://app.powerbi.com/groups/me/reports/683c1fc2-1f6e-4279-97e4-f5ee450f9a13/?pbi_source=PowerPoint" TargetMode="External" Id="RelId4" /><Relationship Type="http://schemas.openxmlformats.org/officeDocument/2006/relationships/image" Target="/ppt/media/image8.png" Id="imgId3550647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Final_Visualization-presentation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4/5/2023 11:59:46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4/5/2023 11:58:42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rug shortage by reas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50647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Shortage Reason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 10 drugs by avrage number of shortag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50647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Top 10 Drugs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 10 companies associated with most of the drug shortage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50647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Top 10 Companies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rug status by date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50647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Drug Status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Number of drug by status throughout the date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50647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Status by Date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