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8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0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8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7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0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8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D0F1-3D85-418A-9DC8-B6CC4EAE68A8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11195D-47C6-4620-AB64-2C91DBE30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5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47A3-02AD-4307-ACD5-803A082AB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Canada Day Twitter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ED73E-D4A0-4A5B-AF1C-458B7F5A7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83721"/>
          </a:xfrm>
        </p:spPr>
        <p:txBody>
          <a:bodyPr>
            <a:normAutofit/>
          </a:bodyPr>
          <a:lstStyle/>
          <a:p>
            <a:r>
              <a:rPr lang="en-IN" dirty="0"/>
              <a:t>Data Visualisation</a:t>
            </a:r>
          </a:p>
          <a:p>
            <a:r>
              <a:rPr lang="en-IN" dirty="0"/>
              <a:t>Neha Deshmukh</a:t>
            </a:r>
          </a:p>
          <a:p>
            <a:r>
              <a:rPr lang="en-IN" dirty="0"/>
              <a:t>0640812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50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6682-2515-4752-9494-418DF8E8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5:  Word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0EFA9E-0C5D-474A-96B1-C77809B307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Code Snippet</a:t>
            </a:r>
          </a:p>
          <a:p>
            <a:pPr marL="0" indent="0">
              <a:buNone/>
            </a:pPr>
            <a:r>
              <a:rPr lang="en-IN" dirty="0" err="1"/>
              <a:t>canada_words_counts</a:t>
            </a:r>
            <a:r>
              <a:rPr lang="en-IN" dirty="0"/>
              <a:t> %&gt;%</a:t>
            </a:r>
          </a:p>
          <a:p>
            <a:pPr marL="0" indent="0">
              <a:buNone/>
            </a:pPr>
            <a:r>
              <a:rPr lang="en-IN" dirty="0"/>
              <a:t>  filter(n &gt;= 18) %&gt;%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graph_from_data_frame</a:t>
            </a:r>
            <a:r>
              <a:rPr lang="en-IN" dirty="0"/>
              <a:t>() %&gt;%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ggraph</a:t>
            </a:r>
            <a:r>
              <a:rPr lang="en-IN" dirty="0"/>
              <a:t>(layout = "</a:t>
            </a:r>
            <a:r>
              <a:rPr lang="en-IN" dirty="0" err="1"/>
              <a:t>fr</a:t>
            </a:r>
            <a:r>
              <a:rPr lang="en-IN" dirty="0"/>
              <a:t>") +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geom_edge_link</a:t>
            </a:r>
            <a:r>
              <a:rPr lang="en-IN" dirty="0"/>
              <a:t>(</a:t>
            </a:r>
            <a:r>
              <a:rPr lang="en-IN" dirty="0" err="1"/>
              <a:t>aes</a:t>
            </a:r>
            <a:r>
              <a:rPr lang="en-IN" dirty="0"/>
              <a:t>(</a:t>
            </a:r>
            <a:r>
              <a:rPr lang="en-IN" dirty="0" err="1"/>
              <a:t>edge_alpha</a:t>
            </a:r>
            <a:r>
              <a:rPr lang="en-IN" dirty="0"/>
              <a:t> = n, </a:t>
            </a:r>
            <a:r>
              <a:rPr lang="en-IN" dirty="0" err="1"/>
              <a:t>edge_width</a:t>
            </a:r>
            <a:r>
              <a:rPr lang="en-IN" dirty="0"/>
              <a:t> = n)) +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geom_node_point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 = "darkslategray4", size = 3) +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geom_node_text</a:t>
            </a:r>
            <a:r>
              <a:rPr lang="en-IN" dirty="0"/>
              <a:t>(</a:t>
            </a:r>
            <a:r>
              <a:rPr lang="en-IN" dirty="0" err="1"/>
              <a:t>aes</a:t>
            </a:r>
            <a:r>
              <a:rPr lang="en-IN" dirty="0"/>
              <a:t>(label = name), </a:t>
            </a:r>
            <a:r>
              <a:rPr lang="en-IN" dirty="0" err="1"/>
              <a:t>vjust</a:t>
            </a:r>
            <a:r>
              <a:rPr lang="en-IN" dirty="0"/>
              <a:t> = 1.8, size = 3) +</a:t>
            </a:r>
          </a:p>
          <a:p>
            <a:pPr marL="0" indent="0">
              <a:buNone/>
            </a:pPr>
            <a:r>
              <a:rPr lang="en-IN" dirty="0"/>
              <a:t>  labs(title = "Word Network: Tweets using the hashtag - Oh Canada",</a:t>
            </a:r>
          </a:p>
          <a:p>
            <a:pPr marL="0" indent="0">
              <a:buNone/>
            </a:pPr>
            <a:r>
              <a:rPr lang="en-IN" dirty="0"/>
              <a:t>       subtitle = "Text mining twitter data ",</a:t>
            </a:r>
          </a:p>
          <a:p>
            <a:pPr marL="0" indent="0">
              <a:buNone/>
            </a:pPr>
            <a:r>
              <a:rPr lang="en-IN" dirty="0"/>
              <a:t>       x = "", y = "")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D6E616-5296-4410-B16C-B685524736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87" y="2010812"/>
            <a:ext cx="4777013" cy="4123287"/>
          </a:xfrm>
        </p:spPr>
      </p:pic>
    </p:spTree>
    <p:extLst>
      <p:ext uri="{BB962C8B-B14F-4D97-AF65-F5344CB8AC3E}">
        <p14:creationId xmlns:p14="http://schemas.microsoft.com/office/powerpoint/2010/main" val="346812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03CF-14CA-4042-B1A2-76AF4468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D121-0501-4883-A86D-56EE6905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Negative sentiments also present</a:t>
            </a:r>
          </a:p>
          <a:p>
            <a:r>
              <a:rPr lang="en-IN" dirty="0"/>
              <a:t>Countries other than Canada also tweet about Canada Day</a:t>
            </a:r>
          </a:p>
        </p:txBody>
      </p:sp>
    </p:spTree>
    <p:extLst>
      <p:ext uri="{BB962C8B-B14F-4D97-AF65-F5344CB8AC3E}">
        <p14:creationId xmlns:p14="http://schemas.microsoft.com/office/powerpoint/2010/main" val="9758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B5E87-854B-4A1E-A064-5FB20ADA8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68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6682-2515-4752-9494-418DF8E8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8BE5-205D-474E-B1F6-626FF1E4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Twitter analysis of tweets associated with the hashtag #</a:t>
            </a:r>
            <a:r>
              <a:rPr lang="en-IN" dirty="0" err="1"/>
              <a:t>OhCanada</a:t>
            </a:r>
            <a:endParaRPr lang="en-IN" dirty="0"/>
          </a:p>
          <a:p>
            <a:r>
              <a:rPr lang="en-IN" dirty="0"/>
              <a:t>Questions that I have attempted to answer are:</a:t>
            </a:r>
          </a:p>
          <a:p>
            <a:pPr marL="457200" lvl="1" indent="0">
              <a:buNone/>
            </a:pPr>
            <a:r>
              <a:rPr lang="en-IN" dirty="0"/>
              <a:t>1. Apart from Canada and US, which all countries have tweeted about Canada day?</a:t>
            </a:r>
          </a:p>
          <a:p>
            <a:pPr marL="457200" lvl="1" indent="0">
              <a:buNone/>
            </a:pPr>
            <a:r>
              <a:rPr lang="en-IN" dirty="0"/>
              <a:t>2. Top 25 frequent words used?</a:t>
            </a:r>
          </a:p>
          <a:p>
            <a:pPr marL="457200" lvl="1" indent="0">
              <a:buNone/>
            </a:pPr>
            <a:r>
              <a:rPr lang="en-IN" dirty="0"/>
              <a:t>3. Positive and Negative sentiments of people regarding Canada Day.</a:t>
            </a:r>
          </a:p>
          <a:p>
            <a:pPr marL="457200" lvl="1" indent="0">
              <a:buNone/>
            </a:pPr>
            <a:r>
              <a:rPr lang="en-IN" dirty="0"/>
              <a:t>4. Words associated with each sentiment.</a:t>
            </a:r>
          </a:p>
          <a:p>
            <a:pPr marL="457200" lvl="1" indent="0">
              <a:buNone/>
            </a:pPr>
            <a:r>
              <a:rPr lang="en-IN" dirty="0"/>
              <a:t>5. Word Network to find out pairs of words occurring together frequently.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1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8DEE-53F8-4398-ADE4-D74A69FD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F9AB7F-87C8-4141-8608-8D8189205B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11363"/>
            <a:ext cx="4964553" cy="404174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D9CDE4-5936-4F4A-A2E8-F17A57348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Collected data for 4 hours on Canada Day</a:t>
            </a:r>
          </a:p>
          <a:p>
            <a:r>
              <a:rPr lang="en-IN" dirty="0"/>
              <a:t>#</a:t>
            </a:r>
            <a:r>
              <a:rPr lang="en-IN" dirty="0" err="1"/>
              <a:t>OhCanada</a:t>
            </a:r>
            <a:endParaRPr lang="en-IN" dirty="0"/>
          </a:p>
          <a:p>
            <a:r>
              <a:rPr lang="en-IN" dirty="0"/>
              <a:t>Analysed Text</a:t>
            </a:r>
          </a:p>
        </p:txBody>
      </p:sp>
    </p:spTree>
    <p:extLst>
      <p:ext uri="{BB962C8B-B14F-4D97-AF65-F5344CB8AC3E}">
        <p14:creationId xmlns:p14="http://schemas.microsoft.com/office/powerpoint/2010/main" val="100288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6682-2515-4752-9494-418DF8E8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8BE5-205D-474E-B1F6-626FF1E4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Collection of data from twitter on 1</a:t>
            </a:r>
            <a:r>
              <a:rPr lang="en-IN" baseline="30000" dirty="0"/>
              <a:t>st</a:t>
            </a:r>
            <a:r>
              <a:rPr lang="en-IN" dirty="0"/>
              <a:t> July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rTweet package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streamR package</a:t>
            </a:r>
          </a:p>
          <a:p>
            <a:r>
              <a:rPr lang="en-IN" dirty="0"/>
              <a:t>Cleaned the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TidyText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StringR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dplyr</a:t>
            </a:r>
          </a:p>
          <a:p>
            <a:r>
              <a:rPr lang="en-IN" dirty="0"/>
              <a:t>Made Visualisations in R and Tableau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/>
              <a:t>Ggraph</a:t>
            </a:r>
            <a:r>
              <a:rPr lang="en-IN" dirty="0"/>
              <a:t>, </a:t>
            </a:r>
            <a:r>
              <a:rPr lang="en-IN" dirty="0" err="1"/>
              <a:t>igraph</a:t>
            </a:r>
            <a:r>
              <a:rPr lang="en-IN" dirty="0"/>
              <a:t> and </a:t>
            </a:r>
            <a:r>
              <a:rPr lang="en-IN" dirty="0" err="1"/>
              <a:t>widyR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79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6682-2515-4752-9494-418DF8E8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levels of design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8BE5-205D-474E-B1F6-626FF1E4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Domain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Who is the target?</a:t>
            </a:r>
          </a:p>
          <a:p>
            <a:r>
              <a:rPr lang="en-IN" dirty="0"/>
              <a:t>Abstraction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What and Why?</a:t>
            </a:r>
          </a:p>
          <a:p>
            <a:r>
              <a:rPr lang="en-IN" dirty="0"/>
              <a:t>Idiom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How?</a:t>
            </a:r>
          </a:p>
          <a:p>
            <a:r>
              <a:rPr lang="en-IN" dirty="0"/>
              <a:t>Algorithm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Complexity?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1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C141A-4FF4-4BAE-90C3-6FCBB688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1: Frequent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88F86-7946-4409-BC85-98189CC5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68" y="1853754"/>
            <a:ext cx="7284682" cy="42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4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6682-2515-4752-9494-418DF8E8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2: Country-wise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A9EE2-C22F-4C11-B077-E9FA611A0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1853754"/>
            <a:ext cx="7724775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6682-2515-4752-9494-418DF8E8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3: Sentiment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7475C-9458-4BFB-834A-069FA1682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40668"/>
            <a:ext cx="4645025" cy="318944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1B8FE-3BCA-4713-95A2-EA26F86820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Code Snippet:</a:t>
            </a:r>
          </a:p>
          <a:p>
            <a:pPr marL="0" indent="0">
              <a:buNone/>
            </a:pPr>
            <a:r>
              <a:rPr lang="en-IN" dirty="0" err="1"/>
              <a:t>tidy.all</a:t>
            </a:r>
            <a:r>
              <a:rPr lang="en-IN" dirty="0"/>
              <a:t> %&gt;%</a:t>
            </a:r>
          </a:p>
          <a:p>
            <a:pPr marL="0" indent="0">
              <a:buNone/>
            </a:pPr>
            <a:r>
              <a:rPr lang="en-IN" dirty="0"/>
              <a:t>  filter(word!="</a:t>
            </a:r>
            <a:r>
              <a:rPr lang="en-IN" dirty="0" err="1"/>
              <a:t>canada</a:t>
            </a:r>
            <a:r>
              <a:rPr lang="en-IN" dirty="0"/>
              <a:t>")%&gt;%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inner_join</a:t>
            </a:r>
            <a:r>
              <a:rPr lang="en-IN" dirty="0"/>
              <a:t>(</a:t>
            </a:r>
            <a:r>
              <a:rPr lang="en-IN" dirty="0" err="1"/>
              <a:t>get_sentiments</a:t>
            </a:r>
            <a:r>
              <a:rPr lang="en-IN" dirty="0"/>
              <a:t>("</a:t>
            </a:r>
            <a:r>
              <a:rPr lang="en-IN" dirty="0" err="1"/>
              <a:t>nrc</a:t>
            </a:r>
            <a:r>
              <a:rPr lang="en-IN" dirty="0"/>
              <a:t>")) %&gt;%</a:t>
            </a:r>
          </a:p>
          <a:p>
            <a:pPr marL="0" indent="0">
              <a:buNone/>
            </a:pPr>
            <a:r>
              <a:rPr lang="en-IN" dirty="0"/>
              <a:t>  count(sentiment, sort=TRUE)%&gt;%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ggplot</a:t>
            </a:r>
            <a:r>
              <a:rPr lang="en-IN" dirty="0"/>
              <a:t>(</a:t>
            </a:r>
            <a:r>
              <a:rPr lang="en-IN" dirty="0" err="1"/>
              <a:t>aes</a:t>
            </a:r>
            <a:r>
              <a:rPr lang="en-IN" dirty="0"/>
              <a:t>(sentiment, n, fill=sentiment)) +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geom_bar</a:t>
            </a:r>
            <a:r>
              <a:rPr lang="en-IN" dirty="0"/>
              <a:t>(stat = "identity") +</a:t>
            </a:r>
          </a:p>
          <a:p>
            <a:pPr marL="0" indent="0">
              <a:buNone/>
            </a:pPr>
            <a:r>
              <a:rPr lang="en-IN" dirty="0"/>
              <a:t>  theme(</a:t>
            </a:r>
            <a:r>
              <a:rPr lang="en-IN" dirty="0" err="1"/>
              <a:t>legend.position</a:t>
            </a:r>
            <a:r>
              <a:rPr lang="en-IN" dirty="0"/>
              <a:t>="none")+</a:t>
            </a:r>
          </a:p>
          <a:p>
            <a:pPr marL="0" indent="0">
              <a:buNone/>
            </a:pPr>
            <a:r>
              <a:rPr lang="en-IN" dirty="0"/>
              <a:t>  labs(title = "Sentiment in Canada Day Tweets")</a:t>
            </a:r>
          </a:p>
        </p:txBody>
      </p:sp>
    </p:spTree>
    <p:extLst>
      <p:ext uri="{BB962C8B-B14F-4D97-AF65-F5344CB8AC3E}">
        <p14:creationId xmlns:p14="http://schemas.microsoft.com/office/powerpoint/2010/main" val="99225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6682-2515-4752-9494-418DF8E8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4:  </a:t>
            </a:r>
            <a:r>
              <a:rPr lang="en-IN" dirty="0" err="1"/>
              <a:t>WordCloud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BBDBC-1F24-4AA6-AEAD-4E7A909507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11363"/>
            <a:ext cx="4645152" cy="411321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0EFA9E-0C5D-474A-96B1-C77809B307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Code Snippet</a:t>
            </a:r>
          </a:p>
          <a:p>
            <a:pPr marL="0" indent="0">
              <a:buNone/>
            </a:pPr>
            <a:r>
              <a:rPr lang="en-IN" dirty="0" err="1"/>
              <a:t>tidy.all</a:t>
            </a:r>
            <a:r>
              <a:rPr lang="en-IN" dirty="0"/>
              <a:t> %&gt;%</a:t>
            </a:r>
          </a:p>
          <a:p>
            <a:pPr marL="0" indent="0">
              <a:buNone/>
            </a:pPr>
            <a:r>
              <a:rPr lang="en-IN" dirty="0"/>
              <a:t>  filter(word!="</a:t>
            </a:r>
            <a:r>
              <a:rPr lang="en-IN" dirty="0" err="1"/>
              <a:t>canada</a:t>
            </a:r>
            <a:r>
              <a:rPr lang="en-IN" dirty="0"/>
              <a:t>")%&gt;%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inner_join</a:t>
            </a:r>
            <a:r>
              <a:rPr lang="en-IN" dirty="0"/>
              <a:t>(</a:t>
            </a:r>
            <a:r>
              <a:rPr lang="en-IN" dirty="0" err="1"/>
              <a:t>get_sentiments</a:t>
            </a:r>
            <a:r>
              <a:rPr lang="en-IN" dirty="0"/>
              <a:t>("</a:t>
            </a:r>
            <a:r>
              <a:rPr lang="en-IN" dirty="0" err="1"/>
              <a:t>nrc</a:t>
            </a:r>
            <a:r>
              <a:rPr lang="en-IN" dirty="0"/>
              <a:t>")) %&gt;%</a:t>
            </a:r>
          </a:p>
          <a:p>
            <a:pPr marL="0" indent="0">
              <a:buNone/>
            </a:pPr>
            <a:r>
              <a:rPr lang="en-IN" dirty="0"/>
              <a:t>  filter(!sentiment %in% c("positive", </a:t>
            </a:r>
          </a:p>
          <a:p>
            <a:pPr marL="0" indent="0">
              <a:buNone/>
            </a:pPr>
            <a:r>
              <a:rPr lang="en-IN" dirty="0"/>
              <a:t>                           "negative"))%&gt;%</a:t>
            </a:r>
          </a:p>
          <a:p>
            <a:pPr marL="0" indent="0">
              <a:buNone/>
            </a:pPr>
            <a:r>
              <a:rPr lang="en-IN" dirty="0"/>
              <a:t>  count(</a:t>
            </a:r>
            <a:r>
              <a:rPr lang="en-IN" dirty="0" err="1"/>
              <a:t>word,sentiment</a:t>
            </a:r>
            <a:r>
              <a:rPr lang="en-IN" dirty="0"/>
              <a:t>, sort=TRUE)%&gt;%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acast</a:t>
            </a:r>
            <a:r>
              <a:rPr lang="en-IN" dirty="0"/>
              <a:t>(word ~ sentiment, </a:t>
            </a:r>
            <a:r>
              <a:rPr lang="en-IN" dirty="0" err="1"/>
              <a:t>value.var</a:t>
            </a:r>
            <a:r>
              <a:rPr lang="en-IN" dirty="0"/>
              <a:t> = "n", fill = 0) %&gt;%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comparison.cloud</a:t>
            </a:r>
            <a:r>
              <a:rPr lang="en-IN" dirty="0"/>
              <a:t>(</a:t>
            </a:r>
            <a:r>
              <a:rPr lang="en-IN" dirty="0" err="1"/>
              <a:t>colors</a:t>
            </a:r>
            <a:r>
              <a:rPr lang="en-IN" dirty="0"/>
              <a:t> = </a:t>
            </a:r>
            <a:r>
              <a:rPr lang="en-IN" dirty="0" err="1"/>
              <a:t>brewer.pal</a:t>
            </a:r>
            <a:r>
              <a:rPr lang="en-IN" dirty="0"/>
              <a:t>(8, "Dark2"),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title.size</a:t>
            </a:r>
            <a:r>
              <a:rPr lang="en-IN" dirty="0"/>
              <a:t>=1.0, </a:t>
            </a:r>
            <a:r>
              <a:rPr lang="en-IN" dirty="0" err="1"/>
              <a:t>max.words</a:t>
            </a:r>
            <a:r>
              <a:rPr lang="en-IN" dirty="0"/>
              <a:t>=200)</a:t>
            </a:r>
          </a:p>
        </p:txBody>
      </p:sp>
    </p:spTree>
    <p:extLst>
      <p:ext uri="{BB962C8B-B14F-4D97-AF65-F5344CB8AC3E}">
        <p14:creationId xmlns:p14="http://schemas.microsoft.com/office/powerpoint/2010/main" val="26085695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877</TotalTime>
  <Words>503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Gill Sans MT</vt:lpstr>
      <vt:lpstr>Gallery</vt:lpstr>
      <vt:lpstr>Canada Day Twitter Analysis</vt:lpstr>
      <vt:lpstr>Introduction</vt:lpstr>
      <vt:lpstr>Dataset</vt:lpstr>
      <vt:lpstr>Methodology</vt:lpstr>
      <vt:lpstr>Four levels of design analysis</vt:lpstr>
      <vt:lpstr>Visualisation 1: Frequent Words</vt:lpstr>
      <vt:lpstr>Visualisation 2: Country-wise Analysis</vt:lpstr>
      <vt:lpstr>Visualisation 3: Sentiment Analysis</vt:lpstr>
      <vt:lpstr>Visualisation 4:  WordCloud</vt:lpstr>
      <vt:lpstr>Visualisation 5:  Word Network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Canada Day Twitter Analysis</dc:title>
  <dc:creator>neha deshmukh</dc:creator>
  <cp:lastModifiedBy>neha deshmukh</cp:lastModifiedBy>
  <cp:revision>25</cp:revision>
  <dcterms:created xsi:type="dcterms:W3CDTF">2019-07-14T21:48:12Z</dcterms:created>
  <dcterms:modified xsi:type="dcterms:W3CDTF">2019-07-15T13:17:35Z</dcterms:modified>
</cp:coreProperties>
</file>