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68" r:id="rId2"/>
    <p:sldId id="269" r:id="rId3"/>
    <p:sldId id="271" r:id="rId4"/>
    <p:sldId id="272" r:id="rId5"/>
    <p:sldId id="29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2F6D2-6AFC-4CF3-A3E3-AB18107D8402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27B3C-44E1-444C-B8F0-ADEE32D0A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71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868F76A-23F9-43CB-A377-4F6066E68C0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D0E8F64-0B5D-473F-AF7A-EB521E4E01F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57971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F76A-23F9-43CB-A377-4F6066E68C0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8F64-0B5D-473F-AF7A-EB521E4E0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234537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F76A-23F9-43CB-A377-4F6066E68C0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8F64-0B5D-473F-AF7A-EB521E4E01F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414834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F76A-23F9-43CB-A377-4F6066E68C0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8F64-0B5D-473F-AF7A-EB521E4E01F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383082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F76A-23F9-43CB-A377-4F6066E68C0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8F64-0B5D-473F-AF7A-EB521E4E0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142855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F76A-23F9-43CB-A377-4F6066E68C0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8F64-0B5D-473F-AF7A-EB521E4E01F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516378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F76A-23F9-43CB-A377-4F6066E68C0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8F64-0B5D-473F-AF7A-EB521E4E01F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358431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F76A-23F9-43CB-A377-4F6066E68C0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8F64-0B5D-473F-AF7A-EB521E4E01F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762842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F76A-23F9-43CB-A377-4F6066E68C0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8F64-0B5D-473F-AF7A-EB521E4E01F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2178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F76A-23F9-43CB-A377-4F6066E68C0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8F64-0B5D-473F-AF7A-EB521E4E0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81654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F76A-23F9-43CB-A377-4F6066E68C0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8F64-0B5D-473F-AF7A-EB521E4E01F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4129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F76A-23F9-43CB-A377-4F6066E68C0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8F64-0B5D-473F-AF7A-EB521E4E0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29052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F76A-23F9-43CB-A377-4F6066E68C0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8F64-0B5D-473F-AF7A-EB521E4E01F7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14105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F76A-23F9-43CB-A377-4F6066E68C0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8F64-0B5D-473F-AF7A-EB521E4E01F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7992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F76A-23F9-43CB-A377-4F6066E68C0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8F64-0B5D-473F-AF7A-EB521E4E0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00652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F76A-23F9-43CB-A377-4F6066E68C0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8F64-0B5D-473F-AF7A-EB521E4E01F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50873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F76A-23F9-43CB-A377-4F6066E68C0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8F64-0B5D-473F-AF7A-EB521E4E0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53328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68F76A-23F9-43CB-A377-4F6066E68C0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0E8F64-0B5D-473F-AF7A-EB521E4E0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56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ransition spd="slow">
    <p:wip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hadeshmukh0504/Projects/blob/master/Website%20performance%20analysis.pbi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CCEB-E167-4093-A4D0-99A438CE5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Performance Analysis of Mind-spells Website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10062-A425-44A9-9810-070C75197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KPI measurement through PowerBI Visualisation</a:t>
            </a:r>
          </a:p>
        </p:txBody>
      </p:sp>
    </p:spTree>
    <p:extLst>
      <p:ext uri="{BB962C8B-B14F-4D97-AF65-F5344CB8AC3E}">
        <p14:creationId xmlns:p14="http://schemas.microsoft.com/office/powerpoint/2010/main" val="256727743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6F71-6E2D-4D5F-8B52-BC6D0B9B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About the Website and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14913-AE44-40C0-A54F-44358F7E4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Mind spells is a blog which contains articles about best mind practices for concentration, interpretation of lucid dreams etc. </a:t>
            </a:r>
          </a:p>
          <a:p>
            <a:r>
              <a:rPr lang="en-IN" dirty="0"/>
              <a:t>Wanted to analyse the customer traffic on this blog</a:t>
            </a:r>
          </a:p>
          <a:p>
            <a:r>
              <a:rPr lang="en-IN" dirty="0"/>
              <a:t>Data is from Google Analytics saved into a .csv file for analysis in PowerBI</a:t>
            </a:r>
          </a:p>
          <a:p>
            <a:r>
              <a:rPr lang="en-IN" dirty="0"/>
              <a:t>Objective of the Visualisation:</a:t>
            </a:r>
          </a:p>
          <a:p>
            <a:pPr lvl="1"/>
            <a:r>
              <a:rPr lang="en-IN" dirty="0"/>
              <a:t>To analyse the KPI of the Website</a:t>
            </a:r>
          </a:p>
          <a:p>
            <a:pPr lvl="1"/>
            <a:r>
              <a:rPr lang="en-IN" dirty="0"/>
              <a:t>Find Areas of Improvement in the Website</a:t>
            </a:r>
          </a:p>
        </p:txBody>
      </p:sp>
    </p:spTree>
    <p:extLst>
      <p:ext uri="{BB962C8B-B14F-4D97-AF65-F5344CB8AC3E}">
        <p14:creationId xmlns:p14="http://schemas.microsoft.com/office/powerpoint/2010/main" val="154601546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6F71-6E2D-4D5F-8B52-BC6D0B9B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Link to the PowerBI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14913-AE44-40C0-A54F-44358F7E4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>
                <a:hlinkClick r:id="rId2"/>
              </a:rPr>
              <a:t>https://github.com/nehadeshmukh0504/Projects/blob/master/Website%20performance%20analysis.pbix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978321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6F71-6E2D-4D5F-8B52-BC6D0B9B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Scope of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14913-AE44-40C0-A54F-44358F7E4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To increase number of new users:</a:t>
            </a:r>
          </a:p>
          <a:p>
            <a:pPr lvl="1"/>
            <a:r>
              <a:rPr lang="en-IN" dirty="0"/>
              <a:t>Research latest trends and topics and create engaging content relating to those topics</a:t>
            </a:r>
          </a:p>
          <a:p>
            <a:pPr lvl="1"/>
            <a:r>
              <a:rPr lang="en-IN" dirty="0"/>
              <a:t>Increase the outreach by leveraging social media platforms</a:t>
            </a:r>
          </a:p>
          <a:p>
            <a:r>
              <a:rPr lang="en-IN" dirty="0"/>
              <a:t>To increase returning users:</a:t>
            </a:r>
          </a:p>
          <a:p>
            <a:pPr lvl="1"/>
            <a:r>
              <a:rPr lang="en-IN" dirty="0"/>
              <a:t>Increase the blog’s user experience (ease of access, compelling design, mobile responsiveness, clear and concise content)</a:t>
            </a:r>
          </a:p>
          <a:p>
            <a:pPr lvl="1"/>
            <a:r>
              <a:rPr lang="en-IN" dirty="0"/>
              <a:t>Build an email list and encourage subscriptions. Encourage them to follow your social media profiles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155184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6F71-6E2D-4D5F-8B52-BC6D0B9B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Scope of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14913-AE44-40C0-A54F-44358F7E4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To increase customer traffic from other countries:</a:t>
            </a:r>
          </a:p>
          <a:p>
            <a:pPr lvl="1"/>
            <a:r>
              <a:rPr lang="en-IN" dirty="0"/>
              <a:t>Use Google Trends to research on country-wise trending topics and create targeted blogs for the people in those countries</a:t>
            </a:r>
          </a:p>
          <a:p>
            <a:r>
              <a:rPr lang="en-IN" dirty="0"/>
              <a:t>Decreasing bounces, increasing pages/sessions:</a:t>
            </a:r>
          </a:p>
          <a:p>
            <a:pPr lvl="1"/>
            <a:r>
              <a:rPr lang="en-IN" dirty="0"/>
              <a:t> Make the blog mobile-friendly (Tap and Scroll instead of Pinch and Zoom)</a:t>
            </a:r>
          </a:p>
          <a:p>
            <a:pPr lvl="1"/>
            <a:r>
              <a:rPr lang="en-IN" dirty="0"/>
              <a:t>Create separate mobile only version</a:t>
            </a:r>
          </a:p>
          <a:p>
            <a:pPr lvl="1"/>
            <a:r>
              <a:rPr lang="en-IN" dirty="0"/>
              <a:t>Implement a mobile responsive theme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317546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3549</TotalTime>
  <Words>242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Garamond</vt:lpstr>
      <vt:lpstr>Organic</vt:lpstr>
      <vt:lpstr>Performance Analysis of Mind-spells Website </vt:lpstr>
      <vt:lpstr>About the Website and the data</vt:lpstr>
      <vt:lpstr>Link to the PowerBI Report</vt:lpstr>
      <vt:lpstr>Scope of Improvement</vt:lpstr>
      <vt:lpstr>Scope of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</dc:title>
  <dc:creator>neha deshmukh</dc:creator>
  <cp:lastModifiedBy>neha deshmukh</cp:lastModifiedBy>
  <cp:revision>30</cp:revision>
  <dcterms:created xsi:type="dcterms:W3CDTF">2020-08-01T18:04:40Z</dcterms:created>
  <dcterms:modified xsi:type="dcterms:W3CDTF">2020-08-04T15:38:43Z</dcterms:modified>
</cp:coreProperties>
</file>