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78" r:id="rId5"/>
    <p:sldMasterId id="2147483658" r:id="rId6"/>
    <p:sldMasterId id="2147483668" r:id="rId7"/>
  </p:sldMasterIdLst>
  <p:notesMasterIdLst>
    <p:notesMasterId r:id="rId19"/>
  </p:notesMasterIdLst>
  <p:sldIdLst>
    <p:sldId id="256" r:id="rId8"/>
    <p:sldId id="258" r:id="rId9"/>
    <p:sldId id="259" r:id="rId10"/>
    <p:sldId id="275" r:id="rId11"/>
    <p:sldId id="268" r:id="rId12"/>
    <p:sldId id="269" r:id="rId13"/>
    <p:sldId id="274" r:id="rId14"/>
    <p:sldId id="270" r:id="rId15"/>
    <p:sldId id="272" r:id="rId16"/>
    <p:sldId id="277"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BC74"/>
    <a:srgbClr val="333F48"/>
    <a:srgbClr val="9DA6AD"/>
    <a:srgbClr val="C15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BADE03-A521-0642-8B39-D8B1ACB0AD55}" v="311" dt="2021-10-12T00:59:23.221"/>
    <p1510:client id="{0E857F15-C4F1-429A-9445-999932B4FEEE}" v="4918" dt="2021-10-12T13:08:29.060"/>
    <p1510:client id="{2253709C-B45F-424F-9DEC-B4F534E29911}" v="5" vWet="7" dt="2021-10-12T00:59:09.061"/>
    <p1510:client id="{742E7760-504C-4313-8CA3-48D8DBE08DDC}" v="2" dt="2021-10-11T22:31:41.287"/>
    <p1510:client id="{82D93370-B11C-4877-944D-16E29898F226}" v="1041" dt="2021-10-12T00:02:27.975"/>
    <p1510:client id="{F18CC928-8635-43FE-A7C4-9BD44E480424}" v="489" dt="2021-10-12T02:14:53.078"/>
    <p1510:client id="{F97F89AA-0E6F-49B6-828A-5BA61310E7E9}" v="2256" dt="2021-10-11T23:51:13.1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583" autoAdjust="0"/>
  </p:normalViewPr>
  <p:slideViewPr>
    <p:cSldViewPr snapToGrid="0">
      <p:cViewPr>
        <p:scale>
          <a:sx n="57" d="100"/>
          <a:sy n="57" d="100"/>
        </p:scale>
        <p:origin x="165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ehad\Downloads\GME.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933872827592634E-2"/>
          <c:y val="5.9737690892033096E-2"/>
          <c:w val="0.90722478779514237"/>
          <c:h val="0.94026244141513815"/>
        </c:manualLayout>
      </c:layout>
      <c:lineChart>
        <c:grouping val="standard"/>
        <c:varyColors val="0"/>
        <c:ser>
          <c:idx val="0"/>
          <c:order val="0"/>
          <c:spPr>
            <a:ln w="28575" cap="rnd">
              <a:solidFill>
                <a:schemeClr val="bg1"/>
              </a:solidFill>
              <a:round/>
            </a:ln>
            <a:effectLst/>
          </c:spPr>
          <c:marker>
            <c:symbol val="none"/>
          </c:marker>
          <c:dLbls>
            <c:dLbl>
              <c:idx val="0"/>
              <c:layout>
                <c:manualLayout>
                  <c:x val="-2.0209867539435915E-2"/>
                  <c:y val="-3.813018639756481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A9-4D77-85D9-8E85B13BF043}"/>
                </c:ext>
              </c:extLst>
            </c:dLbl>
            <c:dLbl>
              <c:idx val="18"/>
              <c:layout>
                <c:manualLayout>
                  <c:x val="-3.5367268194012799E-2"/>
                  <c:y val="-4.4485217463825555E-2"/>
                </c:manualLayout>
              </c:layout>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6.8208302945596155E-2"/>
                      <c:h val="5.9250239773153739E-2"/>
                    </c:manualLayout>
                  </c15:layout>
                </c:ext>
                <c:ext xmlns:c16="http://schemas.microsoft.com/office/drawing/2014/chart" uri="{C3380CC4-5D6E-409C-BE32-E72D297353CC}">
                  <c16:uniqueId val="{00000001-CEA9-4D77-85D9-8E85B13BF043}"/>
                </c:ext>
              </c:extLst>
            </c:dLbl>
            <c:dLbl>
              <c:idx val="2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EA9-4D77-85D9-8E85B13BF043}"/>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GME!$A$61:$A$254</c:f>
              <c:numCache>
                <c:formatCode>m/d/yyyy</c:formatCode>
                <c:ptCount val="194"/>
                <c:pt idx="0">
                  <c:v>44195</c:v>
                </c:pt>
                <c:pt idx="1">
                  <c:v>44196</c:v>
                </c:pt>
                <c:pt idx="2">
                  <c:v>44200</c:v>
                </c:pt>
                <c:pt idx="3">
                  <c:v>44201</c:v>
                </c:pt>
                <c:pt idx="4">
                  <c:v>44202</c:v>
                </c:pt>
                <c:pt idx="5">
                  <c:v>44203</c:v>
                </c:pt>
                <c:pt idx="6">
                  <c:v>44204</c:v>
                </c:pt>
                <c:pt idx="7">
                  <c:v>44207</c:v>
                </c:pt>
                <c:pt idx="8">
                  <c:v>44208</c:v>
                </c:pt>
                <c:pt idx="9">
                  <c:v>44209</c:v>
                </c:pt>
                <c:pt idx="10">
                  <c:v>44210</c:v>
                </c:pt>
                <c:pt idx="11">
                  <c:v>44211</c:v>
                </c:pt>
                <c:pt idx="12">
                  <c:v>44215</c:v>
                </c:pt>
                <c:pt idx="13">
                  <c:v>44216</c:v>
                </c:pt>
                <c:pt idx="14">
                  <c:v>44217</c:v>
                </c:pt>
                <c:pt idx="15">
                  <c:v>44218</c:v>
                </c:pt>
                <c:pt idx="16">
                  <c:v>44221</c:v>
                </c:pt>
                <c:pt idx="17">
                  <c:v>44222</c:v>
                </c:pt>
                <c:pt idx="18">
                  <c:v>44223</c:v>
                </c:pt>
                <c:pt idx="19">
                  <c:v>44224</c:v>
                </c:pt>
                <c:pt idx="20">
                  <c:v>44225</c:v>
                </c:pt>
                <c:pt idx="21">
                  <c:v>44228</c:v>
                </c:pt>
                <c:pt idx="22">
                  <c:v>44229</c:v>
                </c:pt>
                <c:pt idx="23">
                  <c:v>44230</c:v>
                </c:pt>
                <c:pt idx="24">
                  <c:v>44231</c:v>
                </c:pt>
                <c:pt idx="25">
                  <c:v>44232</c:v>
                </c:pt>
                <c:pt idx="26">
                  <c:v>44235</c:v>
                </c:pt>
                <c:pt idx="27">
                  <c:v>44236</c:v>
                </c:pt>
                <c:pt idx="28">
                  <c:v>44237</c:v>
                </c:pt>
                <c:pt idx="29">
                  <c:v>44238</c:v>
                </c:pt>
                <c:pt idx="30">
                  <c:v>44239</c:v>
                </c:pt>
                <c:pt idx="31">
                  <c:v>44243</c:v>
                </c:pt>
                <c:pt idx="32">
                  <c:v>44244</c:v>
                </c:pt>
                <c:pt idx="33">
                  <c:v>44245</c:v>
                </c:pt>
                <c:pt idx="34">
                  <c:v>44246</c:v>
                </c:pt>
                <c:pt idx="35">
                  <c:v>44249</c:v>
                </c:pt>
                <c:pt idx="36">
                  <c:v>44250</c:v>
                </c:pt>
                <c:pt idx="37">
                  <c:v>44251</c:v>
                </c:pt>
                <c:pt idx="38">
                  <c:v>44252</c:v>
                </c:pt>
                <c:pt idx="39">
                  <c:v>44253</c:v>
                </c:pt>
                <c:pt idx="40">
                  <c:v>44256</c:v>
                </c:pt>
                <c:pt idx="41">
                  <c:v>44257</c:v>
                </c:pt>
                <c:pt idx="42">
                  <c:v>44258</c:v>
                </c:pt>
                <c:pt idx="43">
                  <c:v>44259</c:v>
                </c:pt>
                <c:pt idx="44">
                  <c:v>44260</c:v>
                </c:pt>
                <c:pt idx="45">
                  <c:v>44263</c:v>
                </c:pt>
                <c:pt idx="46">
                  <c:v>44264</c:v>
                </c:pt>
                <c:pt idx="47">
                  <c:v>44265</c:v>
                </c:pt>
                <c:pt idx="48">
                  <c:v>44266</c:v>
                </c:pt>
                <c:pt idx="49">
                  <c:v>44267</c:v>
                </c:pt>
                <c:pt idx="50">
                  <c:v>44270</c:v>
                </c:pt>
                <c:pt idx="51">
                  <c:v>44271</c:v>
                </c:pt>
                <c:pt idx="52">
                  <c:v>44272</c:v>
                </c:pt>
                <c:pt idx="53">
                  <c:v>44273</c:v>
                </c:pt>
                <c:pt idx="54">
                  <c:v>44274</c:v>
                </c:pt>
                <c:pt idx="55">
                  <c:v>44277</c:v>
                </c:pt>
                <c:pt idx="56">
                  <c:v>44278</c:v>
                </c:pt>
                <c:pt idx="57">
                  <c:v>44279</c:v>
                </c:pt>
                <c:pt idx="58">
                  <c:v>44280</c:v>
                </c:pt>
                <c:pt idx="59">
                  <c:v>44281</c:v>
                </c:pt>
                <c:pt idx="60">
                  <c:v>44284</c:v>
                </c:pt>
                <c:pt idx="61">
                  <c:v>44285</c:v>
                </c:pt>
                <c:pt idx="62">
                  <c:v>44286</c:v>
                </c:pt>
                <c:pt idx="63">
                  <c:v>44287</c:v>
                </c:pt>
                <c:pt idx="64">
                  <c:v>44291</c:v>
                </c:pt>
                <c:pt idx="65">
                  <c:v>44292</c:v>
                </c:pt>
                <c:pt idx="66">
                  <c:v>44293</c:v>
                </c:pt>
                <c:pt idx="67">
                  <c:v>44294</c:v>
                </c:pt>
                <c:pt idx="68">
                  <c:v>44295</c:v>
                </c:pt>
                <c:pt idx="69">
                  <c:v>44298</c:v>
                </c:pt>
                <c:pt idx="70">
                  <c:v>44299</c:v>
                </c:pt>
                <c:pt idx="71">
                  <c:v>44300</c:v>
                </c:pt>
                <c:pt idx="72">
                  <c:v>44301</c:v>
                </c:pt>
                <c:pt idx="73">
                  <c:v>44302</c:v>
                </c:pt>
                <c:pt idx="74">
                  <c:v>44305</c:v>
                </c:pt>
                <c:pt idx="75">
                  <c:v>44306</c:v>
                </c:pt>
                <c:pt idx="76">
                  <c:v>44307</c:v>
                </c:pt>
                <c:pt idx="77">
                  <c:v>44308</c:v>
                </c:pt>
                <c:pt idx="78">
                  <c:v>44309</c:v>
                </c:pt>
                <c:pt idx="79">
                  <c:v>44312</c:v>
                </c:pt>
                <c:pt idx="80">
                  <c:v>44313</c:v>
                </c:pt>
                <c:pt idx="81">
                  <c:v>44314</c:v>
                </c:pt>
                <c:pt idx="82">
                  <c:v>44315</c:v>
                </c:pt>
                <c:pt idx="83">
                  <c:v>44316</c:v>
                </c:pt>
                <c:pt idx="84">
                  <c:v>44319</c:v>
                </c:pt>
                <c:pt idx="85">
                  <c:v>44320</c:v>
                </c:pt>
                <c:pt idx="86">
                  <c:v>44321</c:v>
                </c:pt>
                <c:pt idx="87">
                  <c:v>44322</c:v>
                </c:pt>
                <c:pt idx="88">
                  <c:v>44323</c:v>
                </c:pt>
                <c:pt idx="89">
                  <c:v>44326</c:v>
                </c:pt>
                <c:pt idx="90">
                  <c:v>44327</c:v>
                </c:pt>
                <c:pt idx="91">
                  <c:v>44328</c:v>
                </c:pt>
                <c:pt idx="92">
                  <c:v>44329</c:v>
                </c:pt>
                <c:pt idx="93">
                  <c:v>44330</c:v>
                </c:pt>
                <c:pt idx="94">
                  <c:v>44333</c:v>
                </c:pt>
                <c:pt idx="95">
                  <c:v>44334</c:v>
                </c:pt>
                <c:pt idx="96">
                  <c:v>44335</c:v>
                </c:pt>
                <c:pt idx="97">
                  <c:v>44336</c:v>
                </c:pt>
                <c:pt idx="98">
                  <c:v>44337</c:v>
                </c:pt>
                <c:pt idx="99">
                  <c:v>44340</c:v>
                </c:pt>
                <c:pt idx="100">
                  <c:v>44341</c:v>
                </c:pt>
                <c:pt idx="101">
                  <c:v>44342</c:v>
                </c:pt>
                <c:pt idx="102">
                  <c:v>44343</c:v>
                </c:pt>
                <c:pt idx="103">
                  <c:v>44344</c:v>
                </c:pt>
                <c:pt idx="104">
                  <c:v>44348</c:v>
                </c:pt>
                <c:pt idx="105">
                  <c:v>44349</c:v>
                </c:pt>
                <c:pt idx="106">
                  <c:v>44350</c:v>
                </c:pt>
                <c:pt idx="107">
                  <c:v>44351</c:v>
                </c:pt>
                <c:pt idx="108">
                  <c:v>44354</c:v>
                </c:pt>
                <c:pt idx="109">
                  <c:v>44355</c:v>
                </c:pt>
                <c:pt idx="110">
                  <c:v>44356</c:v>
                </c:pt>
                <c:pt idx="111">
                  <c:v>44357</c:v>
                </c:pt>
                <c:pt idx="112">
                  <c:v>44358</c:v>
                </c:pt>
                <c:pt idx="113">
                  <c:v>44361</c:v>
                </c:pt>
                <c:pt idx="114">
                  <c:v>44362</c:v>
                </c:pt>
                <c:pt idx="115">
                  <c:v>44363</c:v>
                </c:pt>
                <c:pt idx="116">
                  <c:v>44364</c:v>
                </c:pt>
                <c:pt idx="117">
                  <c:v>44365</c:v>
                </c:pt>
                <c:pt idx="118">
                  <c:v>44368</c:v>
                </c:pt>
                <c:pt idx="119">
                  <c:v>44369</c:v>
                </c:pt>
                <c:pt idx="120">
                  <c:v>44370</c:v>
                </c:pt>
                <c:pt idx="121">
                  <c:v>44371</c:v>
                </c:pt>
                <c:pt idx="122">
                  <c:v>44372</c:v>
                </c:pt>
                <c:pt idx="123">
                  <c:v>44375</c:v>
                </c:pt>
                <c:pt idx="124">
                  <c:v>44376</c:v>
                </c:pt>
                <c:pt idx="125">
                  <c:v>44377</c:v>
                </c:pt>
                <c:pt idx="126">
                  <c:v>44378</c:v>
                </c:pt>
                <c:pt idx="127">
                  <c:v>44379</c:v>
                </c:pt>
                <c:pt idx="128">
                  <c:v>44383</c:v>
                </c:pt>
                <c:pt idx="129">
                  <c:v>44384</c:v>
                </c:pt>
                <c:pt idx="130">
                  <c:v>44385</c:v>
                </c:pt>
                <c:pt idx="131">
                  <c:v>44386</c:v>
                </c:pt>
                <c:pt idx="132">
                  <c:v>44389</c:v>
                </c:pt>
                <c:pt idx="133">
                  <c:v>44390</c:v>
                </c:pt>
                <c:pt idx="134">
                  <c:v>44391</c:v>
                </c:pt>
                <c:pt idx="135">
                  <c:v>44392</c:v>
                </c:pt>
                <c:pt idx="136">
                  <c:v>44393</c:v>
                </c:pt>
                <c:pt idx="137">
                  <c:v>44396</c:v>
                </c:pt>
                <c:pt idx="138">
                  <c:v>44397</c:v>
                </c:pt>
                <c:pt idx="139">
                  <c:v>44398</c:v>
                </c:pt>
                <c:pt idx="140">
                  <c:v>44399</c:v>
                </c:pt>
                <c:pt idx="141">
                  <c:v>44400</c:v>
                </c:pt>
                <c:pt idx="142">
                  <c:v>44403</c:v>
                </c:pt>
                <c:pt idx="143">
                  <c:v>44404</c:v>
                </c:pt>
                <c:pt idx="144">
                  <c:v>44405</c:v>
                </c:pt>
                <c:pt idx="145">
                  <c:v>44406</c:v>
                </c:pt>
                <c:pt idx="146">
                  <c:v>44407</c:v>
                </c:pt>
                <c:pt idx="147">
                  <c:v>44410</c:v>
                </c:pt>
                <c:pt idx="148">
                  <c:v>44411</c:v>
                </c:pt>
                <c:pt idx="149">
                  <c:v>44412</c:v>
                </c:pt>
                <c:pt idx="150">
                  <c:v>44413</c:v>
                </c:pt>
                <c:pt idx="151">
                  <c:v>44414</c:v>
                </c:pt>
                <c:pt idx="152">
                  <c:v>44417</c:v>
                </c:pt>
                <c:pt idx="153">
                  <c:v>44418</c:v>
                </c:pt>
                <c:pt idx="154">
                  <c:v>44419</c:v>
                </c:pt>
                <c:pt idx="155">
                  <c:v>44420</c:v>
                </c:pt>
                <c:pt idx="156">
                  <c:v>44421</c:v>
                </c:pt>
                <c:pt idx="157">
                  <c:v>44424</c:v>
                </c:pt>
                <c:pt idx="158">
                  <c:v>44425</c:v>
                </c:pt>
                <c:pt idx="159">
                  <c:v>44426</c:v>
                </c:pt>
                <c:pt idx="160">
                  <c:v>44427</c:v>
                </c:pt>
                <c:pt idx="161">
                  <c:v>44428</c:v>
                </c:pt>
                <c:pt idx="162">
                  <c:v>44431</c:v>
                </c:pt>
                <c:pt idx="163">
                  <c:v>44432</c:v>
                </c:pt>
                <c:pt idx="164">
                  <c:v>44433</c:v>
                </c:pt>
                <c:pt idx="165">
                  <c:v>44434</c:v>
                </c:pt>
                <c:pt idx="166">
                  <c:v>44435</c:v>
                </c:pt>
                <c:pt idx="167">
                  <c:v>44438</c:v>
                </c:pt>
                <c:pt idx="168">
                  <c:v>44439</c:v>
                </c:pt>
                <c:pt idx="169">
                  <c:v>44440</c:v>
                </c:pt>
                <c:pt idx="170">
                  <c:v>44441</c:v>
                </c:pt>
                <c:pt idx="171">
                  <c:v>44442</c:v>
                </c:pt>
                <c:pt idx="172">
                  <c:v>44446</c:v>
                </c:pt>
                <c:pt idx="173">
                  <c:v>44447</c:v>
                </c:pt>
                <c:pt idx="174">
                  <c:v>44448</c:v>
                </c:pt>
                <c:pt idx="175">
                  <c:v>44449</c:v>
                </c:pt>
                <c:pt idx="176">
                  <c:v>44452</c:v>
                </c:pt>
                <c:pt idx="177">
                  <c:v>44453</c:v>
                </c:pt>
                <c:pt idx="178">
                  <c:v>44454</c:v>
                </c:pt>
                <c:pt idx="179">
                  <c:v>44455</c:v>
                </c:pt>
                <c:pt idx="180">
                  <c:v>44456</c:v>
                </c:pt>
                <c:pt idx="181">
                  <c:v>44459</c:v>
                </c:pt>
                <c:pt idx="182">
                  <c:v>44460</c:v>
                </c:pt>
                <c:pt idx="183">
                  <c:v>44461</c:v>
                </c:pt>
                <c:pt idx="184">
                  <c:v>44462</c:v>
                </c:pt>
                <c:pt idx="185">
                  <c:v>44463</c:v>
                </c:pt>
                <c:pt idx="186">
                  <c:v>44466</c:v>
                </c:pt>
                <c:pt idx="187">
                  <c:v>44467</c:v>
                </c:pt>
                <c:pt idx="188">
                  <c:v>44468</c:v>
                </c:pt>
                <c:pt idx="189">
                  <c:v>44469</c:v>
                </c:pt>
                <c:pt idx="190">
                  <c:v>44470</c:v>
                </c:pt>
                <c:pt idx="191">
                  <c:v>44473</c:v>
                </c:pt>
                <c:pt idx="192">
                  <c:v>44474</c:v>
                </c:pt>
                <c:pt idx="193">
                  <c:v>44475</c:v>
                </c:pt>
              </c:numCache>
            </c:numRef>
          </c:cat>
          <c:val>
            <c:numRef>
              <c:f>GME!$E$61:$E$254</c:f>
              <c:numCache>
                <c:formatCode>0.00</c:formatCode>
                <c:ptCount val="194"/>
                <c:pt idx="0">
                  <c:v>19.260000000000002</c:v>
                </c:pt>
                <c:pt idx="1">
                  <c:v>18.84</c:v>
                </c:pt>
                <c:pt idx="2">
                  <c:v>17.25</c:v>
                </c:pt>
                <c:pt idx="3">
                  <c:v>17.370000999999998</c:v>
                </c:pt>
                <c:pt idx="4">
                  <c:v>18.360001</c:v>
                </c:pt>
                <c:pt idx="5">
                  <c:v>18.079999999999998</c:v>
                </c:pt>
                <c:pt idx="6">
                  <c:v>17.690000999999999</c:v>
                </c:pt>
                <c:pt idx="7">
                  <c:v>19.940000999999999</c:v>
                </c:pt>
                <c:pt idx="8">
                  <c:v>19.950001</c:v>
                </c:pt>
                <c:pt idx="9">
                  <c:v>31.4</c:v>
                </c:pt>
                <c:pt idx="10">
                  <c:v>39.909999999999997</c:v>
                </c:pt>
                <c:pt idx="11">
                  <c:v>35.5</c:v>
                </c:pt>
                <c:pt idx="12">
                  <c:v>39.360000999999997</c:v>
                </c:pt>
                <c:pt idx="13">
                  <c:v>39.119999</c:v>
                </c:pt>
                <c:pt idx="14">
                  <c:v>43.029998999999997</c:v>
                </c:pt>
                <c:pt idx="15">
                  <c:v>65.010002</c:v>
                </c:pt>
                <c:pt idx="16">
                  <c:v>76.790001000000004</c:v>
                </c:pt>
                <c:pt idx="17">
                  <c:v>147.979996</c:v>
                </c:pt>
                <c:pt idx="18">
                  <c:v>347.51001000000002</c:v>
                </c:pt>
                <c:pt idx="19">
                  <c:v>193.60000600000001</c:v>
                </c:pt>
                <c:pt idx="20">
                  <c:v>325</c:v>
                </c:pt>
                <c:pt idx="21">
                  <c:v>225</c:v>
                </c:pt>
                <c:pt idx="22">
                  <c:v>90</c:v>
                </c:pt>
                <c:pt idx="23">
                  <c:v>92.410004000000001</c:v>
                </c:pt>
                <c:pt idx="24">
                  <c:v>53.5</c:v>
                </c:pt>
                <c:pt idx="25">
                  <c:v>63.77</c:v>
                </c:pt>
                <c:pt idx="26">
                  <c:v>60</c:v>
                </c:pt>
                <c:pt idx="27">
                  <c:v>50.310001</c:v>
                </c:pt>
                <c:pt idx="28">
                  <c:v>51.200001</c:v>
                </c:pt>
                <c:pt idx="29">
                  <c:v>51.099997999999999</c:v>
                </c:pt>
                <c:pt idx="30">
                  <c:v>52.400002000000001</c:v>
                </c:pt>
                <c:pt idx="31">
                  <c:v>49.509998000000003</c:v>
                </c:pt>
                <c:pt idx="32">
                  <c:v>45.939999</c:v>
                </c:pt>
                <c:pt idx="33">
                  <c:v>40.689999</c:v>
                </c:pt>
                <c:pt idx="34">
                  <c:v>40.590000000000003</c:v>
                </c:pt>
                <c:pt idx="35">
                  <c:v>46</c:v>
                </c:pt>
                <c:pt idx="36">
                  <c:v>44.970001000000003</c:v>
                </c:pt>
                <c:pt idx="37">
                  <c:v>91.709998999999996</c:v>
                </c:pt>
                <c:pt idx="38">
                  <c:v>108.730003</c:v>
                </c:pt>
                <c:pt idx="39">
                  <c:v>101.739998</c:v>
                </c:pt>
                <c:pt idx="40">
                  <c:v>120.400002</c:v>
                </c:pt>
                <c:pt idx="41">
                  <c:v>118.18</c:v>
                </c:pt>
                <c:pt idx="42">
                  <c:v>124.18</c:v>
                </c:pt>
                <c:pt idx="43">
                  <c:v>132.35000600000001</c:v>
                </c:pt>
                <c:pt idx="44">
                  <c:v>137.740005</c:v>
                </c:pt>
                <c:pt idx="45">
                  <c:v>194.5</c:v>
                </c:pt>
                <c:pt idx="46">
                  <c:v>246.89999399999999</c:v>
                </c:pt>
                <c:pt idx="47">
                  <c:v>265</c:v>
                </c:pt>
                <c:pt idx="48">
                  <c:v>260</c:v>
                </c:pt>
                <c:pt idx="49">
                  <c:v>264.5</c:v>
                </c:pt>
                <c:pt idx="50">
                  <c:v>220.13999899999999</c:v>
                </c:pt>
                <c:pt idx="51">
                  <c:v>208.16999799999999</c:v>
                </c:pt>
                <c:pt idx="52">
                  <c:v>209.80999800000001</c:v>
                </c:pt>
                <c:pt idx="53">
                  <c:v>201.75</c:v>
                </c:pt>
                <c:pt idx="54">
                  <c:v>200.270004</c:v>
                </c:pt>
                <c:pt idx="55">
                  <c:v>194.490005</c:v>
                </c:pt>
                <c:pt idx="56">
                  <c:v>181.75</c:v>
                </c:pt>
                <c:pt idx="57">
                  <c:v>120.339996</c:v>
                </c:pt>
                <c:pt idx="58">
                  <c:v>183.75</c:v>
                </c:pt>
                <c:pt idx="59">
                  <c:v>181</c:v>
                </c:pt>
                <c:pt idx="60">
                  <c:v>181.300003</c:v>
                </c:pt>
                <c:pt idx="61">
                  <c:v>194.46000699999999</c:v>
                </c:pt>
                <c:pt idx="62">
                  <c:v>189.820007</c:v>
                </c:pt>
                <c:pt idx="63">
                  <c:v>191.449997</c:v>
                </c:pt>
                <c:pt idx="64">
                  <c:v>186.949997</c:v>
                </c:pt>
                <c:pt idx="65">
                  <c:v>184.5</c:v>
                </c:pt>
                <c:pt idx="66">
                  <c:v>177.970001</c:v>
                </c:pt>
                <c:pt idx="67">
                  <c:v>170.259995</c:v>
                </c:pt>
                <c:pt idx="68">
                  <c:v>158.36000100000001</c:v>
                </c:pt>
                <c:pt idx="69">
                  <c:v>141.08999600000001</c:v>
                </c:pt>
                <c:pt idx="70">
                  <c:v>140.990005</c:v>
                </c:pt>
                <c:pt idx="71">
                  <c:v>166.529999</c:v>
                </c:pt>
                <c:pt idx="72">
                  <c:v>156.44000199999999</c:v>
                </c:pt>
                <c:pt idx="73">
                  <c:v>154.69000199999999</c:v>
                </c:pt>
                <c:pt idx="74">
                  <c:v>164.36999499999999</c:v>
                </c:pt>
                <c:pt idx="75">
                  <c:v>158.529999</c:v>
                </c:pt>
                <c:pt idx="76">
                  <c:v>158.509995</c:v>
                </c:pt>
                <c:pt idx="77">
                  <c:v>151.16999799999999</c:v>
                </c:pt>
                <c:pt idx="78">
                  <c:v>151.179993</c:v>
                </c:pt>
                <c:pt idx="79">
                  <c:v>168.929993</c:v>
                </c:pt>
                <c:pt idx="80">
                  <c:v>177.770004</c:v>
                </c:pt>
                <c:pt idx="81">
                  <c:v>178.58000200000001</c:v>
                </c:pt>
                <c:pt idx="82">
                  <c:v>176.19000199999999</c:v>
                </c:pt>
                <c:pt idx="83">
                  <c:v>173.58999600000001</c:v>
                </c:pt>
                <c:pt idx="84">
                  <c:v>162.199997</c:v>
                </c:pt>
                <c:pt idx="85">
                  <c:v>160.729996</c:v>
                </c:pt>
                <c:pt idx="86">
                  <c:v>159.479996</c:v>
                </c:pt>
                <c:pt idx="87">
                  <c:v>161.009995</c:v>
                </c:pt>
                <c:pt idx="88">
                  <c:v>161.11000100000001</c:v>
                </c:pt>
                <c:pt idx="89">
                  <c:v>143.220001</c:v>
                </c:pt>
                <c:pt idx="90">
                  <c:v>146.91999799999999</c:v>
                </c:pt>
                <c:pt idx="91">
                  <c:v>144.78999300000001</c:v>
                </c:pt>
                <c:pt idx="92">
                  <c:v>164.5</c:v>
                </c:pt>
                <c:pt idx="93">
                  <c:v>159.91999799999999</c:v>
                </c:pt>
                <c:pt idx="94">
                  <c:v>180.60000600000001</c:v>
                </c:pt>
                <c:pt idx="95">
                  <c:v>180.66999799999999</c:v>
                </c:pt>
                <c:pt idx="96">
                  <c:v>168.83000200000001</c:v>
                </c:pt>
                <c:pt idx="97">
                  <c:v>170.490005</c:v>
                </c:pt>
                <c:pt idx="98">
                  <c:v>176.78999300000001</c:v>
                </c:pt>
                <c:pt idx="99">
                  <c:v>180.009995</c:v>
                </c:pt>
                <c:pt idx="100">
                  <c:v>209.429993</c:v>
                </c:pt>
                <c:pt idx="101">
                  <c:v>242.55999800000001</c:v>
                </c:pt>
                <c:pt idx="102">
                  <c:v>254.13000500000001</c:v>
                </c:pt>
                <c:pt idx="103">
                  <c:v>222</c:v>
                </c:pt>
                <c:pt idx="104">
                  <c:v>249.020004</c:v>
                </c:pt>
                <c:pt idx="105">
                  <c:v>282.23998999999998</c:v>
                </c:pt>
                <c:pt idx="106">
                  <c:v>258.17999300000002</c:v>
                </c:pt>
                <c:pt idx="107">
                  <c:v>248.36000100000001</c:v>
                </c:pt>
                <c:pt idx="108">
                  <c:v>280.01001000000002</c:v>
                </c:pt>
                <c:pt idx="109">
                  <c:v>300</c:v>
                </c:pt>
                <c:pt idx="110">
                  <c:v>302.55999800000001</c:v>
                </c:pt>
                <c:pt idx="111">
                  <c:v>220.38999899999999</c:v>
                </c:pt>
                <c:pt idx="112">
                  <c:v>233.33999600000001</c:v>
                </c:pt>
                <c:pt idx="113">
                  <c:v>229.44000199999999</c:v>
                </c:pt>
                <c:pt idx="114">
                  <c:v>222.5</c:v>
                </c:pt>
                <c:pt idx="115">
                  <c:v>222.970001</c:v>
                </c:pt>
                <c:pt idx="116">
                  <c:v>223.58999600000001</c:v>
                </c:pt>
                <c:pt idx="117">
                  <c:v>213.820007</c:v>
                </c:pt>
                <c:pt idx="118">
                  <c:v>200.36999499999999</c:v>
                </c:pt>
                <c:pt idx="119">
                  <c:v>220.39999399999999</c:v>
                </c:pt>
                <c:pt idx="120">
                  <c:v>219.33999600000001</c:v>
                </c:pt>
                <c:pt idx="121">
                  <c:v>212.30999800000001</c:v>
                </c:pt>
                <c:pt idx="122">
                  <c:v>209.509995</c:v>
                </c:pt>
                <c:pt idx="123">
                  <c:v>213.25</c:v>
                </c:pt>
                <c:pt idx="124">
                  <c:v>210.88000500000001</c:v>
                </c:pt>
                <c:pt idx="125">
                  <c:v>214.13999899999999</c:v>
                </c:pt>
                <c:pt idx="126">
                  <c:v>204.36000100000001</c:v>
                </c:pt>
                <c:pt idx="127">
                  <c:v>202.83000200000001</c:v>
                </c:pt>
                <c:pt idx="128">
                  <c:v>199.55999800000001</c:v>
                </c:pt>
                <c:pt idx="129">
                  <c:v>190.66000399999999</c:v>
                </c:pt>
                <c:pt idx="130">
                  <c:v>191.38000500000001</c:v>
                </c:pt>
                <c:pt idx="131">
                  <c:v>191.229996</c:v>
                </c:pt>
                <c:pt idx="132">
                  <c:v>189.25</c:v>
                </c:pt>
                <c:pt idx="133">
                  <c:v>180.05999800000001</c:v>
                </c:pt>
                <c:pt idx="134">
                  <c:v>167.61999499999999</c:v>
                </c:pt>
                <c:pt idx="135">
                  <c:v>166.820007</c:v>
                </c:pt>
                <c:pt idx="136">
                  <c:v>169.03999300000001</c:v>
                </c:pt>
                <c:pt idx="137">
                  <c:v>173.490005</c:v>
                </c:pt>
                <c:pt idx="138">
                  <c:v>191.179993</c:v>
                </c:pt>
                <c:pt idx="139">
                  <c:v>185.80999800000001</c:v>
                </c:pt>
                <c:pt idx="140">
                  <c:v>178.85000600000001</c:v>
                </c:pt>
                <c:pt idx="141">
                  <c:v>180.36000100000001</c:v>
                </c:pt>
                <c:pt idx="142">
                  <c:v>183.94000199999999</c:v>
                </c:pt>
                <c:pt idx="143">
                  <c:v>178.53999300000001</c:v>
                </c:pt>
                <c:pt idx="144">
                  <c:v>169.11999499999999</c:v>
                </c:pt>
                <c:pt idx="145">
                  <c:v>164.86000100000001</c:v>
                </c:pt>
                <c:pt idx="146">
                  <c:v>161.11999499999999</c:v>
                </c:pt>
                <c:pt idx="147">
                  <c:v>157.64999399999999</c:v>
                </c:pt>
                <c:pt idx="148">
                  <c:v>152.75</c:v>
                </c:pt>
                <c:pt idx="149">
                  <c:v>146.800003</c:v>
                </c:pt>
                <c:pt idx="150">
                  <c:v>153.44000199999999</c:v>
                </c:pt>
                <c:pt idx="151">
                  <c:v>151.770004</c:v>
                </c:pt>
                <c:pt idx="152">
                  <c:v>161.13000500000001</c:v>
                </c:pt>
                <c:pt idx="153">
                  <c:v>159.050003</c:v>
                </c:pt>
                <c:pt idx="154">
                  <c:v>158.779999</c:v>
                </c:pt>
                <c:pt idx="155">
                  <c:v>162.35000600000001</c:v>
                </c:pt>
                <c:pt idx="156">
                  <c:v>162.520004</c:v>
                </c:pt>
                <c:pt idx="157">
                  <c:v>163.929993</c:v>
                </c:pt>
                <c:pt idx="158">
                  <c:v>163.550003</c:v>
                </c:pt>
                <c:pt idx="159">
                  <c:v>157.050003</c:v>
                </c:pt>
                <c:pt idx="160">
                  <c:v>152.89999399999999</c:v>
                </c:pt>
                <c:pt idx="161">
                  <c:v>159.300003</c:v>
                </c:pt>
                <c:pt idx="162">
                  <c:v>164.88999899999999</c:v>
                </c:pt>
                <c:pt idx="163">
                  <c:v>210.28999300000001</c:v>
                </c:pt>
                <c:pt idx="164">
                  <c:v>199.64999399999999</c:v>
                </c:pt>
                <c:pt idx="165">
                  <c:v>205.220001</c:v>
                </c:pt>
                <c:pt idx="166">
                  <c:v>204.949997</c:v>
                </c:pt>
                <c:pt idx="167">
                  <c:v>209.199997</c:v>
                </c:pt>
                <c:pt idx="168">
                  <c:v>218.240005</c:v>
                </c:pt>
                <c:pt idx="169">
                  <c:v>212.970001</c:v>
                </c:pt>
                <c:pt idx="170">
                  <c:v>213.520004</c:v>
                </c:pt>
                <c:pt idx="171">
                  <c:v>202.75</c:v>
                </c:pt>
                <c:pt idx="172">
                  <c:v>199</c:v>
                </c:pt>
                <c:pt idx="173">
                  <c:v>198.800003</c:v>
                </c:pt>
                <c:pt idx="174">
                  <c:v>199.179993</c:v>
                </c:pt>
                <c:pt idx="175">
                  <c:v>190.41000399999999</c:v>
                </c:pt>
                <c:pt idx="176">
                  <c:v>203.39999399999999</c:v>
                </c:pt>
                <c:pt idx="177">
                  <c:v>199.240005</c:v>
                </c:pt>
                <c:pt idx="178">
                  <c:v>204.520004</c:v>
                </c:pt>
                <c:pt idx="179">
                  <c:v>206.36999499999999</c:v>
                </c:pt>
                <c:pt idx="180">
                  <c:v>204.970001</c:v>
                </c:pt>
                <c:pt idx="181">
                  <c:v>192.199997</c:v>
                </c:pt>
                <c:pt idx="182">
                  <c:v>189.949997</c:v>
                </c:pt>
                <c:pt idx="183">
                  <c:v>190.13999899999999</c:v>
                </c:pt>
                <c:pt idx="184">
                  <c:v>191.240005</c:v>
                </c:pt>
                <c:pt idx="185">
                  <c:v>185.16000399999999</c:v>
                </c:pt>
                <c:pt idx="186">
                  <c:v>189.479996</c:v>
                </c:pt>
                <c:pt idx="187">
                  <c:v>178.60000600000001</c:v>
                </c:pt>
                <c:pt idx="188">
                  <c:v>175.91999799999999</c:v>
                </c:pt>
                <c:pt idx="189">
                  <c:v>175.470001</c:v>
                </c:pt>
                <c:pt idx="190">
                  <c:v>176.91000399999999</c:v>
                </c:pt>
                <c:pt idx="191">
                  <c:v>171.36000100000001</c:v>
                </c:pt>
                <c:pt idx="192">
                  <c:v>172.179993</c:v>
                </c:pt>
                <c:pt idx="193">
                  <c:v>169.595001</c:v>
                </c:pt>
              </c:numCache>
            </c:numRef>
          </c:val>
          <c:smooth val="0"/>
          <c:extLst>
            <c:ext xmlns:c16="http://schemas.microsoft.com/office/drawing/2014/chart" uri="{C3380CC4-5D6E-409C-BE32-E72D297353CC}">
              <c16:uniqueId val="{00000003-CEA9-4D77-85D9-8E85B13BF043}"/>
            </c:ext>
          </c:extLst>
        </c:ser>
        <c:dLbls>
          <c:showLegendKey val="0"/>
          <c:showVal val="0"/>
          <c:showCatName val="0"/>
          <c:showSerName val="0"/>
          <c:showPercent val="0"/>
          <c:showBubbleSize val="0"/>
        </c:dLbls>
        <c:smooth val="0"/>
        <c:axId val="723634383"/>
        <c:axId val="723636463"/>
      </c:lineChart>
      <c:dateAx>
        <c:axId val="723634383"/>
        <c:scaling>
          <c:orientation val="minMax"/>
        </c:scaling>
        <c:delete val="1"/>
        <c:axPos val="b"/>
        <c:numFmt formatCode="m/d/yyyy" sourceLinked="1"/>
        <c:majorTickMark val="none"/>
        <c:minorTickMark val="none"/>
        <c:tickLblPos val="nextTo"/>
        <c:crossAx val="723636463"/>
        <c:crosses val="autoZero"/>
        <c:auto val="1"/>
        <c:lblOffset val="100"/>
        <c:baseTimeUnit val="days"/>
      </c:dateAx>
      <c:valAx>
        <c:axId val="723636463"/>
        <c:scaling>
          <c:orientation val="minMax"/>
        </c:scaling>
        <c:delete val="1"/>
        <c:axPos val="l"/>
        <c:numFmt formatCode="0.00" sourceLinked="1"/>
        <c:majorTickMark val="none"/>
        <c:minorTickMark val="none"/>
        <c:tickLblPos val="nextTo"/>
        <c:crossAx val="7236343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0"/>
    <c:plotArea>
      <c:layout>
        <c:manualLayout>
          <c:layoutTarget val="inner"/>
          <c:xMode val="edge"/>
          <c:yMode val="edge"/>
          <c:x val="0"/>
          <c:y val="0"/>
          <c:w val="1"/>
          <c:h val="1"/>
        </c:manualLayout>
      </c:layout>
      <c:barChart>
        <c:barDir val="bar"/>
        <c:grouping val="percentStacked"/>
        <c:varyColors val="0"/>
        <c:ser>
          <c:idx val="0"/>
          <c:order val="0"/>
          <c:tx>
            <c:strRef>
              <c:f>Sheet1!$B$1</c:f>
              <c:strCache>
                <c:ptCount val="1"/>
                <c:pt idx="0">
                  <c:v>Scraping</c:v>
                </c:pt>
              </c:strCache>
            </c:strRef>
          </c:tx>
          <c:spPr>
            <a:solidFill>
              <a:schemeClr val="accent3">
                <a:shade val="58000"/>
              </a:schemeClr>
            </a:solidFill>
            <a:ln>
              <a:noFill/>
            </a:ln>
            <a:effectLst/>
          </c:spPr>
          <c:invertIfNegative val="0"/>
          <c:dLbls>
            <c:dLbl>
              <c:idx val="0"/>
              <c:tx>
                <c:rich>
                  <a:bodyPr/>
                  <a:lstStyle/>
                  <a:p>
                    <a:fld id="{0EA6FA5D-92A7-4E1E-87CF-580FF4A4FAA8}" type="SERIESNAME">
                      <a:rPr lang="en-US" smtClean="0"/>
                      <a:pPr/>
                      <a:t>[SERIES NAME]</a:t>
                    </a:fld>
                    <a:endParaRPr lang="en-US"/>
                  </a:p>
                  <a:p>
                    <a:r>
                      <a:rPr lang="en-US" baseline="0"/>
                      <a:t> </a:t>
                    </a:r>
                    <a:fld id="{7686923A-7A05-4C5B-B558-E9DFA11A1F50}" type="VALUE">
                      <a:rPr lang="en-US" baseline="0"/>
                      <a:pPr/>
                      <a:t>[VALUE]</a:t>
                    </a:fld>
                    <a:endParaRPr lang="en-US" baseline="0"/>
                  </a:p>
                </c:rich>
              </c:tx>
              <c:showLegendKey val="0"/>
              <c:showVal val="1"/>
              <c:showCatName val="0"/>
              <c:showSerName val="1"/>
              <c:showPercent val="0"/>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A-E12E-420D-8CC1-EC1E81133912}"/>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2">
                        <a:lumMod val="10000"/>
                      </a:schemeClr>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0%</c:formatCode>
                <c:ptCount val="1"/>
                <c:pt idx="0">
                  <c:v>0.1</c:v>
                </c:pt>
              </c:numCache>
            </c:numRef>
          </c:val>
          <c:extLst>
            <c:ext xmlns:c16="http://schemas.microsoft.com/office/drawing/2014/chart" uri="{C3380CC4-5D6E-409C-BE32-E72D297353CC}">
              <c16:uniqueId val="{00000000-E12E-420D-8CC1-EC1E81133912}"/>
            </c:ext>
          </c:extLst>
        </c:ser>
        <c:ser>
          <c:idx val="1"/>
          <c:order val="1"/>
          <c:tx>
            <c:strRef>
              <c:f>Sheet1!$C$1</c:f>
              <c:strCache>
                <c:ptCount val="1"/>
                <c:pt idx="0">
                  <c:v>Cleaning</c:v>
                </c:pt>
              </c:strCache>
            </c:strRef>
          </c:tx>
          <c:spPr>
            <a:solidFill>
              <a:schemeClr val="accent3">
                <a:shade val="86000"/>
              </a:schemeClr>
            </a:solidFill>
            <a:ln>
              <a:noFill/>
            </a:ln>
            <a:effectLst/>
          </c:spPr>
          <c:invertIfNegative val="0"/>
          <c:dLbls>
            <c:dLbl>
              <c:idx val="0"/>
              <c:tx>
                <c:rich>
                  <a:bodyPr/>
                  <a:lstStyle/>
                  <a:p>
                    <a:fld id="{5A2303B5-A3D9-481B-8820-85275950BFC4}" type="SERIESNAME">
                      <a:rPr lang="en-US" smtClean="0"/>
                      <a:pPr/>
                      <a:t>[SERIES NAME]</a:t>
                    </a:fld>
                    <a:endParaRPr lang="en-US"/>
                  </a:p>
                  <a:p>
                    <a:r>
                      <a:rPr lang="en-US" baseline="0"/>
                      <a:t> </a:t>
                    </a:r>
                    <a:fld id="{D4039755-28C5-4BB4-9B32-AE9ED9377AC1}" type="VALUE">
                      <a:rPr lang="en-US" baseline="0"/>
                      <a:pPr/>
                      <a:t>[VALUE]</a:t>
                    </a:fld>
                    <a:endParaRPr lang="en-US" baseline="0"/>
                  </a:p>
                </c:rich>
              </c:tx>
              <c:showLegendKey val="0"/>
              <c:showVal val="1"/>
              <c:showCatName val="0"/>
              <c:showSerName val="1"/>
              <c:showPercent val="0"/>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9-E12E-420D-8CC1-EC1E81133912}"/>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2">
                        <a:lumMod val="10000"/>
                      </a:schemeClr>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0%</c:formatCode>
                <c:ptCount val="1"/>
                <c:pt idx="0">
                  <c:v>0.6</c:v>
                </c:pt>
              </c:numCache>
            </c:numRef>
          </c:val>
          <c:extLst>
            <c:ext xmlns:c16="http://schemas.microsoft.com/office/drawing/2014/chart" uri="{C3380CC4-5D6E-409C-BE32-E72D297353CC}">
              <c16:uniqueId val="{00000004-E12E-420D-8CC1-EC1E81133912}"/>
            </c:ext>
          </c:extLst>
        </c:ser>
        <c:ser>
          <c:idx val="2"/>
          <c:order val="2"/>
          <c:tx>
            <c:strRef>
              <c:f>Sheet1!$D$1</c:f>
              <c:strCache>
                <c:ptCount val="1"/>
                <c:pt idx="0">
                  <c:v>Analysis</c:v>
                </c:pt>
              </c:strCache>
            </c:strRef>
          </c:tx>
          <c:spPr>
            <a:solidFill>
              <a:schemeClr val="accent3">
                <a:tint val="86000"/>
              </a:schemeClr>
            </a:solidFill>
            <a:ln>
              <a:noFill/>
            </a:ln>
            <a:effectLst/>
          </c:spPr>
          <c:invertIfNegative val="0"/>
          <c:dLbls>
            <c:dLbl>
              <c:idx val="0"/>
              <c:tx>
                <c:rich>
                  <a:bodyPr/>
                  <a:lstStyle/>
                  <a:p>
                    <a:fld id="{EAAD8C36-FB45-4B34-AD55-380A32BD924D}" type="SERIESNAME">
                      <a:rPr lang="en-US"/>
                      <a:pPr/>
                      <a:t>[SERIES NAME]</a:t>
                    </a:fld>
                    <a:r>
                      <a:rPr lang="en-US" baseline="0"/>
                      <a:t> </a:t>
                    </a:r>
                  </a:p>
                  <a:p>
                    <a:fld id="{7554597B-6BC3-4253-A8C8-4A70F74195F3}" type="VALUE">
                      <a:rPr lang="en-US" baseline="0" smtClean="0"/>
                      <a:pPr/>
                      <a:t>[VALUE]</a:t>
                    </a:fld>
                    <a:endParaRPr lang="en-US"/>
                  </a:p>
                </c:rich>
              </c:tx>
              <c:showLegendKey val="0"/>
              <c:showVal val="1"/>
              <c:showCatName val="0"/>
              <c:showSerName val="1"/>
              <c:showPercent val="0"/>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8-E12E-420D-8CC1-EC1E81133912}"/>
                </c:ext>
              </c:extLst>
            </c:dLbl>
            <c:spPr>
              <a:noFill/>
              <a:ln>
                <a:noFill/>
              </a:ln>
              <a:effectLst/>
            </c:spPr>
            <c:txPr>
              <a:bodyPr rot="0" spcFirstLastPara="1" vertOverflow="ellipsis" vert="horz" wrap="square" lIns="38100" tIns="19050" rIns="38100" bIns="19050" anchor="ctr" anchorCtr="0">
                <a:spAutoFit/>
              </a:bodyPr>
              <a:lstStyle/>
              <a:p>
                <a:pPr algn="ctr">
                  <a:defRPr lang="en-US" sz="1400" b="1" i="0" u="none" strike="noStrike" kern="1200" baseline="0">
                    <a:solidFill>
                      <a:schemeClr val="bg2">
                        <a:lumMod val="10000"/>
                      </a:schemeClr>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0%</c:formatCode>
                <c:ptCount val="1"/>
                <c:pt idx="0">
                  <c:v>0.15</c:v>
                </c:pt>
              </c:numCache>
            </c:numRef>
          </c:val>
          <c:extLst>
            <c:ext xmlns:c16="http://schemas.microsoft.com/office/drawing/2014/chart" uri="{C3380CC4-5D6E-409C-BE32-E72D297353CC}">
              <c16:uniqueId val="{00000005-E12E-420D-8CC1-EC1E81133912}"/>
            </c:ext>
          </c:extLst>
        </c:ser>
        <c:ser>
          <c:idx val="3"/>
          <c:order val="3"/>
          <c:tx>
            <c:strRef>
              <c:f>Sheet1!$E$1</c:f>
              <c:strCache>
                <c:ptCount val="1"/>
                <c:pt idx="0">
                  <c:v>Interpretation</c:v>
                </c:pt>
              </c:strCache>
            </c:strRef>
          </c:tx>
          <c:spPr>
            <a:solidFill>
              <a:schemeClr val="accent3">
                <a:tint val="58000"/>
              </a:schemeClr>
            </a:solidFill>
            <a:ln>
              <a:noFill/>
            </a:ln>
            <a:effectLst/>
          </c:spPr>
          <c:invertIfNegative val="0"/>
          <c:dLbls>
            <c:spPr>
              <a:noFill/>
              <a:ln>
                <a:noFill/>
              </a:ln>
              <a:effectLst/>
            </c:spPr>
            <c:txPr>
              <a:bodyPr rot="0" spcFirstLastPara="1" vertOverflow="ellipsis" vert="horz" wrap="square" lIns="38100" tIns="19050" rIns="38100" bIns="19050" anchor="ctr" anchorCtr="0">
                <a:spAutoFit/>
              </a:bodyPr>
              <a:lstStyle/>
              <a:p>
                <a:pPr algn="ctr">
                  <a:defRPr lang="en-US" sz="1400" b="1" i="0" u="none" strike="noStrike" kern="1200" baseline="0">
                    <a:solidFill>
                      <a:schemeClr val="bg2">
                        <a:lumMod val="10000"/>
                      </a:schemeClr>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0%</c:formatCode>
                <c:ptCount val="1"/>
                <c:pt idx="0">
                  <c:v>0.15</c:v>
                </c:pt>
              </c:numCache>
            </c:numRef>
          </c:val>
          <c:extLst>
            <c:ext xmlns:c16="http://schemas.microsoft.com/office/drawing/2014/chart" uri="{C3380CC4-5D6E-409C-BE32-E72D297353CC}">
              <c16:uniqueId val="{00000007-E12E-420D-8CC1-EC1E81133912}"/>
            </c:ext>
          </c:extLst>
        </c:ser>
        <c:dLbls>
          <c:showLegendKey val="0"/>
          <c:showVal val="0"/>
          <c:showCatName val="0"/>
          <c:showSerName val="0"/>
          <c:showPercent val="0"/>
          <c:showBubbleSize val="0"/>
        </c:dLbls>
        <c:gapWidth val="150"/>
        <c:overlap val="100"/>
        <c:axId val="1800018880"/>
        <c:axId val="1800020544"/>
      </c:barChart>
      <c:catAx>
        <c:axId val="1800018880"/>
        <c:scaling>
          <c:orientation val="minMax"/>
        </c:scaling>
        <c:delete val="1"/>
        <c:axPos val="l"/>
        <c:numFmt formatCode="General" sourceLinked="1"/>
        <c:majorTickMark val="none"/>
        <c:minorTickMark val="none"/>
        <c:tickLblPos val="nextTo"/>
        <c:crossAx val="1800020544"/>
        <c:crosses val="autoZero"/>
        <c:auto val="1"/>
        <c:lblAlgn val="ctr"/>
        <c:lblOffset val="100"/>
        <c:noMultiLvlLbl val="0"/>
      </c:catAx>
      <c:valAx>
        <c:axId val="1800020544"/>
        <c:scaling>
          <c:orientation val="minMax"/>
        </c:scaling>
        <c:delete val="1"/>
        <c:axPos val="b"/>
        <c:numFmt formatCode="0%" sourceLinked="1"/>
        <c:majorTickMark val="none"/>
        <c:minorTickMark val="none"/>
        <c:tickLblPos val="nextTo"/>
        <c:crossAx val="1800018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2BC2AF-9DDD-4C1B-8FAB-9928B7158C4F}" type="doc">
      <dgm:prSet loTypeId="urn:microsoft.com/office/officeart/2005/8/layout/hProcess11" loCatId="process" qsTypeId="urn:microsoft.com/office/officeart/2005/8/quickstyle/simple1" qsCatId="simple" csTypeId="urn:microsoft.com/office/officeart/2005/8/colors/accent1_3" csCatId="accent1" phldr="1"/>
      <dgm:spPr/>
    </dgm:pt>
    <dgm:pt modelId="{C3BDE8ED-1F63-416D-8425-A219C5778A9B}">
      <dgm:prSet phldrT="[Text]" custT="1"/>
      <dgm:spPr/>
      <dgm:t>
        <a:bodyPr/>
        <a:lstStyle/>
        <a:p>
          <a:r>
            <a:rPr lang="en-US" sz="2000"/>
            <a:t>Dec 31 - </a:t>
          </a:r>
          <a:r>
            <a:rPr lang="en-US" sz="2000" b="1"/>
            <a:t>$18.84</a:t>
          </a:r>
        </a:p>
      </dgm:t>
    </dgm:pt>
    <dgm:pt modelId="{F439B7B2-783B-46E0-8B3E-ED33F672F73D}" type="parTrans" cxnId="{D7823EA4-495D-4CF8-ABE9-5725DAD9DED4}">
      <dgm:prSet/>
      <dgm:spPr/>
      <dgm:t>
        <a:bodyPr/>
        <a:lstStyle/>
        <a:p>
          <a:endParaRPr lang="en-US" sz="1800"/>
        </a:p>
      </dgm:t>
    </dgm:pt>
    <dgm:pt modelId="{8BCA49CB-C03B-4F31-8347-05BDA02FEDF6}" type="sibTrans" cxnId="{D7823EA4-495D-4CF8-ABE9-5725DAD9DED4}">
      <dgm:prSet/>
      <dgm:spPr/>
      <dgm:t>
        <a:bodyPr/>
        <a:lstStyle/>
        <a:p>
          <a:endParaRPr lang="en-US" sz="1800"/>
        </a:p>
      </dgm:t>
    </dgm:pt>
    <dgm:pt modelId="{B839D081-CD99-434E-8CD8-B496E2D58C97}">
      <dgm:prSet phldrT="[Text]" custT="1"/>
      <dgm:spPr/>
      <dgm:t>
        <a:bodyPr/>
        <a:lstStyle/>
        <a:p>
          <a:r>
            <a:rPr lang="en-US" sz="2000"/>
            <a:t>Jan 14 - </a:t>
          </a:r>
          <a:r>
            <a:rPr lang="en-US" sz="2000" b="1"/>
            <a:t>$39.91</a:t>
          </a:r>
        </a:p>
      </dgm:t>
    </dgm:pt>
    <dgm:pt modelId="{48A88E30-7B30-4C05-8AD5-37CA9FED1680}" type="parTrans" cxnId="{BBFB0B88-DB45-4442-A7FE-1D6948B062DC}">
      <dgm:prSet/>
      <dgm:spPr/>
      <dgm:t>
        <a:bodyPr/>
        <a:lstStyle/>
        <a:p>
          <a:endParaRPr lang="en-US" sz="1800"/>
        </a:p>
      </dgm:t>
    </dgm:pt>
    <dgm:pt modelId="{E41D3A8A-081F-4B2B-98B2-411286F84DC3}" type="sibTrans" cxnId="{BBFB0B88-DB45-4442-A7FE-1D6948B062DC}">
      <dgm:prSet/>
      <dgm:spPr/>
      <dgm:t>
        <a:bodyPr/>
        <a:lstStyle/>
        <a:p>
          <a:endParaRPr lang="en-US" sz="1800"/>
        </a:p>
      </dgm:t>
    </dgm:pt>
    <dgm:pt modelId="{367EB90E-07F8-4688-906C-912BE1557D8A}">
      <dgm:prSet phldrT="[Text]" custT="1"/>
      <dgm:spPr/>
      <dgm:t>
        <a:bodyPr/>
        <a:lstStyle/>
        <a:p>
          <a:r>
            <a:rPr lang="en-US" sz="2000"/>
            <a:t>Jan 26 - </a:t>
          </a:r>
          <a:r>
            <a:rPr lang="en-US" sz="2000" b="1"/>
            <a:t>$147.98</a:t>
          </a:r>
        </a:p>
      </dgm:t>
    </dgm:pt>
    <dgm:pt modelId="{6FBCB540-AEE1-4B2E-B372-25FC74558064}" type="parTrans" cxnId="{D7454146-D7B7-413D-A780-F29FE610844B}">
      <dgm:prSet/>
      <dgm:spPr/>
      <dgm:t>
        <a:bodyPr/>
        <a:lstStyle/>
        <a:p>
          <a:endParaRPr lang="en-US" sz="1800"/>
        </a:p>
      </dgm:t>
    </dgm:pt>
    <dgm:pt modelId="{6CBA6F4D-4597-404E-9C8D-058B847871E7}" type="sibTrans" cxnId="{D7454146-D7B7-413D-A780-F29FE610844B}">
      <dgm:prSet/>
      <dgm:spPr/>
      <dgm:t>
        <a:bodyPr/>
        <a:lstStyle/>
        <a:p>
          <a:endParaRPr lang="en-US" sz="1800"/>
        </a:p>
      </dgm:t>
    </dgm:pt>
    <dgm:pt modelId="{85AD411D-9FEB-4762-AD88-5F8278175FB3}">
      <dgm:prSet phldrT="[Text]" custT="1"/>
      <dgm:spPr/>
      <dgm:t>
        <a:bodyPr/>
        <a:lstStyle/>
        <a:p>
          <a:r>
            <a:rPr lang="en-US" sz="2000"/>
            <a:t>Jan 27 - </a:t>
          </a:r>
          <a:r>
            <a:rPr lang="en-US" sz="2000" b="1"/>
            <a:t>$347.51</a:t>
          </a:r>
        </a:p>
      </dgm:t>
    </dgm:pt>
    <dgm:pt modelId="{33AF87B0-850D-4514-A884-8E122CA4FD28}" type="parTrans" cxnId="{1E99CD01-EA8B-4CEC-9311-4FAEB6106507}">
      <dgm:prSet/>
      <dgm:spPr/>
      <dgm:t>
        <a:bodyPr/>
        <a:lstStyle/>
        <a:p>
          <a:endParaRPr lang="en-US" sz="1800"/>
        </a:p>
      </dgm:t>
    </dgm:pt>
    <dgm:pt modelId="{2DB650A9-86D7-4127-9361-46BF7C567A0A}" type="sibTrans" cxnId="{1E99CD01-EA8B-4CEC-9311-4FAEB6106507}">
      <dgm:prSet/>
      <dgm:spPr/>
      <dgm:t>
        <a:bodyPr/>
        <a:lstStyle/>
        <a:p>
          <a:endParaRPr lang="en-US" sz="1800"/>
        </a:p>
      </dgm:t>
    </dgm:pt>
    <dgm:pt modelId="{D4DA0CA4-8490-4606-8B92-BCE01CCF2739}">
      <dgm:prSet phldrT="[Text]" custT="1"/>
      <dgm:spPr/>
      <dgm:t>
        <a:bodyPr/>
        <a:lstStyle/>
        <a:p>
          <a:r>
            <a:rPr lang="en-US" sz="2000"/>
            <a:t>Jan 28 - </a:t>
          </a:r>
          <a:r>
            <a:rPr lang="en-US" sz="2000" b="1"/>
            <a:t>$193.60</a:t>
          </a:r>
        </a:p>
      </dgm:t>
    </dgm:pt>
    <dgm:pt modelId="{F3137F7F-2185-4EFA-9EFD-3966C6A26DA2}" type="parTrans" cxnId="{45FBF688-E59E-4BD9-87CE-09AC015FB4F4}">
      <dgm:prSet/>
      <dgm:spPr/>
      <dgm:t>
        <a:bodyPr/>
        <a:lstStyle/>
        <a:p>
          <a:endParaRPr lang="en-US" sz="1800"/>
        </a:p>
      </dgm:t>
    </dgm:pt>
    <dgm:pt modelId="{28263A25-4259-4803-9C46-4EACD4ABF407}" type="sibTrans" cxnId="{45FBF688-E59E-4BD9-87CE-09AC015FB4F4}">
      <dgm:prSet/>
      <dgm:spPr/>
      <dgm:t>
        <a:bodyPr/>
        <a:lstStyle/>
        <a:p>
          <a:endParaRPr lang="en-US" sz="1800"/>
        </a:p>
      </dgm:t>
    </dgm:pt>
    <dgm:pt modelId="{574FD998-6EF1-44EE-A44D-30EDC39EB884}">
      <dgm:prSet phldrT="[Text]" custT="1"/>
      <dgm:spPr/>
      <dgm:t>
        <a:bodyPr/>
        <a:lstStyle/>
        <a:p>
          <a:r>
            <a:rPr lang="en-US" sz="2000"/>
            <a:t>Jan 29 - </a:t>
          </a:r>
          <a:r>
            <a:rPr lang="en-US" sz="2000" b="1"/>
            <a:t>$325.00</a:t>
          </a:r>
        </a:p>
      </dgm:t>
    </dgm:pt>
    <dgm:pt modelId="{C27FD54B-3F25-488F-B8E0-C762C9720C0D}" type="parTrans" cxnId="{339BF038-D371-4754-A687-06BF4B6D6AF5}">
      <dgm:prSet/>
      <dgm:spPr/>
      <dgm:t>
        <a:bodyPr/>
        <a:lstStyle/>
        <a:p>
          <a:endParaRPr lang="en-US" sz="1800"/>
        </a:p>
      </dgm:t>
    </dgm:pt>
    <dgm:pt modelId="{1C08057D-BF9B-428B-9056-F61DAFC12507}" type="sibTrans" cxnId="{339BF038-D371-4754-A687-06BF4B6D6AF5}">
      <dgm:prSet/>
      <dgm:spPr/>
      <dgm:t>
        <a:bodyPr/>
        <a:lstStyle/>
        <a:p>
          <a:endParaRPr lang="en-US" sz="1800"/>
        </a:p>
      </dgm:t>
    </dgm:pt>
    <dgm:pt modelId="{FE32538D-78AA-44DA-99B3-E870452FF1BE}" type="pres">
      <dgm:prSet presAssocID="{B42BC2AF-9DDD-4C1B-8FAB-9928B7158C4F}" presName="Name0" presStyleCnt="0">
        <dgm:presLayoutVars>
          <dgm:dir/>
          <dgm:resizeHandles val="exact"/>
        </dgm:presLayoutVars>
      </dgm:prSet>
      <dgm:spPr/>
    </dgm:pt>
    <dgm:pt modelId="{7C5BFF56-1E42-4194-9E84-4289EA5A8AF9}" type="pres">
      <dgm:prSet presAssocID="{B42BC2AF-9DDD-4C1B-8FAB-9928B7158C4F}" presName="arrow" presStyleLbl="bgShp" presStyleIdx="0" presStyleCnt="1" custLinFactNeighborY="-243"/>
      <dgm:spPr/>
    </dgm:pt>
    <dgm:pt modelId="{C6877366-08EA-4DFB-8629-50F7FB75B04B}" type="pres">
      <dgm:prSet presAssocID="{B42BC2AF-9DDD-4C1B-8FAB-9928B7158C4F}" presName="points" presStyleCnt="0"/>
      <dgm:spPr/>
    </dgm:pt>
    <dgm:pt modelId="{CED43BFC-D7DE-47B4-B88A-111E080F66C6}" type="pres">
      <dgm:prSet presAssocID="{C3BDE8ED-1F63-416D-8425-A219C5778A9B}" presName="compositeA" presStyleCnt="0"/>
      <dgm:spPr/>
    </dgm:pt>
    <dgm:pt modelId="{22F4DE85-B666-4D18-87CB-12511F4CD0CA}" type="pres">
      <dgm:prSet presAssocID="{C3BDE8ED-1F63-416D-8425-A219C5778A9B}" presName="textA" presStyleLbl="revTx" presStyleIdx="0" presStyleCnt="6">
        <dgm:presLayoutVars>
          <dgm:bulletEnabled val="1"/>
        </dgm:presLayoutVars>
      </dgm:prSet>
      <dgm:spPr/>
    </dgm:pt>
    <dgm:pt modelId="{D270565D-C015-491D-89F9-4521242F986E}" type="pres">
      <dgm:prSet presAssocID="{C3BDE8ED-1F63-416D-8425-A219C5778A9B}" presName="circleA" presStyleLbl="node1" presStyleIdx="0" presStyleCnt="6"/>
      <dgm:spPr/>
    </dgm:pt>
    <dgm:pt modelId="{A544BD9B-E71B-42AD-9802-9491FDBBF454}" type="pres">
      <dgm:prSet presAssocID="{C3BDE8ED-1F63-416D-8425-A219C5778A9B}" presName="spaceA" presStyleCnt="0"/>
      <dgm:spPr/>
    </dgm:pt>
    <dgm:pt modelId="{6676F69C-19A4-4865-9889-6288250D23E8}" type="pres">
      <dgm:prSet presAssocID="{8BCA49CB-C03B-4F31-8347-05BDA02FEDF6}" presName="space" presStyleCnt="0"/>
      <dgm:spPr/>
    </dgm:pt>
    <dgm:pt modelId="{7DF4EDC7-C2A0-4CC0-A540-37E6399D95D5}" type="pres">
      <dgm:prSet presAssocID="{B839D081-CD99-434E-8CD8-B496E2D58C97}" presName="compositeB" presStyleCnt="0"/>
      <dgm:spPr/>
    </dgm:pt>
    <dgm:pt modelId="{69A31A22-077C-419E-8EBE-43F867550BAB}" type="pres">
      <dgm:prSet presAssocID="{B839D081-CD99-434E-8CD8-B496E2D58C97}" presName="textB" presStyleLbl="revTx" presStyleIdx="1" presStyleCnt="6">
        <dgm:presLayoutVars>
          <dgm:bulletEnabled val="1"/>
        </dgm:presLayoutVars>
      </dgm:prSet>
      <dgm:spPr/>
    </dgm:pt>
    <dgm:pt modelId="{630273B9-37BB-4F30-93E5-DDC7785AE2BC}" type="pres">
      <dgm:prSet presAssocID="{B839D081-CD99-434E-8CD8-B496E2D58C97}" presName="circleB" presStyleLbl="node1" presStyleIdx="1" presStyleCnt="6"/>
      <dgm:spPr/>
    </dgm:pt>
    <dgm:pt modelId="{38654B31-4845-40AC-AEFF-B16FA0D64AC3}" type="pres">
      <dgm:prSet presAssocID="{B839D081-CD99-434E-8CD8-B496E2D58C97}" presName="spaceB" presStyleCnt="0"/>
      <dgm:spPr/>
    </dgm:pt>
    <dgm:pt modelId="{5552D39E-3D8D-40FB-8901-8A1CE2037C02}" type="pres">
      <dgm:prSet presAssocID="{E41D3A8A-081F-4B2B-98B2-411286F84DC3}" presName="space" presStyleCnt="0"/>
      <dgm:spPr/>
    </dgm:pt>
    <dgm:pt modelId="{B0B41904-95ED-4B81-9E9C-57A73D8B1089}" type="pres">
      <dgm:prSet presAssocID="{367EB90E-07F8-4688-906C-912BE1557D8A}" presName="compositeA" presStyleCnt="0"/>
      <dgm:spPr/>
    </dgm:pt>
    <dgm:pt modelId="{BF90A02E-DE5C-448A-9DCD-C2009FE27AEB}" type="pres">
      <dgm:prSet presAssocID="{367EB90E-07F8-4688-906C-912BE1557D8A}" presName="textA" presStyleLbl="revTx" presStyleIdx="2" presStyleCnt="6" custLinFactNeighborX="-631" custLinFactNeighborY="-2202">
        <dgm:presLayoutVars>
          <dgm:bulletEnabled val="1"/>
        </dgm:presLayoutVars>
      </dgm:prSet>
      <dgm:spPr/>
    </dgm:pt>
    <dgm:pt modelId="{042F13E1-4FB4-4C03-8546-16BF0960F478}" type="pres">
      <dgm:prSet presAssocID="{367EB90E-07F8-4688-906C-912BE1557D8A}" presName="circleA" presStyleLbl="node1" presStyleIdx="2" presStyleCnt="6"/>
      <dgm:spPr/>
    </dgm:pt>
    <dgm:pt modelId="{B5E67023-A1D2-4E1C-AC17-58892FA438E3}" type="pres">
      <dgm:prSet presAssocID="{367EB90E-07F8-4688-906C-912BE1557D8A}" presName="spaceA" presStyleCnt="0"/>
      <dgm:spPr/>
    </dgm:pt>
    <dgm:pt modelId="{8EC8B3A1-3C35-4BC2-A13D-B76AAA444B46}" type="pres">
      <dgm:prSet presAssocID="{6CBA6F4D-4597-404E-9C8D-058B847871E7}" presName="space" presStyleCnt="0"/>
      <dgm:spPr/>
    </dgm:pt>
    <dgm:pt modelId="{0C54FAEE-E434-450A-B650-72BC898489FC}" type="pres">
      <dgm:prSet presAssocID="{85AD411D-9FEB-4762-AD88-5F8278175FB3}" presName="compositeB" presStyleCnt="0"/>
      <dgm:spPr/>
    </dgm:pt>
    <dgm:pt modelId="{E27E0F00-071F-4347-A91F-921FEF44AFFE}" type="pres">
      <dgm:prSet presAssocID="{85AD411D-9FEB-4762-AD88-5F8278175FB3}" presName="textB" presStyleLbl="revTx" presStyleIdx="3" presStyleCnt="6">
        <dgm:presLayoutVars>
          <dgm:bulletEnabled val="1"/>
        </dgm:presLayoutVars>
      </dgm:prSet>
      <dgm:spPr/>
    </dgm:pt>
    <dgm:pt modelId="{9DB003FC-87F2-425D-B029-1FFAE30A49B0}" type="pres">
      <dgm:prSet presAssocID="{85AD411D-9FEB-4762-AD88-5F8278175FB3}" presName="circleB" presStyleLbl="node1" presStyleIdx="3" presStyleCnt="6"/>
      <dgm:spPr/>
    </dgm:pt>
    <dgm:pt modelId="{715A7CD6-090C-4A4E-9A75-30568D69B676}" type="pres">
      <dgm:prSet presAssocID="{85AD411D-9FEB-4762-AD88-5F8278175FB3}" presName="spaceB" presStyleCnt="0"/>
      <dgm:spPr/>
    </dgm:pt>
    <dgm:pt modelId="{B76A1630-1C3B-4262-AE4A-8C030826CEEE}" type="pres">
      <dgm:prSet presAssocID="{2DB650A9-86D7-4127-9361-46BF7C567A0A}" presName="space" presStyleCnt="0"/>
      <dgm:spPr/>
    </dgm:pt>
    <dgm:pt modelId="{D950A35E-A86B-4357-B1AF-54F107BD6D34}" type="pres">
      <dgm:prSet presAssocID="{D4DA0CA4-8490-4606-8B92-BCE01CCF2739}" presName="compositeA" presStyleCnt="0"/>
      <dgm:spPr/>
    </dgm:pt>
    <dgm:pt modelId="{8C722015-2BBA-461E-B6B1-FECC39E1C951}" type="pres">
      <dgm:prSet presAssocID="{D4DA0CA4-8490-4606-8B92-BCE01CCF2739}" presName="textA" presStyleLbl="revTx" presStyleIdx="4" presStyleCnt="6">
        <dgm:presLayoutVars>
          <dgm:bulletEnabled val="1"/>
        </dgm:presLayoutVars>
      </dgm:prSet>
      <dgm:spPr/>
    </dgm:pt>
    <dgm:pt modelId="{BE2E23E7-4F34-4EE4-B985-E93CE9A40CB0}" type="pres">
      <dgm:prSet presAssocID="{D4DA0CA4-8490-4606-8B92-BCE01CCF2739}" presName="circleA" presStyleLbl="node1" presStyleIdx="4" presStyleCnt="6"/>
      <dgm:spPr/>
    </dgm:pt>
    <dgm:pt modelId="{BED5EEB3-EE59-43BD-99FD-76492F013B1D}" type="pres">
      <dgm:prSet presAssocID="{D4DA0CA4-8490-4606-8B92-BCE01CCF2739}" presName="spaceA" presStyleCnt="0"/>
      <dgm:spPr/>
    </dgm:pt>
    <dgm:pt modelId="{0DDB59C0-BF8F-4F2F-A9ED-9383075B7DF5}" type="pres">
      <dgm:prSet presAssocID="{28263A25-4259-4803-9C46-4EACD4ABF407}" presName="space" presStyleCnt="0"/>
      <dgm:spPr/>
    </dgm:pt>
    <dgm:pt modelId="{E5A05731-FB97-4D26-BE32-556BA5582335}" type="pres">
      <dgm:prSet presAssocID="{574FD998-6EF1-44EE-A44D-30EDC39EB884}" presName="compositeB" presStyleCnt="0"/>
      <dgm:spPr/>
    </dgm:pt>
    <dgm:pt modelId="{8BE51711-C3C3-48DF-9E47-198DF3C90E27}" type="pres">
      <dgm:prSet presAssocID="{574FD998-6EF1-44EE-A44D-30EDC39EB884}" presName="textB" presStyleLbl="revTx" presStyleIdx="5" presStyleCnt="6">
        <dgm:presLayoutVars>
          <dgm:bulletEnabled val="1"/>
        </dgm:presLayoutVars>
      </dgm:prSet>
      <dgm:spPr/>
    </dgm:pt>
    <dgm:pt modelId="{BA0F6DB7-3C3D-4860-B131-C895F222B317}" type="pres">
      <dgm:prSet presAssocID="{574FD998-6EF1-44EE-A44D-30EDC39EB884}" presName="circleB" presStyleLbl="node1" presStyleIdx="5" presStyleCnt="6"/>
      <dgm:spPr/>
    </dgm:pt>
    <dgm:pt modelId="{80A544A1-8A61-4C5F-8708-F80DD88CF23A}" type="pres">
      <dgm:prSet presAssocID="{574FD998-6EF1-44EE-A44D-30EDC39EB884}" presName="spaceB" presStyleCnt="0"/>
      <dgm:spPr/>
    </dgm:pt>
  </dgm:ptLst>
  <dgm:cxnLst>
    <dgm:cxn modelId="{1E99CD01-EA8B-4CEC-9311-4FAEB6106507}" srcId="{B42BC2AF-9DDD-4C1B-8FAB-9928B7158C4F}" destId="{85AD411D-9FEB-4762-AD88-5F8278175FB3}" srcOrd="3" destOrd="0" parTransId="{33AF87B0-850D-4514-A884-8E122CA4FD28}" sibTransId="{2DB650A9-86D7-4127-9361-46BF7C567A0A}"/>
    <dgm:cxn modelId="{A73FE90D-8949-44C8-8A74-45B626F72D8B}" type="presOf" srcId="{574FD998-6EF1-44EE-A44D-30EDC39EB884}" destId="{8BE51711-C3C3-48DF-9E47-198DF3C90E27}" srcOrd="0" destOrd="0" presId="urn:microsoft.com/office/officeart/2005/8/layout/hProcess11"/>
    <dgm:cxn modelId="{339BF038-D371-4754-A687-06BF4B6D6AF5}" srcId="{B42BC2AF-9DDD-4C1B-8FAB-9928B7158C4F}" destId="{574FD998-6EF1-44EE-A44D-30EDC39EB884}" srcOrd="5" destOrd="0" parTransId="{C27FD54B-3F25-488F-B8E0-C762C9720C0D}" sibTransId="{1C08057D-BF9B-428B-9056-F61DAFC12507}"/>
    <dgm:cxn modelId="{8AC45245-9A07-4E70-B158-8DDC111C8768}" type="presOf" srcId="{D4DA0CA4-8490-4606-8B92-BCE01CCF2739}" destId="{8C722015-2BBA-461E-B6B1-FECC39E1C951}" srcOrd="0" destOrd="0" presId="urn:microsoft.com/office/officeart/2005/8/layout/hProcess11"/>
    <dgm:cxn modelId="{D7454146-D7B7-413D-A780-F29FE610844B}" srcId="{B42BC2AF-9DDD-4C1B-8FAB-9928B7158C4F}" destId="{367EB90E-07F8-4688-906C-912BE1557D8A}" srcOrd="2" destOrd="0" parTransId="{6FBCB540-AEE1-4B2E-B372-25FC74558064}" sibTransId="{6CBA6F4D-4597-404E-9C8D-058B847871E7}"/>
    <dgm:cxn modelId="{76906A68-E1D6-4598-9508-91C995230587}" type="presOf" srcId="{367EB90E-07F8-4688-906C-912BE1557D8A}" destId="{BF90A02E-DE5C-448A-9DCD-C2009FE27AEB}" srcOrd="0" destOrd="0" presId="urn:microsoft.com/office/officeart/2005/8/layout/hProcess11"/>
    <dgm:cxn modelId="{05FB4269-A072-4ACD-B040-1866BB2EE606}" type="presOf" srcId="{B42BC2AF-9DDD-4C1B-8FAB-9928B7158C4F}" destId="{FE32538D-78AA-44DA-99B3-E870452FF1BE}" srcOrd="0" destOrd="0" presId="urn:microsoft.com/office/officeart/2005/8/layout/hProcess11"/>
    <dgm:cxn modelId="{D9A38E49-D542-49D6-8EE2-CCADF550F033}" type="presOf" srcId="{85AD411D-9FEB-4762-AD88-5F8278175FB3}" destId="{E27E0F00-071F-4347-A91F-921FEF44AFFE}" srcOrd="0" destOrd="0" presId="urn:microsoft.com/office/officeart/2005/8/layout/hProcess11"/>
    <dgm:cxn modelId="{114A8287-141A-4958-A8E4-6019D6473285}" type="presOf" srcId="{B839D081-CD99-434E-8CD8-B496E2D58C97}" destId="{69A31A22-077C-419E-8EBE-43F867550BAB}" srcOrd="0" destOrd="0" presId="urn:microsoft.com/office/officeart/2005/8/layout/hProcess11"/>
    <dgm:cxn modelId="{BBFB0B88-DB45-4442-A7FE-1D6948B062DC}" srcId="{B42BC2AF-9DDD-4C1B-8FAB-9928B7158C4F}" destId="{B839D081-CD99-434E-8CD8-B496E2D58C97}" srcOrd="1" destOrd="0" parTransId="{48A88E30-7B30-4C05-8AD5-37CA9FED1680}" sibTransId="{E41D3A8A-081F-4B2B-98B2-411286F84DC3}"/>
    <dgm:cxn modelId="{45FBF688-E59E-4BD9-87CE-09AC015FB4F4}" srcId="{B42BC2AF-9DDD-4C1B-8FAB-9928B7158C4F}" destId="{D4DA0CA4-8490-4606-8B92-BCE01CCF2739}" srcOrd="4" destOrd="0" parTransId="{F3137F7F-2185-4EFA-9EFD-3966C6A26DA2}" sibTransId="{28263A25-4259-4803-9C46-4EACD4ABF407}"/>
    <dgm:cxn modelId="{DC8AAC8E-5E45-494B-8871-939A4597638C}" type="presOf" srcId="{C3BDE8ED-1F63-416D-8425-A219C5778A9B}" destId="{22F4DE85-B666-4D18-87CB-12511F4CD0CA}" srcOrd="0" destOrd="0" presId="urn:microsoft.com/office/officeart/2005/8/layout/hProcess11"/>
    <dgm:cxn modelId="{D7823EA4-495D-4CF8-ABE9-5725DAD9DED4}" srcId="{B42BC2AF-9DDD-4C1B-8FAB-9928B7158C4F}" destId="{C3BDE8ED-1F63-416D-8425-A219C5778A9B}" srcOrd="0" destOrd="0" parTransId="{F439B7B2-783B-46E0-8B3E-ED33F672F73D}" sibTransId="{8BCA49CB-C03B-4F31-8347-05BDA02FEDF6}"/>
    <dgm:cxn modelId="{99FCAE62-5B9E-40AA-ABCC-77FCE8A1C776}" type="presParOf" srcId="{FE32538D-78AA-44DA-99B3-E870452FF1BE}" destId="{7C5BFF56-1E42-4194-9E84-4289EA5A8AF9}" srcOrd="0" destOrd="0" presId="urn:microsoft.com/office/officeart/2005/8/layout/hProcess11"/>
    <dgm:cxn modelId="{E7762C30-1ED8-4376-82E9-20E7CA4029EE}" type="presParOf" srcId="{FE32538D-78AA-44DA-99B3-E870452FF1BE}" destId="{C6877366-08EA-4DFB-8629-50F7FB75B04B}" srcOrd="1" destOrd="0" presId="urn:microsoft.com/office/officeart/2005/8/layout/hProcess11"/>
    <dgm:cxn modelId="{139C71E0-BDCB-4156-863E-23DAC540BAB3}" type="presParOf" srcId="{C6877366-08EA-4DFB-8629-50F7FB75B04B}" destId="{CED43BFC-D7DE-47B4-B88A-111E080F66C6}" srcOrd="0" destOrd="0" presId="urn:microsoft.com/office/officeart/2005/8/layout/hProcess11"/>
    <dgm:cxn modelId="{1CE1DA3E-C47E-4030-9569-7C28BD225273}" type="presParOf" srcId="{CED43BFC-D7DE-47B4-B88A-111E080F66C6}" destId="{22F4DE85-B666-4D18-87CB-12511F4CD0CA}" srcOrd="0" destOrd="0" presId="urn:microsoft.com/office/officeart/2005/8/layout/hProcess11"/>
    <dgm:cxn modelId="{C4951F25-944B-4704-9813-04B1CA13E270}" type="presParOf" srcId="{CED43BFC-D7DE-47B4-B88A-111E080F66C6}" destId="{D270565D-C015-491D-89F9-4521242F986E}" srcOrd="1" destOrd="0" presId="urn:microsoft.com/office/officeart/2005/8/layout/hProcess11"/>
    <dgm:cxn modelId="{010E55A9-996B-4634-A9BB-ED9A2969ED0F}" type="presParOf" srcId="{CED43BFC-D7DE-47B4-B88A-111E080F66C6}" destId="{A544BD9B-E71B-42AD-9802-9491FDBBF454}" srcOrd="2" destOrd="0" presId="urn:microsoft.com/office/officeart/2005/8/layout/hProcess11"/>
    <dgm:cxn modelId="{B30E4CD8-CDC4-4AFD-8240-719ACF054122}" type="presParOf" srcId="{C6877366-08EA-4DFB-8629-50F7FB75B04B}" destId="{6676F69C-19A4-4865-9889-6288250D23E8}" srcOrd="1" destOrd="0" presId="urn:microsoft.com/office/officeart/2005/8/layout/hProcess11"/>
    <dgm:cxn modelId="{8B499114-D0AD-4C30-89EC-0CFB159B8504}" type="presParOf" srcId="{C6877366-08EA-4DFB-8629-50F7FB75B04B}" destId="{7DF4EDC7-C2A0-4CC0-A540-37E6399D95D5}" srcOrd="2" destOrd="0" presId="urn:microsoft.com/office/officeart/2005/8/layout/hProcess11"/>
    <dgm:cxn modelId="{8DDEE334-4658-4FBE-90D8-7EB3EBC97356}" type="presParOf" srcId="{7DF4EDC7-C2A0-4CC0-A540-37E6399D95D5}" destId="{69A31A22-077C-419E-8EBE-43F867550BAB}" srcOrd="0" destOrd="0" presId="urn:microsoft.com/office/officeart/2005/8/layout/hProcess11"/>
    <dgm:cxn modelId="{FC70FEB3-72AE-4A80-B40E-CB10557DE5F4}" type="presParOf" srcId="{7DF4EDC7-C2A0-4CC0-A540-37E6399D95D5}" destId="{630273B9-37BB-4F30-93E5-DDC7785AE2BC}" srcOrd="1" destOrd="0" presId="urn:microsoft.com/office/officeart/2005/8/layout/hProcess11"/>
    <dgm:cxn modelId="{048A5CB9-5AF1-4612-AF10-69D59011EC94}" type="presParOf" srcId="{7DF4EDC7-C2A0-4CC0-A540-37E6399D95D5}" destId="{38654B31-4845-40AC-AEFF-B16FA0D64AC3}" srcOrd="2" destOrd="0" presId="urn:microsoft.com/office/officeart/2005/8/layout/hProcess11"/>
    <dgm:cxn modelId="{73869AB5-5ED7-424D-988E-8ABDC739326D}" type="presParOf" srcId="{C6877366-08EA-4DFB-8629-50F7FB75B04B}" destId="{5552D39E-3D8D-40FB-8901-8A1CE2037C02}" srcOrd="3" destOrd="0" presId="urn:microsoft.com/office/officeart/2005/8/layout/hProcess11"/>
    <dgm:cxn modelId="{8E389781-99FE-4AC2-939C-FE6009A72B32}" type="presParOf" srcId="{C6877366-08EA-4DFB-8629-50F7FB75B04B}" destId="{B0B41904-95ED-4B81-9E9C-57A73D8B1089}" srcOrd="4" destOrd="0" presId="urn:microsoft.com/office/officeart/2005/8/layout/hProcess11"/>
    <dgm:cxn modelId="{3F679E6C-7359-407D-8843-11D31EE4267C}" type="presParOf" srcId="{B0B41904-95ED-4B81-9E9C-57A73D8B1089}" destId="{BF90A02E-DE5C-448A-9DCD-C2009FE27AEB}" srcOrd="0" destOrd="0" presId="urn:microsoft.com/office/officeart/2005/8/layout/hProcess11"/>
    <dgm:cxn modelId="{97F2030F-AF61-4534-AF25-CE3D80D6CD90}" type="presParOf" srcId="{B0B41904-95ED-4B81-9E9C-57A73D8B1089}" destId="{042F13E1-4FB4-4C03-8546-16BF0960F478}" srcOrd="1" destOrd="0" presId="urn:microsoft.com/office/officeart/2005/8/layout/hProcess11"/>
    <dgm:cxn modelId="{5030EB55-F4E0-4DED-91D7-29CF269B1F22}" type="presParOf" srcId="{B0B41904-95ED-4B81-9E9C-57A73D8B1089}" destId="{B5E67023-A1D2-4E1C-AC17-58892FA438E3}" srcOrd="2" destOrd="0" presId="urn:microsoft.com/office/officeart/2005/8/layout/hProcess11"/>
    <dgm:cxn modelId="{3AEA64AE-2208-4448-BA0F-2541B54A66E8}" type="presParOf" srcId="{C6877366-08EA-4DFB-8629-50F7FB75B04B}" destId="{8EC8B3A1-3C35-4BC2-A13D-B76AAA444B46}" srcOrd="5" destOrd="0" presId="urn:microsoft.com/office/officeart/2005/8/layout/hProcess11"/>
    <dgm:cxn modelId="{5BCD253A-D57E-4FC9-B43E-68EBC22EF68D}" type="presParOf" srcId="{C6877366-08EA-4DFB-8629-50F7FB75B04B}" destId="{0C54FAEE-E434-450A-B650-72BC898489FC}" srcOrd="6" destOrd="0" presId="urn:microsoft.com/office/officeart/2005/8/layout/hProcess11"/>
    <dgm:cxn modelId="{7CED10C7-0466-4734-8B45-75D3E6E0704D}" type="presParOf" srcId="{0C54FAEE-E434-450A-B650-72BC898489FC}" destId="{E27E0F00-071F-4347-A91F-921FEF44AFFE}" srcOrd="0" destOrd="0" presId="urn:microsoft.com/office/officeart/2005/8/layout/hProcess11"/>
    <dgm:cxn modelId="{B7F23C88-8A4E-44AA-BA5B-54C3CB8EB651}" type="presParOf" srcId="{0C54FAEE-E434-450A-B650-72BC898489FC}" destId="{9DB003FC-87F2-425D-B029-1FFAE30A49B0}" srcOrd="1" destOrd="0" presId="urn:microsoft.com/office/officeart/2005/8/layout/hProcess11"/>
    <dgm:cxn modelId="{B9F49FDB-A9F2-44C6-BCA7-1E668C5E6903}" type="presParOf" srcId="{0C54FAEE-E434-450A-B650-72BC898489FC}" destId="{715A7CD6-090C-4A4E-9A75-30568D69B676}" srcOrd="2" destOrd="0" presId="urn:microsoft.com/office/officeart/2005/8/layout/hProcess11"/>
    <dgm:cxn modelId="{6AFF9392-A959-42A3-ACE5-016179AEC699}" type="presParOf" srcId="{C6877366-08EA-4DFB-8629-50F7FB75B04B}" destId="{B76A1630-1C3B-4262-AE4A-8C030826CEEE}" srcOrd="7" destOrd="0" presId="urn:microsoft.com/office/officeart/2005/8/layout/hProcess11"/>
    <dgm:cxn modelId="{6D22EC1A-510F-4B1C-BFD4-EC73CD6BB92E}" type="presParOf" srcId="{C6877366-08EA-4DFB-8629-50F7FB75B04B}" destId="{D950A35E-A86B-4357-B1AF-54F107BD6D34}" srcOrd="8" destOrd="0" presId="urn:microsoft.com/office/officeart/2005/8/layout/hProcess11"/>
    <dgm:cxn modelId="{09011ACE-847E-4528-BC48-8CDED0DE7EEC}" type="presParOf" srcId="{D950A35E-A86B-4357-B1AF-54F107BD6D34}" destId="{8C722015-2BBA-461E-B6B1-FECC39E1C951}" srcOrd="0" destOrd="0" presId="urn:microsoft.com/office/officeart/2005/8/layout/hProcess11"/>
    <dgm:cxn modelId="{991730D1-AA5C-4650-947F-8D49A28B1850}" type="presParOf" srcId="{D950A35E-A86B-4357-B1AF-54F107BD6D34}" destId="{BE2E23E7-4F34-4EE4-B985-E93CE9A40CB0}" srcOrd="1" destOrd="0" presId="urn:microsoft.com/office/officeart/2005/8/layout/hProcess11"/>
    <dgm:cxn modelId="{3652B2C9-87D2-47E3-BFE7-6F514CDEB674}" type="presParOf" srcId="{D950A35E-A86B-4357-B1AF-54F107BD6D34}" destId="{BED5EEB3-EE59-43BD-99FD-76492F013B1D}" srcOrd="2" destOrd="0" presId="urn:microsoft.com/office/officeart/2005/8/layout/hProcess11"/>
    <dgm:cxn modelId="{2BB51DCC-00CA-46BA-99B2-DE0A7CDE9A2F}" type="presParOf" srcId="{C6877366-08EA-4DFB-8629-50F7FB75B04B}" destId="{0DDB59C0-BF8F-4F2F-A9ED-9383075B7DF5}" srcOrd="9" destOrd="0" presId="urn:microsoft.com/office/officeart/2005/8/layout/hProcess11"/>
    <dgm:cxn modelId="{9E3D7A0B-4F7E-4831-857D-8AABF441B4CF}" type="presParOf" srcId="{C6877366-08EA-4DFB-8629-50F7FB75B04B}" destId="{E5A05731-FB97-4D26-BE32-556BA5582335}" srcOrd="10" destOrd="0" presId="urn:microsoft.com/office/officeart/2005/8/layout/hProcess11"/>
    <dgm:cxn modelId="{2F475AE6-9BE1-4757-9F68-9DEC75B96AAF}" type="presParOf" srcId="{E5A05731-FB97-4D26-BE32-556BA5582335}" destId="{8BE51711-C3C3-48DF-9E47-198DF3C90E27}" srcOrd="0" destOrd="0" presId="urn:microsoft.com/office/officeart/2005/8/layout/hProcess11"/>
    <dgm:cxn modelId="{7C9B5331-DFC4-4728-9843-66EC41875726}" type="presParOf" srcId="{E5A05731-FB97-4D26-BE32-556BA5582335}" destId="{BA0F6DB7-3C3D-4860-B131-C895F222B317}" srcOrd="1" destOrd="0" presId="urn:microsoft.com/office/officeart/2005/8/layout/hProcess11"/>
    <dgm:cxn modelId="{DA58C3FF-8C03-4E29-A1A9-631A1FC82D67}" type="presParOf" srcId="{E5A05731-FB97-4D26-BE32-556BA5582335}" destId="{80A544A1-8A61-4C5F-8708-F80DD88CF23A}"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E097451-A26F-4220-BB6A-3AC829742368}" type="doc">
      <dgm:prSet loTypeId="urn:microsoft.com/office/officeart/2005/8/layout/default" loCatId="list" qsTypeId="urn:microsoft.com/office/officeart/2005/8/quickstyle/simple3" qsCatId="simple" csTypeId="urn:microsoft.com/office/officeart/2005/8/colors/colorful3" csCatId="colorful" phldr="1"/>
      <dgm:spPr/>
      <dgm:t>
        <a:bodyPr/>
        <a:lstStyle/>
        <a:p>
          <a:endParaRPr lang="en-US"/>
        </a:p>
      </dgm:t>
    </dgm:pt>
    <dgm:pt modelId="{6B4B1865-897F-497D-BF39-37C63ADC8F7D}">
      <dgm:prSet phldrT="[Text]" custT="1"/>
      <dgm:spPr/>
      <dgm:t>
        <a:bodyPr/>
        <a:lstStyle/>
        <a:p>
          <a:pPr>
            <a:buFontTx/>
            <a:buChar char="-"/>
          </a:pPr>
          <a:r>
            <a:rPr lang="en-US" sz="2800" b="1"/>
            <a:t>Trending Topic Effect</a:t>
          </a:r>
        </a:p>
      </dgm:t>
    </dgm:pt>
    <dgm:pt modelId="{C47A8E1F-9273-4116-A0BC-AB01276BDB10}" type="parTrans" cxnId="{D9B45BE1-C622-488B-846A-9A40CBFBAFCD}">
      <dgm:prSet/>
      <dgm:spPr/>
      <dgm:t>
        <a:bodyPr/>
        <a:lstStyle/>
        <a:p>
          <a:endParaRPr lang="en-US" sz="1400"/>
        </a:p>
      </dgm:t>
    </dgm:pt>
    <dgm:pt modelId="{95969D83-D3DD-4845-82AD-57C87874152A}" type="sibTrans" cxnId="{D9B45BE1-C622-488B-846A-9A40CBFBAFCD}">
      <dgm:prSet/>
      <dgm:spPr/>
      <dgm:t>
        <a:bodyPr/>
        <a:lstStyle/>
        <a:p>
          <a:endParaRPr lang="en-US" sz="1400"/>
        </a:p>
      </dgm:t>
    </dgm:pt>
    <dgm:pt modelId="{0532302F-F3DE-4B09-9129-F6FE732BED90}">
      <dgm:prSet custT="1"/>
      <dgm:spPr/>
      <dgm:t>
        <a:bodyPr/>
        <a:lstStyle/>
        <a:p>
          <a:r>
            <a:rPr lang="en-US" sz="2800" b="1"/>
            <a:t>Scope for more data cleaning!</a:t>
          </a:r>
        </a:p>
      </dgm:t>
    </dgm:pt>
    <dgm:pt modelId="{E0E3CA5B-D768-4503-93AB-546F3B5BE386}" type="parTrans" cxnId="{2B030B17-DAE7-4DF3-ADDA-5839E6E67900}">
      <dgm:prSet/>
      <dgm:spPr/>
      <dgm:t>
        <a:bodyPr/>
        <a:lstStyle/>
        <a:p>
          <a:endParaRPr lang="en-US" sz="1400"/>
        </a:p>
      </dgm:t>
    </dgm:pt>
    <dgm:pt modelId="{7F6DEA12-5143-4D93-87E5-DB473EEAEC2E}" type="sibTrans" cxnId="{2B030B17-DAE7-4DF3-ADDA-5839E6E67900}">
      <dgm:prSet/>
      <dgm:spPr/>
      <dgm:t>
        <a:bodyPr/>
        <a:lstStyle/>
        <a:p>
          <a:endParaRPr lang="en-US" sz="1400"/>
        </a:p>
      </dgm:t>
    </dgm:pt>
    <dgm:pt modelId="{971A8F56-5252-4804-AD5F-2065CC1DC56F}">
      <dgm:prSet custT="1"/>
      <dgm:spPr/>
      <dgm:t>
        <a:bodyPr/>
        <a:lstStyle/>
        <a:p>
          <a:r>
            <a:rPr lang="en-US" sz="2800" b="1"/>
            <a:t>Unsuitable for longer investment horizon</a:t>
          </a:r>
        </a:p>
      </dgm:t>
    </dgm:pt>
    <dgm:pt modelId="{D5EF81D9-8AFA-451E-9020-DDB04240E3BF}" type="parTrans" cxnId="{0A344C2C-1A22-4E79-A398-FFA74D2766FA}">
      <dgm:prSet/>
      <dgm:spPr/>
      <dgm:t>
        <a:bodyPr/>
        <a:lstStyle/>
        <a:p>
          <a:endParaRPr lang="en-US" sz="1400"/>
        </a:p>
      </dgm:t>
    </dgm:pt>
    <dgm:pt modelId="{47543B35-A901-4AE2-9620-7F47128CAF7F}" type="sibTrans" cxnId="{0A344C2C-1A22-4E79-A398-FFA74D2766FA}">
      <dgm:prSet/>
      <dgm:spPr/>
      <dgm:t>
        <a:bodyPr/>
        <a:lstStyle/>
        <a:p>
          <a:endParaRPr lang="en-US" sz="1400"/>
        </a:p>
      </dgm:t>
    </dgm:pt>
    <dgm:pt modelId="{29D45A5D-ED9D-45F5-B417-8AA7789BADDB}" type="pres">
      <dgm:prSet presAssocID="{8E097451-A26F-4220-BB6A-3AC829742368}" presName="diagram" presStyleCnt="0">
        <dgm:presLayoutVars>
          <dgm:dir/>
          <dgm:resizeHandles val="exact"/>
        </dgm:presLayoutVars>
      </dgm:prSet>
      <dgm:spPr/>
    </dgm:pt>
    <dgm:pt modelId="{56C3DEF2-587C-4F70-80BB-4D276CF33949}" type="pres">
      <dgm:prSet presAssocID="{6B4B1865-897F-497D-BF39-37C63ADC8F7D}" presName="node" presStyleLbl="node1" presStyleIdx="0" presStyleCnt="3">
        <dgm:presLayoutVars>
          <dgm:bulletEnabled val="1"/>
        </dgm:presLayoutVars>
      </dgm:prSet>
      <dgm:spPr>
        <a:prstGeom prst="roundRect">
          <a:avLst/>
        </a:prstGeom>
      </dgm:spPr>
    </dgm:pt>
    <dgm:pt modelId="{667D1E51-71B1-40D9-8DE3-539CA21EF182}" type="pres">
      <dgm:prSet presAssocID="{95969D83-D3DD-4845-82AD-57C87874152A}" presName="sibTrans" presStyleCnt="0"/>
      <dgm:spPr/>
    </dgm:pt>
    <dgm:pt modelId="{E877A48B-6D6D-4809-B9BD-0210F44EDAB1}" type="pres">
      <dgm:prSet presAssocID="{0532302F-F3DE-4B09-9129-F6FE732BED90}" presName="node" presStyleLbl="node1" presStyleIdx="1" presStyleCnt="3">
        <dgm:presLayoutVars>
          <dgm:bulletEnabled val="1"/>
        </dgm:presLayoutVars>
      </dgm:prSet>
      <dgm:spPr>
        <a:prstGeom prst="roundRect">
          <a:avLst/>
        </a:prstGeom>
      </dgm:spPr>
    </dgm:pt>
    <dgm:pt modelId="{E3FCDF5E-0ECB-4BD9-A324-FD02EEEBD028}" type="pres">
      <dgm:prSet presAssocID="{7F6DEA12-5143-4D93-87E5-DB473EEAEC2E}" presName="sibTrans" presStyleCnt="0"/>
      <dgm:spPr/>
    </dgm:pt>
    <dgm:pt modelId="{064163BA-B0D7-4B41-9E53-8AE077BBC9E5}" type="pres">
      <dgm:prSet presAssocID="{971A8F56-5252-4804-AD5F-2065CC1DC56F}" presName="node" presStyleLbl="node1" presStyleIdx="2" presStyleCnt="3" custLinFactNeighborY="-1081">
        <dgm:presLayoutVars>
          <dgm:bulletEnabled val="1"/>
        </dgm:presLayoutVars>
      </dgm:prSet>
      <dgm:spPr>
        <a:prstGeom prst="roundRect">
          <a:avLst/>
        </a:prstGeom>
      </dgm:spPr>
    </dgm:pt>
  </dgm:ptLst>
  <dgm:cxnLst>
    <dgm:cxn modelId="{0D4B5E07-563D-42D1-BBE9-00FC8F8658BA}" type="presOf" srcId="{0532302F-F3DE-4B09-9129-F6FE732BED90}" destId="{E877A48B-6D6D-4809-B9BD-0210F44EDAB1}" srcOrd="0" destOrd="0" presId="urn:microsoft.com/office/officeart/2005/8/layout/default"/>
    <dgm:cxn modelId="{2B030B17-DAE7-4DF3-ADDA-5839E6E67900}" srcId="{8E097451-A26F-4220-BB6A-3AC829742368}" destId="{0532302F-F3DE-4B09-9129-F6FE732BED90}" srcOrd="1" destOrd="0" parTransId="{E0E3CA5B-D768-4503-93AB-546F3B5BE386}" sibTransId="{7F6DEA12-5143-4D93-87E5-DB473EEAEC2E}"/>
    <dgm:cxn modelId="{0A344C2C-1A22-4E79-A398-FFA74D2766FA}" srcId="{8E097451-A26F-4220-BB6A-3AC829742368}" destId="{971A8F56-5252-4804-AD5F-2065CC1DC56F}" srcOrd="2" destOrd="0" parTransId="{D5EF81D9-8AFA-451E-9020-DDB04240E3BF}" sibTransId="{47543B35-A901-4AE2-9620-7F47128CAF7F}"/>
    <dgm:cxn modelId="{290AB9AB-B134-4EE7-91A3-E89A8E720D59}" type="presOf" srcId="{971A8F56-5252-4804-AD5F-2065CC1DC56F}" destId="{064163BA-B0D7-4B41-9E53-8AE077BBC9E5}" srcOrd="0" destOrd="0" presId="urn:microsoft.com/office/officeart/2005/8/layout/default"/>
    <dgm:cxn modelId="{7EC602AE-87E6-4C99-A782-E519E2F0B98B}" type="presOf" srcId="{8E097451-A26F-4220-BB6A-3AC829742368}" destId="{29D45A5D-ED9D-45F5-B417-8AA7789BADDB}" srcOrd="0" destOrd="0" presId="urn:microsoft.com/office/officeart/2005/8/layout/default"/>
    <dgm:cxn modelId="{D9B45BE1-C622-488B-846A-9A40CBFBAFCD}" srcId="{8E097451-A26F-4220-BB6A-3AC829742368}" destId="{6B4B1865-897F-497D-BF39-37C63ADC8F7D}" srcOrd="0" destOrd="0" parTransId="{C47A8E1F-9273-4116-A0BC-AB01276BDB10}" sibTransId="{95969D83-D3DD-4845-82AD-57C87874152A}"/>
    <dgm:cxn modelId="{35741EEC-A149-452E-8CDF-A3703FED83CF}" type="presOf" srcId="{6B4B1865-897F-497D-BF39-37C63ADC8F7D}" destId="{56C3DEF2-587C-4F70-80BB-4D276CF33949}" srcOrd="0" destOrd="0" presId="urn:microsoft.com/office/officeart/2005/8/layout/default"/>
    <dgm:cxn modelId="{76ED458B-AE38-447B-98C9-FD7212D3A644}" type="presParOf" srcId="{29D45A5D-ED9D-45F5-B417-8AA7789BADDB}" destId="{56C3DEF2-587C-4F70-80BB-4D276CF33949}" srcOrd="0" destOrd="0" presId="urn:microsoft.com/office/officeart/2005/8/layout/default"/>
    <dgm:cxn modelId="{E4214B17-5ED0-4B1F-8377-93247C113342}" type="presParOf" srcId="{29D45A5D-ED9D-45F5-B417-8AA7789BADDB}" destId="{667D1E51-71B1-40D9-8DE3-539CA21EF182}" srcOrd="1" destOrd="0" presId="urn:microsoft.com/office/officeart/2005/8/layout/default"/>
    <dgm:cxn modelId="{1750FB1F-2CF5-4755-8B89-B0ABF69F0536}" type="presParOf" srcId="{29D45A5D-ED9D-45F5-B417-8AA7789BADDB}" destId="{E877A48B-6D6D-4809-B9BD-0210F44EDAB1}" srcOrd="2" destOrd="0" presId="urn:microsoft.com/office/officeart/2005/8/layout/default"/>
    <dgm:cxn modelId="{F30BADDA-8B73-46DF-B0B9-6C3AF707BCEF}" type="presParOf" srcId="{29D45A5D-ED9D-45F5-B417-8AA7789BADDB}" destId="{E3FCDF5E-0ECB-4BD9-A324-FD02EEEBD028}" srcOrd="3" destOrd="0" presId="urn:microsoft.com/office/officeart/2005/8/layout/default"/>
    <dgm:cxn modelId="{19151B8D-2C4F-45EE-A7C1-AF162FF6DD1E}" type="presParOf" srcId="{29D45A5D-ED9D-45F5-B417-8AA7789BADDB}" destId="{064163BA-B0D7-4B41-9E53-8AE077BBC9E5}"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63D738F-14B6-4546-96A8-AA02450024B4}" type="doc">
      <dgm:prSet loTypeId="urn:microsoft.com/office/officeart/2005/8/layout/process2" loCatId="process" qsTypeId="urn:microsoft.com/office/officeart/2005/8/quickstyle/simple3" qsCatId="simple" csTypeId="urn:microsoft.com/office/officeart/2005/8/colors/accent1_2" csCatId="accent1" phldr="1"/>
      <dgm:spPr/>
      <dgm:t>
        <a:bodyPr/>
        <a:lstStyle/>
        <a:p>
          <a:endParaRPr lang="en-US"/>
        </a:p>
      </dgm:t>
    </dgm:pt>
    <dgm:pt modelId="{13E4123C-8ED9-4E7B-8223-845BAF1DE13E}">
      <dgm:prSet custT="1"/>
      <dgm:spPr/>
      <dgm:t>
        <a:bodyPr/>
        <a:lstStyle/>
        <a:p>
          <a:r>
            <a:rPr lang="en-US" sz="2400" b="1">
              <a:solidFill>
                <a:srgbClr val="333F48"/>
              </a:solidFill>
            </a:rPr>
            <a:t>Data: </a:t>
          </a:r>
        </a:p>
        <a:p>
          <a:r>
            <a:rPr lang="en-US" sz="2400" b="1">
              <a:solidFill>
                <a:srgbClr val="333F48"/>
              </a:solidFill>
            </a:rPr>
            <a:t>Oct 1 to Oct 11</a:t>
          </a:r>
        </a:p>
      </dgm:t>
    </dgm:pt>
    <dgm:pt modelId="{66CA4E05-1411-4F34-A919-FF803F36CAF7}" type="parTrans" cxnId="{6E45011F-1421-4961-8742-BA64A91CE520}">
      <dgm:prSet/>
      <dgm:spPr/>
      <dgm:t>
        <a:bodyPr/>
        <a:lstStyle/>
        <a:p>
          <a:endParaRPr lang="en-US">
            <a:solidFill>
              <a:srgbClr val="333F48"/>
            </a:solidFill>
          </a:endParaRPr>
        </a:p>
      </dgm:t>
    </dgm:pt>
    <dgm:pt modelId="{8F597C1C-199E-4B90-8151-F62DE1182A78}" type="sibTrans" cxnId="{6E45011F-1421-4961-8742-BA64A91CE520}">
      <dgm:prSet/>
      <dgm:spPr/>
      <dgm:t>
        <a:bodyPr/>
        <a:lstStyle/>
        <a:p>
          <a:endParaRPr lang="en-US">
            <a:solidFill>
              <a:srgbClr val="333F48"/>
            </a:solidFill>
          </a:endParaRPr>
        </a:p>
      </dgm:t>
    </dgm:pt>
    <dgm:pt modelId="{F9483894-7E1B-43BF-8719-B74DB2293AD8}">
      <dgm:prSet custT="1"/>
      <dgm:spPr/>
      <dgm:t>
        <a:bodyPr/>
        <a:lstStyle/>
        <a:p>
          <a:r>
            <a:rPr lang="en-US" sz="2400" b="1">
              <a:solidFill>
                <a:srgbClr val="333F48"/>
              </a:solidFill>
            </a:rPr>
            <a:t>Generally negative sentiment observed for ALL 11 days</a:t>
          </a:r>
        </a:p>
      </dgm:t>
    </dgm:pt>
    <dgm:pt modelId="{BD519186-ADE3-4513-B687-1F2551C55326}" type="parTrans" cxnId="{623E2D0B-D882-4D9B-9679-822BDB9DD5DF}">
      <dgm:prSet/>
      <dgm:spPr/>
      <dgm:t>
        <a:bodyPr/>
        <a:lstStyle/>
        <a:p>
          <a:endParaRPr lang="en-US">
            <a:solidFill>
              <a:srgbClr val="333F48"/>
            </a:solidFill>
          </a:endParaRPr>
        </a:p>
      </dgm:t>
    </dgm:pt>
    <dgm:pt modelId="{49FC51AE-693D-4DCC-9DC8-EE20D8DC44DE}" type="sibTrans" cxnId="{623E2D0B-D882-4D9B-9679-822BDB9DD5DF}">
      <dgm:prSet/>
      <dgm:spPr/>
      <dgm:t>
        <a:bodyPr/>
        <a:lstStyle/>
        <a:p>
          <a:endParaRPr lang="en-US">
            <a:solidFill>
              <a:srgbClr val="333F48"/>
            </a:solidFill>
          </a:endParaRPr>
        </a:p>
      </dgm:t>
    </dgm:pt>
    <dgm:pt modelId="{3D5B1C09-A8F6-44BF-B430-CE00EA0ECF24}" type="pres">
      <dgm:prSet presAssocID="{063D738F-14B6-4546-96A8-AA02450024B4}" presName="linearFlow" presStyleCnt="0">
        <dgm:presLayoutVars>
          <dgm:resizeHandles val="exact"/>
        </dgm:presLayoutVars>
      </dgm:prSet>
      <dgm:spPr/>
    </dgm:pt>
    <dgm:pt modelId="{AC522B62-0139-44A2-BCEB-A92D4E3E2F17}" type="pres">
      <dgm:prSet presAssocID="{13E4123C-8ED9-4E7B-8223-845BAF1DE13E}" presName="node" presStyleLbl="node1" presStyleIdx="0" presStyleCnt="2">
        <dgm:presLayoutVars>
          <dgm:bulletEnabled val="1"/>
        </dgm:presLayoutVars>
      </dgm:prSet>
      <dgm:spPr/>
    </dgm:pt>
    <dgm:pt modelId="{83FD96C9-4793-4A63-9662-44CCCD2F881D}" type="pres">
      <dgm:prSet presAssocID="{8F597C1C-199E-4B90-8151-F62DE1182A78}" presName="sibTrans" presStyleLbl="sibTrans2D1" presStyleIdx="0" presStyleCnt="1"/>
      <dgm:spPr/>
    </dgm:pt>
    <dgm:pt modelId="{0F9A62D0-131F-4C41-B4BF-102C79B926AA}" type="pres">
      <dgm:prSet presAssocID="{8F597C1C-199E-4B90-8151-F62DE1182A78}" presName="connectorText" presStyleLbl="sibTrans2D1" presStyleIdx="0" presStyleCnt="1"/>
      <dgm:spPr/>
    </dgm:pt>
    <dgm:pt modelId="{527AE1E3-EB9B-42E9-8969-B2E72FB00030}" type="pres">
      <dgm:prSet presAssocID="{F9483894-7E1B-43BF-8719-B74DB2293AD8}" presName="node" presStyleLbl="node1" presStyleIdx="1" presStyleCnt="2">
        <dgm:presLayoutVars>
          <dgm:bulletEnabled val="1"/>
        </dgm:presLayoutVars>
      </dgm:prSet>
      <dgm:spPr/>
    </dgm:pt>
  </dgm:ptLst>
  <dgm:cxnLst>
    <dgm:cxn modelId="{8F3E8504-6800-4489-8437-4B53086459F2}" type="presOf" srcId="{8F597C1C-199E-4B90-8151-F62DE1182A78}" destId="{0F9A62D0-131F-4C41-B4BF-102C79B926AA}" srcOrd="1" destOrd="0" presId="urn:microsoft.com/office/officeart/2005/8/layout/process2"/>
    <dgm:cxn modelId="{623E2D0B-D882-4D9B-9679-822BDB9DD5DF}" srcId="{063D738F-14B6-4546-96A8-AA02450024B4}" destId="{F9483894-7E1B-43BF-8719-B74DB2293AD8}" srcOrd="1" destOrd="0" parTransId="{BD519186-ADE3-4513-B687-1F2551C55326}" sibTransId="{49FC51AE-693D-4DCC-9DC8-EE20D8DC44DE}"/>
    <dgm:cxn modelId="{9378360B-92EF-44E1-9ADE-E6FE3A0591D2}" type="presOf" srcId="{F9483894-7E1B-43BF-8719-B74DB2293AD8}" destId="{527AE1E3-EB9B-42E9-8969-B2E72FB00030}" srcOrd="0" destOrd="0" presId="urn:microsoft.com/office/officeart/2005/8/layout/process2"/>
    <dgm:cxn modelId="{6E45011F-1421-4961-8742-BA64A91CE520}" srcId="{063D738F-14B6-4546-96A8-AA02450024B4}" destId="{13E4123C-8ED9-4E7B-8223-845BAF1DE13E}" srcOrd="0" destOrd="0" parTransId="{66CA4E05-1411-4F34-A919-FF803F36CAF7}" sibTransId="{8F597C1C-199E-4B90-8151-F62DE1182A78}"/>
    <dgm:cxn modelId="{FB9AF665-1628-4C00-9D7F-B4D7E3BDE996}" type="presOf" srcId="{8F597C1C-199E-4B90-8151-F62DE1182A78}" destId="{83FD96C9-4793-4A63-9662-44CCCD2F881D}" srcOrd="0" destOrd="0" presId="urn:microsoft.com/office/officeart/2005/8/layout/process2"/>
    <dgm:cxn modelId="{53879066-0920-4D17-9583-0490AAC3588C}" type="presOf" srcId="{13E4123C-8ED9-4E7B-8223-845BAF1DE13E}" destId="{AC522B62-0139-44A2-BCEB-A92D4E3E2F17}" srcOrd="0" destOrd="0" presId="urn:microsoft.com/office/officeart/2005/8/layout/process2"/>
    <dgm:cxn modelId="{F3994DCC-C084-4E97-8C02-308C4DFEC895}" type="presOf" srcId="{063D738F-14B6-4546-96A8-AA02450024B4}" destId="{3D5B1C09-A8F6-44BF-B430-CE00EA0ECF24}" srcOrd="0" destOrd="0" presId="urn:microsoft.com/office/officeart/2005/8/layout/process2"/>
    <dgm:cxn modelId="{23131DA0-7B4A-428D-A096-E49903AC4A76}" type="presParOf" srcId="{3D5B1C09-A8F6-44BF-B430-CE00EA0ECF24}" destId="{AC522B62-0139-44A2-BCEB-A92D4E3E2F17}" srcOrd="0" destOrd="0" presId="urn:microsoft.com/office/officeart/2005/8/layout/process2"/>
    <dgm:cxn modelId="{F56BD93F-05FA-4838-A333-196FECF133E3}" type="presParOf" srcId="{3D5B1C09-A8F6-44BF-B430-CE00EA0ECF24}" destId="{83FD96C9-4793-4A63-9662-44CCCD2F881D}" srcOrd="1" destOrd="0" presId="urn:microsoft.com/office/officeart/2005/8/layout/process2"/>
    <dgm:cxn modelId="{EE3F81A6-2254-446B-9D13-8EA6D7327998}" type="presParOf" srcId="{83FD96C9-4793-4A63-9662-44CCCD2F881D}" destId="{0F9A62D0-131F-4C41-B4BF-102C79B926AA}" srcOrd="0" destOrd="0" presId="urn:microsoft.com/office/officeart/2005/8/layout/process2"/>
    <dgm:cxn modelId="{1C0809A5-05A1-437C-A6FA-34B1E218CD13}" type="presParOf" srcId="{3D5B1C09-A8F6-44BF-B430-CE00EA0ECF24}" destId="{527AE1E3-EB9B-42E9-8969-B2E72FB00030}" srcOrd="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FA8C286-1A55-4CBE-ABEA-67AEFE49C18E}" type="doc">
      <dgm:prSet loTypeId="urn:microsoft.com/office/officeart/2005/8/layout/process2" loCatId="process" qsTypeId="urn:microsoft.com/office/officeart/2005/8/quickstyle/simple3" qsCatId="simple" csTypeId="urn:microsoft.com/office/officeart/2005/8/colors/accent1_2" csCatId="accent1" phldr="1"/>
      <dgm:spPr/>
      <dgm:t>
        <a:bodyPr/>
        <a:lstStyle/>
        <a:p>
          <a:endParaRPr lang="en-US"/>
        </a:p>
      </dgm:t>
    </dgm:pt>
    <dgm:pt modelId="{CF304745-068E-48B0-8409-D95B541F1734}">
      <dgm:prSet custT="1"/>
      <dgm:spPr/>
      <dgm:t>
        <a:bodyPr/>
        <a:lstStyle/>
        <a:p>
          <a:r>
            <a:rPr lang="en-US" sz="2400" b="1">
              <a:solidFill>
                <a:srgbClr val="333F48"/>
              </a:solidFill>
            </a:rPr>
            <a:t>Dismal fundamentals </a:t>
          </a:r>
        </a:p>
        <a:p>
          <a:r>
            <a:rPr lang="en-US" sz="2000">
              <a:solidFill>
                <a:srgbClr val="333F48"/>
              </a:solidFill>
            </a:rPr>
            <a:t>in FY21 Q2 (Sep’21 end)</a:t>
          </a:r>
        </a:p>
      </dgm:t>
    </dgm:pt>
    <dgm:pt modelId="{09922D30-F00F-4D96-B7B3-42F6671D2800}" type="parTrans" cxnId="{84400E4B-CE5F-4432-8E00-A18AB6DF9BF8}">
      <dgm:prSet/>
      <dgm:spPr/>
      <dgm:t>
        <a:bodyPr/>
        <a:lstStyle/>
        <a:p>
          <a:endParaRPr lang="en-US">
            <a:solidFill>
              <a:srgbClr val="333F48"/>
            </a:solidFill>
          </a:endParaRPr>
        </a:p>
      </dgm:t>
    </dgm:pt>
    <dgm:pt modelId="{CC005AE8-F369-4337-A3E3-62FEAE233886}" type="sibTrans" cxnId="{84400E4B-CE5F-4432-8E00-A18AB6DF9BF8}">
      <dgm:prSet/>
      <dgm:spPr/>
      <dgm:t>
        <a:bodyPr/>
        <a:lstStyle/>
        <a:p>
          <a:endParaRPr lang="en-US">
            <a:solidFill>
              <a:srgbClr val="333F48"/>
            </a:solidFill>
          </a:endParaRPr>
        </a:p>
      </dgm:t>
    </dgm:pt>
    <dgm:pt modelId="{F4E5A691-F75E-4074-812C-5B95AF50B5A7}">
      <dgm:prSet custT="1"/>
      <dgm:spPr/>
      <dgm:t>
        <a:bodyPr/>
        <a:lstStyle/>
        <a:p>
          <a:r>
            <a:rPr lang="en-US" sz="2400" b="1">
              <a:solidFill>
                <a:srgbClr val="333F48"/>
              </a:solidFill>
            </a:rPr>
            <a:t>Loss of $0.77/share: </a:t>
          </a:r>
        </a:p>
        <a:p>
          <a:r>
            <a:rPr lang="en-US" sz="2000">
              <a:solidFill>
                <a:srgbClr val="333F48"/>
              </a:solidFill>
            </a:rPr>
            <a:t>higher than anticipation</a:t>
          </a:r>
        </a:p>
      </dgm:t>
    </dgm:pt>
    <dgm:pt modelId="{14E2E2F5-D171-47F3-B7B3-93B969D0974C}" type="parTrans" cxnId="{C22197F0-3345-49A3-9F04-755B01FA7D83}">
      <dgm:prSet/>
      <dgm:spPr/>
      <dgm:t>
        <a:bodyPr/>
        <a:lstStyle/>
        <a:p>
          <a:endParaRPr lang="en-US">
            <a:solidFill>
              <a:srgbClr val="333F48"/>
            </a:solidFill>
          </a:endParaRPr>
        </a:p>
      </dgm:t>
    </dgm:pt>
    <dgm:pt modelId="{9875F084-7A5E-4FE2-BE1F-CAB7F885980D}" type="sibTrans" cxnId="{C22197F0-3345-49A3-9F04-755B01FA7D83}">
      <dgm:prSet/>
      <dgm:spPr/>
      <dgm:t>
        <a:bodyPr/>
        <a:lstStyle/>
        <a:p>
          <a:endParaRPr lang="en-US">
            <a:solidFill>
              <a:srgbClr val="333F48"/>
            </a:solidFill>
          </a:endParaRPr>
        </a:p>
      </dgm:t>
    </dgm:pt>
    <dgm:pt modelId="{9638E6EF-311E-4E7F-99F7-C2B5B0A642E8}">
      <dgm:prSet custT="1"/>
      <dgm:spPr/>
      <dgm:t>
        <a:bodyPr/>
        <a:lstStyle/>
        <a:p>
          <a:r>
            <a:rPr lang="en-US" sz="2800" b="1">
              <a:solidFill>
                <a:srgbClr val="333F48"/>
              </a:solidFill>
            </a:rPr>
            <a:t>“Dead Business Model”</a:t>
          </a:r>
          <a:r>
            <a:rPr lang="en-US" sz="2000">
              <a:solidFill>
                <a:srgbClr val="333F48"/>
              </a:solidFill>
            </a:rPr>
            <a:t> with strong competition – will become a dinosaur unless they innovate</a:t>
          </a:r>
        </a:p>
      </dgm:t>
    </dgm:pt>
    <dgm:pt modelId="{D0282DF3-D1D4-4560-87A5-649112CF056F}" type="parTrans" cxnId="{2B3A51FE-0B5C-4160-9C10-2C50602EFC6D}">
      <dgm:prSet/>
      <dgm:spPr/>
      <dgm:t>
        <a:bodyPr/>
        <a:lstStyle/>
        <a:p>
          <a:endParaRPr lang="en-US">
            <a:solidFill>
              <a:srgbClr val="333F48"/>
            </a:solidFill>
          </a:endParaRPr>
        </a:p>
      </dgm:t>
    </dgm:pt>
    <dgm:pt modelId="{6C25B87C-F1E6-4C9E-8B6E-B78777DD5BF9}" type="sibTrans" cxnId="{2B3A51FE-0B5C-4160-9C10-2C50602EFC6D}">
      <dgm:prSet/>
      <dgm:spPr/>
      <dgm:t>
        <a:bodyPr/>
        <a:lstStyle/>
        <a:p>
          <a:endParaRPr lang="en-US">
            <a:solidFill>
              <a:srgbClr val="333F48"/>
            </a:solidFill>
          </a:endParaRPr>
        </a:p>
      </dgm:t>
    </dgm:pt>
    <dgm:pt modelId="{EFCF180A-C516-4A3D-8AB4-7905334A0AFB}" type="pres">
      <dgm:prSet presAssocID="{FFA8C286-1A55-4CBE-ABEA-67AEFE49C18E}" presName="linearFlow" presStyleCnt="0">
        <dgm:presLayoutVars>
          <dgm:resizeHandles val="exact"/>
        </dgm:presLayoutVars>
      </dgm:prSet>
      <dgm:spPr/>
    </dgm:pt>
    <dgm:pt modelId="{3AB7ABBA-490A-4B12-8164-5F487BEAC8A2}" type="pres">
      <dgm:prSet presAssocID="{CF304745-068E-48B0-8409-D95B541F1734}" presName="node" presStyleLbl="node1" presStyleIdx="0" presStyleCnt="3">
        <dgm:presLayoutVars>
          <dgm:bulletEnabled val="1"/>
        </dgm:presLayoutVars>
      </dgm:prSet>
      <dgm:spPr/>
    </dgm:pt>
    <dgm:pt modelId="{9B473A40-8ECF-4379-83E6-7CC1FBC7C2FF}" type="pres">
      <dgm:prSet presAssocID="{CC005AE8-F369-4337-A3E3-62FEAE233886}" presName="sibTrans" presStyleLbl="sibTrans2D1" presStyleIdx="0" presStyleCnt="2"/>
      <dgm:spPr/>
    </dgm:pt>
    <dgm:pt modelId="{FEBF1CDF-79B7-416A-BE98-F550098759BE}" type="pres">
      <dgm:prSet presAssocID="{CC005AE8-F369-4337-A3E3-62FEAE233886}" presName="connectorText" presStyleLbl="sibTrans2D1" presStyleIdx="0" presStyleCnt="2"/>
      <dgm:spPr/>
    </dgm:pt>
    <dgm:pt modelId="{0F1F98BF-0D7B-42C8-A696-B2C5437169BF}" type="pres">
      <dgm:prSet presAssocID="{F4E5A691-F75E-4074-812C-5B95AF50B5A7}" presName="node" presStyleLbl="node1" presStyleIdx="1" presStyleCnt="3">
        <dgm:presLayoutVars>
          <dgm:bulletEnabled val="1"/>
        </dgm:presLayoutVars>
      </dgm:prSet>
      <dgm:spPr/>
    </dgm:pt>
    <dgm:pt modelId="{9255C4CF-99E9-47B6-800A-4C62B866F6A2}" type="pres">
      <dgm:prSet presAssocID="{9875F084-7A5E-4FE2-BE1F-CAB7F885980D}" presName="sibTrans" presStyleLbl="sibTrans2D1" presStyleIdx="1" presStyleCnt="2"/>
      <dgm:spPr/>
    </dgm:pt>
    <dgm:pt modelId="{764BFC65-8900-48D2-BF58-FBD424CE8C46}" type="pres">
      <dgm:prSet presAssocID="{9875F084-7A5E-4FE2-BE1F-CAB7F885980D}" presName="connectorText" presStyleLbl="sibTrans2D1" presStyleIdx="1" presStyleCnt="2"/>
      <dgm:spPr/>
    </dgm:pt>
    <dgm:pt modelId="{2FFA1F9F-D183-48C8-83BD-3823CCACCDA5}" type="pres">
      <dgm:prSet presAssocID="{9638E6EF-311E-4E7F-99F7-C2B5B0A642E8}" presName="node" presStyleLbl="node1" presStyleIdx="2" presStyleCnt="3">
        <dgm:presLayoutVars>
          <dgm:bulletEnabled val="1"/>
        </dgm:presLayoutVars>
      </dgm:prSet>
      <dgm:spPr/>
    </dgm:pt>
  </dgm:ptLst>
  <dgm:cxnLst>
    <dgm:cxn modelId="{F4280263-B2D6-446C-BA0F-25D6EC921E34}" type="presOf" srcId="{FFA8C286-1A55-4CBE-ABEA-67AEFE49C18E}" destId="{EFCF180A-C516-4A3D-8AB4-7905334A0AFB}" srcOrd="0" destOrd="0" presId="urn:microsoft.com/office/officeart/2005/8/layout/process2"/>
    <dgm:cxn modelId="{84400E4B-CE5F-4432-8E00-A18AB6DF9BF8}" srcId="{FFA8C286-1A55-4CBE-ABEA-67AEFE49C18E}" destId="{CF304745-068E-48B0-8409-D95B541F1734}" srcOrd="0" destOrd="0" parTransId="{09922D30-F00F-4D96-B7B3-42F6671D2800}" sibTransId="{CC005AE8-F369-4337-A3E3-62FEAE233886}"/>
    <dgm:cxn modelId="{B35AFF96-6B7C-4380-929F-9E9DAAECE34A}" type="presOf" srcId="{CC005AE8-F369-4337-A3E3-62FEAE233886}" destId="{FEBF1CDF-79B7-416A-BE98-F550098759BE}" srcOrd="1" destOrd="0" presId="urn:microsoft.com/office/officeart/2005/8/layout/process2"/>
    <dgm:cxn modelId="{D75D6E9B-88AC-491F-A3BB-6BAA3527762E}" type="presOf" srcId="{9875F084-7A5E-4FE2-BE1F-CAB7F885980D}" destId="{764BFC65-8900-48D2-BF58-FBD424CE8C46}" srcOrd="1" destOrd="0" presId="urn:microsoft.com/office/officeart/2005/8/layout/process2"/>
    <dgm:cxn modelId="{4109539E-9475-4634-A33F-B7AD65E71736}" type="presOf" srcId="{CF304745-068E-48B0-8409-D95B541F1734}" destId="{3AB7ABBA-490A-4B12-8164-5F487BEAC8A2}" srcOrd="0" destOrd="0" presId="urn:microsoft.com/office/officeart/2005/8/layout/process2"/>
    <dgm:cxn modelId="{65E41FB4-E556-4D9F-AD6C-47A46EC6B302}" type="presOf" srcId="{9638E6EF-311E-4E7F-99F7-C2B5B0A642E8}" destId="{2FFA1F9F-D183-48C8-83BD-3823CCACCDA5}" srcOrd="0" destOrd="0" presId="urn:microsoft.com/office/officeart/2005/8/layout/process2"/>
    <dgm:cxn modelId="{CBA61BB7-A482-4818-A5D5-427471DC83D4}" type="presOf" srcId="{9875F084-7A5E-4FE2-BE1F-CAB7F885980D}" destId="{9255C4CF-99E9-47B6-800A-4C62B866F6A2}" srcOrd="0" destOrd="0" presId="urn:microsoft.com/office/officeart/2005/8/layout/process2"/>
    <dgm:cxn modelId="{79C0E8BB-FC2F-42A4-9165-F92A34D3938C}" type="presOf" srcId="{CC005AE8-F369-4337-A3E3-62FEAE233886}" destId="{9B473A40-8ECF-4379-83E6-7CC1FBC7C2FF}" srcOrd="0" destOrd="0" presId="urn:microsoft.com/office/officeart/2005/8/layout/process2"/>
    <dgm:cxn modelId="{AF96F7D0-9BD1-4DBC-8E36-4F5112A7934E}" type="presOf" srcId="{F4E5A691-F75E-4074-812C-5B95AF50B5A7}" destId="{0F1F98BF-0D7B-42C8-A696-B2C5437169BF}" srcOrd="0" destOrd="0" presId="urn:microsoft.com/office/officeart/2005/8/layout/process2"/>
    <dgm:cxn modelId="{C22197F0-3345-49A3-9F04-755B01FA7D83}" srcId="{FFA8C286-1A55-4CBE-ABEA-67AEFE49C18E}" destId="{F4E5A691-F75E-4074-812C-5B95AF50B5A7}" srcOrd="1" destOrd="0" parTransId="{14E2E2F5-D171-47F3-B7B3-93B969D0974C}" sibTransId="{9875F084-7A5E-4FE2-BE1F-CAB7F885980D}"/>
    <dgm:cxn modelId="{2B3A51FE-0B5C-4160-9C10-2C50602EFC6D}" srcId="{FFA8C286-1A55-4CBE-ABEA-67AEFE49C18E}" destId="{9638E6EF-311E-4E7F-99F7-C2B5B0A642E8}" srcOrd="2" destOrd="0" parTransId="{D0282DF3-D1D4-4560-87A5-649112CF056F}" sibTransId="{6C25B87C-F1E6-4C9E-8B6E-B78777DD5BF9}"/>
    <dgm:cxn modelId="{9AB9A6CA-64B7-433D-8E34-4141F3F244B4}" type="presParOf" srcId="{EFCF180A-C516-4A3D-8AB4-7905334A0AFB}" destId="{3AB7ABBA-490A-4B12-8164-5F487BEAC8A2}" srcOrd="0" destOrd="0" presId="urn:microsoft.com/office/officeart/2005/8/layout/process2"/>
    <dgm:cxn modelId="{4565FF3C-A6EC-41A7-9DBA-09E97118B02B}" type="presParOf" srcId="{EFCF180A-C516-4A3D-8AB4-7905334A0AFB}" destId="{9B473A40-8ECF-4379-83E6-7CC1FBC7C2FF}" srcOrd="1" destOrd="0" presId="urn:microsoft.com/office/officeart/2005/8/layout/process2"/>
    <dgm:cxn modelId="{A18F6A32-E3AD-4C78-9407-2E20B12EA1A6}" type="presParOf" srcId="{9B473A40-8ECF-4379-83E6-7CC1FBC7C2FF}" destId="{FEBF1CDF-79B7-416A-BE98-F550098759BE}" srcOrd="0" destOrd="0" presId="urn:microsoft.com/office/officeart/2005/8/layout/process2"/>
    <dgm:cxn modelId="{07124A60-6712-4D70-94C6-01AB23A2D4F7}" type="presParOf" srcId="{EFCF180A-C516-4A3D-8AB4-7905334A0AFB}" destId="{0F1F98BF-0D7B-42C8-A696-B2C5437169BF}" srcOrd="2" destOrd="0" presId="urn:microsoft.com/office/officeart/2005/8/layout/process2"/>
    <dgm:cxn modelId="{8FCCE2D0-45B2-4782-9ACE-C30F8F90F63A}" type="presParOf" srcId="{EFCF180A-C516-4A3D-8AB4-7905334A0AFB}" destId="{9255C4CF-99E9-47B6-800A-4C62B866F6A2}" srcOrd="3" destOrd="0" presId="urn:microsoft.com/office/officeart/2005/8/layout/process2"/>
    <dgm:cxn modelId="{D372324A-F8F5-4863-B6A0-C68699BFF6F9}" type="presParOf" srcId="{9255C4CF-99E9-47B6-800A-4C62B866F6A2}" destId="{764BFC65-8900-48D2-BF58-FBD424CE8C46}" srcOrd="0" destOrd="0" presId="urn:microsoft.com/office/officeart/2005/8/layout/process2"/>
    <dgm:cxn modelId="{67401F0E-F197-494A-AE7A-A87A8F773567}" type="presParOf" srcId="{EFCF180A-C516-4A3D-8AB4-7905334A0AFB}" destId="{2FFA1F9F-D183-48C8-83BD-3823CCACCDA5}" srcOrd="4" destOrd="0" presId="urn:microsoft.com/office/officeart/2005/8/layout/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7A58C5-64B5-4894-A596-18ECD2FA7447}" type="doc">
      <dgm:prSet loTypeId="urn:microsoft.com/office/officeart/2005/8/layout/default" loCatId="list" qsTypeId="urn:microsoft.com/office/officeart/2005/8/quickstyle/simple3" qsCatId="simple" csTypeId="urn:microsoft.com/office/officeart/2005/8/colors/colorful3" csCatId="colorful" phldr="1"/>
      <dgm:spPr/>
      <dgm:t>
        <a:bodyPr/>
        <a:lstStyle/>
        <a:p>
          <a:endParaRPr lang="en-US"/>
        </a:p>
      </dgm:t>
    </dgm:pt>
    <dgm:pt modelId="{54DA91E9-CE2E-4224-999C-8B87DE33DAE4}">
      <dgm:prSet custT="1"/>
      <dgm:spPr/>
      <dgm:t>
        <a:bodyPr/>
        <a:lstStyle/>
        <a:p>
          <a:r>
            <a:rPr lang="en-US" sz="2000" b="1"/>
            <a:t>Social Media</a:t>
          </a:r>
        </a:p>
      </dgm:t>
    </dgm:pt>
    <dgm:pt modelId="{102D545A-951A-4614-856F-8C6F3595ED0D}" type="parTrans" cxnId="{893F08F6-5E3A-4C19-B0C7-B0F828CFBD9B}">
      <dgm:prSet/>
      <dgm:spPr/>
      <dgm:t>
        <a:bodyPr/>
        <a:lstStyle/>
        <a:p>
          <a:endParaRPr lang="en-US"/>
        </a:p>
      </dgm:t>
    </dgm:pt>
    <dgm:pt modelId="{46C9C599-24ED-4E1E-A585-A890038780AA}" type="sibTrans" cxnId="{893F08F6-5E3A-4C19-B0C7-B0F828CFBD9B}">
      <dgm:prSet/>
      <dgm:spPr/>
      <dgm:t>
        <a:bodyPr/>
        <a:lstStyle/>
        <a:p>
          <a:endParaRPr lang="en-US"/>
        </a:p>
      </dgm:t>
    </dgm:pt>
    <dgm:pt modelId="{A3312F63-9336-4EA0-974B-18CB152EDECC}">
      <dgm:prSet custT="1"/>
      <dgm:spPr/>
      <dgm:t>
        <a:bodyPr/>
        <a:lstStyle/>
        <a:p>
          <a:r>
            <a:rPr lang="en-US" sz="2000" b="1"/>
            <a:t>Anti- establishment</a:t>
          </a:r>
        </a:p>
      </dgm:t>
    </dgm:pt>
    <dgm:pt modelId="{5984C687-B612-4DE3-9DC5-7506190B2315}" type="parTrans" cxnId="{10E58524-C9D4-4F93-9369-BCE0581D2CE8}">
      <dgm:prSet/>
      <dgm:spPr/>
      <dgm:t>
        <a:bodyPr/>
        <a:lstStyle/>
        <a:p>
          <a:endParaRPr lang="en-US"/>
        </a:p>
      </dgm:t>
    </dgm:pt>
    <dgm:pt modelId="{458A5BE1-288E-424B-8D5B-7DF14BE78FF8}" type="sibTrans" cxnId="{10E58524-C9D4-4F93-9369-BCE0581D2CE8}">
      <dgm:prSet/>
      <dgm:spPr/>
      <dgm:t>
        <a:bodyPr/>
        <a:lstStyle/>
        <a:p>
          <a:endParaRPr lang="en-US"/>
        </a:p>
      </dgm:t>
    </dgm:pt>
    <dgm:pt modelId="{33A9A967-D593-4A28-AA50-D58B10C9C179}">
      <dgm:prSet custT="1"/>
      <dgm:spPr/>
      <dgm:t>
        <a:bodyPr/>
        <a:lstStyle/>
        <a:p>
          <a:r>
            <a:rPr lang="en-US" sz="2000" b="1"/>
            <a:t>FOMO</a:t>
          </a:r>
        </a:p>
      </dgm:t>
    </dgm:pt>
    <dgm:pt modelId="{D6A392CF-EFD1-48CE-9246-9DBEE0B3ADD7}" type="parTrans" cxnId="{926ABF1E-EB17-4DD2-9577-0BA489FDA4C1}">
      <dgm:prSet/>
      <dgm:spPr/>
      <dgm:t>
        <a:bodyPr/>
        <a:lstStyle/>
        <a:p>
          <a:endParaRPr lang="en-US"/>
        </a:p>
      </dgm:t>
    </dgm:pt>
    <dgm:pt modelId="{852694D3-6B39-49A0-B6F6-F0ACFAA0047E}" type="sibTrans" cxnId="{926ABF1E-EB17-4DD2-9577-0BA489FDA4C1}">
      <dgm:prSet/>
      <dgm:spPr/>
      <dgm:t>
        <a:bodyPr/>
        <a:lstStyle/>
        <a:p>
          <a:endParaRPr lang="en-US"/>
        </a:p>
      </dgm:t>
    </dgm:pt>
    <dgm:pt modelId="{12EA2962-B09A-464F-A69C-0B3F37A163A0}" type="pres">
      <dgm:prSet presAssocID="{E47A58C5-64B5-4894-A596-18ECD2FA7447}" presName="diagram" presStyleCnt="0">
        <dgm:presLayoutVars>
          <dgm:dir/>
          <dgm:resizeHandles val="exact"/>
        </dgm:presLayoutVars>
      </dgm:prSet>
      <dgm:spPr/>
    </dgm:pt>
    <dgm:pt modelId="{0FCDDF55-ACB5-4459-B035-25CC63B1C101}" type="pres">
      <dgm:prSet presAssocID="{54DA91E9-CE2E-4224-999C-8B87DE33DAE4}" presName="node" presStyleLbl="node1" presStyleIdx="0" presStyleCnt="3" custLinFactNeighborY="-27">
        <dgm:presLayoutVars>
          <dgm:bulletEnabled val="1"/>
        </dgm:presLayoutVars>
      </dgm:prSet>
      <dgm:spPr>
        <a:prstGeom prst="roundRect">
          <a:avLst/>
        </a:prstGeom>
      </dgm:spPr>
    </dgm:pt>
    <dgm:pt modelId="{45DD43E4-9EC7-4D3D-80D3-C454626F8423}" type="pres">
      <dgm:prSet presAssocID="{46C9C599-24ED-4E1E-A585-A890038780AA}" presName="sibTrans" presStyleCnt="0"/>
      <dgm:spPr/>
    </dgm:pt>
    <dgm:pt modelId="{4C169AFD-9EA5-4267-B388-55DE824D1729}" type="pres">
      <dgm:prSet presAssocID="{A3312F63-9336-4EA0-974B-18CB152EDECC}" presName="node" presStyleLbl="node1" presStyleIdx="1" presStyleCnt="3">
        <dgm:presLayoutVars>
          <dgm:bulletEnabled val="1"/>
        </dgm:presLayoutVars>
      </dgm:prSet>
      <dgm:spPr>
        <a:prstGeom prst="roundRect">
          <a:avLst/>
        </a:prstGeom>
      </dgm:spPr>
    </dgm:pt>
    <dgm:pt modelId="{665C828A-F072-483A-B11E-68514585D856}" type="pres">
      <dgm:prSet presAssocID="{458A5BE1-288E-424B-8D5B-7DF14BE78FF8}" presName="sibTrans" presStyleCnt="0"/>
      <dgm:spPr/>
    </dgm:pt>
    <dgm:pt modelId="{046315D3-E021-45D8-B882-81B32D2A817A}" type="pres">
      <dgm:prSet presAssocID="{33A9A967-D593-4A28-AA50-D58B10C9C179}" presName="node" presStyleLbl="node1" presStyleIdx="2" presStyleCnt="3" custLinFactNeighborY="-17">
        <dgm:presLayoutVars>
          <dgm:bulletEnabled val="1"/>
        </dgm:presLayoutVars>
      </dgm:prSet>
      <dgm:spPr>
        <a:prstGeom prst="roundRect">
          <a:avLst/>
        </a:prstGeom>
      </dgm:spPr>
    </dgm:pt>
  </dgm:ptLst>
  <dgm:cxnLst>
    <dgm:cxn modelId="{926ABF1E-EB17-4DD2-9577-0BA489FDA4C1}" srcId="{E47A58C5-64B5-4894-A596-18ECD2FA7447}" destId="{33A9A967-D593-4A28-AA50-D58B10C9C179}" srcOrd="2" destOrd="0" parTransId="{D6A392CF-EFD1-48CE-9246-9DBEE0B3ADD7}" sibTransId="{852694D3-6B39-49A0-B6F6-F0ACFAA0047E}"/>
    <dgm:cxn modelId="{10E58524-C9D4-4F93-9369-BCE0581D2CE8}" srcId="{E47A58C5-64B5-4894-A596-18ECD2FA7447}" destId="{A3312F63-9336-4EA0-974B-18CB152EDECC}" srcOrd="1" destOrd="0" parTransId="{5984C687-B612-4DE3-9DC5-7506190B2315}" sibTransId="{458A5BE1-288E-424B-8D5B-7DF14BE78FF8}"/>
    <dgm:cxn modelId="{2D7ACC81-087D-4A8C-85F6-1CFD008501D9}" type="presOf" srcId="{33A9A967-D593-4A28-AA50-D58B10C9C179}" destId="{046315D3-E021-45D8-B882-81B32D2A817A}" srcOrd="0" destOrd="0" presId="urn:microsoft.com/office/officeart/2005/8/layout/default"/>
    <dgm:cxn modelId="{092F0EC6-B5E9-415D-9793-B0CC4085FD78}" type="presOf" srcId="{A3312F63-9336-4EA0-974B-18CB152EDECC}" destId="{4C169AFD-9EA5-4267-B388-55DE824D1729}" srcOrd="0" destOrd="0" presId="urn:microsoft.com/office/officeart/2005/8/layout/default"/>
    <dgm:cxn modelId="{6501C6F0-B0CB-43D3-B600-8061722666E8}" type="presOf" srcId="{54DA91E9-CE2E-4224-999C-8B87DE33DAE4}" destId="{0FCDDF55-ACB5-4459-B035-25CC63B1C101}" srcOrd="0" destOrd="0" presId="urn:microsoft.com/office/officeart/2005/8/layout/default"/>
    <dgm:cxn modelId="{BB044BF2-0189-4A0C-9528-25F148ACF96E}" type="presOf" srcId="{E47A58C5-64B5-4894-A596-18ECD2FA7447}" destId="{12EA2962-B09A-464F-A69C-0B3F37A163A0}" srcOrd="0" destOrd="0" presId="urn:microsoft.com/office/officeart/2005/8/layout/default"/>
    <dgm:cxn modelId="{893F08F6-5E3A-4C19-B0C7-B0F828CFBD9B}" srcId="{E47A58C5-64B5-4894-A596-18ECD2FA7447}" destId="{54DA91E9-CE2E-4224-999C-8B87DE33DAE4}" srcOrd="0" destOrd="0" parTransId="{102D545A-951A-4614-856F-8C6F3595ED0D}" sibTransId="{46C9C599-24ED-4E1E-A585-A890038780AA}"/>
    <dgm:cxn modelId="{3E14F0B6-147E-4205-871C-CD3A8D2AD009}" type="presParOf" srcId="{12EA2962-B09A-464F-A69C-0B3F37A163A0}" destId="{0FCDDF55-ACB5-4459-B035-25CC63B1C101}" srcOrd="0" destOrd="0" presId="urn:microsoft.com/office/officeart/2005/8/layout/default"/>
    <dgm:cxn modelId="{EED73430-2A48-4821-A5DF-DC0F4C744671}" type="presParOf" srcId="{12EA2962-B09A-464F-A69C-0B3F37A163A0}" destId="{45DD43E4-9EC7-4D3D-80D3-C454626F8423}" srcOrd="1" destOrd="0" presId="urn:microsoft.com/office/officeart/2005/8/layout/default"/>
    <dgm:cxn modelId="{F8533DDC-FD55-4C2B-A5F7-EEBA6C7F5A28}" type="presParOf" srcId="{12EA2962-B09A-464F-A69C-0B3F37A163A0}" destId="{4C169AFD-9EA5-4267-B388-55DE824D1729}" srcOrd="2" destOrd="0" presId="urn:microsoft.com/office/officeart/2005/8/layout/default"/>
    <dgm:cxn modelId="{27D80AEB-74B5-4DFE-8B5C-B84D82A14CB2}" type="presParOf" srcId="{12EA2962-B09A-464F-A69C-0B3F37A163A0}" destId="{665C828A-F072-483A-B11E-68514585D856}" srcOrd="3" destOrd="0" presId="urn:microsoft.com/office/officeart/2005/8/layout/default"/>
    <dgm:cxn modelId="{542F05DF-8705-433A-A8E2-1E8151083E70}" type="presParOf" srcId="{12EA2962-B09A-464F-A69C-0B3F37A163A0}" destId="{046315D3-E021-45D8-B882-81B32D2A817A}" srcOrd="4"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5AC9BE5-5676-47BD-A0CC-AFA0046FFF40}" type="doc">
      <dgm:prSet loTypeId="urn:microsoft.com/office/officeart/2005/8/layout/default" loCatId="list" qsTypeId="urn:microsoft.com/office/officeart/2005/8/quickstyle/simple3" qsCatId="simple" csTypeId="urn:microsoft.com/office/officeart/2005/8/colors/colorful3" csCatId="colorful" phldr="1"/>
      <dgm:spPr/>
      <dgm:t>
        <a:bodyPr/>
        <a:lstStyle/>
        <a:p>
          <a:endParaRPr lang="en-US"/>
        </a:p>
      </dgm:t>
    </dgm:pt>
    <dgm:pt modelId="{99158C81-A99B-44DA-81E6-D9F65623A2AD}">
      <dgm:prSet/>
      <dgm:spPr/>
      <dgm:t>
        <a:bodyPr/>
        <a:lstStyle/>
        <a:p>
          <a:r>
            <a:rPr lang="en-US" b="1">
              <a:solidFill>
                <a:schemeClr val="bg2">
                  <a:lumMod val="10000"/>
                </a:schemeClr>
              </a:solidFill>
            </a:rPr>
            <a:t>40k tweets scraped (</a:t>
          </a:r>
          <a:r>
            <a:rPr lang="en-US" b="1" err="1">
              <a:solidFill>
                <a:schemeClr val="bg2">
                  <a:lumMod val="10000"/>
                </a:schemeClr>
              </a:solidFill>
            </a:rPr>
            <a:t>SNScraper</a:t>
          </a:r>
          <a:r>
            <a:rPr lang="en-US" b="1">
              <a:solidFill>
                <a:schemeClr val="bg2">
                  <a:lumMod val="10000"/>
                </a:schemeClr>
              </a:solidFill>
            </a:rPr>
            <a:t>)</a:t>
          </a:r>
        </a:p>
      </dgm:t>
    </dgm:pt>
    <dgm:pt modelId="{D81BEFEE-830E-47C8-9B2A-EFE98A575C1A}" type="parTrans" cxnId="{F88171B8-EC9E-4B1A-98AF-854B1F84B37E}">
      <dgm:prSet/>
      <dgm:spPr/>
      <dgm:t>
        <a:bodyPr/>
        <a:lstStyle/>
        <a:p>
          <a:endParaRPr lang="en-US"/>
        </a:p>
      </dgm:t>
    </dgm:pt>
    <dgm:pt modelId="{BB81D762-F389-45C5-8356-CC032500C742}" type="sibTrans" cxnId="{F88171B8-EC9E-4B1A-98AF-854B1F84B37E}">
      <dgm:prSet/>
      <dgm:spPr/>
      <dgm:t>
        <a:bodyPr/>
        <a:lstStyle/>
        <a:p>
          <a:endParaRPr lang="en-US"/>
        </a:p>
      </dgm:t>
    </dgm:pt>
    <dgm:pt modelId="{8560BFD4-42EC-4238-9FA8-CE6AAA4C5D84}">
      <dgm:prSet/>
      <dgm:spPr/>
      <dgm:t>
        <a:bodyPr/>
        <a:lstStyle/>
        <a:p>
          <a:r>
            <a:rPr lang="en-US" b="1">
              <a:solidFill>
                <a:schemeClr val="bg2">
                  <a:lumMod val="10000"/>
                </a:schemeClr>
              </a:solidFill>
            </a:rPr>
            <a:t>Tokenization, Stemming and Lemmatization</a:t>
          </a:r>
        </a:p>
      </dgm:t>
    </dgm:pt>
    <dgm:pt modelId="{D2B17CF4-C905-4B5F-B5E2-D5678F59BA6D}" type="parTrans" cxnId="{2C20A3C2-66E5-4278-8902-F715A8781B6D}">
      <dgm:prSet/>
      <dgm:spPr/>
      <dgm:t>
        <a:bodyPr/>
        <a:lstStyle/>
        <a:p>
          <a:endParaRPr lang="en-US"/>
        </a:p>
      </dgm:t>
    </dgm:pt>
    <dgm:pt modelId="{B10BFC2B-9B4A-48B9-A81F-34E42C970483}" type="sibTrans" cxnId="{2C20A3C2-66E5-4278-8902-F715A8781B6D}">
      <dgm:prSet/>
      <dgm:spPr/>
      <dgm:t>
        <a:bodyPr/>
        <a:lstStyle/>
        <a:p>
          <a:endParaRPr lang="en-US"/>
        </a:p>
      </dgm:t>
    </dgm:pt>
    <dgm:pt modelId="{48597419-DB03-49A4-9AF0-75C15310D4B4}">
      <dgm:prSet/>
      <dgm:spPr/>
      <dgm:t>
        <a:bodyPr/>
        <a:lstStyle/>
        <a:p>
          <a:r>
            <a:rPr lang="en-US" b="1">
              <a:solidFill>
                <a:schemeClr val="bg2">
                  <a:lumMod val="10000"/>
                </a:schemeClr>
              </a:solidFill>
            </a:rPr>
            <a:t>Topic Modeling</a:t>
          </a:r>
        </a:p>
      </dgm:t>
    </dgm:pt>
    <dgm:pt modelId="{30299E08-AA2A-4DDB-83C9-225A158828D5}" type="parTrans" cxnId="{226094A4-859F-4687-85BE-5CD45196D82F}">
      <dgm:prSet/>
      <dgm:spPr/>
      <dgm:t>
        <a:bodyPr/>
        <a:lstStyle/>
        <a:p>
          <a:endParaRPr lang="en-US"/>
        </a:p>
      </dgm:t>
    </dgm:pt>
    <dgm:pt modelId="{9B946448-EA0C-4FE0-850D-E04B4EA16023}" type="sibTrans" cxnId="{226094A4-859F-4687-85BE-5CD45196D82F}">
      <dgm:prSet/>
      <dgm:spPr/>
      <dgm:t>
        <a:bodyPr/>
        <a:lstStyle/>
        <a:p>
          <a:endParaRPr lang="en-US"/>
        </a:p>
      </dgm:t>
    </dgm:pt>
    <dgm:pt modelId="{F5852CC2-2C0D-4320-9F1C-01854CDC0D12}">
      <dgm:prSet/>
      <dgm:spPr/>
      <dgm:t>
        <a:bodyPr/>
        <a:lstStyle/>
        <a:p>
          <a:r>
            <a:rPr lang="en-US" b="1">
              <a:solidFill>
                <a:schemeClr val="bg2">
                  <a:lumMod val="10000"/>
                </a:schemeClr>
              </a:solidFill>
            </a:rPr>
            <a:t>Sentiment Analysis</a:t>
          </a:r>
        </a:p>
      </dgm:t>
    </dgm:pt>
    <dgm:pt modelId="{2F94AB4E-FF55-41B1-BFB2-641DB90592B2}" type="parTrans" cxnId="{742A53DB-6E4F-4323-A750-5FD5793B940F}">
      <dgm:prSet/>
      <dgm:spPr/>
      <dgm:t>
        <a:bodyPr/>
        <a:lstStyle/>
        <a:p>
          <a:endParaRPr lang="en-US"/>
        </a:p>
      </dgm:t>
    </dgm:pt>
    <dgm:pt modelId="{550CE346-B38F-4D91-AC9A-22E5CE060C73}" type="sibTrans" cxnId="{742A53DB-6E4F-4323-A750-5FD5793B940F}">
      <dgm:prSet/>
      <dgm:spPr/>
      <dgm:t>
        <a:bodyPr/>
        <a:lstStyle/>
        <a:p>
          <a:endParaRPr lang="en-US"/>
        </a:p>
      </dgm:t>
    </dgm:pt>
    <dgm:pt modelId="{C926D77F-3157-2443-8C34-EC49C3778663}">
      <dgm:prSet/>
      <dgm:spPr/>
      <dgm:t>
        <a:bodyPr/>
        <a:lstStyle/>
        <a:p>
          <a:r>
            <a:rPr lang="en-GB" b="1">
              <a:solidFill>
                <a:schemeClr val="bg2">
                  <a:lumMod val="10000"/>
                </a:schemeClr>
              </a:solidFill>
            </a:rPr>
            <a:t>Data </a:t>
          </a:r>
        </a:p>
        <a:p>
          <a:r>
            <a:rPr lang="en-GB" b="1">
              <a:solidFill>
                <a:schemeClr val="bg2">
                  <a:lumMod val="10000"/>
                </a:schemeClr>
              </a:solidFill>
            </a:rPr>
            <a:t>Pre-Processing</a:t>
          </a:r>
        </a:p>
      </dgm:t>
    </dgm:pt>
    <dgm:pt modelId="{E6FD445B-165B-0F4E-A959-3720428CCF8F}" type="parTrans" cxnId="{02EB080C-9BE2-4EE9-B4DC-77C91AB4EF44}">
      <dgm:prSet/>
      <dgm:spPr/>
    </dgm:pt>
    <dgm:pt modelId="{4ACA720A-60A3-5C4E-A830-3590B64BC362}" type="sibTrans" cxnId="{02EB080C-9BE2-4EE9-B4DC-77C91AB4EF44}">
      <dgm:prSet/>
      <dgm:spPr/>
    </dgm:pt>
    <dgm:pt modelId="{9F85B0C4-BB6A-47F4-ADBF-281001385A0E}" type="pres">
      <dgm:prSet presAssocID="{C5AC9BE5-5676-47BD-A0CC-AFA0046FFF40}" presName="diagram" presStyleCnt="0">
        <dgm:presLayoutVars>
          <dgm:dir/>
          <dgm:resizeHandles val="exact"/>
        </dgm:presLayoutVars>
      </dgm:prSet>
      <dgm:spPr/>
    </dgm:pt>
    <dgm:pt modelId="{1307030B-2850-4B40-81CF-D1792D57A0EF}" type="pres">
      <dgm:prSet presAssocID="{99158C81-A99B-44DA-81E6-D9F65623A2AD}" presName="node" presStyleLbl="node1" presStyleIdx="0" presStyleCnt="5">
        <dgm:presLayoutVars>
          <dgm:bulletEnabled val="1"/>
        </dgm:presLayoutVars>
      </dgm:prSet>
      <dgm:spPr>
        <a:prstGeom prst="roundRect">
          <a:avLst/>
        </a:prstGeom>
      </dgm:spPr>
    </dgm:pt>
    <dgm:pt modelId="{D71C9DBB-5AA5-4538-8131-828D69E01519}" type="pres">
      <dgm:prSet presAssocID="{BB81D762-F389-45C5-8356-CC032500C742}" presName="sibTrans" presStyleCnt="0"/>
      <dgm:spPr/>
    </dgm:pt>
    <dgm:pt modelId="{D95B2A1B-66DE-EC43-9923-AD420FB2FCB2}" type="pres">
      <dgm:prSet presAssocID="{C926D77F-3157-2443-8C34-EC49C3778663}" presName="node" presStyleLbl="node1" presStyleIdx="1" presStyleCnt="5" custLinFactNeighborX="-2425" custLinFactNeighborY="-297">
        <dgm:presLayoutVars>
          <dgm:bulletEnabled val="1"/>
        </dgm:presLayoutVars>
      </dgm:prSet>
      <dgm:spPr>
        <a:prstGeom prst="roundRect">
          <a:avLst/>
        </a:prstGeom>
      </dgm:spPr>
    </dgm:pt>
    <dgm:pt modelId="{4A167FAD-8EC7-A448-9E7C-0218F31CA19D}" type="pres">
      <dgm:prSet presAssocID="{4ACA720A-60A3-5C4E-A830-3590B64BC362}" presName="sibTrans" presStyleCnt="0"/>
      <dgm:spPr/>
    </dgm:pt>
    <dgm:pt modelId="{B5FE78EF-B611-4893-B89B-3D11293D388B}" type="pres">
      <dgm:prSet presAssocID="{8560BFD4-42EC-4238-9FA8-CE6AAA4C5D84}" presName="node" presStyleLbl="node1" presStyleIdx="2" presStyleCnt="5">
        <dgm:presLayoutVars>
          <dgm:bulletEnabled val="1"/>
        </dgm:presLayoutVars>
      </dgm:prSet>
      <dgm:spPr>
        <a:prstGeom prst="roundRect">
          <a:avLst/>
        </a:prstGeom>
      </dgm:spPr>
    </dgm:pt>
    <dgm:pt modelId="{558AB315-3CE4-4B61-9EC4-769BFBEE4B3C}" type="pres">
      <dgm:prSet presAssocID="{B10BFC2B-9B4A-48B9-A81F-34E42C970483}" presName="sibTrans" presStyleCnt="0"/>
      <dgm:spPr/>
    </dgm:pt>
    <dgm:pt modelId="{0160520B-0623-4A45-8EB6-B1ECE8CF1D71}" type="pres">
      <dgm:prSet presAssocID="{48597419-DB03-49A4-9AF0-75C15310D4B4}" presName="node" presStyleLbl="node1" presStyleIdx="3" presStyleCnt="5" custLinFactNeighborX="-774" custLinFactNeighborY="-433">
        <dgm:presLayoutVars>
          <dgm:bulletEnabled val="1"/>
        </dgm:presLayoutVars>
      </dgm:prSet>
      <dgm:spPr>
        <a:prstGeom prst="roundRect">
          <a:avLst/>
        </a:prstGeom>
      </dgm:spPr>
    </dgm:pt>
    <dgm:pt modelId="{C3898A3D-6E57-4B69-9038-61AB286018AE}" type="pres">
      <dgm:prSet presAssocID="{9B946448-EA0C-4FE0-850D-E04B4EA16023}" presName="sibTrans" presStyleCnt="0"/>
      <dgm:spPr/>
    </dgm:pt>
    <dgm:pt modelId="{8FA6C803-23C9-4373-9CCD-A82AAA10ED9D}" type="pres">
      <dgm:prSet presAssocID="{F5852CC2-2C0D-4320-9F1C-01854CDC0D12}" presName="node" presStyleLbl="node1" presStyleIdx="4" presStyleCnt="5">
        <dgm:presLayoutVars>
          <dgm:bulletEnabled val="1"/>
        </dgm:presLayoutVars>
      </dgm:prSet>
      <dgm:spPr>
        <a:prstGeom prst="roundRect">
          <a:avLst/>
        </a:prstGeom>
      </dgm:spPr>
    </dgm:pt>
  </dgm:ptLst>
  <dgm:cxnLst>
    <dgm:cxn modelId="{02EB080C-9BE2-4EE9-B4DC-77C91AB4EF44}" srcId="{C5AC9BE5-5676-47BD-A0CC-AFA0046FFF40}" destId="{C926D77F-3157-2443-8C34-EC49C3778663}" srcOrd="1" destOrd="0" parTransId="{E6FD445B-165B-0F4E-A959-3720428CCF8F}" sibTransId="{4ACA720A-60A3-5C4E-A830-3590B64BC362}"/>
    <dgm:cxn modelId="{A011A42A-B82C-4ED0-BC31-3B5BA395DBF7}" type="presOf" srcId="{48597419-DB03-49A4-9AF0-75C15310D4B4}" destId="{0160520B-0623-4A45-8EB6-B1ECE8CF1D71}" srcOrd="0" destOrd="0" presId="urn:microsoft.com/office/officeart/2005/8/layout/default"/>
    <dgm:cxn modelId="{71500141-675B-4A95-870D-2141C400F2D7}" type="presOf" srcId="{8560BFD4-42EC-4238-9FA8-CE6AAA4C5D84}" destId="{B5FE78EF-B611-4893-B89B-3D11293D388B}" srcOrd="0" destOrd="0" presId="urn:microsoft.com/office/officeart/2005/8/layout/default"/>
    <dgm:cxn modelId="{7DA0CE76-3726-4144-82B0-C919B8D88B10}" type="presOf" srcId="{C926D77F-3157-2443-8C34-EC49C3778663}" destId="{D95B2A1B-66DE-EC43-9923-AD420FB2FCB2}" srcOrd="0" destOrd="0" presId="urn:microsoft.com/office/officeart/2005/8/layout/default"/>
    <dgm:cxn modelId="{AF51E757-D4A9-4BA3-AAB5-BDAC8EDAA6AA}" type="presOf" srcId="{99158C81-A99B-44DA-81E6-D9F65623A2AD}" destId="{1307030B-2850-4B40-81CF-D1792D57A0EF}" srcOrd="0" destOrd="0" presId="urn:microsoft.com/office/officeart/2005/8/layout/default"/>
    <dgm:cxn modelId="{226094A4-859F-4687-85BE-5CD45196D82F}" srcId="{C5AC9BE5-5676-47BD-A0CC-AFA0046FFF40}" destId="{48597419-DB03-49A4-9AF0-75C15310D4B4}" srcOrd="3" destOrd="0" parTransId="{30299E08-AA2A-4DDB-83C9-225A158828D5}" sibTransId="{9B946448-EA0C-4FE0-850D-E04B4EA16023}"/>
    <dgm:cxn modelId="{F88171B8-EC9E-4B1A-98AF-854B1F84B37E}" srcId="{C5AC9BE5-5676-47BD-A0CC-AFA0046FFF40}" destId="{99158C81-A99B-44DA-81E6-D9F65623A2AD}" srcOrd="0" destOrd="0" parTransId="{D81BEFEE-830E-47C8-9B2A-EFE98A575C1A}" sibTransId="{BB81D762-F389-45C5-8356-CC032500C742}"/>
    <dgm:cxn modelId="{2C20A3C2-66E5-4278-8902-F715A8781B6D}" srcId="{C5AC9BE5-5676-47BD-A0CC-AFA0046FFF40}" destId="{8560BFD4-42EC-4238-9FA8-CE6AAA4C5D84}" srcOrd="2" destOrd="0" parTransId="{D2B17CF4-C905-4B5F-B5E2-D5678F59BA6D}" sibTransId="{B10BFC2B-9B4A-48B9-A81F-34E42C970483}"/>
    <dgm:cxn modelId="{742A53DB-6E4F-4323-A750-5FD5793B940F}" srcId="{C5AC9BE5-5676-47BD-A0CC-AFA0046FFF40}" destId="{F5852CC2-2C0D-4320-9F1C-01854CDC0D12}" srcOrd="4" destOrd="0" parTransId="{2F94AB4E-FF55-41B1-BFB2-641DB90592B2}" sibTransId="{550CE346-B38F-4D91-AC9A-22E5CE060C73}"/>
    <dgm:cxn modelId="{C478C9E9-F582-493B-B21E-20795D86CB50}" type="presOf" srcId="{C5AC9BE5-5676-47BD-A0CC-AFA0046FFF40}" destId="{9F85B0C4-BB6A-47F4-ADBF-281001385A0E}" srcOrd="0" destOrd="0" presId="urn:microsoft.com/office/officeart/2005/8/layout/default"/>
    <dgm:cxn modelId="{B5378FF5-1F6A-4D5F-8329-C2EBAE28C737}" type="presOf" srcId="{F5852CC2-2C0D-4320-9F1C-01854CDC0D12}" destId="{8FA6C803-23C9-4373-9CCD-A82AAA10ED9D}" srcOrd="0" destOrd="0" presId="urn:microsoft.com/office/officeart/2005/8/layout/default"/>
    <dgm:cxn modelId="{667BF3C8-146E-4B72-90EE-829F0DFE0BE3}" type="presParOf" srcId="{9F85B0C4-BB6A-47F4-ADBF-281001385A0E}" destId="{1307030B-2850-4B40-81CF-D1792D57A0EF}" srcOrd="0" destOrd="0" presId="urn:microsoft.com/office/officeart/2005/8/layout/default"/>
    <dgm:cxn modelId="{3D412355-3A78-4AA2-BB6B-8A2F745DC0F4}" type="presParOf" srcId="{9F85B0C4-BB6A-47F4-ADBF-281001385A0E}" destId="{D71C9DBB-5AA5-4538-8131-828D69E01519}" srcOrd="1" destOrd="0" presId="urn:microsoft.com/office/officeart/2005/8/layout/default"/>
    <dgm:cxn modelId="{033E8FED-B355-449B-A151-BC80FE897186}" type="presParOf" srcId="{9F85B0C4-BB6A-47F4-ADBF-281001385A0E}" destId="{D95B2A1B-66DE-EC43-9923-AD420FB2FCB2}" srcOrd="2" destOrd="0" presId="urn:microsoft.com/office/officeart/2005/8/layout/default"/>
    <dgm:cxn modelId="{05FB490E-ABD4-4808-98AC-54C3753C58D6}" type="presParOf" srcId="{9F85B0C4-BB6A-47F4-ADBF-281001385A0E}" destId="{4A167FAD-8EC7-A448-9E7C-0218F31CA19D}" srcOrd="3" destOrd="0" presId="urn:microsoft.com/office/officeart/2005/8/layout/default"/>
    <dgm:cxn modelId="{A474A4C1-ED7B-47DC-AC1F-A6E588A55F67}" type="presParOf" srcId="{9F85B0C4-BB6A-47F4-ADBF-281001385A0E}" destId="{B5FE78EF-B611-4893-B89B-3D11293D388B}" srcOrd="4" destOrd="0" presId="urn:microsoft.com/office/officeart/2005/8/layout/default"/>
    <dgm:cxn modelId="{B11BE066-E0F4-4D5B-BF47-9F3EB6A9BBA3}" type="presParOf" srcId="{9F85B0C4-BB6A-47F4-ADBF-281001385A0E}" destId="{558AB315-3CE4-4B61-9EC4-769BFBEE4B3C}" srcOrd="5" destOrd="0" presId="urn:microsoft.com/office/officeart/2005/8/layout/default"/>
    <dgm:cxn modelId="{07214A39-56CA-4361-9F08-87FB29DE5227}" type="presParOf" srcId="{9F85B0C4-BB6A-47F4-ADBF-281001385A0E}" destId="{0160520B-0623-4A45-8EB6-B1ECE8CF1D71}" srcOrd="6" destOrd="0" presId="urn:microsoft.com/office/officeart/2005/8/layout/default"/>
    <dgm:cxn modelId="{470679E0-FEAD-4BFE-9946-086DA60C1E8F}" type="presParOf" srcId="{9F85B0C4-BB6A-47F4-ADBF-281001385A0E}" destId="{C3898A3D-6E57-4B69-9038-61AB286018AE}" srcOrd="7" destOrd="0" presId="urn:microsoft.com/office/officeart/2005/8/layout/default"/>
    <dgm:cxn modelId="{FB4CC436-A1C1-4F44-B52C-A10D32B18296}" type="presParOf" srcId="{9F85B0C4-BB6A-47F4-ADBF-281001385A0E}" destId="{8FA6C803-23C9-4373-9CCD-A82AAA10ED9D}"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7531696-FAD4-46D3-8598-9F1DCA7282F4}"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5658D5AD-33CB-4986-9366-EF0289D2DBC0}">
      <dgm:prSet custT="1"/>
      <dgm:spPr/>
      <dgm:t>
        <a:bodyPr/>
        <a:lstStyle/>
        <a:p>
          <a:r>
            <a:rPr lang="en-US" sz="1600" b="1"/>
            <a:t>Pre and Post Meme Stock Phase – Topic Modeling</a:t>
          </a:r>
        </a:p>
      </dgm:t>
    </dgm:pt>
    <dgm:pt modelId="{B1B2CEBC-BF99-4CB8-9D61-EC20017AE024}" type="parTrans" cxnId="{B85E05C3-38DB-42AD-A6CD-A9BABB53C649}">
      <dgm:prSet/>
      <dgm:spPr/>
      <dgm:t>
        <a:bodyPr/>
        <a:lstStyle/>
        <a:p>
          <a:endParaRPr lang="en-US"/>
        </a:p>
      </dgm:t>
    </dgm:pt>
    <dgm:pt modelId="{CCE10928-CA72-493B-8DEC-6FCAF4173304}" type="sibTrans" cxnId="{B85E05C3-38DB-42AD-A6CD-A9BABB53C649}">
      <dgm:prSet/>
      <dgm:spPr/>
      <dgm:t>
        <a:bodyPr/>
        <a:lstStyle/>
        <a:p>
          <a:endParaRPr lang="en-US"/>
        </a:p>
      </dgm:t>
    </dgm:pt>
    <dgm:pt modelId="{5BB5DB0C-FD31-4A68-8C0E-FF53440F9CF4}">
      <dgm:prSet custT="1"/>
      <dgm:spPr/>
      <dgm:t>
        <a:bodyPr/>
        <a:lstStyle/>
        <a:p>
          <a:r>
            <a:rPr lang="en-US" sz="1600" b="1"/>
            <a:t>Sentiments as indicator for stock price – Sentiment Analysis (VADER)</a:t>
          </a:r>
        </a:p>
      </dgm:t>
    </dgm:pt>
    <dgm:pt modelId="{20FFF65A-FB69-4832-9D38-28D872B4F171}" type="parTrans" cxnId="{73217194-7C3B-4897-A8CA-9AA2FA341434}">
      <dgm:prSet/>
      <dgm:spPr/>
      <dgm:t>
        <a:bodyPr/>
        <a:lstStyle/>
        <a:p>
          <a:endParaRPr lang="en-US"/>
        </a:p>
      </dgm:t>
    </dgm:pt>
    <dgm:pt modelId="{A0366523-E073-4A55-9492-95BD8E0BB6DB}" type="sibTrans" cxnId="{73217194-7C3B-4897-A8CA-9AA2FA341434}">
      <dgm:prSet/>
      <dgm:spPr/>
      <dgm:t>
        <a:bodyPr/>
        <a:lstStyle/>
        <a:p>
          <a:endParaRPr lang="en-US"/>
        </a:p>
      </dgm:t>
    </dgm:pt>
    <dgm:pt modelId="{2267B8C9-D15F-482D-A94E-77A7409216D8}">
      <dgm:prSet custT="1"/>
      <dgm:spPr/>
      <dgm:t>
        <a:bodyPr/>
        <a:lstStyle/>
        <a:p>
          <a:r>
            <a:rPr lang="en-US" sz="1600" b="1"/>
            <a:t>Future short-term outlook – Sentiment Analysis (VADER)</a:t>
          </a:r>
        </a:p>
      </dgm:t>
    </dgm:pt>
    <dgm:pt modelId="{7711B272-0431-4DE6-89BE-EE8461ED87F6}" type="parTrans" cxnId="{09ED0EF5-84B0-4570-870C-FFC803D92DEA}">
      <dgm:prSet/>
      <dgm:spPr/>
      <dgm:t>
        <a:bodyPr/>
        <a:lstStyle/>
        <a:p>
          <a:endParaRPr lang="en-US"/>
        </a:p>
      </dgm:t>
    </dgm:pt>
    <dgm:pt modelId="{51ECD792-6C25-4888-A312-C046CAB04530}" type="sibTrans" cxnId="{09ED0EF5-84B0-4570-870C-FFC803D92DEA}">
      <dgm:prSet/>
      <dgm:spPr/>
      <dgm:t>
        <a:bodyPr/>
        <a:lstStyle/>
        <a:p>
          <a:endParaRPr lang="en-US"/>
        </a:p>
      </dgm:t>
    </dgm:pt>
    <dgm:pt modelId="{E8AA0F98-74E6-4254-8ADD-84130813667B}" type="pres">
      <dgm:prSet presAssocID="{E7531696-FAD4-46D3-8598-9F1DCA7282F4}" presName="Name0" presStyleCnt="0">
        <dgm:presLayoutVars>
          <dgm:dir/>
          <dgm:resizeHandles val="exact"/>
        </dgm:presLayoutVars>
      </dgm:prSet>
      <dgm:spPr/>
    </dgm:pt>
    <dgm:pt modelId="{2A206D3E-8C91-4C91-A083-DABF6EB1C3FA}" type="pres">
      <dgm:prSet presAssocID="{E7531696-FAD4-46D3-8598-9F1DCA7282F4}" presName="arrow" presStyleLbl="bgShp" presStyleIdx="0" presStyleCnt="1" custLinFactNeighborY="-399"/>
      <dgm:spPr/>
    </dgm:pt>
    <dgm:pt modelId="{E3F36203-125F-4058-BFB7-03285AB78A4C}" type="pres">
      <dgm:prSet presAssocID="{E7531696-FAD4-46D3-8598-9F1DCA7282F4}" presName="points" presStyleCnt="0"/>
      <dgm:spPr/>
    </dgm:pt>
    <dgm:pt modelId="{F4143FF4-ED87-4BF8-B351-9557D01E7DEE}" type="pres">
      <dgm:prSet presAssocID="{5658D5AD-33CB-4986-9366-EF0289D2DBC0}" presName="compositeA" presStyleCnt="0"/>
      <dgm:spPr/>
    </dgm:pt>
    <dgm:pt modelId="{BBE36E9C-47AC-422C-8734-E3A773530792}" type="pres">
      <dgm:prSet presAssocID="{5658D5AD-33CB-4986-9366-EF0289D2DBC0}" presName="textA" presStyleLbl="revTx" presStyleIdx="0" presStyleCnt="3">
        <dgm:presLayoutVars>
          <dgm:bulletEnabled val="1"/>
        </dgm:presLayoutVars>
      </dgm:prSet>
      <dgm:spPr/>
    </dgm:pt>
    <dgm:pt modelId="{928E29BE-D7FD-42A8-9247-76013E8641ED}" type="pres">
      <dgm:prSet presAssocID="{5658D5AD-33CB-4986-9366-EF0289D2DBC0}" presName="circleA" presStyleLbl="node1" presStyleIdx="0" presStyleCnt="3"/>
      <dgm:spPr/>
    </dgm:pt>
    <dgm:pt modelId="{CB95316A-FFDA-4811-BFCA-D8D2DCD07565}" type="pres">
      <dgm:prSet presAssocID="{5658D5AD-33CB-4986-9366-EF0289D2DBC0}" presName="spaceA" presStyleCnt="0"/>
      <dgm:spPr/>
    </dgm:pt>
    <dgm:pt modelId="{BB634591-E172-4B82-84B8-03B52D33049A}" type="pres">
      <dgm:prSet presAssocID="{CCE10928-CA72-493B-8DEC-6FCAF4173304}" presName="space" presStyleCnt="0"/>
      <dgm:spPr/>
    </dgm:pt>
    <dgm:pt modelId="{5716D3E5-9EE5-4E6F-91BE-12D4AFE4E21B}" type="pres">
      <dgm:prSet presAssocID="{5BB5DB0C-FD31-4A68-8C0E-FF53440F9CF4}" presName="compositeB" presStyleCnt="0"/>
      <dgm:spPr/>
    </dgm:pt>
    <dgm:pt modelId="{E7872730-2571-4CD1-9244-52213067DB75}" type="pres">
      <dgm:prSet presAssocID="{5BB5DB0C-FD31-4A68-8C0E-FF53440F9CF4}" presName="textB" presStyleLbl="revTx" presStyleIdx="1" presStyleCnt="3">
        <dgm:presLayoutVars>
          <dgm:bulletEnabled val="1"/>
        </dgm:presLayoutVars>
      </dgm:prSet>
      <dgm:spPr/>
    </dgm:pt>
    <dgm:pt modelId="{3EA4C934-EDDE-4C69-A828-94049EAED619}" type="pres">
      <dgm:prSet presAssocID="{5BB5DB0C-FD31-4A68-8C0E-FF53440F9CF4}" presName="circleB" presStyleLbl="node1" presStyleIdx="1" presStyleCnt="3"/>
      <dgm:spPr/>
    </dgm:pt>
    <dgm:pt modelId="{05BBC9CF-8C20-441C-B67F-0F8483D483D6}" type="pres">
      <dgm:prSet presAssocID="{5BB5DB0C-FD31-4A68-8C0E-FF53440F9CF4}" presName="spaceB" presStyleCnt="0"/>
      <dgm:spPr/>
    </dgm:pt>
    <dgm:pt modelId="{556A7F20-9470-45F8-A116-18026033358B}" type="pres">
      <dgm:prSet presAssocID="{A0366523-E073-4A55-9492-95BD8E0BB6DB}" presName="space" presStyleCnt="0"/>
      <dgm:spPr/>
    </dgm:pt>
    <dgm:pt modelId="{402D783D-64EB-4152-88C7-E3D7BA9384A0}" type="pres">
      <dgm:prSet presAssocID="{2267B8C9-D15F-482D-A94E-77A7409216D8}" presName="compositeA" presStyleCnt="0"/>
      <dgm:spPr/>
    </dgm:pt>
    <dgm:pt modelId="{3613DEE9-7781-4B40-8434-E4424B51B1D7}" type="pres">
      <dgm:prSet presAssocID="{2267B8C9-D15F-482D-A94E-77A7409216D8}" presName="textA" presStyleLbl="revTx" presStyleIdx="2" presStyleCnt="3">
        <dgm:presLayoutVars>
          <dgm:bulletEnabled val="1"/>
        </dgm:presLayoutVars>
      </dgm:prSet>
      <dgm:spPr/>
    </dgm:pt>
    <dgm:pt modelId="{3FE73AA0-1A7E-48DB-B8F6-4D5EC6835EF8}" type="pres">
      <dgm:prSet presAssocID="{2267B8C9-D15F-482D-A94E-77A7409216D8}" presName="circleA" presStyleLbl="node1" presStyleIdx="2" presStyleCnt="3"/>
      <dgm:spPr/>
    </dgm:pt>
    <dgm:pt modelId="{7A1E9C34-32C8-42CB-BEE3-765D101BBEAA}" type="pres">
      <dgm:prSet presAssocID="{2267B8C9-D15F-482D-A94E-77A7409216D8}" presName="spaceA" presStyleCnt="0"/>
      <dgm:spPr/>
    </dgm:pt>
  </dgm:ptLst>
  <dgm:cxnLst>
    <dgm:cxn modelId="{1F96655F-2B63-4683-AD90-8ED7640F6522}" type="presOf" srcId="{5BB5DB0C-FD31-4A68-8C0E-FF53440F9CF4}" destId="{E7872730-2571-4CD1-9244-52213067DB75}" srcOrd="0" destOrd="0" presId="urn:microsoft.com/office/officeart/2005/8/layout/hProcess11"/>
    <dgm:cxn modelId="{38388042-133F-46BA-A533-1A4D599B33AE}" type="presOf" srcId="{5658D5AD-33CB-4986-9366-EF0289D2DBC0}" destId="{BBE36E9C-47AC-422C-8734-E3A773530792}" srcOrd="0" destOrd="0" presId="urn:microsoft.com/office/officeart/2005/8/layout/hProcess11"/>
    <dgm:cxn modelId="{1E78578F-3934-4820-9713-18C7D8A75A04}" type="presOf" srcId="{E7531696-FAD4-46D3-8598-9F1DCA7282F4}" destId="{E8AA0F98-74E6-4254-8ADD-84130813667B}" srcOrd="0" destOrd="0" presId="urn:microsoft.com/office/officeart/2005/8/layout/hProcess11"/>
    <dgm:cxn modelId="{73217194-7C3B-4897-A8CA-9AA2FA341434}" srcId="{E7531696-FAD4-46D3-8598-9F1DCA7282F4}" destId="{5BB5DB0C-FD31-4A68-8C0E-FF53440F9CF4}" srcOrd="1" destOrd="0" parTransId="{20FFF65A-FB69-4832-9D38-28D872B4F171}" sibTransId="{A0366523-E073-4A55-9492-95BD8E0BB6DB}"/>
    <dgm:cxn modelId="{3C86ABBB-61D1-4998-A7B1-CF8338A06567}" type="presOf" srcId="{2267B8C9-D15F-482D-A94E-77A7409216D8}" destId="{3613DEE9-7781-4B40-8434-E4424B51B1D7}" srcOrd="0" destOrd="0" presId="urn:microsoft.com/office/officeart/2005/8/layout/hProcess11"/>
    <dgm:cxn modelId="{B85E05C3-38DB-42AD-A6CD-A9BABB53C649}" srcId="{E7531696-FAD4-46D3-8598-9F1DCA7282F4}" destId="{5658D5AD-33CB-4986-9366-EF0289D2DBC0}" srcOrd="0" destOrd="0" parTransId="{B1B2CEBC-BF99-4CB8-9D61-EC20017AE024}" sibTransId="{CCE10928-CA72-493B-8DEC-6FCAF4173304}"/>
    <dgm:cxn modelId="{09ED0EF5-84B0-4570-870C-FFC803D92DEA}" srcId="{E7531696-FAD4-46D3-8598-9F1DCA7282F4}" destId="{2267B8C9-D15F-482D-A94E-77A7409216D8}" srcOrd="2" destOrd="0" parTransId="{7711B272-0431-4DE6-89BE-EE8461ED87F6}" sibTransId="{51ECD792-6C25-4888-A312-C046CAB04530}"/>
    <dgm:cxn modelId="{A3AB0CC6-56C6-4580-BEBD-90E672A30E52}" type="presParOf" srcId="{E8AA0F98-74E6-4254-8ADD-84130813667B}" destId="{2A206D3E-8C91-4C91-A083-DABF6EB1C3FA}" srcOrd="0" destOrd="0" presId="urn:microsoft.com/office/officeart/2005/8/layout/hProcess11"/>
    <dgm:cxn modelId="{BADC8D37-021F-4B73-BDA8-BA655570D0D4}" type="presParOf" srcId="{E8AA0F98-74E6-4254-8ADD-84130813667B}" destId="{E3F36203-125F-4058-BFB7-03285AB78A4C}" srcOrd="1" destOrd="0" presId="urn:microsoft.com/office/officeart/2005/8/layout/hProcess11"/>
    <dgm:cxn modelId="{10154BE1-BBA8-414D-B8E6-3D9A695B9D1B}" type="presParOf" srcId="{E3F36203-125F-4058-BFB7-03285AB78A4C}" destId="{F4143FF4-ED87-4BF8-B351-9557D01E7DEE}" srcOrd="0" destOrd="0" presId="urn:microsoft.com/office/officeart/2005/8/layout/hProcess11"/>
    <dgm:cxn modelId="{58EEF261-F198-4D6A-B419-9035A135A37B}" type="presParOf" srcId="{F4143FF4-ED87-4BF8-B351-9557D01E7DEE}" destId="{BBE36E9C-47AC-422C-8734-E3A773530792}" srcOrd="0" destOrd="0" presId="urn:microsoft.com/office/officeart/2005/8/layout/hProcess11"/>
    <dgm:cxn modelId="{5FCAFBB3-7166-48C3-A355-736126A401FE}" type="presParOf" srcId="{F4143FF4-ED87-4BF8-B351-9557D01E7DEE}" destId="{928E29BE-D7FD-42A8-9247-76013E8641ED}" srcOrd="1" destOrd="0" presId="urn:microsoft.com/office/officeart/2005/8/layout/hProcess11"/>
    <dgm:cxn modelId="{A7A6E676-AA00-4116-BA6D-B02E3BB1A73D}" type="presParOf" srcId="{F4143FF4-ED87-4BF8-B351-9557D01E7DEE}" destId="{CB95316A-FFDA-4811-BFCA-D8D2DCD07565}" srcOrd="2" destOrd="0" presId="urn:microsoft.com/office/officeart/2005/8/layout/hProcess11"/>
    <dgm:cxn modelId="{3E989FF8-76E5-4202-AD8D-5FFE07467E46}" type="presParOf" srcId="{E3F36203-125F-4058-BFB7-03285AB78A4C}" destId="{BB634591-E172-4B82-84B8-03B52D33049A}" srcOrd="1" destOrd="0" presId="urn:microsoft.com/office/officeart/2005/8/layout/hProcess11"/>
    <dgm:cxn modelId="{BDD57813-295F-431A-94CE-CC2E10C16BCC}" type="presParOf" srcId="{E3F36203-125F-4058-BFB7-03285AB78A4C}" destId="{5716D3E5-9EE5-4E6F-91BE-12D4AFE4E21B}" srcOrd="2" destOrd="0" presId="urn:microsoft.com/office/officeart/2005/8/layout/hProcess11"/>
    <dgm:cxn modelId="{909CF8E0-F85C-4B41-BD04-6A8786673363}" type="presParOf" srcId="{5716D3E5-9EE5-4E6F-91BE-12D4AFE4E21B}" destId="{E7872730-2571-4CD1-9244-52213067DB75}" srcOrd="0" destOrd="0" presId="urn:microsoft.com/office/officeart/2005/8/layout/hProcess11"/>
    <dgm:cxn modelId="{8BA4C53F-793E-4190-A40A-4A5735C387A1}" type="presParOf" srcId="{5716D3E5-9EE5-4E6F-91BE-12D4AFE4E21B}" destId="{3EA4C934-EDDE-4C69-A828-94049EAED619}" srcOrd="1" destOrd="0" presId="urn:microsoft.com/office/officeart/2005/8/layout/hProcess11"/>
    <dgm:cxn modelId="{40DD41A0-C0E7-4EE5-9082-4C7E01903029}" type="presParOf" srcId="{5716D3E5-9EE5-4E6F-91BE-12D4AFE4E21B}" destId="{05BBC9CF-8C20-441C-B67F-0F8483D483D6}" srcOrd="2" destOrd="0" presId="urn:microsoft.com/office/officeart/2005/8/layout/hProcess11"/>
    <dgm:cxn modelId="{D868D8DE-9FA1-489A-8C5E-78308175FB71}" type="presParOf" srcId="{E3F36203-125F-4058-BFB7-03285AB78A4C}" destId="{556A7F20-9470-45F8-A116-18026033358B}" srcOrd="3" destOrd="0" presId="urn:microsoft.com/office/officeart/2005/8/layout/hProcess11"/>
    <dgm:cxn modelId="{6DF79D65-A5E1-4B0D-A4A0-BF9B67A1A89A}" type="presParOf" srcId="{E3F36203-125F-4058-BFB7-03285AB78A4C}" destId="{402D783D-64EB-4152-88C7-E3D7BA9384A0}" srcOrd="4" destOrd="0" presId="urn:microsoft.com/office/officeart/2005/8/layout/hProcess11"/>
    <dgm:cxn modelId="{A01EFB58-658F-455F-A1C2-EDD080C9443C}" type="presParOf" srcId="{402D783D-64EB-4152-88C7-E3D7BA9384A0}" destId="{3613DEE9-7781-4B40-8434-E4424B51B1D7}" srcOrd="0" destOrd="0" presId="urn:microsoft.com/office/officeart/2005/8/layout/hProcess11"/>
    <dgm:cxn modelId="{A1176764-A7B4-42AE-AC09-016545FF8E1A}" type="presParOf" srcId="{402D783D-64EB-4152-88C7-E3D7BA9384A0}" destId="{3FE73AA0-1A7E-48DB-B8F6-4D5EC6835EF8}" srcOrd="1" destOrd="0" presId="urn:microsoft.com/office/officeart/2005/8/layout/hProcess11"/>
    <dgm:cxn modelId="{3B429CCA-6057-4271-B8C7-1584CFD6EAFA}" type="presParOf" srcId="{402D783D-64EB-4152-88C7-E3D7BA9384A0}" destId="{7A1E9C34-32C8-42CB-BEE3-765D101BBEAA}" srcOrd="2" destOrd="0" presId="urn:microsoft.com/office/officeart/2005/8/layout/hProcess1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4B1051E-F3B6-4E0C-9F64-2E5720BB8F18}" type="doc">
      <dgm:prSet loTypeId="urn:microsoft.com/office/officeart/2005/8/layout/hProcess9" loCatId="process" qsTypeId="urn:microsoft.com/office/officeart/2005/8/quickstyle/simple1" qsCatId="simple" csTypeId="urn:microsoft.com/office/officeart/2005/8/colors/accent1_1" csCatId="accent1" phldr="1"/>
      <dgm:spPr/>
    </dgm:pt>
    <dgm:pt modelId="{9795AEDE-8C4D-4058-9D42-47455F73A893}">
      <dgm:prSet phldrT="[Text]"/>
      <dgm:spPr/>
      <dgm:t>
        <a:bodyPr/>
        <a:lstStyle/>
        <a:p>
          <a:r>
            <a:rPr lang="en-US" b="1"/>
            <a:t>Removing punctuations, URL, Emoji</a:t>
          </a:r>
        </a:p>
      </dgm:t>
    </dgm:pt>
    <dgm:pt modelId="{0F7FE022-CA90-4CCE-8ED3-D3058C4123FC}" type="parTrans" cxnId="{1BD18AB4-C456-4A6D-AF1F-32F85914C74F}">
      <dgm:prSet/>
      <dgm:spPr/>
      <dgm:t>
        <a:bodyPr/>
        <a:lstStyle/>
        <a:p>
          <a:endParaRPr lang="en-US"/>
        </a:p>
      </dgm:t>
    </dgm:pt>
    <dgm:pt modelId="{FEEC207F-F2CF-4D05-ADFC-38A41B8131D7}" type="sibTrans" cxnId="{1BD18AB4-C456-4A6D-AF1F-32F85914C74F}">
      <dgm:prSet/>
      <dgm:spPr/>
      <dgm:t>
        <a:bodyPr/>
        <a:lstStyle/>
        <a:p>
          <a:endParaRPr lang="en-US"/>
        </a:p>
      </dgm:t>
    </dgm:pt>
    <dgm:pt modelId="{C56B3B7D-E7D0-4BDA-B3ED-E9822F2B6208}">
      <dgm:prSet phldrT="[Text]"/>
      <dgm:spPr/>
      <dgm:t>
        <a:bodyPr/>
        <a:lstStyle/>
        <a:p>
          <a:r>
            <a:rPr lang="en-US" b="1"/>
            <a:t>Flagging tweets with Products/ SKUs (consoles etc.)</a:t>
          </a:r>
        </a:p>
      </dgm:t>
    </dgm:pt>
    <dgm:pt modelId="{E24CBC58-1967-439E-80D3-A5B19A6B2652}" type="parTrans" cxnId="{AF465475-13B6-4A89-91F7-487A6A14E3AF}">
      <dgm:prSet/>
      <dgm:spPr/>
      <dgm:t>
        <a:bodyPr/>
        <a:lstStyle/>
        <a:p>
          <a:endParaRPr lang="en-US"/>
        </a:p>
      </dgm:t>
    </dgm:pt>
    <dgm:pt modelId="{518FB191-5858-4AA9-BCB8-D67C7F02C90A}" type="sibTrans" cxnId="{AF465475-13B6-4A89-91F7-487A6A14E3AF}">
      <dgm:prSet/>
      <dgm:spPr/>
      <dgm:t>
        <a:bodyPr/>
        <a:lstStyle/>
        <a:p>
          <a:endParaRPr lang="en-US"/>
        </a:p>
      </dgm:t>
    </dgm:pt>
    <dgm:pt modelId="{DA3E03A3-855B-4373-AC62-A5A64289E66B}">
      <dgm:prSet phldrT="[Text]"/>
      <dgm:spPr/>
      <dgm:t>
        <a:bodyPr/>
        <a:lstStyle/>
        <a:p>
          <a:r>
            <a:rPr lang="en-US" b="1"/>
            <a:t>Stop words removal, Lemmatization</a:t>
          </a:r>
        </a:p>
      </dgm:t>
    </dgm:pt>
    <dgm:pt modelId="{0CC17C46-5B5D-455D-90D5-F707DA633AD1}" type="parTrans" cxnId="{2635B8D4-D40A-472A-AFFB-6B22659E4E80}">
      <dgm:prSet/>
      <dgm:spPr/>
      <dgm:t>
        <a:bodyPr/>
        <a:lstStyle/>
        <a:p>
          <a:endParaRPr lang="en-US"/>
        </a:p>
      </dgm:t>
    </dgm:pt>
    <dgm:pt modelId="{1176C492-0CDA-4ED0-8153-4D57F86077DB}" type="sibTrans" cxnId="{2635B8D4-D40A-472A-AFFB-6B22659E4E80}">
      <dgm:prSet/>
      <dgm:spPr/>
      <dgm:t>
        <a:bodyPr/>
        <a:lstStyle/>
        <a:p>
          <a:endParaRPr lang="en-US"/>
        </a:p>
      </dgm:t>
    </dgm:pt>
    <dgm:pt modelId="{29DBDF2D-B766-4A5C-88E9-A5B81D8D08D5}" type="pres">
      <dgm:prSet presAssocID="{34B1051E-F3B6-4E0C-9F64-2E5720BB8F18}" presName="CompostProcess" presStyleCnt="0">
        <dgm:presLayoutVars>
          <dgm:dir/>
          <dgm:resizeHandles val="exact"/>
        </dgm:presLayoutVars>
      </dgm:prSet>
      <dgm:spPr/>
    </dgm:pt>
    <dgm:pt modelId="{CA059A2A-D606-4F10-A205-E6AADA063DAF}" type="pres">
      <dgm:prSet presAssocID="{34B1051E-F3B6-4E0C-9F64-2E5720BB8F18}" presName="arrow" presStyleLbl="bgShp" presStyleIdx="0" presStyleCnt="1"/>
      <dgm:spPr/>
    </dgm:pt>
    <dgm:pt modelId="{2A26CF6E-389D-43BE-AFD2-C182693F8F85}" type="pres">
      <dgm:prSet presAssocID="{34B1051E-F3B6-4E0C-9F64-2E5720BB8F18}" presName="linearProcess" presStyleCnt="0"/>
      <dgm:spPr/>
    </dgm:pt>
    <dgm:pt modelId="{EF44F78F-5CED-42CB-9207-3B62645C0327}" type="pres">
      <dgm:prSet presAssocID="{9795AEDE-8C4D-4058-9D42-47455F73A893}" presName="textNode" presStyleLbl="node1" presStyleIdx="0" presStyleCnt="3" custLinFactNeighborY="-2593">
        <dgm:presLayoutVars>
          <dgm:bulletEnabled val="1"/>
        </dgm:presLayoutVars>
      </dgm:prSet>
      <dgm:spPr/>
    </dgm:pt>
    <dgm:pt modelId="{3831B907-748C-4AC8-9408-4CF2534F87C0}" type="pres">
      <dgm:prSet presAssocID="{FEEC207F-F2CF-4D05-ADFC-38A41B8131D7}" presName="sibTrans" presStyleCnt="0"/>
      <dgm:spPr/>
    </dgm:pt>
    <dgm:pt modelId="{325761C1-3667-440F-B95D-7368D8EA73C6}" type="pres">
      <dgm:prSet presAssocID="{C56B3B7D-E7D0-4BDA-B3ED-E9822F2B6208}" presName="textNode" presStyleLbl="node1" presStyleIdx="1" presStyleCnt="3">
        <dgm:presLayoutVars>
          <dgm:bulletEnabled val="1"/>
        </dgm:presLayoutVars>
      </dgm:prSet>
      <dgm:spPr/>
    </dgm:pt>
    <dgm:pt modelId="{C31F8ED3-7855-4FFA-9720-94F6D587516B}" type="pres">
      <dgm:prSet presAssocID="{518FB191-5858-4AA9-BCB8-D67C7F02C90A}" presName="sibTrans" presStyleCnt="0"/>
      <dgm:spPr/>
    </dgm:pt>
    <dgm:pt modelId="{A0B9A024-BC28-4EF2-B161-97413F3456E7}" type="pres">
      <dgm:prSet presAssocID="{DA3E03A3-855B-4373-AC62-A5A64289E66B}" presName="textNode" presStyleLbl="node1" presStyleIdx="2" presStyleCnt="3">
        <dgm:presLayoutVars>
          <dgm:bulletEnabled val="1"/>
        </dgm:presLayoutVars>
      </dgm:prSet>
      <dgm:spPr/>
    </dgm:pt>
  </dgm:ptLst>
  <dgm:cxnLst>
    <dgm:cxn modelId="{0C8B0538-B509-4631-8940-99E3C9CB911D}" type="presOf" srcId="{9795AEDE-8C4D-4058-9D42-47455F73A893}" destId="{EF44F78F-5CED-42CB-9207-3B62645C0327}" srcOrd="0" destOrd="0" presId="urn:microsoft.com/office/officeart/2005/8/layout/hProcess9"/>
    <dgm:cxn modelId="{C25F653F-6C51-4B10-94C1-375D7F4956EF}" type="presOf" srcId="{C56B3B7D-E7D0-4BDA-B3ED-E9822F2B6208}" destId="{325761C1-3667-440F-B95D-7368D8EA73C6}" srcOrd="0" destOrd="0" presId="urn:microsoft.com/office/officeart/2005/8/layout/hProcess9"/>
    <dgm:cxn modelId="{AF465475-13B6-4A89-91F7-487A6A14E3AF}" srcId="{34B1051E-F3B6-4E0C-9F64-2E5720BB8F18}" destId="{C56B3B7D-E7D0-4BDA-B3ED-E9822F2B6208}" srcOrd="1" destOrd="0" parTransId="{E24CBC58-1967-439E-80D3-A5B19A6B2652}" sibTransId="{518FB191-5858-4AA9-BCB8-D67C7F02C90A}"/>
    <dgm:cxn modelId="{77CA139D-9F68-42BE-A663-39664112F1C1}" type="presOf" srcId="{DA3E03A3-855B-4373-AC62-A5A64289E66B}" destId="{A0B9A024-BC28-4EF2-B161-97413F3456E7}" srcOrd="0" destOrd="0" presId="urn:microsoft.com/office/officeart/2005/8/layout/hProcess9"/>
    <dgm:cxn modelId="{1BD18AB4-C456-4A6D-AF1F-32F85914C74F}" srcId="{34B1051E-F3B6-4E0C-9F64-2E5720BB8F18}" destId="{9795AEDE-8C4D-4058-9D42-47455F73A893}" srcOrd="0" destOrd="0" parTransId="{0F7FE022-CA90-4CCE-8ED3-D3058C4123FC}" sibTransId="{FEEC207F-F2CF-4D05-ADFC-38A41B8131D7}"/>
    <dgm:cxn modelId="{455C32CF-7043-4DFC-AF59-27CEE2D18D97}" type="presOf" srcId="{34B1051E-F3B6-4E0C-9F64-2E5720BB8F18}" destId="{29DBDF2D-B766-4A5C-88E9-A5B81D8D08D5}" srcOrd="0" destOrd="0" presId="urn:microsoft.com/office/officeart/2005/8/layout/hProcess9"/>
    <dgm:cxn modelId="{2635B8D4-D40A-472A-AFFB-6B22659E4E80}" srcId="{34B1051E-F3B6-4E0C-9F64-2E5720BB8F18}" destId="{DA3E03A3-855B-4373-AC62-A5A64289E66B}" srcOrd="2" destOrd="0" parTransId="{0CC17C46-5B5D-455D-90D5-F707DA633AD1}" sibTransId="{1176C492-0CDA-4ED0-8153-4D57F86077DB}"/>
    <dgm:cxn modelId="{B15F53B4-EEDA-4D27-BB55-64BD1D7AE99D}" type="presParOf" srcId="{29DBDF2D-B766-4A5C-88E9-A5B81D8D08D5}" destId="{CA059A2A-D606-4F10-A205-E6AADA063DAF}" srcOrd="0" destOrd="0" presId="urn:microsoft.com/office/officeart/2005/8/layout/hProcess9"/>
    <dgm:cxn modelId="{5D281384-3688-4F7E-9991-C72E65E87370}" type="presParOf" srcId="{29DBDF2D-B766-4A5C-88E9-A5B81D8D08D5}" destId="{2A26CF6E-389D-43BE-AFD2-C182693F8F85}" srcOrd="1" destOrd="0" presId="urn:microsoft.com/office/officeart/2005/8/layout/hProcess9"/>
    <dgm:cxn modelId="{C22A7F80-6A92-4D27-9916-E2FE4EDCE250}" type="presParOf" srcId="{2A26CF6E-389D-43BE-AFD2-C182693F8F85}" destId="{EF44F78F-5CED-42CB-9207-3B62645C0327}" srcOrd="0" destOrd="0" presId="urn:microsoft.com/office/officeart/2005/8/layout/hProcess9"/>
    <dgm:cxn modelId="{E9C5C3C7-0FBD-4503-AB76-4B01627275BD}" type="presParOf" srcId="{2A26CF6E-389D-43BE-AFD2-C182693F8F85}" destId="{3831B907-748C-4AC8-9408-4CF2534F87C0}" srcOrd="1" destOrd="0" presId="urn:microsoft.com/office/officeart/2005/8/layout/hProcess9"/>
    <dgm:cxn modelId="{A9882D46-3C9A-40A3-A13E-9942DE5DFB64}" type="presParOf" srcId="{2A26CF6E-389D-43BE-AFD2-C182693F8F85}" destId="{325761C1-3667-440F-B95D-7368D8EA73C6}" srcOrd="2" destOrd="0" presId="urn:microsoft.com/office/officeart/2005/8/layout/hProcess9"/>
    <dgm:cxn modelId="{F48473AF-C6A4-4123-BC50-0C07C0BDADBF}" type="presParOf" srcId="{2A26CF6E-389D-43BE-AFD2-C182693F8F85}" destId="{C31F8ED3-7855-4FFA-9720-94F6D587516B}" srcOrd="3" destOrd="0" presId="urn:microsoft.com/office/officeart/2005/8/layout/hProcess9"/>
    <dgm:cxn modelId="{53A422C1-CE97-4495-8FBA-DEBD0C9CE8E9}" type="presParOf" srcId="{2A26CF6E-389D-43BE-AFD2-C182693F8F85}" destId="{A0B9A024-BC28-4EF2-B161-97413F3456E7}"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B4ABDC1-8074-4EDD-9E85-A2CABB2F25D6}" type="doc">
      <dgm:prSet loTypeId="urn:microsoft.com/office/officeart/2005/8/layout/default" loCatId="list" qsTypeId="urn:microsoft.com/office/officeart/2005/8/quickstyle/simple3" qsCatId="simple" csTypeId="urn:microsoft.com/office/officeart/2005/8/colors/accent1_1" csCatId="accent1" phldr="1"/>
      <dgm:spPr/>
      <dgm:t>
        <a:bodyPr/>
        <a:lstStyle/>
        <a:p>
          <a:endParaRPr lang="en-US"/>
        </a:p>
      </dgm:t>
    </dgm:pt>
    <dgm:pt modelId="{352114F7-12B3-48AE-906C-688DCB59A811}">
      <dgm:prSet custT="1"/>
      <dgm:spPr>
        <a:ln>
          <a:solidFill>
            <a:schemeClr val="tx1"/>
          </a:solidFill>
        </a:ln>
      </dgm:spPr>
      <dgm:t>
        <a:bodyPr/>
        <a:lstStyle/>
        <a:p>
          <a:r>
            <a:rPr lang="en-US" sz="2000" b="1" i="0" u="none" strike="noStrike">
              <a:effectLst/>
            </a:rPr>
            <a:t>Gamestop Products</a:t>
          </a:r>
        </a:p>
      </dgm:t>
    </dgm:pt>
    <dgm:pt modelId="{975F5CF7-A8A3-47F6-8446-CC29765F643E}" type="parTrans" cxnId="{F7AFDB42-A459-4B9E-B8FF-8A510765DC75}">
      <dgm:prSet/>
      <dgm:spPr/>
      <dgm:t>
        <a:bodyPr/>
        <a:lstStyle/>
        <a:p>
          <a:endParaRPr lang="en-US"/>
        </a:p>
      </dgm:t>
    </dgm:pt>
    <dgm:pt modelId="{5A7B213A-579A-48F1-8294-0733DD470DB3}" type="sibTrans" cxnId="{F7AFDB42-A459-4B9E-B8FF-8A510765DC75}">
      <dgm:prSet/>
      <dgm:spPr/>
      <dgm:t>
        <a:bodyPr/>
        <a:lstStyle/>
        <a:p>
          <a:endParaRPr lang="en-US"/>
        </a:p>
      </dgm:t>
    </dgm:pt>
    <dgm:pt modelId="{E89F9E9F-C38E-4C48-B7DD-AB97F5A6DC7F}">
      <dgm:prSet custT="1"/>
      <dgm:spPr>
        <a:ln>
          <a:solidFill>
            <a:schemeClr val="tx1"/>
          </a:solidFill>
        </a:ln>
      </dgm:spPr>
      <dgm:t>
        <a:bodyPr/>
        <a:lstStyle/>
        <a:p>
          <a:r>
            <a:rPr lang="en-US" sz="2000" b="1"/>
            <a:t>Retail competition</a:t>
          </a:r>
        </a:p>
      </dgm:t>
    </dgm:pt>
    <dgm:pt modelId="{7CB17C9F-283D-6143-9F58-27B243D473CA}" type="parTrans" cxnId="{2EB49334-A316-4143-ADF4-3626C9BEBCFF}">
      <dgm:prSet/>
      <dgm:spPr/>
      <dgm:t>
        <a:bodyPr/>
        <a:lstStyle/>
        <a:p>
          <a:endParaRPr lang="en-GB"/>
        </a:p>
      </dgm:t>
    </dgm:pt>
    <dgm:pt modelId="{D919F723-F1C4-5847-A636-4DEA95D1E434}" type="sibTrans" cxnId="{2EB49334-A316-4143-ADF4-3626C9BEBCFF}">
      <dgm:prSet/>
      <dgm:spPr/>
      <dgm:t>
        <a:bodyPr/>
        <a:lstStyle/>
        <a:p>
          <a:endParaRPr lang="en-GB"/>
        </a:p>
      </dgm:t>
    </dgm:pt>
    <dgm:pt modelId="{86A93291-4C09-4BE0-BB43-6C45F58B9872}" type="pres">
      <dgm:prSet presAssocID="{5B4ABDC1-8074-4EDD-9E85-A2CABB2F25D6}" presName="diagram" presStyleCnt="0">
        <dgm:presLayoutVars>
          <dgm:dir/>
          <dgm:resizeHandles val="exact"/>
        </dgm:presLayoutVars>
      </dgm:prSet>
      <dgm:spPr/>
    </dgm:pt>
    <dgm:pt modelId="{CE0F9619-BB7F-284A-85B3-CE2D32C1F20E}" type="pres">
      <dgm:prSet presAssocID="{E89F9E9F-C38E-4C48-B7DD-AB97F5A6DC7F}" presName="node" presStyleLbl="node1" presStyleIdx="0" presStyleCnt="2" custLinFactNeighborY="112">
        <dgm:presLayoutVars>
          <dgm:bulletEnabled val="1"/>
        </dgm:presLayoutVars>
      </dgm:prSet>
      <dgm:spPr>
        <a:prstGeom prst="roundRect">
          <a:avLst/>
        </a:prstGeom>
      </dgm:spPr>
    </dgm:pt>
    <dgm:pt modelId="{35369984-60CF-4649-BE76-028AAD48645A}" type="pres">
      <dgm:prSet presAssocID="{D919F723-F1C4-5847-A636-4DEA95D1E434}" presName="sibTrans" presStyleCnt="0"/>
      <dgm:spPr/>
    </dgm:pt>
    <dgm:pt modelId="{D3FEAD37-695E-4E0D-A265-A5AAFCC86979}" type="pres">
      <dgm:prSet presAssocID="{352114F7-12B3-48AE-906C-688DCB59A811}" presName="node" presStyleLbl="node1" presStyleIdx="1" presStyleCnt="2" custLinFactNeighborX="88457" custLinFactNeighborY="-5011">
        <dgm:presLayoutVars>
          <dgm:bulletEnabled val="1"/>
        </dgm:presLayoutVars>
      </dgm:prSet>
      <dgm:spPr>
        <a:prstGeom prst="roundRect">
          <a:avLst/>
        </a:prstGeom>
      </dgm:spPr>
    </dgm:pt>
  </dgm:ptLst>
  <dgm:cxnLst>
    <dgm:cxn modelId="{A3FA4827-8BCB-427E-A88A-FD48921DD9A8}" type="presOf" srcId="{5B4ABDC1-8074-4EDD-9E85-A2CABB2F25D6}" destId="{86A93291-4C09-4BE0-BB43-6C45F58B9872}" srcOrd="0" destOrd="0" presId="urn:microsoft.com/office/officeart/2005/8/layout/default"/>
    <dgm:cxn modelId="{D606382C-7BDE-4035-9AD5-64CDD06005B5}" type="presOf" srcId="{352114F7-12B3-48AE-906C-688DCB59A811}" destId="{D3FEAD37-695E-4E0D-A265-A5AAFCC86979}" srcOrd="0" destOrd="0" presId="urn:microsoft.com/office/officeart/2005/8/layout/default"/>
    <dgm:cxn modelId="{2EB49334-A316-4143-ADF4-3626C9BEBCFF}" srcId="{5B4ABDC1-8074-4EDD-9E85-A2CABB2F25D6}" destId="{E89F9E9F-C38E-4C48-B7DD-AB97F5A6DC7F}" srcOrd="0" destOrd="0" parTransId="{7CB17C9F-283D-6143-9F58-27B243D473CA}" sibTransId="{D919F723-F1C4-5847-A636-4DEA95D1E434}"/>
    <dgm:cxn modelId="{F7AFDB42-A459-4B9E-B8FF-8A510765DC75}" srcId="{5B4ABDC1-8074-4EDD-9E85-A2CABB2F25D6}" destId="{352114F7-12B3-48AE-906C-688DCB59A811}" srcOrd="1" destOrd="0" parTransId="{975F5CF7-A8A3-47F6-8446-CC29765F643E}" sibTransId="{5A7B213A-579A-48F1-8294-0733DD470DB3}"/>
    <dgm:cxn modelId="{3CCC39DC-02CA-C147-82CA-828AB8689A0F}" type="presOf" srcId="{E89F9E9F-C38E-4C48-B7DD-AB97F5A6DC7F}" destId="{CE0F9619-BB7F-284A-85B3-CE2D32C1F20E}" srcOrd="0" destOrd="0" presId="urn:microsoft.com/office/officeart/2005/8/layout/default"/>
    <dgm:cxn modelId="{A376B790-CE74-5B4D-B132-7B5B73A7DCAD}" type="presParOf" srcId="{86A93291-4C09-4BE0-BB43-6C45F58B9872}" destId="{CE0F9619-BB7F-284A-85B3-CE2D32C1F20E}" srcOrd="0" destOrd="0" presId="urn:microsoft.com/office/officeart/2005/8/layout/default"/>
    <dgm:cxn modelId="{6364AC09-F4E9-A94A-92EE-867EF5D702C3}" type="presParOf" srcId="{86A93291-4C09-4BE0-BB43-6C45F58B9872}" destId="{35369984-60CF-4649-BE76-028AAD48645A}" srcOrd="1" destOrd="0" presId="urn:microsoft.com/office/officeart/2005/8/layout/default"/>
    <dgm:cxn modelId="{2F77FFF6-ACC0-470A-A9E2-5D9DD8B3668E}" type="presParOf" srcId="{86A93291-4C09-4BE0-BB43-6C45F58B9872}" destId="{D3FEAD37-695E-4E0D-A265-A5AAFCC86979}" srcOrd="2" destOrd="0" presId="urn:microsoft.com/office/officeart/2005/8/layout/defaul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B4ABDC1-8074-4EDD-9E85-A2CABB2F25D6}" type="doc">
      <dgm:prSet loTypeId="urn:microsoft.com/office/officeart/2005/8/layout/default" loCatId="list" qsTypeId="urn:microsoft.com/office/officeart/2005/8/quickstyle/simple3" qsCatId="simple" csTypeId="urn:microsoft.com/office/officeart/2005/8/colors/accent0_1" csCatId="mainScheme" phldr="1"/>
      <dgm:spPr/>
      <dgm:t>
        <a:bodyPr/>
        <a:lstStyle/>
        <a:p>
          <a:endParaRPr lang="en-US"/>
        </a:p>
      </dgm:t>
    </dgm:pt>
    <dgm:pt modelId="{4E296335-AD27-4D25-98A9-CD2CF8917B5B}">
      <dgm:prSet phldrT="[Text]" custT="1"/>
      <dgm:spPr/>
      <dgm:t>
        <a:bodyPr/>
        <a:lstStyle/>
        <a:p>
          <a:pPr>
            <a:buFont typeface="Arial" panose="020B0604020202020204" pitchFamily="34" charset="0"/>
            <a:buChar char="•"/>
          </a:pPr>
          <a:r>
            <a:rPr lang="en-US" sz="2400" b="1" i="0" u="none" strike="noStrike">
              <a:effectLst/>
            </a:rPr>
            <a:t>Market Players </a:t>
          </a:r>
          <a:endParaRPr lang="en-US" sz="2400"/>
        </a:p>
      </dgm:t>
    </dgm:pt>
    <dgm:pt modelId="{02D48085-1125-4C19-B2CE-D163D422240D}" type="parTrans" cxnId="{F2762843-A0F5-4953-985C-0048A7E6CD30}">
      <dgm:prSet/>
      <dgm:spPr/>
      <dgm:t>
        <a:bodyPr/>
        <a:lstStyle/>
        <a:p>
          <a:endParaRPr lang="en-US"/>
        </a:p>
      </dgm:t>
    </dgm:pt>
    <dgm:pt modelId="{1D917B54-E8CC-4995-90CE-23561019E65E}" type="sibTrans" cxnId="{F2762843-A0F5-4953-985C-0048A7E6CD30}">
      <dgm:prSet/>
      <dgm:spPr/>
      <dgm:t>
        <a:bodyPr/>
        <a:lstStyle/>
        <a:p>
          <a:endParaRPr lang="en-US"/>
        </a:p>
      </dgm:t>
    </dgm:pt>
    <dgm:pt modelId="{3060F7E2-C9F6-4BEE-94FD-AFD395A866CA}">
      <dgm:prSet custT="1"/>
      <dgm:spPr/>
      <dgm:t>
        <a:bodyPr/>
        <a:lstStyle/>
        <a:p>
          <a:r>
            <a:rPr lang="en-US" sz="2400" b="1" i="0" u="none" strike="noStrike">
              <a:effectLst/>
            </a:rPr>
            <a:t>Trading</a:t>
          </a:r>
          <a:endParaRPr lang="en-US" sz="2400" b="1"/>
        </a:p>
      </dgm:t>
    </dgm:pt>
    <dgm:pt modelId="{1ED7ADF0-3F1A-4994-8A95-86B5E9D4502A}" type="parTrans" cxnId="{787F9589-248F-47D9-98C3-EF53F53986DA}">
      <dgm:prSet/>
      <dgm:spPr/>
      <dgm:t>
        <a:bodyPr/>
        <a:lstStyle/>
        <a:p>
          <a:endParaRPr lang="en-US"/>
        </a:p>
      </dgm:t>
    </dgm:pt>
    <dgm:pt modelId="{02686B22-3478-4C5E-B091-EA0D6407436E}" type="sibTrans" cxnId="{787F9589-248F-47D9-98C3-EF53F53986DA}">
      <dgm:prSet/>
      <dgm:spPr/>
      <dgm:t>
        <a:bodyPr/>
        <a:lstStyle/>
        <a:p>
          <a:endParaRPr lang="en-US"/>
        </a:p>
      </dgm:t>
    </dgm:pt>
    <dgm:pt modelId="{352114F7-12B3-48AE-906C-688DCB59A811}">
      <dgm:prSet custT="1"/>
      <dgm:spPr/>
      <dgm:t>
        <a:bodyPr/>
        <a:lstStyle/>
        <a:p>
          <a:r>
            <a:rPr lang="en-US" sz="2400" b="1" i="0" u="none" strike="noStrike">
              <a:effectLst/>
            </a:rPr>
            <a:t>SEC</a:t>
          </a:r>
        </a:p>
      </dgm:t>
    </dgm:pt>
    <dgm:pt modelId="{975F5CF7-A8A3-47F6-8446-CC29765F643E}" type="parTrans" cxnId="{F7AFDB42-A459-4B9E-B8FF-8A510765DC75}">
      <dgm:prSet/>
      <dgm:spPr/>
      <dgm:t>
        <a:bodyPr/>
        <a:lstStyle/>
        <a:p>
          <a:endParaRPr lang="en-US"/>
        </a:p>
      </dgm:t>
    </dgm:pt>
    <dgm:pt modelId="{5A7B213A-579A-48F1-8294-0733DD470DB3}" type="sibTrans" cxnId="{F7AFDB42-A459-4B9E-B8FF-8A510765DC75}">
      <dgm:prSet/>
      <dgm:spPr/>
      <dgm:t>
        <a:bodyPr/>
        <a:lstStyle/>
        <a:p>
          <a:endParaRPr lang="en-US"/>
        </a:p>
      </dgm:t>
    </dgm:pt>
    <dgm:pt modelId="{86A93291-4C09-4BE0-BB43-6C45F58B9872}" type="pres">
      <dgm:prSet presAssocID="{5B4ABDC1-8074-4EDD-9E85-A2CABB2F25D6}" presName="diagram" presStyleCnt="0">
        <dgm:presLayoutVars>
          <dgm:dir/>
          <dgm:resizeHandles val="exact"/>
        </dgm:presLayoutVars>
      </dgm:prSet>
      <dgm:spPr/>
    </dgm:pt>
    <dgm:pt modelId="{AB0BB5FB-6C6C-4AE7-B51E-D78C918AD174}" type="pres">
      <dgm:prSet presAssocID="{4E296335-AD27-4D25-98A9-CD2CF8917B5B}" presName="node" presStyleLbl="node1" presStyleIdx="0" presStyleCnt="3">
        <dgm:presLayoutVars>
          <dgm:bulletEnabled val="1"/>
        </dgm:presLayoutVars>
      </dgm:prSet>
      <dgm:spPr>
        <a:prstGeom prst="roundRect">
          <a:avLst/>
        </a:prstGeom>
      </dgm:spPr>
    </dgm:pt>
    <dgm:pt modelId="{9E7C956D-1B89-489F-91AD-C931BFC6FD93}" type="pres">
      <dgm:prSet presAssocID="{1D917B54-E8CC-4995-90CE-23561019E65E}" presName="sibTrans" presStyleCnt="0"/>
      <dgm:spPr/>
    </dgm:pt>
    <dgm:pt modelId="{3B150F08-E94A-4012-9BFE-3D107B57F2B8}" type="pres">
      <dgm:prSet presAssocID="{3060F7E2-C9F6-4BEE-94FD-AFD395A866CA}" presName="node" presStyleLbl="node1" presStyleIdx="1" presStyleCnt="3">
        <dgm:presLayoutVars>
          <dgm:bulletEnabled val="1"/>
        </dgm:presLayoutVars>
      </dgm:prSet>
      <dgm:spPr>
        <a:prstGeom prst="roundRect">
          <a:avLst/>
        </a:prstGeom>
      </dgm:spPr>
    </dgm:pt>
    <dgm:pt modelId="{58978A3A-6D93-4593-AC9D-95DFD8FCE7C5}" type="pres">
      <dgm:prSet presAssocID="{02686B22-3478-4C5E-B091-EA0D6407436E}" presName="sibTrans" presStyleCnt="0"/>
      <dgm:spPr/>
    </dgm:pt>
    <dgm:pt modelId="{D3FEAD37-695E-4E0D-A265-A5AAFCC86979}" type="pres">
      <dgm:prSet presAssocID="{352114F7-12B3-48AE-906C-688DCB59A811}" presName="node" presStyleLbl="node1" presStyleIdx="2" presStyleCnt="3">
        <dgm:presLayoutVars>
          <dgm:bulletEnabled val="1"/>
        </dgm:presLayoutVars>
      </dgm:prSet>
      <dgm:spPr>
        <a:prstGeom prst="roundRect">
          <a:avLst/>
        </a:prstGeom>
      </dgm:spPr>
    </dgm:pt>
  </dgm:ptLst>
  <dgm:cxnLst>
    <dgm:cxn modelId="{A3FA4827-8BCB-427E-A88A-FD48921DD9A8}" type="presOf" srcId="{5B4ABDC1-8074-4EDD-9E85-A2CABB2F25D6}" destId="{86A93291-4C09-4BE0-BB43-6C45F58B9872}" srcOrd="0" destOrd="0" presId="urn:microsoft.com/office/officeart/2005/8/layout/default"/>
    <dgm:cxn modelId="{D606382C-7BDE-4035-9AD5-64CDD06005B5}" type="presOf" srcId="{352114F7-12B3-48AE-906C-688DCB59A811}" destId="{D3FEAD37-695E-4E0D-A265-A5AAFCC86979}" srcOrd="0" destOrd="0" presId="urn:microsoft.com/office/officeart/2005/8/layout/default"/>
    <dgm:cxn modelId="{F7AFDB42-A459-4B9E-B8FF-8A510765DC75}" srcId="{5B4ABDC1-8074-4EDD-9E85-A2CABB2F25D6}" destId="{352114F7-12B3-48AE-906C-688DCB59A811}" srcOrd="2" destOrd="0" parTransId="{975F5CF7-A8A3-47F6-8446-CC29765F643E}" sibTransId="{5A7B213A-579A-48F1-8294-0733DD470DB3}"/>
    <dgm:cxn modelId="{F2762843-A0F5-4953-985C-0048A7E6CD30}" srcId="{5B4ABDC1-8074-4EDD-9E85-A2CABB2F25D6}" destId="{4E296335-AD27-4D25-98A9-CD2CF8917B5B}" srcOrd="0" destOrd="0" parTransId="{02D48085-1125-4C19-B2CE-D163D422240D}" sibTransId="{1D917B54-E8CC-4995-90CE-23561019E65E}"/>
    <dgm:cxn modelId="{787F9589-248F-47D9-98C3-EF53F53986DA}" srcId="{5B4ABDC1-8074-4EDD-9E85-A2CABB2F25D6}" destId="{3060F7E2-C9F6-4BEE-94FD-AFD395A866CA}" srcOrd="1" destOrd="0" parTransId="{1ED7ADF0-3F1A-4994-8A95-86B5E9D4502A}" sibTransId="{02686B22-3478-4C5E-B091-EA0D6407436E}"/>
    <dgm:cxn modelId="{4FA5D696-38FC-4396-8FBA-B49594FAA95F}" type="presOf" srcId="{4E296335-AD27-4D25-98A9-CD2CF8917B5B}" destId="{AB0BB5FB-6C6C-4AE7-B51E-D78C918AD174}" srcOrd="0" destOrd="0" presId="urn:microsoft.com/office/officeart/2005/8/layout/default"/>
    <dgm:cxn modelId="{DC123C9F-C4F4-45F0-B51C-1D30FFC65D8D}" type="presOf" srcId="{3060F7E2-C9F6-4BEE-94FD-AFD395A866CA}" destId="{3B150F08-E94A-4012-9BFE-3D107B57F2B8}" srcOrd="0" destOrd="0" presId="urn:microsoft.com/office/officeart/2005/8/layout/default"/>
    <dgm:cxn modelId="{0F7602A6-72E5-4057-9978-BD62EEC15BB2}" type="presParOf" srcId="{86A93291-4C09-4BE0-BB43-6C45F58B9872}" destId="{AB0BB5FB-6C6C-4AE7-B51E-D78C918AD174}" srcOrd="0" destOrd="0" presId="urn:microsoft.com/office/officeart/2005/8/layout/default"/>
    <dgm:cxn modelId="{DD9FD1DE-C52D-4003-9BC7-902B25D07B56}" type="presParOf" srcId="{86A93291-4C09-4BE0-BB43-6C45F58B9872}" destId="{9E7C956D-1B89-489F-91AD-C931BFC6FD93}" srcOrd="1" destOrd="0" presId="urn:microsoft.com/office/officeart/2005/8/layout/default"/>
    <dgm:cxn modelId="{800F5AF4-4670-42F0-AA10-4C134E05366F}" type="presParOf" srcId="{86A93291-4C09-4BE0-BB43-6C45F58B9872}" destId="{3B150F08-E94A-4012-9BFE-3D107B57F2B8}" srcOrd="2" destOrd="0" presId="urn:microsoft.com/office/officeart/2005/8/layout/default"/>
    <dgm:cxn modelId="{16D81E68-AA3C-434F-8DE5-F4FFEA110308}" type="presParOf" srcId="{86A93291-4C09-4BE0-BB43-6C45F58B9872}" destId="{58978A3A-6D93-4593-AC9D-95DFD8FCE7C5}" srcOrd="3" destOrd="0" presId="urn:microsoft.com/office/officeart/2005/8/layout/default"/>
    <dgm:cxn modelId="{2F77FFF6-ACC0-470A-A9E2-5D9DD8B3668E}" type="presParOf" srcId="{86A93291-4C09-4BE0-BB43-6C45F58B9872}" destId="{D3FEAD37-695E-4E0D-A265-A5AAFCC86979}"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B4ABDC1-8074-4EDD-9E85-A2CABB2F25D6}" type="doc">
      <dgm:prSet loTypeId="urn:microsoft.com/office/officeart/2005/8/layout/default" loCatId="list" qsTypeId="urn:microsoft.com/office/officeart/2005/8/quickstyle/simple3" qsCatId="simple" csTypeId="urn:microsoft.com/office/officeart/2005/8/colors/accent0_1" csCatId="mainScheme" phldr="1"/>
      <dgm:spPr/>
      <dgm:t>
        <a:bodyPr/>
        <a:lstStyle/>
        <a:p>
          <a:endParaRPr lang="en-US"/>
        </a:p>
      </dgm:t>
    </dgm:pt>
    <dgm:pt modelId="{4E296335-AD27-4D25-98A9-CD2CF8917B5B}">
      <dgm:prSet phldrT="[Text]" custT="1"/>
      <dgm:spPr>
        <a:ln>
          <a:solidFill>
            <a:schemeClr val="tx1"/>
          </a:solidFill>
        </a:ln>
      </dgm:spPr>
      <dgm:t>
        <a:bodyPr/>
        <a:lstStyle/>
        <a:p>
          <a:pPr>
            <a:buFont typeface="Arial" panose="020B0604020202020204" pitchFamily="34" charset="0"/>
            <a:buChar char="•"/>
          </a:pPr>
          <a:r>
            <a:rPr lang="en-US" sz="2800" b="1" i="0" u="none" strike="noStrike">
              <a:effectLst/>
            </a:rPr>
            <a:t>Market Frenzy</a:t>
          </a:r>
          <a:endParaRPr lang="en-US" sz="2800"/>
        </a:p>
      </dgm:t>
    </dgm:pt>
    <dgm:pt modelId="{02D48085-1125-4C19-B2CE-D163D422240D}" type="parTrans" cxnId="{F2762843-A0F5-4953-985C-0048A7E6CD30}">
      <dgm:prSet/>
      <dgm:spPr/>
      <dgm:t>
        <a:bodyPr/>
        <a:lstStyle/>
        <a:p>
          <a:endParaRPr lang="en-US"/>
        </a:p>
      </dgm:t>
    </dgm:pt>
    <dgm:pt modelId="{1D917B54-E8CC-4995-90CE-23561019E65E}" type="sibTrans" cxnId="{F2762843-A0F5-4953-985C-0048A7E6CD30}">
      <dgm:prSet/>
      <dgm:spPr/>
      <dgm:t>
        <a:bodyPr/>
        <a:lstStyle/>
        <a:p>
          <a:endParaRPr lang="en-US"/>
        </a:p>
      </dgm:t>
    </dgm:pt>
    <dgm:pt modelId="{B861D956-B382-4B65-9C7D-F1DE06A85223}">
      <dgm:prSet phldrT="[Text]" custT="1"/>
      <dgm:spPr>
        <a:ln>
          <a:solidFill>
            <a:schemeClr val="tx1"/>
          </a:solidFill>
        </a:ln>
      </dgm:spPr>
      <dgm:t>
        <a:bodyPr/>
        <a:lstStyle/>
        <a:p>
          <a:pPr>
            <a:buFont typeface="Arial" panose="020B0604020202020204" pitchFamily="34" charset="0"/>
            <a:buChar char="•"/>
          </a:pPr>
          <a:r>
            <a:rPr lang="en-US" sz="2800" b="1"/>
            <a:t>Product</a:t>
          </a:r>
        </a:p>
      </dgm:t>
    </dgm:pt>
    <dgm:pt modelId="{44445837-2FB4-4B21-90E8-58E8DB0E9C6A}" type="parTrans" cxnId="{134C1E4D-0692-4543-A10B-82AF21830B3A}">
      <dgm:prSet/>
      <dgm:spPr/>
      <dgm:t>
        <a:bodyPr/>
        <a:lstStyle/>
        <a:p>
          <a:endParaRPr lang="en-US"/>
        </a:p>
      </dgm:t>
    </dgm:pt>
    <dgm:pt modelId="{6C26D7A9-6DA6-4925-8DF1-2D1D4081BA12}" type="sibTrans" cxnId="{134C1E4D-0692-4543-A10B-82AF21830B3A}">
      <dgm:prSet/>
      <dgm:spPr/>
      <dgm:t>
        <a:bodyPr/>
        <a:lstStyle/>
        <a:p>
          <a:endParaRPr lang="en-US"/>
        </a:p>
      </dgm:t>
    </dgm:pt>
    <dgm:pt modelId="{86A93291-4C09-4BE0-BB43-6C45F58B9872}" type="pres">
      <dgm:prSet presAssocID="{5B4ABDC1-8074-4EDD-9E85-A2CABB2F25D6}" presName="diagram" presStyleCnt="0">
        <dgm:presLayoutVars>
          <dgm:dir/>
          <dgm:resizeHandles val="exact"/>
        </dgm:presLayoutVars>
      </dgm:prSet>
      <dgm:spPr/>
    </dgm:pt>
    <dgm:pt modelId="{A72F0D9C-6595-4F9F-89C0-09245D20941A}" type="pres">
      <dgm:prSet presAssocID="{B861D956-B382-4B65-9C7D-F1DE06A85223}" presName="node" presStyleLbl="node1" presStyleIdx="0" presStyleCnt="2">
        <dgm:presLayoutVars>
          <dgm:bulletEnabled val="1"/>
        </dgm:presLayoutVars>
      </dgm:prSet>
      <dgm:spPr>
        <a:prstGeom prst="roundRect">
          <a:avLst/>
        </a:prstGeom>
      </dgm:spPr>
    </dgm:pt>
    <dgm:pt modelId="{774A4D6C-455A-40A3-8595-5FC53EEBA0FF}" type="pres">
      <dgm:prSet presAssocID="{6C26D7A9-6DA6-4925-8DF1-2D1D4081BA12}" presName="sibTrans" presStyleCnt="0"/>
      <dgm:spPr/>
    </dgm:pt>
    <dgm:pt modelId="{AB0BB5FB-6C6C-4AE7-B51E-D78C918AD174}" type="pres">
      <dgm:prSet presAssocID="{4E296335-AD27-4D25-98A9-CD2CF8917B5B}" presName="node" presStyleLbl="node1" presStyleIdx="1" presStyleCnt="2">
        <dgm:presLayoutVars>
          <dgm:bulletEnabled val="1"/>
        </dgm:presLayoutVars>
      </dgm:prSet>
      <dgm:spPr>
        <a:prstGeom prst="roundRect">
          <a:avLst/>
        </a:prstGeom>
      </dgm:spPr>
    </dgm:pt>
  </dgm:ptLst>
  <dgm:cxnLst>
    <dgm:cxn modelId="{A3FA4827-8BCB-427E-A88A-FD48921DD9A8}" type="presOf" srcId="{5B4ABDC1-8074-4EDD-9E85-A2CABB2F25D6}" destId="{86A93291-4C09-4BE0-BB43-6C45F58B9872}" srcOrd="0" destOrd="0" presId="urn:microsoft.com/office/officeart/2005/8/layout/default"/>
    <dgm:cxn modelId="{F2762843-A0F5-4953-985C-0048A7E6CD30}" srcId="{5B4ABDC1-8074-4EDD-9E85-A2CABB2F25D6}" destId="{4E296335-AD27-4D25-98A9-CD2CF8917B5B}" srcOrd="1" destOrd="0" parTransId="{02D48085-1125-4C19-B2CE-D163D422240D}" sibTransId="{1D917B54-E8CC-4995-90CE-23561019E65E}"/>
    <dgm:cxn modelId="{134C1E4D-0692-4543-A10B-82AF21830B3A}" srcId="{5B4ABDC1-8074-4EDD-9E85-A2CABB2F25D6}" destId="{B861D956-B382-4B65-9C7D-F1DE06A85223}" srcOrd="0" destOrd="0" parTransId="{44445837-2FB4-4B21-90E8-58E8DB0E9C6A}" sibTransId="{6C26D7A9-6DA6-4925-8DF1-2D1D4081BA12}"/>
    <dgm:cxn modelId="{4FA5D696-38FC-4396-8FBA-B49594FAA95F}" type="presOf" srcId="{4E296335-AD27-4D25-98A9-CD2CF8917B5B}" destId="{AB0BB5FB-6C6C-4AE7-B51E-D78C918AD174}" srcOrd="0" destOrd="0" presId="urn:microsoft.com/office/officeart/2005/8/layout/default"/>
    <dgm:cxn modelId="{80EBB69D-26A5-44B8-940C-4B51D5734305}" type="presOf" srcId="{B861D956-B382-4B65-9C7D-F1DE06A85223}" destId="{A72F0D9C-6595-4F9F-89C0-09245D20941A}" srcOrd="0" destOrd="0" presId="urn:microsoft.com/office/officeart/2005/8/layout/default"/>
    <dgm:cxn modelId="{DD0D3A77-F9DF-45BC-A490-BAEB2BEB9870}" type="presParOf" srcId="{86A93291-4C09-4BE0-BB43-6C45F58B9872}" destId="{A72F0D9C-6595-4F9F-89C0-09245D20941A}" srcOrd="0" destOrd="0" presId="urn:microsoft.com/office/officeart/2005/8/layout/default"/>
    <dgm:cxn modelId="{7C03B7E4-ED52-43EB-91F3-FC00C74A126E}" type="presParOf" srcId="{86A93291-4C09-4BE0-BB43-6C45F58B9872}" destId="{774A4D6C-455A-40A3-8595-5FC53EEBA0FF}" srcOrd="1" destOrd="0" presId="urn:microsoft.com/office/officeart/2005/8/layout/default"/>
    <dgm:cxn modelId="{0F7602A6-72E5-4057-9978-BD62EEC15BB2}" type="presParOf" srcId="{86A93291-4C09-4BE0-BB43-6C45F58B9872}" destId="{AB0BB5FB-6C6C-4AE7-B51E-D78C918AD174}" srcOrd="2" destOrd="0" presId="urn:microsoft.com/office/officeart/2005/8/layout/defaul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7F408B7-D252-4545-B1DF-9702BC9DFB0A}" type="doc">
      <dgm:prSet loTypeId="urn:microsoft.com/office/officeart/2005/8/layout/hList6" loCatId="list" qsTypeId="urn:microsoft.com/office/officeart/2005/8/quickstyle/simple3" qsCatId="simple" csTypeId="urn:microsoft.com/office/officeart/2005/8/colors/accent3_5" csCatId="accent3" phldr="1"/>
      <dgm:spPr/>
      <dgm:t>
        <a:bodyPr/>
        <a:lstStyle/>
        <a:p>
          <a:endParaRPr lang="en-US"/>
        </a:p>
      </dgm:t>
    </dgm:pt>
    <dgm:pt modelId="{09316A58-2CED-426A-90C7-8E0A97C5998B}">
      <dgm:prSet/>
      <dgm:spPr/>
      <dgm:t>
        <a:bodyPr/>
        <a:lstStyle/>
        <a:p>
          <a:r>
            <a:rPr lang="en-US" b="1">
              <a:solidFill>
                <a:srgbClr val="333F48"/>
              </a:solidFill>
            </a:rPr>
            <a:t>10,000  Tweets </a:t>
          </a:r>
        </a:p>
        <a:p>
          <a:r>
            <a:rPr lang="en-US" b="1">
              <a:solidFill>
                <a:srgbClr val="333F48"/>
              </a:solidFill>
            </a:rPr>
            <a:t>(Jul-Sep’21)</a:t>
          </a:r>
        </a:p>
      </dgm:t>
    </dgm:pt>
    <dgm:pt modelId="{23547B21-8A33-4D7D-B025-09B255467074}" type="parTrans" cxnId="{DCDDD35C-CAD2-4508-B249-AAF8B5FC4A7A}">
      <dgm:prSet/>
      <dgm:spPr/>
      <dgm:t>
        <a:bodyPr/>
        <a:lstStyle/>
        <a:p>
          <a:endParaRPr lang="en-US"/>
        </a:p>
      </dgm:t>
    </dgm:pt>
    <dgm:pt modelId="{9B82F93C-D7B5-4BA7-A33A-31D289A5C7BB}" type="sibTrans" cxnId="{DCDDD35C-CAD2-4508-B249-AAF8B5FC4A7A}">
      <dgm:prSet/>
      <dgm:spPr/>
      <dgm:t>
        <a:bodyPr/>
        <a:lstStyle/>
        <a:p>
          <a:endParaRPr lang="en-US"/>
        </a:p>
      </dgm:t>
    </dgm:pt>
    <dgm:pt modelId="{E5D3D806-3572-425C-B1D8-7A76DE3F69DC}">
      <dgm:prSet/>
      <dgm:spPr/>
      <dgm:t>
        <a:bodyPr/>
        <a:lstStyle/>
        <a:p>
          <a:r>
            <a:rPr lang="en-US" b="1">
              <a:solidFill>
                <a:srgbClr val="333F48"/>
              </a:solidFill>
            </a:rPr>
            <a:t>Data Cleaning</a:t>
          </a:r>
        </a:p>
      </dgm:t>
    </dgm:pt>
    <dgm:pt modelId="{A60E6339-8BFE-4C4E-8AA9-47AE96A2C66A}" type="parTrans" cxnId="{8612096A-221F-4167-A27F-F63C1CE5C0DA}">
      <dgm:prSet/>
      <dgm:spPr/>
      <dgm:t>
        <a:bodyPr/>
        <a:lstStyle/>
        <a:p>
          <a:endParaRPr lang="en-US"/>
        </a:p>
      </dgm:t>
    </dgm:pt>
    <dgm:pt modelId="{FEFA0E58-4541-4045-9665-5C7FAE4D93DE}" type="sibTrans" cxnId="{8612096A-221F-4167-A27F-F63C1CE5C0DA}">
      <dgm:prSet/>
      <dgm:spPr/>
      <dgm:t>
        <a:bodyPr/>
        <a:lstStyle/>
        <a:p>
          <a:endParaRPr lang="en-US"/>
        </a:p>
      </dgm:t>
    </dgm:pt>
    <dgm:pt modelId="{41F14A80-2B91-492E-BEA2-0A605576D815}">
      <dgm:prSet/>
      <dgm:spPr/>
      <dgm:t>
        <a:bodyPr/>
        <a:lstStyle/>
        <a:p>
          <a:r>
            <a:rPr lang="en-US">
              <a:solidFill>
                <a:srgbClr val="333F48"/>
              </a:solidFill>
            </a:rPr>
            <a:t>Stop words</a:t>
          </a:r>
        </a:p>
      </dgm:t>
    </dgm:pt>
    <dgm:pt modelId="{31031E61-42E5-48C3-9EB9-688A0BA11625}" type="parTrans" cxnId="{870112ED-831F-47B0-B763-FDBB6C47811C}">
      <dgm:prSet/>
      <dgm:spPr/>
      <dgm:t>
        <a:bodyPr/>
        <a:lstStyle/>
        <a:p>
          <a:endParaRPr lang="en-US"/>
        </a:p>
      </dgm:t>
    </dgm:pt>
    <dgm:pt modelId="{F870ABAD-23FB-4E30-B7C5-1D2F87CF868E}" type="sibTrans" cxnId="{870112ED-831F-47B0-B763-FDBB6C47811C}">
      <dgm:prSet/>
      <dgm:spPr/>
      <dgm:t>
        <a:bodyPr/>
        <a:lstStyle/>
        <a:p>
          <a:endParaRPr lang="en-US"/>
        </a:p>
      </dgm:t>
    </dgm:pt>
    <dgm:pt modelId="{D3527CDA-768C-4DA4-9A21-5E1D702A5C6A}">
      <dgm:prSet/>
      <dgm:spPr/>
      <dgm:t>
        <a:bodyPr/>
        <a:lstStyle/>
        <a:p>
          <a:r>
            <a:rPr lang="en-US">
              <a:solidFill>
                <a:srgbClr val="333F48"/>
              </a:solidFill>
            </a:rPr>
            <a:t>Special characters</a:t>
          </a:r>
        </a:p>
      </dgm:t>
    </dgm:pt>
    <dgm:pt modelId="{3AB8CA7B-8A95-4158-A599-B568FB7DD029}" type="parTrans" cxnId="{4F958605-FF83-45C8-93CA-F475710D2A21}">
      <dgm:prSet/>
      <dgm:spPr/>
      <dgm:t>
        <a:bodyPr/>
        <a:lstStyle/>
        <a:p>
          <a:endParaRPr lang="en-US"/>
        </a:p>
      </dgm:t>
    </dgm:pt>
    <dgm:pt modelId="{29A9C6BF-6FD5-4F97-A77E-2E424778E9A8}" type="sibTrans" cxnId="{4F958605-FF83-45C8-93CA-F475710D2A21}">
      <dgm:prSet/>
      <dgm:spPr/>
      <dgm:t>
        <a:bodyPr/>
        <a:lstStyle/>
        <a:p>
          <a:endParaRPr lang="en-US"/>
        </a:p>
      </dgm:t>
    </dgm:pt>
    <dgm:pt modelId="{1789A0E8-E114-4C64-9122-6398080F775B}">
      <dgm:prSet/>
      <dgm:spPr/>
      <dgm:t>
        <a:bodyPr/>
        <a:lstStyle/>
        <a:p>
          <a:r>
            <a:rPr lang="en-US">
              <a:solidFill>
                <a:srgbClr val="333F48"/>
              </a:solidFill>
            </a:rPr>
            <a:t>Emojis</a:t>
          </a:r>
        </a:p>
      </dgm:t>
    </dgm:pt>
    <dgm:pt modelId="{B25E9F42-2359-40AF-A762-9D059005B29A}" type="parTrans" cxnId="{9E311C06-E2FD-4F4F-9152-73A901D58748}">
      <dgm:prSet/>
      <dgm:spPr/>
      <dgm:t>
        <a:bodyPr/>
        <a:lstStyle/>
        <a:p>
          <a:endParaRPr lang="en-US"/>
        </a:p>
      </dgm:t>
    </dgm:pt>
    <dgm:pt modelId="{A6732A67-B0ED-4916-ABBF-15C7D9EC5069}" type="sibTrans" cxnId="{9E311C06-E2FD-4F4F-9152-73A901D58748}">
      <dgm:prSet/>
      <dgm:spPr/>
      <dgm:t>
        <a:bodyPr/>
        <a:lstStyle/>
        <a:p>
          <a:endParaRPr lang="en-US"/>
        </a:p>
      </dgm:t>
    </dgm:pt>
    <dgm:pt modelId="{47EB50D8-0646-4381-80A5-ECC6EEF6EBD3}">
      <dgm:prSet/>
      <dgm:spPr/>
      <dgm:t>
        <a:bodyPr/>
        <a:lstStyle/>
        <a:p>
          <a:r>
            <a:rPr lang="en-US">
              <a:solidFill>
                <a:srgbClr val="333F48"/>
              </a:solidFill>
            </a:rPr>
            <a:t>User mentions</a:t>
          </a:r>
        </a:p>
      </dgm:t>
    </dgm:pt>
    <dgm:pt modelId="{70FF7EF8-513C-4253-AE05-6D9F0DA90797}" type="parTrans" cxnId="{35EAF714-C05A-44EE-911D-80B2C48DA96E}">
      <dgm:prSet/>
      <dgm:spPr/>
      <dgm:t>
        <a:bodyPr/>
        <a:lstStyle/>
        <a:p>
          <a:endParaRPr lang="en-US"/>
        </a:p>
      </dgm:t>
    </dgm:pt>
    <dgm:pt modelId="{29CA11F0-F3F5-4C73-821E-8ED8CCB1F4E3}" type="sibTrans" cxnId="{35EAF714-C05A-44EE-911D-80B2C48DA96E}">
      <dgm:prSet/>
      <dgm:spPr/>
      <dgm:t>
        <a:bodyPr/>
        <a:lstStyle/>
        <a:p>
          <a:endParaRPr lang="en-US"/>
        </a:p>
      </dgm:t>
    </dgm:pt>
    <dgm:pt modelId="{5859AB4F-32EB-4898-A017-94BC1F05DFE2}">
      <dgm:prSet/>
      <dgm:spPr/>
      <dgm:t>
        <a:bodyPr/>
        <a:lstStyle/>
        <a:p>
          <a:r>
            <a:rPr lang="en-US">
              <a:solidFill>
                <a:srgbClr val="333F48"/>
              </a:solidFill>
            </a:rPr>
            <a:t>Hyperlinks</a:t>
          </a:r>
        </a:p>
      </dgm:t>
    </dgm:pt>
    <dgm:pt modelId="{F81D2DBF-3C42-470F-BCB9-CBC917C9C4CC}" type="parTrans" cxnId="{01A440EC-6250-4D44-84E6-335C0D60599D}">
      <dgm:prSet/>
      <dgm:spPr/>
      <dgm:t>
        <a:bodyPr/>
        <a:lstStyle/>
        <a:p>
          <a:endParaRPr lang="en-US"/>
        </a:p>
      </dgm:t>
    </dgm:pt>
    <dgm:pt modelId="{A6F787EB-E781-4045-B3DF-28995AD965C2}" type="sibTrans" cxnId="{01A440EC-6250-4D44-84E6-335C0D60599D}">
      <dgm:prSet/>
      <dgm:spPr/>
      <dgm:t>
        <a:bodyPr/>
        <a:lstStyle/>
        <a:p>
          <a:endParaRPr lang="en-US"/>
        </a:p>
      </dgm:t>
    </dgm:pt>
    <dgm:pt modelId="{032DB708-0910-462D-85A2-C26365B8ED0E}">
      <dgm:prSet/>
      <dgm:spPr>
        <a:solidFill>
          <a:schemeClr val="accent4">
            <a:lumMod val="60000"/>
            <a:lumOff val="40000"/>
          </a:schemeClr>
        </a:solidFill>
      </dgm:spPr>
      <dgm:t>
        <a:bodyPr/>
        <a:lstStyle/>
        <a:p>
          <a:r>
            <a:rPr lang="en-US" b="1">
              <a:solidFill>
                <a:srgbClr val="333F48"/>
              </a:solidFill>
            </a:rPr>
            <a:t>Deduplication and Filtering out irrelevant tweets</a:t>
          </a:r>
        </a:p>
      </dgm:t>
    </dgm:pt>
    <dgm:pt modelId="{CC852D75-5A4A-45C6-89CA-217A11AB05BE}" type="parTrans" cxnId="{2A938F72-7894-42C2-BD10-5AE45EC0836B}">
      <dgm:prSet/>
      <dgm:spPr/>
      <dgm:t>
        <a:bodyPr/>
        <a:lstStyle/>
        <a:p>
          <a:endParaRPr lang="en-US"/>
        </a:p>
      </dgm:t>
    </dgm:pt>
    <dgm:pt modelId="{95F1A657-EBC5-434D-BEE7-34ED0405714C}" type="sibTrans" cxnId="{2A938F72-7894-42C2-BD10-5AE45EC0836B}">
      <dgm:prSet/>
      <dgm:spPr/>
      <dgm:t>
        <a:bodyPr/>
        <a:lstStyle/>
        <a:p>
          <a:endParaRPr lang="en-US"/>
        </a:p>
      </dgm:t>
    </dgm:pt>
    <dgm:pt modelId="{E3F93794-FAE5-4F25-8093-7ED2DD91D27C}">
      <dgm:prSet/>
      <dgm:spPr/>
      <dgm:t>
        <a:bodyPr/>
        <a:lstStyle/>
        <a:p>
          <a:r>
            <a:rPr lang="en-US" b="1">
              <a:solidFill>
                <a:srgbClr val="333F48"/>
              </a:solidFill>
            </a:rPr>
            <a:t>Sentiment Analysis (VADER) – direction of compound sentiment</a:t>
          </a:r>
        </a:p>
      </dgm:t>
    </dgm:pt>
    <dgm:pt modelId="{AEE09878-8AA5-448E-9053-D8643FEF4FC4}" type="parTrans" cxnId="{02FA28C3-4F67-4C9E-A007-969E884F43B3}">
      <dgm:prSet/>
      <dgm:spPr/>
      <dgm:t>
        <a:bodyPr/>
        <a:lstStyle/>
        <a:p>
          <a:endParaRPr lang="en-US"/>
        </a:p>
      </dgm:t>
    </dgm:pt>
    <dgm:pt modelId="{CC666D39-58B6-48CF-9784-7B649A945BC1}" type="sibTrans" cxnId="{02FA28C3-4F67-4C9E-A007-969E884F43B3}">
      <dgm:prSet/>
      <dgm:spPr/>
      <dgm:t>
        <a:bodyPr/>
        <a:lstStyle/>
        <a:p>
          <a:endParaRPr lang="en-US"/>
        </a:p>
      </dgm:t>
    </dgm:pt>
    <dgm:pt modelId="{BA15A600-F77C-404A-ACE4-2B76E8011D9C}">
      <dgm:prSet/>
      <dgm:spPr/>
      <dgm:t>
        <a:bodyPr/>
        <a:lstStyle/>
        <a:p>
          <a:r>
            <a:rPr lang="en-US" b="1">
              <a:solidFill>
                <a:srgbClr val="333F48"/>
              </a:solidFill>
            </a:rPr>
            <a:t>Comparison of day sentiment with stock price movement</a:t>
          </a:r>
        </a:p>
      </dgm:t>
    </dgm:pt>
    <dgm:pt modelId="{70D4B11A-6318-4832-9485-76193C6D2E4E}" type="parTrans" cxnId="{CEFB1C56-FD1D-48FB-88E9-EEC4ADE9A50A}">
      <dgm:prSet/>
      <dgm:spPr/>
      <dgm:t>
        <a:bodyPr/>
        <a:lstStyle/>
        <a:p>
          <a:endParaRPr lang="en-US"/>
        </a:p>
      </dgm:t>
    </dgm:pt>
    <dgm:pt modelId="{AAF2A8A3-F390-4FDA-93C5-CC4AE641BDEC}" type="sibTrans" cxnId="{CEFB1C56-FD1D-48FB-88E9-EEC4ADE9A50A}">
      <dgm:prSet/>
      <dgm:spPr/>
      <dgm:t>
        <a:bodyPr/>
        <a:lstStyle/>
        <a:p>
          <a:endParaRPr lang="en-US"/>
        </a:p>
      </dgm:t>
    </dgm:pt>
    <dgm:pt modelId="{1DD153E8-8C6B-4E37-BDE9-D4805CDAAA60}">
      <dgm:prSet/>
      <dgm:spPr/>
      <dgm:t>
        <a:bodyPr/>
        <a:lstStyle/>
        <a:p>
          <a:r>
            <a:rPr lang="en-US">
              <a:solidFill>
                <a:srgbClr val="333F48"/>
              </a:solidFill>
            </a:rPr>
            <a:t>Escape sequences </a:t>
          </a:r>
        </a:p>
      </dgm:t>
    </dgm:pt>
    <dgm:pt modelId="{570E3BDD-2C83-4322-841E-3F7C010A199B}" type="parTrans" cxnId="{3259B4E0-7FEB-478E-874A-BB91DEEB0188}">
      <dgm:prSet/>
      <dgm:spPr/>
      <dgm:t>
        <a:bodyPr/>
        <a:lstStyle/>
        <a:p>
          <a:endParaRPr lang="en-US"/>
        </a:p>
      </dgm:t>
    </dgm:pt>
    <dgm:pt modelId="{71D30A6B-CABD-449E-A45E-599D80DA63B2}" type="sibTrans" cxnId="{3259B4E0-7FEB-478E-874A-BB91DEEB0188}">
      <dgm:prSet/>
      <dgm:spPr/>
      <dgm:t>
        <a:bodyPr/>
        <a:lstStyle/>
        <a:p>
          <a:endParaRPr lang="en-US"/>
        </a:p>
      </dgm:t>
    </dgm:pt>
    <dgm:pt modelId="{B76525F7-560B-4953-A42B-62B2872B2385}" type="pres">
      <dgm:prSet presAssocID="{37F408B7-D252-4545-B1DF-9702BC9DFB0A}" presName="Name0" presStyleCnt="0">
        <dgm:presLayoutVars>
          <dgm:dir/>
          <dgm:resizeHandles val="exact"/>
        </dgm:presLayoutVars>
      </dgm:prSet>
      <dgm:spPr/>
    </dgm:pt>
    <dgm:pt modelId="{36437FB9-EA5E-4070-9AB9-10D0F9E12D14}" type="pres">
      <dgm:prSet presAssocID="{09316A58-2CED-426A-90C7-8E0A97C5998B}" presName="node" presStyleLbl="node1" presStyleIdx="0" presStyleCnt="5">
        <dgm:presLayoutVars>
          <dgm:bulletEnabled val="1"/>
        </dgm:presLayoutVars>
      </dgm:prSet>
      <dgm:spPr/>
    </dgm:pt>
    <dgm:pt modelId="{29C6B28F-D700-4E1B-81FC-399456D767AC}" type="pres">
      <dgm:prSet presAssocID="{9B82F93C-D7B5-4BA7-A33A-31D289A5C7BB}" presName="sibTrans" presStyleCnt="0"/>
      <dgm:spPr/>
    </dgm:pt>
    <dgm:pt modelId="{67C285A3-281B-4D2B-8FDB-AF0C6554822B}" type="pres">
      <dgm:prSet presAssocID="{E5D3D806-3572-425C-B1D8-7A76DE3F69DC}" presName="node" presStyleLbl="node1" presStyleIdx="1" presStyleCnt="5">
        <dgm:presLayoutVars>
          <dgm:bulletEnabled val="1"/>
        </dgm:presLayoutVars>
      </dgm:prSet>
      <dgm:spPr/>
    </dgm:pt>
    <dgm:pt modelId="{F4D8E190-8631-4ABD-B0B2-C5E2DE17FA72}" type="pres">
      <dgm:prSet presAssocID="{FEFA0E58-4541-4045-9665-5C7FAE4D93DE}" presName="sibTrans" presStyleCnt="0"/>
      <dgm:spPr/>
    </dgm:pt>
    <dgm:pt modelId="{12E9473D-9E52-4233-99E7-0FB2B5EACFED}" type="pres">
      <dgm:prSet presAssocID="{032DB708-0910-462D-85A2-C26365B8ED0E}" presName="node" presStyleLbl="node1" presStyleIdx="2" presStyleCnt="5">
        <dgm:presLayoutVars>
          <dgm:bulletEnabled val="1"/>
        </dgm:presLayoutVars>
      </dgm:prSet>
      <dgm:spPr/>
    </dgm:pt>
    <dgm:pt modelId="{89F13488-0FBD-48B9-B754-8D4E6AEAA16A}" type="pres">
      <dgm:prSet presAssocID="{95F1A657-EBC5-434D-BEE7-34ED0405714C}" presName="sibTrans" presStyleCnt="0"/>
      <dgm:spPr/>
    </dgm:pt>
    <dgm:pt modelId="{674BE97D-A10D-476D-B794-B30A4FBFFA4D}" type="pres">
      <dgm:prSet presAssocID="{E3F93794-FAE5-4F25-8093-7ED2DD91D27C}" presName="node" presStyleLbl="node1" presStyleIdx="3" presStyleCnt="5">
        <dgm:presLayoutVars>
          <dgm:bulletEnabled val="1"/>
        </dgm:presLayoutVars>
      </dgm:prSet>
      <dgm:spPr/>
    </dgm:pt>
    <dgm:pt modelId="{A2F2A9E7-2568-4026-9409-5E6388A999B0}" type="pres">
      <dgm:prSet presAssocID="{CC666D39-58B6-48CF-9784-7B649A945BC1}" presName="sibTrans" presStyleCnt="0"/>
      <dgm:spPr/>
    </dgm:pt>
    <dgm:pt modelId="{CBBDAE08-9C46-4838-B250-1B23C6497B6F}" type="pres">
      <dgm:prSet presAssocID="{BA15A600-F77C-404A-ACE4-2B76E8011D9C}" presName="node" presStyleLbl="node1" presStyleIdx="4" presStyleCnt="5">
        <dgm:presLayoutVars>
          <dgm:bulletEnabled val="1"/>
        </dgm:presLayoutVars>
      </dgm:prSet>
      <dgm:spPr/>
    </dgm:pt>
  </dgm:ptLst>
  <dgm:cxnLst>
    <dgm:cxn modelId="{D309AA00-846E-4D73-A130-0983E89E956D}" type="presOf" srcId="{5859AB4F-32EB-4898-A017-94BC1F05DFE2}" destId="{67C285A3-281B-4D2B-8FDB-AF0C6554822B}" srcOrd="0" destOrd="6" presId="urn:microsoft.com/office/officeart/2005/8/layout/hList6"/>
    <dgm:cxn modelId="{6692F403-412B-4A45-937A-AD9ECB818BA5}" type="presOf" srcId="{D3527CDA-768C-4DA4-9A21-5E1D702A5C6A}" destId="{67C285A3-281B-4D2B-8FDB-AF0C6554822B}" srcOrd="0" destOrd="3" presId="urn:microsoft.com/office/officeart/2005/8/layout/hList6"/>
    <dgm:cxn modelId="{4F958605-FF83-45C8-93CA-F475710D2A21}" srcId="{E5D3D806-3572-425C-B1D8-7A76DE3F69DC}" destId="{D3527CDA-768C-4DA4-9A21-5E1D702A5C6A}" srcOrd="2" destOrd="0" parTransId="{3AB8CA7B-8A95-4158-A599-B568FB7DD029}" sibTransId="{29A9C6BF-6FD5-4F97-A77E-2E424778E9A8}"/>
    <dgm:cxn modelId="{9E311C06-E2FD-4F4F-9152-73A901D58748}" srcId="{E5D3D806-3572-425C-B1D8-7A76DE3F69DC}" destId="{1789A0E8-E114-4C64-9122-6398080F775B}" srcOrd="3" destOrd="0" parTransId="{B25E9F42-2359-40AF-A762-9D059005B29A}" sibTransId="{A6732A67-B0ED-4916-ABBF-15C7D9EC5069}"/>
    <dgm:cxn modelId="{35EAF714-C05A-44EE-911D-80B2C48DA96E}" srcId="{E5D3D806-3572-425C-B1D8-7A76DE3F69DC}" destId="{47EB50D8-0646-4381-80A5-ECC6EEF6EBD3}" srcOrd="4" destOrd="0" parTransId="{70FF7EF8-513C-4253-AE05-6D9F0DA90797}" sibTransId="{29CA11F0-F3F5-4C73-821E-8ED8CCB1F4E3}"/>
    <dgm:cxn modelId="{A65DD618-6E81-464B-B943-78585F982DA2}" type="presOf" srcId="{E3F93794-FAE5-4F25-8093-7ED2DD91D27C}" destId="{674BE97D-A10D-476D-B794-B30A4FBFFA4D}" srcOrd="0" destOrd="0" presId="urn:microsoft.com/office/officeart/2005/8/layout/hList6"/>
    <dgm:cxn modelId="{D49A3227-709F-4B75-9BBE-88CFF6A02703}" type="presOf" srcId="{BA15A600-F77C-404A-ACE4-2B76E8011D9C}" destId="{CBBDAE08-9C46-4838-B250-1B23C6497B6F}" srcOrd="0" destOrd="0" presId="urn:microsoft.com/office/officeart/2005/8/layout/hList6"/>
    <dgm:cxn modelId="{DCDDD35C-CAD2-4508-B249-AAF8B5FC4A7A}" srcId="{37F408B7-D252-4545-B1DF-9702BC9DFB0A}" destId="{09316A58-2CED-426A-90C7-8E0A97C5998B}" srcOrd="0" destOrd="0" parTransId="{23547B21-8A33-4D7D-B025-09B255467074}" sibTransId="{9B82F93C-D7B5-4BA7-A33A-31D289A5C7BB}"/>
    <dgm:cxn modelId="{C5356646-6B7F-48D3-B8C0-647674F450A5}" type="presOf" srcId="{41F14A80-2B91-492E-BEA2-0A605576D815}" destId="{67C285A3-281B-4D2B-8FDB-AF0C6554822B}" srcOrd="0" destOrd="1" presId="urn:microsoft.com/office/officeart/2005/8/layout/hList6"/>
    <dgm:cxn modelId="{8612096A-221F-4167-A27F-F63C1CE5C0DA}" srcId="{37F408B7-D252-4545-B1DF-9702BC9DFB0A}" destId="{E5D3D806-3572-425C-B1D8-7A76DE3F69DC}" srcOrd="1" destOrd="0" parTransId="{A60E6339-8BFE-4C4E-8AA9-47AE96A2C66A}" sibTransId="{FEFA0E58-4541-4045-9665-5C7FAE4D93DE}"/>
    <dgm:cxn modelId="{DCDB5E4D-97AB-4889-9D9E-1C575D8EA1E1}" type="presOf" srcId="{E5D3D806-3572-425C-B1D8-7A76DE3F69DC}" destId="{67C285A3-281B-4D2B-8FDB-AF0C6554822B}" srcOrd="0" destOrd="0" presId="urn:microsoft.com/office/officeart/2005/8/layout/hList6"/>
    <dgm:cxn modelId="{2A938F72-7894-42C2-BD10-5AE45EC0836B}" srcId="{37F408B7-D252-4545-B1DF-9702BC9DFB0A}" destId="{032DB708-0910-462D-85A2-C26365B8ED0E}" srcOrd="2" destOrd="0" parTransId="{CC852D75-5A4A-45C6-89CA-217A11AB05BE}" sibTransId="{95F1A657-EBC5-434D-BEE7-34ED0405714C}"/>
    <dgm:cxn modelId="{CEFB1C56-FD1D-48FB-88E9-EEC4ADE9A50A}" srcId="{37F408B7-D252-4545-B1DF-9702BC9DFB0A}" destId="{BA15A600-F77C-404A-ACE4-2B76E8011D9C}" srcOrd="4" destOrd="0" parTransId="{70D4B11A-6318-4832-9485-76193C6D2E4E}" sibTransId="{AAF2A8A3-F390-4FDA-93C5-CC4AE641BDEC}"/>
    <dgm:cxn modelId="{3E6A077E-E45C-4A83-8C2E-BDE66CB5BDA8}" type="presOf" srcId="{09316A58-2CED-426A-90C7-8E0A97C5998B}" destId="{36437FB9-EA5E-4070-9AB9-10D0F9E12D14}" srcOrd="0" destOrd="0" presId="urn:microsoft.com/office/officeart/2005/8/layout/hList6"/>
    <dgm:cxn modelId="{C5E1E784-CB8B-41CB-8711-40C0C006A85F}" type="presOf" srcId="{37F408B7-D252-4545-B1DF-9702BC9DFB0A}" destId="{B76525F7-560B-4953-A42B-62B2872B2385}" srcOrd="0" destOrd="0" presId="urn:microsoft.com/office/officeart/2005/8/layout/hList6"/>
    <dgm:cxn modelId="{0E681492-F7CE-438F-ADF1-010534B22EE9}" type="presOf" srcId="{032DB708-0910-462D-85A2-C26365B8ED0E}" destId="{12E9473D-9E52-4233-99E7-0FB2B5EACFED}" srcOrd="0" destOrd="0" presId="urn:microsoft.com/office/officeart/2005/8/layout/hList6"/>
    <dgm:cxn modelId="{02FA28C3-4F67-4C9E-A007-969E884F43B3}" srcId="{37F408B7-D252-4545-B1DF-9702BC9DFB0A}" destId="{E3F93794-FAE5-4F25-8093-7ED2DD91D27C}" srcOrd="3" destOrd="0" parTransId="{AEE09878-8AA5-448E-9053-D8643FEF4FC4}" sibTransId="{CC666D39-58B6-48CF-9784-7B649A945BC1}"/>
    <dgm:cxn modelId="{F50004E0-7EAE-4880-867B-4BBA6F9B93B6}" type="presOf" srcId="{1789A0E8-E114-4C64-9122-6398080F775B}" destId="{67C285A3-281B-4D2B-8FDB-AF0C6554822B}" srcOrd="0" destOrd="4" presId="urn:microsoft.com/office/officeart/2005/8/layout/hList6"/>
    <dgm:cxn modelId="{3259B4E0-7FEB-478E-874A-BB91DEEB0188}" srcId="{E5D3D806-3572-425C-B1D8-7A76DE3F69DC}" destId="{1DD153E8-8C6B-4E37-BDE9-D4805CDAAA60}" srcOrd="1" destOrd="0" parTransId="{570E3BDD-2C83-4322-841E-3F7C010A199B}" sibTransId="{71D30A6B-CABD-449E-A45E-599D80DA63B2}"/>
    <dgm:cxn modelId="{01A440EC-6250-4D44-84E6-335C0D60599D}" srcId="{E5D3D806-3572-425C-B1D8-7A76DE3F69DC}" destId="{5859AB4F-32EB-4898-A017-94BC1F05DFE2}" srcOrd="5" destOrd="0" parTransId="{F81D2DBF-3C42-470F-BCB9-CBC917C9C4CC}" sibTransId="{A6F787EB-E781-4045-B3DF-28995AD965C2}"/>
    <dgm:cxn modelId="{870112ED-831F-47B0-B763-FDBB6C47811C}" srcId="{E5D3D806-3572-425C-B1D8-7A76DE3F69DC}" destId="{41F14A80-2B91-492E-BEA2-0A605576D815}" srcOrd="0" destOrd="0" parTransId="{31031E61-42E5-48C3-9EB9-688A0BA11625}" sibTransId="{F870ABAD-23FB-4E30-B7C5-1D2F87CF868E}"/>
    <dgm:cxn modelId="{4CC2ACEE-2A63-4451-834F-89470C1B55DE}" type="presOf" srcId="{47EB50D8-0646-4381-80A5-ECC6EEF6EBD3}" destId="{67C285A3-281B-4D2B-8FDB-AF0C6554822B}" srcOrd="0" destOrd="5" presId="urn:microsoft.com/office/officeart/2005/8/layout/hList6"/>
    <dgm:cxn modelId="{7BCE78F7-B221-4FBB-8F94-EFB29F1E0204}" type="presOf" srcId="{1DD153E8-8C6B-4E37-BDE9-D4805CDAAA60}" destId="{67C285A3-281B-4D2B-8FDB-AF0C6554822B}" srcOrd="0" destOrd="2" presId="urn:microsoft.com/office/officeart/2005/8/layout/hList6"/>
    <dgm:cxn modelId="{ECC3DF06-D26A-42CA-ACD6-55722AB3C6D3}" type="presParOf" srcId="{B76525F7-560B-4953-A42B-62B2872B2385}" destId="{36437FB9-EA5E-4070-9AB9-10D0F9E12D14}" srcOrd="0" destOrd="0" presId="urn:microsoft.com/office/officeart/2005/8/layout/hList6"/>
    <dgm:cxn modelId="{04B1F795-5CEA-4BFC-A6B4-E07F1093F540}" type="presParOf" srcId="{B76525F7-560B-4953-A42B-62B2872B2385}" destId="{29C6B28F-D700-4E1B-81FC-399456D767AC}" srcOrd="1" destOrd="0" presId="urn:microsoft.com/office/officeart/2005/8/layout/hList6"/>
    <dgm:cxn modelId="{BC03B883-54F6-4E9E-A558-EF623F1CD8AF}" type="presParOf" srcId="{B76525F7-560B-4953-A42B-62B2872B2385}" destId="{67C285A3-281B-4D2B-8FDB-AF0C6554822B}" srcOrd="2" destOrd="0" presId="urn:microsoft.com/office/officeart/2005/8/layout/hList6"/>
    <dgm:cxn modelId="{0C16BDC6-4A37-4677-90E4-0F0CCA516827}" type="presParOf" srcId="{B76525F7-560B-4953-A42B-62B2872B2385}" destId="{F4D8E190-8631-4ABD-B0B2-C5E2DE17FA72}" srcOrd="3" destOrd="0" presId="urn:microsoft.com/office/officeart/2005/8/layout/hList6"/>
    <dgm:cxn modelId="{9E85A8B2-6F33-40A3-B7D4-6E9B6F39C8E8}" type="presParOf" srcId="{B76525F7-560B-4953-A42B-62B2872B2385}" destId="{12E9473D-9E52-4233-99E7-0FB2B5EACFED}" srcOrd="4" destOrd="0" presId="urn:microsoft.com/office/officeart/2005/8/layout/hList6"/>
    <dgm:cxn modelId="{3618A924-6531-4B33-9620-4C18407FD20C}" type="presParOf" srcId="{B76525F7-560B-4953-A42B-62B2872B2385}" destId="{89F13488-0FBD-48B9-B754-8D4E6AEAA16A}" srcOrd="5" destOrd="0" presId="urn:microsoft.com/office/officeart/2005/8/layout/hList6"/>
    <dgm:cxn modelId="{20B837E3-539B-4772-A8D3-768F640BED9A}" type="presParOf" srcId="{B76525F7-560B-4953-A42B-62B2872B2385}" destId="{674BE97D-A10D-476D-B794-B30A4FBFFA4D}" srcOrd="6" destOrd="0" presId="urn:microsoft.com/office/officeart/2005/8/layout/hList6"/>
    <dgm:cxn modelId="{88210285-6F02-45C1-98E2-E691DCFB1EEE}" type="presParOf" srcId="{B76525F7-560B-4953-A42B-62B2872B2385}" destId="{A2F2A9E7-2568-4026-9409-5E6388A999B0}" srcOrd="7" destOrd="0" presId="urn:microsoft.com/office/officeart/2005/8/layout/hList6"/>
    <dgm:cxn modelId="{4BE14ABB-3AE4-4167-BEBC-BA0393ECCC75}" type="presParOf" srcId="{B76525F7-560B-4953-A42B-62B2872B2385}" destId="{CBBDAE08-9C46-4838-B250-1B23C6497B6F}"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5BFF56-1E42-4194-9E84-4289EA5A8AF9}">
      <dsp:nvSpPr>
        <dsp:cNvPr id="0" name=""/>
        <dsp:cNvSpPr/>
      </dsp:nvSpPr>
      <dsp:spPr>
        <a:xfrm>
          <a:off x="0" y="438742"/>
          <a:ext cx="11529115" cy="586891"/>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F4DE85-B666-4D18-87CB-12511F4CD0CA}">
      <dsp:nvSpPr>
        <dsp:cNvPr id="0" name=""/>
        <dsp:cNvSpPr/>
      </dsp:nvSpPr>
      <dsp:spPr>
        <a:xfrm>
          <a:off x="2849" y="0"/>
          <a:ext cx="1659280" cy="586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a:lnSpc>
              <a:spcPct val="90000"/>
            </a:lnSpc>
            <a:spcBef>
              <a:spcPct val="0"/>
            </a:spcBef>
            <a:spcAft>
              <a:spcPct val="35000"/>
            </a:spcAft>
            <a:buNone/>
          </a:pPr>
          <a:r>
            <a:rPr lang="en-US" sz="2000" kern="1200"/>
            <a:t>Dec 31 - </a:t>
          </a:r>
          <a:r>
            <a:rPr lang="en-US" sz="2000" b="1" kern="1200"/>
            <a:t>$18.84</a:t>
          </a:r>
        </a:p>
      </dsp:txBody>
      <dsp:txXfrm>
        <a:off x="2849" y="0"/>
        <a:ext cx="1659280" cy="586891"/>
      </dsp:txXfrm>
    </dsp:sp>
    <dsp:sp modelId="{D270565D-C015-491D-89F9-4521242F986E}">
      <dsp:nvSpPr>
        <dsp:cNvPr id="0" name=""/>
        <dsp:cNvSpPr/>
      </dsp:nvSpPr>
      <dsp:spPr>
        <a:xfrm>
          <a:off x="759128" y="660253"/>
          <a:ext cx="146722" cy="146722"/>
        </a:xfrm>
        <a:prstGeom prst="ellipse">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A31A22-077C-419E-8EBE-43F867550BAB}">
      <dsp:nvSpPr>
        <dsp:cNvPr id="0" name=""/>
        <dsp:cNvSpPr/>
      </dsp:nvSpPr>
      <dsp:spPr>
        <a:xfrm>
          <a:off x="1745094" y="880337"/>
          <a:ext cx="1659280" cy="586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0" lvl="0" indent="0" algn="ctr" defTabSz="889000">
            <a:lnSpc>
              <a:spcPct val="90000"/>
            </a:lnSpc>
            <a:spcBef>
              <a:spcPct val="0"/>
            </a:spcBef>
            <a:spcAft>
              <a:spcPct val="35000"/>
            </a:spcAft>
            <a:buNone/>
          </a:pPr>
          <a:r>
            <a:rPr lang="en-US" sz="2000" kern="1200"/>
            <a:t>Jan 14 - </a:t>
          </a:r>
          <a:r>
            <a:rPr lang="en-US" sz="2000" b="1" kern="1200"/>
            <a:t>$39.91</a:t>
          </a:r>
        </a:p>
      </dsp:txBody>
      <dsp:txXfrm>
        <a:off x="1745094" y="880337"/>
        <a:ext cx="1659280" cy="586891"/>
      </dsp:txXfrm>
    </dsp:sp>
    <dsp:sp modelId="{630273B9-37BB-4F30-93E5-DDC7785AE2BC}">
      <dsp:nvSpPr>
        <dsp:cNvPr id="0" name=""/>
        <dsp:cNvSpPr/>
      </dsp:nvSpPr>
      <dsp:spPr>
        <a:xfrm>
          <a:off x="2501373" y="660253"/>
          <a:ext cx="146722" cy="146722"/>
        </a:xfrm>
        <a:prstGeom prst="ellipse">
          <a:avLst/>
        </a:prstGeom>
        <a:solidFill>
          <a:schemeClr val="accent1">
            <a:shade val="80000"/>
            <a:hueOff val="-165427"/>
            <a:satOff val="-11243"/>
            <a:lumOff val="73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90A02E-DE5C-448A-9DCD-C2009FE27AEB}">
      <dsp:nvSpPr>
        <dsp:cNvPr id="0" name=""/>
        <dsp:cNvSpPr/>
      </dsp:nvSpPr>
      <dsp:spPr>
        <a:xfrm>
          <a:off x="3476869" y="0"/>
          <a:ext cx="1659280" cy="586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a:lnSpc>
              <a:spcPct val="90000"/>
            </a:lnSpc>
            <a:spcBef>
              <a:spcPct val="0"/>
            </a:spcBef>
            <a:spcAft>
              <a:spcPct val="35000"/>
            </a:spcAft>
            <a:buNone/>
          </a:pPr>
          <a:r>
            <a:rPr lang="en-US" sz="2000" kern="1200"/>
            <a:t>Jan 26 - </a:t>
          </a:r>
          <a:r>
            <a:rPr lang="en-US" sz="2000" b="1" kern="1200"/>
            <a:t>$147.98</a:t>
          </a:r>
        </a:p>
      </dsp:txBody>
      <dsp:txXfrm>
        <a:off x="3476869" y="0"/>
        <a:ext cx="1659280" cy="586891"/>
      </dsp:txXfrm>
    </dsp:sp>
    <dsp:sp modelId="{042F13E1-4FB4-4C03-8546-16BF0960F478}">
      <dsp:nvSpPr>
        <dsp:cNvPr id="0" name=""/>
        <dsp:cNvSpPr/>
      </dsp:nvSpPr>
      <dsp:spPr>
        <a:xfrm>
          <a:off x="4243617" y="660253"/>
          <a:ext cx="146722" cy="146722"/>
        </a:xfrm>
        <a:prstGeom prst="ellipse">
          <a:avLst/>
        </a:prstGeom>
        <a:solidFill>
          <a:schemeClr val="accent1">
            <a:shade val="80000"/>
            <a:hueOff val="-330854"/>
            <a:satOff val="-22486"/>
            <a:lumOff val="147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7E0F00-071F-4347-A91F-921FEF44AFFE}">
      <dsp:nvSpPr>
        <dsp:cNvPr id="0" name=""/>
        <dsp:cNvSpPr/>
      </dsp:nvSpPr>
      <dsp:spPr>
        <a:xfrm>
          <a:off x="5229583" y="880337"/>
          <a:ext cx="1659280" cy="586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0" lvl="0" indent="0" algn="ctr" defTabSz="889000">
            <a:lnSpc>
              <a:spcPct val="90000"/>
            </a:lnSpc>
            <a:spcBef>
              <a:spcPct val="0"/>
            </a:spcBef>
            <a:spcAft>
              <a:spcPct val="35000"/>
            </a:spcAft>
            <a:buNone/>
          </a:pPr>
          <a:r>
            <a:rPr lang="en-US" sz="2000" kern="1200"/>
            <a:t>Jan 27 - </a:t>
          </a:r>
          <a:r>
            <a:rPr lang="en-US" sz="2000" b="1" kern="1200"/>
            <a:t>$347.51</a:t>
          </a:r>
        </a:p>
      </dsp:txBody>
      <dsp:txXfrm>
        <a:off x="5229583" y="880337"/>
        <a:ext cx="1659280" cy="586891"/>
      </dsp:txXfrm>
    </dsp:sp>
    <dsp:sp modelId="{9DB003FC-87F2-425D-B029-1FFAE30A49B0}">
      <dsp:nvSpPr>
        <dsp:cNvPr id="0" name=""/>
        <dsp:cNvSpPr/>
      </dsp:nvSpPr>
      <dsp:spPr>
        <a:xfrm>
          <a:off x="5985862" y="660253"/>
          <a:ext cx="146722" cy="146722"/>
        </a:xfrm>
        <a:prstGeom prst="ellipse">
          <a:avLst/>
        </a:prstGeom>
        <a:solidFill>
          <a:schemeClr val="accent1">
            <a:shade val="80000"/>
            <a:hueOff val="-496280"/>
            <a:satOff val="-33729"/>
            <a:lumOff val="221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722015-2BBA-461E-B6B1-FECC39E1C951}">
      <dsp:nvSpPr>
        <dsp:cNvPr id="0" name=""/>
        <dsp:cNvSpPr/>
      </dsp:nvSpPr>
      <dsp:spPr>
        <a:xfrm>
          <a:off x="6971828" y="0"/>
          <a:ext cx="1659280" cy="586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a:lnSpc>
              <a:spcPct val="90000"/>
            </a:lnSpc>
            <a:spcBef>
              <a:spcPct val="0"/>
            </a:spcBef>
            <a:spcAft>
              <a:spcPct val="35000"/>
            </a:spcAft>
            <a:buNone/>
          </a:pPr>
          <a:r>
            <a:rPr lang="en-US" sz="2000" kern="1200"/>
            <a:t>Jan 28 - </a:t>
          </a:r>
          <a:r>
            <a:rPr lang="en-US" sz="2000" b="1" kern="1200"/>
            <a:t>$193.60</a:t>
          </a:r>
        </a:p>
      </dsp:txBody>
      <dsp:txXfrm>
        <a:off x="6971828" y="0"/>
        <a:ext cx="1659280" cy="586891"/>
      </dsp:txXfrm>
    </dsp:sp>
    <dsp:sp modelId="{BE2E23E7-4F34-4EE4-B985-E93CE9A40CB0}">
      <dsp:nvSpPr>
        <dsp:cNvPr id="0" name=""/>
        <dsp:cNvSpPr/>
      </dsp:nvSpPr>
      <dsp:spPr>
        <a:xfrm>
          <a:off x="7728107" y="660253"/>
          <a:ext cx="146722" cy="146722"/>
        </a:xfrm>
        <a:prstGeom prst="ellipse">
          <a:avLst/>
        </a:prstGeom>
        <a:solidFill>
          <a:schemeClr val="accent1">
            <a:shade val="80000"/>
            <a:hueOff val="-661707"/>
            <a:satOff val="-44972"/>
            <a:lumOff val="295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E51711-C3C3-48DF-9E47-198DF3C90E27}">
      <dsp:nvSpPr>
        <dsp:cNvPr id="0" name=""/>
        <dsp:cNvSpPr/>
      </dsp:nvSpPr>
      <dsp:spPr>
        <a:xfrm>
          <a:off x="8714073" y="880337"/>
          <a:ext cx="1659280" cy="586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0" lvl="0" indent="0" algn="ctr" defTabSz="889000">
            <a:lnSpc>
              <a:spcPct val="90000"/>
            </a:lnSpc>
            <a:spcBef>
              <a:spcPct val="0"/>
            </a:spcBef>
            <a:spcAft>
              <a:spcPct val="35000"/>
            </a:spcAft>
            <a:buNone/>
          </a:pPr>
          <a:r>
            <a:rPr lang="en-US" sz="2000" kern="1200"/>
            <a:t>Jan 29 - </a:t>
          </a:r>
          <a:r>
            <a:rPr lang="en-US" sz="2000" b="1" kern="1200"/>
            <a:t>$325.00</a:t>
          </a:r>
        </a:p>
      </dsp:txBody>
      <dsp:txXfrm>
        <a:off x="8714073" y="880337"/>
        <a:ext cx="1659280" cy="586891"/>
      </dsp:txXfrm>
    </dsp:sp>
    <dsp:sp modelId="{BA0F6DB7-3C3D-4860-B131-C895F222B317}">
      <dsp:nvSpPr>
        <dsp:cNvPr id="0" name=""/>
        <dsp:cNvSpPr/>
      </dsp:nvSpPr>
      <dsp:spPr>
        <a:xfrm>
          <a:off x="9470351" y="660253"/>
          <a:ext cx="146722" cy="146722"/>
        </a:xfrm>
        <a:prstGeom prst="ellipse">
          <a:avLst/>
        </a:prstGeom>
        <a:solidFill>
          <a:schemeClr val="accent1">
            <a:shade val="80000"/>
            <a:hueOff val="-827134"/>
            <a:satOff val="-56215"/>
            <a:lumOff val="369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C3DEF2-587C-4F70-80BB-4D276CF33949}">
      <dsp:nvSpPr>
        <dsp:cNvPr id="0" name=""/>
        <dsp:cNvSpPr/>
      </dsp:nvSpPr>
      <dsp:spPr>
        <a:xfrm>
          <a:off x="583465" y="1604"/>
          <a:ext cx="3171489" cy="1902893"/>
        </a:xfrm>
        <a:prstGeom prst="round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FontTx/>
            <a:buNone/>
          </a:pPr>
          <a:r>
            <a:rPr lang="en-US" sz="2800" b="1" kern="1200"/>
            <a:t>Trending Topic Effect</a:t>
          </a:r>
        </a:p>
      </dsp:txBody>
      <dsp:txXfrm>
        <a:off x="676357" y="94496"/>
        <a:ext cx="2985705" cy="1717109"/>
      </dsp:txXfrm>
    </dsp:sp>
    <dsp:sp modelId="{E877A48B-6D6D-4809-B9BD-0210F44EDAB1}">
      <dsp:nvSpPr>
        <dsp:cNvPr id="0" name=""/>
        <dsp:cNvSpPr/>
      </dsp:nvSpPr>
      <dsp:spPr>
        <a:xfrm>
          <a:off x="4072104" y="1604"/>
          <a:ext cx="3171489" cy="1902893"/>
        </a:xfrm>
        <a:prstGeom prst="roundRect">
          <a:avLst/>
        </a:prstGeom>
        <a:gradFill rotWithShape="0">
          <a:gsLst>
            <a:gs pos="0">
              <a:schemeClr val="accent3">
                <a:hueOff val="518902"/>
                <a:satOff val="3449"/>
                <a:lumOff val="-2255"/>
                <a:alphaOff val="0"/>
                <a:lumMod val="110000"/>
                <a:satMod val="105000"/>
                <a:tint val="67000"/>
              </a:schemeClr>
            </a:gs>
            <a:gs pos="50000">
              <a:schemeClr val="accent3">
                <a:hueOff val="518902"/>
                <a:satOff val="3449"/>
                <a:lumOff val="-2255"/>
                <a:alphaOff val="0"/>
                <a:lumMod val="105000"/>
                <a:satMod val="103000"/>
                <a:tint val="73000"/>
              </a:schemeClr>
            </a:gs>
            <a:gs pos="100000">
              <a:schemeClr val="accent3">
                <a:hueOff val="518902"/>
                <a:satOff val="3449"/>
                <a:lumOff val="-225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a:t>Scope for more data cleaning!</a:t>
          </a:r>
        </a:p>
      </dsp:txBody>
      <dsp:txXfrm>
        <a:off x="4164996" y="94496"/>
        <a:ext cx="2985705" cy="1717109"/>
      </dsp:txXfrm>
    </dsp:sp>
    <dsp:sp modelId="{064163BA-B0D7-4B41-9E53-8AE077BBC9E5}">
      <dsp:nvSpPr>
        <dsp:cNvPr id="0" name=""/>
        <dsp:cNvSpPr/>
      </dsp:nvSpPr>
      <dsp:spPr>
        <a:xfrm>
          <a:off x="7560743" y="0"/>
          <a:ext cx="3171489" cy="1902893"/>
        </a:xfrm>
        <a:prstGeom prst="roundRect">
          <a:avLst/>
        </a:prstGeom>
        <a:gradFill rotWithShape="0">
          <a:gsLst>
            <a:gs pos="0">
              <a:schemeClr val="accent3">
                <a:hueOff val="1037804"/>
                <a:satOff val="6897"/>
                <a:lumOff val="-4509"/>
                <a:alphaOff val="0"/>
                <a:lumMod val="110000"/>
                <a:satMod val="105000"/>
                <a:tint val="67000"/>
              </a:schemeClr>
            </a:gs>
            <a:gs pos="50000">
              <a:schemeClr val="accent3">
                <a:hueOff val="1037804"/>
                <a:satOff val="6897"/>
                <a:lumOff val="-4509"/>
                <a:alphaOff val="0"/>
                <a:lumMod val="105000"/>
                <a:satMod val="103000"/>
                <a:tint val="73000"/>
              </a:schemeClr>
            </a:gs>
            <a:gs pos="100000">
              <a:schemeClr val="accent3">
                <a:hueOff val="1037804"/>
                <a:satOff val="6897"/>
                <a:lumOff val="-4509"/>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a:t>Unsuitable for longer investment horizon</a:t>
          </a:r>
        </a:p>
      </dsp:txBody>
      <dsp:txXfrm>
        <a:off x="7653635" y="92892"/>
        <a:ext cx="2985705" cy="171710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522B62-0139-44A2-BCEB-A92D4E3E2F17}">
      <dsp:nvSpPr>
        <dsp:cNvPr id="0" name=""/>
        <dsp:cNvSpPr/>
      </dsp:nvSpPr>
      <dsp:spPr>
        <a:xfrm>
          <a:off x="856410" y="567"/>
          <a:ext cx="3346629" cy="185923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a:solidFill>
                <a:srgbClr val="333F48"/>
              </a:solidFill>
            </a:rPr>
            <a:t>Data: </a:t>
          </a:r>
        </a:p>
        <a:p>
          <a:pPr marL="0" lvl="0" indent="0" algn="ctr" defTabSz="1066800">
            <a:lnSpc>
              <a:spcPct val="90000"/>
            </a:lnSpc>
            <a:spcBef>
              <a:spcPct val="0"/>
            </a:spcBef>
            <a:spcAft>
              <a:spcPct val="35000"/>
            </a:spcAft>
            <a:buNone/>
          </a:pPr>
          <a:r>
            <a:rPr lang="en-US" sz="2400" b="1" kern="1200">
              <a:solidFill>
                <a:srgbClr val="333F48"/>
              </a:solidFill>
            </a:rPr>
            <a:t>Oct 1 to Oct 11</a:t>
          </a:r>
        </a:p>
      </dsp:txBody>
      <dsp:txXfrm>
        <a:off x="910865" y="55022"/>
        <a:ext cx="3237719" cy="1750328"/>
      </dsp:txXfrm>
    </dsp:sp>
    <dsp:sp modelId="{83FD96C9-4793-4A63-9662-44CCCD2F881D}">
      <dsp:nvSpPr>
        <dsp:cNvPr id="0" name=""/>
        <dsp:cNvSpPr/>
      </dsp:nvSpPr>
      <dsp:spPr>
        <a:xfrm rot="5400000">
          <a:off x="2181118" y="1906286"/>
          <a:ext cx="697214" cy="836657"/>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644650">
            <a:lnSpc>
              <a:spcPct val="90000"/>
            </a:lnSpc>
            <a:spcBef>
              <a:spcPct val="0"/>
            </a:spcBef>
            <a:spcAft>
              <a:spcPct val="35000"/>
            </a:spcAft>
            <a:buNone/>
          </a:pPr>
          <a:endParaRPr lang="en-US" sz="3700" kern="1200">
            <a:solidFill>
              <a:srgbClr val="333F48"/>
            </a:solidFill>
          </a:endParaRPr>
        </a:p>
      </dsp:txBody>
      <dsp:txXfrm rot="-5400000">
        <a:off x="2278728" y="1976007"/>
        <a:ext cx="501995" cy="488050"/>
      </dsp:txXfrm>
    </dsp:sp>
    <dsp:sp modelId="{527AE1E3-EB9B-42E9-8969-B2E72FB00030}">
      <dsp:nvSpPr>
        <dsp:cNvPr id="0" name=""/>
        <dsp:cNvSpPr/>
      </dsp:nvSpPr>
      <dsp:spPr>
        <a:xfrm>
          <a:off x="856410" y="2789425"/>
          <a:ext cx="3346629" cy="185923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a:solidFill>
                <a:srgbClr val="333F48"/>
              </a:solidFill>
            </a:rPr>
            <a:t>Generally negative sentiment observed for ALL 11 days</a:t>
          </a:r>
        </a:p>
      </dsp:txBody>
      <dsp:txXfrm>
        <a:off x="910865" y="2843880"/>
        <a:ext cx="3237719" cy="175032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B7ABBA-490A-4B12-8164-5F487BEAC8A2}">
      <dsp:nvSpPr>
        <dsp:cNvPr id="0" name=""/>
        <dsp:cNvSpPr/>
      </dsp:nvSpPr>
      <dsp:spPr>
        <a:xfrm>
          <a:off x="25301" y="0"/>
          <a:ext cx="4541897" cy="1250310"/>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a:solidFill>
                <a:srgbClr val="333F48"/>
              </a:solidFill>
            </a:rPr>
            <a:t>Dismal fundamentals </a:t>
          </a:r>
        </a:p>
        <a:p>
          <a:pPr marL="0" lvl="0" indent="0" algn="ctr" defTabSz="1066800">
            <a:lnSpc>
              <a:spcPct val="90000"/>
            </a:lnSpc>
            <a:spcBef>
              <a:spcPct val="0"/>
            </a:spcBef>
            <a:spcAft>
              <a:spcPct val="35000"/>
            </a:spcAft>
            <a:buNone/>
          </a:pPr>
          <a:r>
            <a:rPr lang="en-US" sz="2000" kern="1200">
              <a:solidFill>
                <a:srgbClr val="333F48"/>
              </a:solidFill>
            </a:rPr>
            <a:t>in FY21 Q2 (Sep’21 end)</a:t>
          </a:r>
        </a:p>
      </dsp:txBody>
      <dsp:txXfrm>
        <a:off x="61921" y="36620"/>
        <a:ext cx="4468657" cy="1177070"/>
      </dsp:txXfrm>
    </dsp:sp>
    <dsp:sp modelId="{9B473A40-8ECF-4379-83E6-7CC1FBC7C2FF}">
      <dsp:nvSpPr>
        <dsp:cNvPr id="0" name=""/>
        <dsp:cNvSpPr/>
      </dsp:nvSpPr>
      <dsp:spPr>
        <a:xfrm rot="5400000">
          <a:off x="2061816" y="1281567"/>
          <a:ext cx="468866" cy="562639"/>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solidFill>
              <a:srgbClr val="333F48"/>
            </a:solidFill>
          </a:endParaRPr>
        </a:p>
      </dsp:txBody>
      <dsp:txXfrm rot="-5400000">
        <a:off x="2127458" y="1328453"/>
        <a:ext cx="337583" cy="328206"/>
      </dsp:txXfrm>
    </dsp:sp>
    <dsp:sp modelId="{0F1F98BF-0D7B-42C8-A696-B2C5437169BF}">
      <dsp:nvSpPr>
        <dsp:cNvPr id="0" name=""/>
        <dsp:cNvSpPr/>
      </dsp:nvSpPr>
      <dsp:spPr>
        <a:xfrm>
          <a:off x="25301" y="1875465"/>
          <a:ext cx="4541897" cy="1250310"/>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a:solidFill>
                <a:srgbClr val="333F48"/>
              </a:solidFill>
            </a:rPr>
            <a:t>Loss of $0.77/share: </a:t>
          </a:r>
        </a:p>
        <a:p>
          <a:pPr marL="0" lvl="0" indent="0" algn="ctr" defTabSz="1066800">
            <a:lnSpc>
              <a:spcPct val="90000"/>
            </a:lnSpc>
            <a:spcBef>
              <a:spcPct val="0"/>
            </a:spcBef>
            <a:spcAft>
              <a:spcPct val="35000"/>
            </a:spcAft>
            <a:buNone/>
          </a:pPr>
          <a:r>
            <a:rPr lang="en-US" sz="2000" kern="1200">
              <a:solidFill>
                <a:srgbClr val="333F48"/>
              </a:solidFill>
            </a:rPr>
            <a:t>higher than anticipation</a:t>
          </a:r>
        </a:p>
      </dsp:txBody>
      <dsp:txXfrm>
        <a:off x="61921" y="1912085"/>
        <a:ext cx="4468657" cy="1177070"/>
      </dsp:txXfrm>
    </dsp:sp>
    <dsp:sp modelId="{9255C4CF-99E9-47B6-800A-4C62B866F6A2}">
      <dsp:nvSpPr>
        <dsp:cNvPr id="0" name=""/>
        <dsp:cNvSpPr/>
      </dsp:nvSpPr>
      <dsp:spPr>
        <a:xfrm rot="5400000">
          <a:off x="2061816" y="3157032"/>
          <a:ext cx="468866" cy="562639"/>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solidFill>
              <a:srgbClr val="333F48"/>
            </a:solidFill>
          </a:endParaRPr>
        </a:p>
      </dsp:txBody>
      <dsp:txXfrm rot="-5400000">
        <a:off x="2127458" y="3203918"/>
        <a:ext cx="337583" cy="328206"/>
      </dsp:txXfrm>
    </dsp:sp>
    <dsp:sp modelId="{2FFA1F9F-D183-48C8-83BD-3823CCACCDA5}">
      <dsp:nvSpPr>
        <dsp:cNvPr id="0" name=""/>
        <dsp:cNvSpPr/>
      </dsp:nvSpPr>
      <dsp:spPr>
        <a:xfrm>
          <a:off x="25301" y="3750930"/>
          <a:ext cx="4541897" cy="1250310"/>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a:solidFill>
                <a:srgbClr val="333F48"/>
              </a:solidFill>
            </a:rPr>
            <a:t>“Dead Business Model”</a:t>
          </a:r>
          <a:r>
            <a:rPr lang="en-US" sz="2000" kern="1200">
              <a:solidFill>
                <a:srgbClr val="333F48"/>
              </a:solidFill>
            </a:rPr>
            <a:t> with strong competition – will become a dinosaur unless they innovate</a:t>
          </a:r>
        </a:p>
      </dsp:txBody>
      <dsp:txXfrm>
        <a:off x="61921" y="3787550"/>
        <a:ext cx="4468657" cy="11770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CDDF55-ACB5-4459-B035-25CC63B1C101}">
      <dsp:nvSpPr>
        <dsp:cNvPr id="0" name=""/>
        <dsp:cNvSpPr/>
      </dsp:nvSpPr>
      <dsp:spPr>
        <a:xfrm>
          <a:off x="1573730" y="0"/>
          <a:ext cx="2295023" cy="1377014"/>
        </a:xfrm>
        <a:prstGeom prst="round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Social Media</a:t>
          </a:r>
        </a:p>
      </dsp:txBody>
      <dsp:txXfrm>
        <a:off x="1640950" y="67220"/>
        <a:ext cx="2160583" cy="1242574"/>
      </dsp:txXfrm>
    </dsp:sp>
    <dsp:sp modelId="{4C169AFD-9EA5-4267-B388-55DE824D1729}">
      <dsp:nvSpPr>
        <dsp:cNvPr id="0" name=""/>
        <dsp:cNvSpPr/>
      </dsp:nvSpPr>
      <dsp:spPr>
        <a:xfrm>
          <a:off x="4098256" y="237"/>
          <a:ext cx="2295023" cy="1377014"/>
        </a:xfrm>
        <a:prstGeom prst="roundRect">
          <a:avLst/>
        </a:prstGeom>
        <a:gradFill rotWithShape="0">
          <a:gsLst>
            <a:gs pos="0">
              <a:schemeClr val="accent3">
                <a:hueOff val="518902"/>
                <a:satOff val="3449"/>
                <a:lumOff val="-2255"/>
                <a:alphaOff val="0"/>
                <a:lumMod val="110000"/>
                <a:satMod val="105000"/>
                <a:tint val="67000"/>
              </a:schemeClr>
            </a:gs>
            <a:gs pos="50000">
              <a:schemeClr val="accent3">
                <a:hueOff val="518902"/>
                <a:satOff val="3449"/>
                <a:lumOff val="-2255"/>
                <a:alphaOff val="0"/>
                <a:lumMod val="105000"/>
                <a:satMod val="103000"/>
                <a:tint val="73000"/>
              </a:schemeClr>
            </a:gs>
            <a:gs pos="100000">
              <a:schemeClr val="accent3">
                <a:hueOff val="518902"/>
                <a:satOff val="3449"/>
                <a:lumOff val="-225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Anti- establishment</a:t>
          </a:r>
        </a:p>
      </dsp:txBody>
      <dsp:txXfrm>
        <a:off x="4165476" y="67457"/>
        <a:ext cx="2160583" cy="1242574"/>
      </dsp:txXfrm>
    </dsp:sp>
    <dsp:sp modelId="{046315D3-E021-45D8-B882-81B32D2A817A}">
      <dsp:nvSpPr>
        <dsp:cNvPr id="0" name=""/>
        <dsp:cNvSpPr/>
      </dsp:nvSpPr>
      <dsp:spPr>
        <a:xfrm>
          <a:off x="6622782" y="3"/>
          <a:ext cx="2295023" cy="1377014"/>
        </a:xfrm>
        <a:prstGeom prst="roundRect">
          <a:avLst/>
        </a:prstGeom>
        <a:gradFill rotWithShape="0">
          <a:gsLst>
            <a:gs pos="0">
              <a:schemeClr val="accent3">
                <a:hueOff val="1037804"/>
                <a:satOff val="6897"/>
                <a:lumOff val="-4509"/>
                <a:alphaOff val="0"/>
                <a:lumMod val="110000"/>
                <a:satMod val="105000"/>
                <a:tint val="67000"/>
              </a:schemeClr>
            </a:gs>
            <a:gs pos="50000">
              <a:schemeClr val="accent3">
                <a:hueOff val="1037804"/>
                <a:satOff val="6897"/>
                <a:lumOff val="-4509"/>
                <a:alphaOff val="0"/>
                <a:lumMod val="105000"/>
                <a:satMod val="103000"/>
                <a:tint val="73000"/>
              </a:schemeClr>
            </a:gs>
            <a:gs pos="100000">
              <a:schemeClr val="accent3">
                <a:hueOff val="1037804"/>
                <a:satOff val="6897"/>
                <a:lumOff val="-4509"/>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FOMO</a:t>
          </a:r>
        </a:p>
      </dsp:txBody>
      <dsp:txXfrm>
        <a:off x="6690002" y="67223"/>
        <a:ext cx="2160583" cy="12425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07030B-2850-4B40-81CF-D1792D57A0EF}">
      <dsp:nvSpPr>
        <dsp:cNvPr id="0" name=""/>
        <dsp:cNvSpPr/>
      </dsp:nvSpPr>
      <dsp:spPr>
        <a:xfrm>
          <a:off x="3594" y="166292"/>
          <a:ext cx="1946002" cy="1167601"/>
        </a:xfrm>
        <a:prstGeom prst="round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solidFill>
                <a:schemeClr val="bg2">
                  <a:lumMod val="10000"/>
                </a:schemeClr>
              </a:solidFill>
            </a:rPr>
            <a:t>40k tweets scraped (</a:t>
          </a:r>
          <a:r>
            <a:rPr lang="en-US" sz="1800" b="1" kern="1200" err="1">
              <a:solidFill>
                <a:schemeClr val="bg2">
                  <a:lumMod val="10000"/>
                </a:schemeClr>
              </a:solidFill>
            </a:rPr>
            <a:t>SNScraper</a:t>
          </a:r>
          <a:r>
            <a:rPr lang="en-US" sz="1800" b="1" kern="1200">
              <a:solidFill>
                <a:schemeClr val="bg2">
                  <a:lumMod val="10000"/>
                </a:schemeClr>
              </a:solidFill>
            </a:rPr>
            <a:t>)</a:t>
          </a:r>
        </a:p>
      </dsp:txBody>
      <dsp:txXfrm>
        <a:off x="60592" y="223290"/>
        <a:ext cx="1832006" cy="1053605"/>
      </dsp:txXfrm>
    </dsp:sp>
    <dsp:sp modelId="{D95B2A1B-66DE-EC43-9923-AD420FB2FCB2}">
      <dsp:nvSpPr>
        <dsp:cNvPr id="0" name=""/>
        <dsp:cNvSpPr/>
      </dsp:nvSpPr>
      <dsp:spPr>
        <a:xfrm>
          <a:off x="2097006" y="162825"/>
          <a:ext cx="1946002" cy="1167601"/>
        </a:xfrm>
        <a:prstGeom prst="roundRect">
          <a:avLst/>
        </a:prstGeom>
        <a:gradFill rotWithShape="0">
          <a:gsLst>
            <a:gs pos="0">
              <a:schemeClr val="accent3">
                <a:hueOff val="259451"/>
                <a:satOff val="1724"/>
                <a:lumOff val="-1127"/>
                <a:alphaOff val="0"/>
                <a:lumMod val="110000"/>
                <a:satMod val="105000"/>
                <a:tint val="67000"/>
              </a:schemeClr>
            </a:gs>
            <a:gs pos="50000">
              <a:schemeClr val="accent3">
                <a:hueOff val="259451"/>
                <a:satOff val="1724"/>
                <a:lumOff val="-1127"/>
                <a:alphaOff val="0"/>
                <a:lumMod val="105000"/>
                <a:satMod val="103000"/>
                <a:tint val="73000"/>
              </a:schemeClr>
            </a:gs>
            <a:gs pos="100000">
              <a:schemeClr val="accent3">
                <a:hueOff val="259451"/>
                <a:satOff val="1724"/>
                <a:lumOff val="-1127"/>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a:solidFill>
                <a:schemeClr val="bg2">
                  <a:lumMod val="10000"/>
                </a:schemeClr>
              </a:solidFill>
            </a:rPr>
            <a:t>Data </a:t>
          </a:r>
        </a:p>
        <a:p>
          <a:pPr marL="0" lvl="0" indent="0" algn="ctr" defTabSz="800100">
            <a:lnSpc>
              <a:spcPct val="90000"/>
            </a:lnSpc>
            <a:spcBef>
              <a:spcPct val="0"/>
            </a:spcBef>
            <a:spcAft>
              <a:spcPct val="35000"/>
            </a:spcAft>
            <a:buNone/>
          </a:pPr>
          <a:r>
            <a:rPr lang="en-GB" sz="1800" b="1" kern="1200">
              <a:solidFill>
                <a:schemeClr val="bg2">
                  <a:lumMod val="10000"/>
                </a:schemeClr>
              </a:solidFill>
            </a:rPr>
            <a:t>Pre-Processing</a:t>
          </a:r>
        </a:p>
      </dsp:txBody>
      <dsp:txXfrm>
        <a:off x="2154004" y="219823"/>
        <a:ext cx="1832006" cy="1053605"/>
      </dsp:txXfrm>
    </dsp:sp>
    <dsp:sp modelId="{B5FE78EF-B611-4893-B89B-3D11293D388B}">
      <dsp:nvSpPr>
        <dsp:cNvPr id="0" name=""/>
        <dsp:cNvSpPr/>
      </dsp:nvSpPr>
      <dsp:spPr>
        <a:xfrm>
          <a:off x="4284798" y="166292"/>
          <a:ext cx="1946002" cy="1167601"/>
        </a:xfrm>
        <a:prstGeom prst="roundRect">
          <a:avLst/>
        </a:prstGeom>
        <a:gradFill rotWithShape="0">
          <a:gsLst>
            <a:gs pos="0">
              <a:schemeClr val="accent3">
                <a:hueOff val="518902"/>
                <a:satOff val="3449"/>
                <a:lumOff val="-2255"/>
                <a:alphaOff val="0"/>
                <a:lumMod val="110000"/>
                <a:satMod val="105000"/>
                <a:tint val="67000"/>
              </a:schemeClr>
            </a:gs>
            <a:gs pos="50000">
              <a:schemeClr val="accent3">
                <a:hueOff val="518902"/>
                <a:satOff val="3449"/>
                <a:lumOff val="-2255"/>
                <a:alphaOff val="0"/>
                <a:lumMod val="105000"/>
                <a:satMod val="103000"/>
                <a:tint val="73000"/>
              </a:schemeClr>
            </a:gs>
            <a:gs pos="100000">
              <a:schemeClr val="accent3">
                <a:hueOff val="518902"/>
                <a:satOff val="3449"/>
                <a:lumOff val="-225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solidFill>
                <a:schemeClr val="bg2">
                  <a:lumMod val="10000"/>
                </a:schemeClr>
              </a:solidFill>
            </a:rPr>
            <a:t>Tokenization, Stemming and Lemmatization</a:t>
          </a:r>
        </a:p>
      </dsp:txBody>
      <dsp:txXfrm>
        <a:off x="4341796" y="223290"/>
        <a:ext cx="1832006" cy="1053605"/>
      </dsp:txXfrm>
    </dsp:sp>
    <dsp:sp modelId="{0160520B-0623-4A45-8EB6-B1ECE8CF1D71}">
      <dsp:nvSpPr>
        <dsp:cNvPr id="0" name=""/>
        <dsp:cNvSpPr/>
      </dsp:nvSpPr>
      <dsp:spPr>
        <a:xfrm>
          <a:off x="6410339" y="161237"/>
          <a:ext cx="1946002" cy="1167601"/>
        </a:xfrm>
        <a:prstGeom prst="roundRect">
          <a:avLst/>
        </a:prstGeom>
        <a:gradFill rotWithShape="0">
          <a:gsLst>
            <a:gs pos="0">
              <a:schemeClr val="accent3">
                <a:hueOff val="778353"/>
                <a:satOff val="5173"/>
                <a:lumOff val="-3382"/>
                <a:alphaOff val="0"/>
                <a:lumMod val="110000"/>
                <a:satMod val="105000"/>
                <a:tint val="67000"/>
              </a:schemeClr>
            </a:gs>
            <a:gs pos="50000">
              <a:schemeClr val="accent3">
                <a:hueOff val="778353"/>
                <a:satOff val="5173"/>
                <a:lumOff val="-3382"/>
                <a:alphaOff val="0"/>
                <a:lumMod val="105000"/>
                <a:satMod val="103000"/>
                <a:tint val="73000"/>
              </a:schemeClr>
            </a:gs>
            <a:gs pos="100000">
              <a:schemeClr val="accent3">
                <a:hueOff val="778353"/>
                <a:satOff val="5173"/>
                <a:lumOff val="-338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solidFill>
                <a:schemeClr val="bg2">
                  <a:lumMod val="10000"/>
                </a:schemeClr>
              </a:solidFill>
            </a:rPr>
            <a:t>Topic Modeling</a:t>
          </a:r>
        </a:p>
      </dsp:txBody>
      <dsp:txXfrm>
        <a:off x="6467337" y="218235"/>
        <a:ext cx="1832006" cy="1053605"/>
      </dsp:txXfrm>
    </dsp:sp>
    <dsp:sp modelId="{8FA6C803-23C9-4373-9CCD-A82AAA10ED9D}">
      <dsp:nvSpPr>
        <dsp:cNvPr id="0" name=""/>
        <dsp:cNvSpPr/>
      </dsp:nvSpPr>
      <dsp:spPr>
        <a:xfrm>
          <a:off x="8566003" y="166292"/>
          <a:ext cx="1946002" cy="1167601"/>
        </a:xfrm>
        <a:prstGeom prst="roundRect">
          <a:avLst/>
        </a:prstGeom>
        <a:gradFill rotWithShape="0">
          <a:gsLst>
            <a:gs pos="0">
              <a:schemeClr val="accent3">
                <a:hueOff val="1037804"/>
                <a:satOff val="6897"/>
                <a:lumOff val="-4509"/>
                <a:alphaOff val="0"/>
                <a:lumMod val="110000"/>
                <a:satMod val="105000"/>
                <a:tint val="67000"/>
              </a:schemeClr>
            </a:gs>
            <a:gs pos="50000">
              <a:schemeClr val="accent3">
                <a:hueOff val="1037804"/>
                <a:satOff val="6897"/>
                <a:lumOff val="-4509"/>
                <a:alphaOff val="0"/>
                <a:lumMod val="105000"/>
                <a:satMod val="103000"/>
                <a:tint val="73000"/>
              </a:schemeClr>
            </a:gs>
            <a:gs pos="100000">
              <a:schemeClr val="accent3">
                <a:hueOff val="1037804"/>
                <a:satOff val="6897"/>
                <a:lumOff val="-4509"/>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solidFill>
                <a:schemeClr val="bg2">
                  <a:lumMod val="10000"/>
                </a:schemeClr>
              </a:solidFill>
            </a:rPr>
            <a:t>Sentiment Analysis</a:t>
          </a:r>
        </a:p>
      </dsp:txBody>
      <dsp:txXfrm>
        <a:off x="8623001" y="223290"/>
        <a:ext cx="1832006" cy="10536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206D3E-8C91-4C91-A083-DABF6EB1C3FA}">
      <dsp:nvSpPr>
        <dsp:cNvPr id="0" name=""/>
        <dsp:cNvSpPr/>
      </dsp:nvSpPr>
      <dsp:spPr>
        <a:xfrm>
          <a:off x="0" y="561651"/>
          <a:ext cx="10515601" cy="752874"/>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E36E9C-47AC-422C-8734-E3A773530792}">
      <dsp:nvSpPr>
        <dsp:cNvPr id="0" name=""/>
        <dsp:cNvSpPr/>
      </dsp:nvSpPr>
      <dsp:spPr>
        <a:xfrm>
          <a:off x="4621" y="0"/>
          <a:ext cx="3049935" cy="752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a:lnSpc>
              <a:spcPct val="90000"/>
            </a:lnSpc>
            <a:spcBef>
              <a:spcPct val="0"/>
            </a:spcBef>
            <a:spcAft>
              <a:spcPct val="35000"/>
            </a:spcAft>
            <a:buNone/>
          </a:pPr>
          <a:r>
            <a:rPr lang="en-US" sz="1600" b="1" kern="1200"/>
            <a:t>Pre and Post Meme Stock Phase – Topic Modeling</a:t>
          </a:r>
        </a:p>
      </dsp:txBody>
      <dsp:txXfrm>
        <a:off x="4621" y="0"/>
        <a:ext cx="3049935" cy="752874"/>
      </dsp:txXfrm>
    </dsp:sp>
    <dsp:sp modelId="{928E29BE-D7FD-42A8-9247-76013E8641ED}">
      <dsp:nvSpPr>
        <dsp:cNvPr id="0" name=""/>
        <dsp:cNvSpPr/>
      </dsp:nvSpPr>
      <dsp:spPr>
        <a:xfrm>
          <a:off x="1435479" y="846983"/>
          <a:ext cx="188218" cy="18821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872730-2571-4CD1-9244-52213067DB75}">
      <dsp:nvSpPr>
        <dsp:cNvPr id="0" name=""/>
        <dsp:cNvSpPr/>
      </dsp:nvSpPr>
      <dsp:spPr>
        <a:xfrm>
          <a:off x="3207052" y="1129311"/>
          <a:ext cx="3049935" cy="752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en-US" sz="1600" b="1" kern="1200"/>
            <a:t>Sentiments as indicator for stock price – Sentiment Analysis (VADER)</a:t>
          </a:r>
        </a:p>
      </dsp:txBody>
      <dsp:txXfrm>
        <a:off x="3207052" y="1129311"/>
        <a:ext cx="3049935" cy="752874"/>
      </dsp:txXfrm>
    </dsp:sp>
    <dsp:sp modelId="{3EA4C934-EDDE-4C69-A828-94049EAED619}">
      <dsp:nvSpPr>
        <dsp:cNvPr id="0" name=""/>
        <dsp:cNvSpPr/>
      </dsp:nvSpPr>
      <dsp:spPr>
        <a:xfrm>
          <a:off x="4637911" y="846983"/>
          <a:ext cx="188218" cy="18821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13DEE9-7781-4B40-8434-E4424B51B1D7}">
      <dsp:nvSpPr>
        <dsp:cNvPr id="0" name=""/>
        <dsp:cNvSpPr/>
      </dsp:nvSpPr>
      <dsp:spPr>
        <a:xfrm>
          <a:off x="6409484" y="0"/>
          <a:ext cx="3049935" cy="752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a:lnSpc>
              <a:spcPct val="90000"/>
            </a:lnSpc>
            <a:spcBef>
              <a:spcPct val="0"/>
            </a:spcBef>
            <a:spcAft>
              <a:spcPct val="35000"/>
            </a:spcAft>
            <a:buNone/>
          </a:pPr>
          <a:r>
            <a:rPr lang="en-US" sz="1600" b="1" kern="1200"/>
            <a:t>Future short-term outlook – Sentiment Analysis (VADER)</a:t>
          </a:r>
        </a:p>
      </dsp:txBody>
      <dsp:txXfrm>
        <a:off x="6409484" y="0"/>
        <a:ext cx="3049935" cy="752874"/>
      </dsp:txXfrm>
    </dsp:sp>
    <dsp:sp modelId="{3FE73AA0-1A7E-48DB-B8F6-4D5EC6835EF8}">
      <dsp:nvSpPr>
        <dsp:cNvPr id="0" name=""/>
        <dsp:cNvSpPr/>
      </dsp:nvSpPr>
      <dsp:spPr>
        <a:xfrm>
          <a:off x="7840342" y="846983"/>
          <a:ext cx="188218" cy="18821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059A2A-D606-4F10-A205-E6AADA063DAF}">
      <dsp:nvSpPr>
        <dsp:cNvPr id="0" name=""/>
        <dsp:cNvSpPr/>
      </dsp:nvSpPr>
      <dsp:spPr>
        <a:xfrm>
          <a:off x="826641" y="0"/>
          <a:ext cx="9368601" cy="162777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44F78F-5CED-42CB-9207-3B62645C0327}">
      <dsp:nvSpPr>
        <dsp:cNvPr id="0" name=""/>
        <dsp:cNvSpPr/>
      </dsp:nvSpPr>
      <dsp:spPr>
        <a:xfrm>
          <a:off x="11839" y="471448"/>
          <a:ext cx="3547668" cy="651109"/>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Removing punctuations, URL, Emoji</a:t>
          </a:r>
        </a:p>
      </dsp:txBody>
      <dsp:txXfrm>
        <a:off x="43624" y="503233"/>
        <a:ext cx="3484098" cy="587539"/>
      </dsp:txXfrm>
    </dsp:sp>
    <dsp:sp modelId="{325761C1-3667-440F-B95D-7368D8EA73C6}">
      <dsp:nvSpPr>
        <dsp:cNvPr id="0" name=""/>
        <dsp:cNvSpPr/>
      </dsp:nvSpPr>
      <dsp:spPr>
        <a:xfrm>
          <a:off x="3737107" y="488331"/>
          <a:ext cx="3547668" cy="651109"/>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Flagging tweets with Products/ SKUs (consoles etc.)</a:t>
          </a:r>
        </a:p>
      </dsp:txBody>
      <dsp:txXfrm>
        <a:off x="3768892" y="520116"/>
        <a:ext cx="3484098" cy="587539"/>
      </dsp:txXfrm>
    </dsp:sp>
    <dsp:sp modelId="{A0B9A024-BC28-4EF2-B161-97413F3456E7}">
      <dsp:nvSpPr>
        <dsp:cNvPr id="0" name=""/>
        <dsp:cNvSpPr/>
      </dsp:nvSpPr>
      <dsp:spPr>
        <a:xfrm>
          <a:off x="7462375" y="488331"/>
          <a:ext cx="3547668" cy="651109"/>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Stop words removal, Lemmatization</a:t>
          </a:r>
        </a:p>
      </dsp:txBody>
      <dsp:txXfrm>
        <a:off x="7494160" y="520116"/>
        <a:ext cx="3484098" cy="5875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0F9619-BB7F-284A-85B3-CE2D32C1F20E}">
      <dsp:nvSpPr>
        <dsp:cNvPr id="0" name=""/>
        <dsp:cNvSpPr/>
      </dsp:nvSpPr>
      <dsp:spPr>
        <a:xfrm>
          <a:off x="0" y="1383658"/>
          <a:ext cx="2041611" cy="1224966"/>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solidFill>
            <a:schemeClr val="tx1"/>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Retail competition</a:t>
          </a:r>
        </a:p>
      </dsp:txBody>
      <dsp:txXfrm>
        <a:off x="59798" y="1443456"/>
        <a:ext cx="1922015" cy="1105370"/>
      </dsp:txXfrm>
    </dsp:sp>
    <dsp:sp modelId="{D3FEAD37-695E-4E0D-A265-A5AAFCC86979}">
      <dsp:nvSpPr>
        <dsp:cNvPr id="0" name=""/>
        <dsp:cNvSpPr/>
      </dsp:nvSpPr>
      <dsp:spPr>
        <a:xfrm>
          <a:off x="0" y="2750030"/>
          <a:ext cx="2041611" cy="1224966"/>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solidFill>
            <a:schemeClr val="tx1"/>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i="0" u="none" strike="noStrike" kern="1200">
              <a:effectLst/>
            </a:rPr>
            <a:t>Gamestop Products</a:t>
          </a:r>
        </a:p>
      </dsp:txBody>
      <dsp:txXfrm>
        <a:off x="59798" y="2809828"/>
        <a:ext cx="1922015" cy="11053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0BB5FB-6C6C-4AE7-B51E-D78C918AD174}">
      <dsp:nvSpPr>
        <dsp:cNvPr id="0" name=""/>
        <dsp:cNvSpPr/>
      </dsp:nvSpPr>
      <dsp:spPr>
        <a:xfrm>
          <a:off x="0" y="56954"/>
          <a:ext cx="1930941" cy="1158564"/>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US" sz="2400" b="1" i="0" u="none" strike="noStrike" kern="1200">
              <a:effectLst/>
            </a:rPr>
            <a:t>Market Players </a:t>
          </a:r>
          <a:endParaRPr lang="en-US" sz="2400" kern="1200"/>
        </a:p>
      </dsp:txBody>
      <dsp:txXfrm>
        <a:off x="56556" y="113510"/>
        <a:ext cx="1817829" cy="1045452"/>
      </dsp:txXfrm>
    </dsp:sp>
    <dsp:sp modelId="{3B150F08-E94A-4012-9BFE-3D107B57F2B8}">
      <dsp:nvSpPr>
        <dsp:cNvPr id="0" name=""/>
        <dsp:cNvSpPr/>
      </dsp:nvSpPr>
      <dsp:spPr>
        <a:xfrm>
          <a:off x="0" y="1408613"/>
          <a:ext cx="1930941" cy="1158564"/>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0" u="none" strike="noStrike" kern="1200">
              <a:effectLst/>
            </a:rPr>
            <a:t>Trading</a:t>
          </a:r>
          <a:endParaRPr lang="en-US" sz="2400" b="1" kern="1200"/>
        </a:p>
      </dsp:txBody>
      <dsp:txXfrm>
        <a:off x="56556" y="1465169"/>
        <a:ext cx="1817829" cy="1045452"/>
      </dsp:txXfrm>
    </dsp:sp>
    <dsp:sp modelId="{D3FEAD37-695E-4E0D-A265-A5AAFCC86979}">
      <dsp:nvSpPr>
        <dsp:cNvPr id="0" name=""/>
        <dsp:cNvSpPr/>
      </dsp:nvSpPr>
      <dsp:spPr>
        <a:xfrm>
          <a:off x="0" y="2760271"/>
          <a:ext cx="1930941" cy="1158564"/>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0" u="none" strike="noStrike" kern="1200">
              <a:effectLst/>
            </a:rPr>
            <a:t>SEC</a:t>
          </a:r>
        </a:p>
      </dsp:txBody>
      <dsp:txXfrm>
        <a:off x="56556" y="2816827"/>
        <a:ext cx="1817829" cy="104545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2F0D9C-6595-4F9F-89C0-09245D20941A}">
      <dsp:nvSpPr>
        <dsp:cNvPr id="0" name=""/>
        <dsp:cNvSpPr/>
      </dsp:nvSpPr>
      <dsp:spPr>
        <a:xfrm>
          <a:off x="0" y="1382286"/>
          <a:ext cx="2041611" cy="1224966"/>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solidFill>
            <a:schemeClr val="tx1"/>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Font typeface="Arial" panose="020B0604020202020204" pitchFamily="34" charset="0"/>
            <a:buNone/>
          </a:pPr>
          <a:r>
            <a:rPr lang="en-US" sz="2800" b="1" kern="1200"/>
            <a:t>Product</a:t>
          </a:r>
        </a:p>
      </dsp:txBody>
      <dsp:txXfrm>
        <a:off x="59798" y="1442084"/>
        <a:ext cx="1922015" cy="1105370"/>
      </dsp:txXfrm>
    </dsp:sp>
    <dsp:sp modelId="{AB0BB5FB-6C6C-4AE7-B51E-D78C918AD174}">
      <dsp:nvSpPr>
        <dsp:cNvPr id="0" name=""/>
        <dsp:cNvSpPr/>
      </dsp:nvSpPr>
      <dsp:spPr>
        <a:xfrm>
          <a:off x="0" y="2811414"/>
          <a:ext cx="2041611" cy="1224966"/>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solidFill>
            <a:schemeClr val="tx1"/>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Font typeface="Arial" panose="020B0604020202020204" pitchFamily="34" charset="0"/>
            <a:buNone/>
          </a:pPr>
          <a:r>
            <a:rPr lang="en-US" sz="2800" b="1" i="0" u="none" strike="noStrike" kern="1200">
              <a:effectLst/>
            </a:rPr>
            <a:t>Market Frenzy</a:t>
          </a:r>
          <a:endParaRPr lang="en-US" sz="2800" kern="1200"/>
        </a:p>
      </dsp:txBody>
      <dsp:txXfrm>
        <a:off x="59798" y="2871212"/>
        <a:ext cx="1922015" cy="11053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37FB9-EA5E-4070-9AB9-10D0F9E12D14}">
      <dsp:nvSpPr>
        <dsp:cNvPr id="0" name=""/>
        <dsp:cNvSpPr/>
      </dsp:nvSpPr>
      <dsp:spPr>
        <a:xfrm rot="16200000">
          <a:off x="-1046125" y="1052431"/>
          <a:ext cx="4318000" cy="2213136"/>
        </a:xfrm>
        <a:prstGeom prst="flowChartManualOperation">
          <a:avLst/>
        </a:prstGeom>
        <a:gradFill rotWithShape="0">
          <a:gsLst>
            <a:gs pos="0">
              <a:schemeClr val="accent3">
                <a:alpha val="90000"/>
                <a:hueOff val="0"/>
                <a:satOff val="0"/>
                <a:lumOff val="0"/>
                <a:alphaOff val="0"/>
                <a:lumMod val="110000"/>
                <a:satMod val="105000"/>
                <a:tint val="67000"/>
              </a:schemeClr>
            </a:gs>
            <a:gs pos="50000">
              <a:schemeClr val="accent3">
                <a:alpha val="90000"/>
                <a:hueOff val="0"/>
                <a:satOff val="0"/>
                <a:lumOff val="0"/>
                <a:alphaOff val="0"/>
                <a:lumMod val="105000"/>
                <a:satMod val="103000"/>
                <a:tint val="73000"/>
              </a:schemeClr>
            </a:gs>
            <a:gs pos="100000">
              <a:schemeClr val="accent3">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0" tIns="0" rIns="138720" bIns="0" numCol="1" spcCol="1270" anchor="ctr" anchorCtr="0">
          <a:noAutofit/>
        </a:bodyPr>
        <a:lstStyle/>
        <a:p>
          <a:pPr marL="0" lvl="0" indent="0" algn="ctr" defTabSz="977900">
            <a:lnSpc>
              <a:spcPct val="90000"/>
            </a:lnSpc>
            <a:spcBef>
              <a:spcPct val="0"/>
            </a:spcBef>
            <a:spcAft>
              <a:spcPct val="35000"/>
            </a:spcAft>
            <a:buNone/>
          </a:pPr>
          <a:r>
            <a:rPr lang="en-US" sz="2200" b="1" kern="1200">
              <a:solidFill>
                <a:srgbClr val="333F48"/>
              </a:solidFill>
            </a:rPr>
            <a:t>10,000  Tweets </a:t>
          </a:r>
        </a:p>
        <a:p>
          <a:pPr marL="0" lvl="0" indent="0" algn="ctr" defTabSz="977900">
            <a:lnSpc>
              <a:spcPct val="90000"/>
            </a:lnSpc>
            <a:spcBef>
              <a:spcPct val="0"/>
            </a:spcBef>
            <a:spcAft>
              <a:spcPct val="35000"/>
            </a:spcAft>
            <a:buNone/>
          </a:pPr>
          <a:r>
            <a:rPr lang="en-US" sz="2200" b="1" kern="1200">
              <a:solidFill>
                <a:srgbClr val="333F48"/>
              </a:solidFill>
            </a:rPr>
            <a:t>(Jul-Sep’21)</a:t>
          </a:r>
        </a:p>
      </dsp:txBody>
      <dsp:txXfrm rot="5400000">
        <a:off x="6307" y="863599"/>
        <a:ext cx="2213136" cy="2590800"/>
      </dsp:txXfrm>
    </dsp:sp>
    <dsp:sp modelId="{67C285A3-281B-4D2B-8FDB-AF0C6554822B}">
      <dsp:nvSpPr>
        <dsp:cNvPr id="0" name=""/>
        <dsp:cNvSpPr/>
      </dsp:nvSpPr>
      <dsp:spPr>
        <a:xfrm rot="16200000">
          <a:off x="1332996" y="1052431"/>
          <a:ext cx="4318000" cy="2213136"/>
        </a:xfrm>
        <a:prstGeom prst="flowChartManualOperation">
          <a:avLst/>
        </a:prstGeom>
        <a:gradFill rotWithShape="0">
          <a:gsLst>
            <a:gs pos="0">
              <a:schemeClr val="accent3">
                <a:alpha val="90000"/>
                <a:hueOff val="0"/>
                <a:satOff val="0"/>
                <a:lumOff val="0"/>
                <a:alphaOff val="-10000"/>
                <a:lumMod val="110000"/>
                <a:satMod val="105000"/>
                <a:tint val="67000"/>
              </a:schemeClr>
            </a:gs>
            <a:gs pos="50000">
              <a:schemeClr val="accent3">
                <a:alpha val="90000"/>
                <a:hueOff val="0"/>
                <a:satOff val="0"/>
                <a:lumOff val="0"/>
                <a:alphaOff val="-10000"/>
                <a:lumMod val="105000"/>
                <a:satMod val="103000"/>
                <a:tint val="73000"/>
              </a:schemeClr>
            </a:gs>
            <a:gs pos="100000">
              <a:schemeClr val="accent3">
                <a:alpha val="90000"/>
                <a:hueOff val="0"/>
                <a:satOff val="0"/>
                <a:lumOff val="0"/>
                <a:alphaOff val="-1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0" tIns="0" rIns="138720" bIns="0" numCol="1" spcCol="1270" anchor="t" anchorCtr="0">
          <a:noAutofit/>
        </a:bodyPr>
        <a:lstStyle/>
        <a:p>
          <a:pPr marL="0" lvl="0" indent="0" algn="l" defTabSz="977900">
            <a:lnSpc>
              <a:spcPct val="90000"/>
            </a:lnSpc>
            <a:spcBef>
              <a:spcPct val="0"/>
            </a:spcBef>
            <a:spcAft>
              <a:spcPct val="35000"/>
            </a:spcAft>
            <a:buNone/>
          </a:pPr>
          <a:r>
            <a:rPr lang="en-US" sz="2200" b="1" kern="1200">
              <a:solidFill>
                <a:srgbClr val="333F48"/>
              </a:solidFill>
            </a:rPr>
            <a:t>Data Cleaning</a:t>
          </a:r>
        </a:p>
        <a:p>
          <a:pPr marL="171450" lvl="1" indent="-171450" algn="l" defTabSz="755650">
            <a:lnSpc>
              <a:spcPct val="90000"/>
            </a:lnSpc>
            <a:spcBef>
              <a:spcPct val="0"/>
            </a:spcBef>
            <a:spcAft>
              <a:spcPct val="15000"/>
            </a:spcAft>
            <a:buChar char="•"/>
          </a:pPr>
          <a:r>
            <a:rPr lang="en-US" sz="1700" kern="1200">
              <a:solidFill>
                <a:srgbClr val="333F48"/>
              </a:solidFill>
            </a:rPr>
            <a:t>Stop words</a:t>
          </a:r>
        </a:p>
        <a:p>
          <a:pPr marL="171450" lvl="1" indent="-171450" algn="l" defTabSz="755650">
            <a:lnSpc>
              <a:spcPct val="90000"/>
            </a:lnSpc>
            <a:spcBef>
              <a:spcPct val="0"/>
            </a:spcBef>
            <a:spcAft>
              <a:spcPct val="15000"/>
            </a:spcAft>
            <a:buChar char="•"/>
          </a:pPr>
          <a:r>
            <a:rPr lang="en-US" sz="1700" kern="1200">
              <a:solidFill>
                <a:srgbClr val="333F48"/>
              </a:solidFill>
            </a:rPr>
            <a:t>Escape sequences </a:t>
          </a:r>
        </a:p>
        <a:p>
          <a:pPr marL="171450" lvl="1" indent="-171450" algn="l" defTabSz="755650">
            <a:lnSpc>
              <a:spcPct val="90000"/>
            </a:lnSpc>
            <a:spcBef>
              <a:spcPct val="0"/>
            </a:spcBef>
            <a:spcAft>
              <a:spcPct val="15000"/>
            </a:spcAft>
            <a:buChar char="•"/>
          </a:pPr>
          <a:r>
            <a:rPr lang="en-US" sz="1700" kern="1200">
              <a:solidFill>
                <a:srgbClr val="333F48"/>
              </a:solidFill>
            </a:rPr>
            <a:t>Special characters</a:t>
          </a:r>
        </a:p>
        <a:p>
          <a:pPr marL="171450" lvl="1" indent="-171450" algn="l" defTabSz="755650">
            <a:lnSpc>
              <a:spcPct val="90000"/>
            </a:lnSpc>
            <a:spcBef>
              <a:spcPct val="0"/>
            </a:spcBef>
            <a:spcAft>
              <a:spcPct val="15000"/>
            </a:spcAft>
            <a:buChar char="•"/>
          </a:pPr>
          <a:r>
            <a:rPr lang="en-US" sz="1700" kern="1200">
              <a:solidFill>
                <a:srgbClr val="333F48"/>
              </a:solidFill>
            </a:rPr>
            <a:t>Emojis</a:t>
          </a:r>
        </a:p>
        <a:p>
          <a:pPr marL="171450" lvl="1" indent="-171450" algn="l" defTabSz="755650">
            <a:lnSpc>
              <a:spcPct val="90000"/>
            </a:lnSpc>
            <a:spcBef>
              <a:spcPct val="0"/>
            </a:spcBef>
            <a:spcAft>
              <a:spcPct val="15000"/>
            </a:spcAft>
            <a:buChar char="•"/>
          </a:pPr>
          <a:r>
            <a:rPr lang="en-US" sz="1700" kern="1200">
              <a:solidFill>
                <a:srgbClr val="333F48"/>
              </a:solidFill>
            </a:rPr>
            <a:t>User mentions</a:t>
          </a:r>
        </a:p>
        <a:p>
          <a:pPr marL="171450" lvl="1" indent="-171450" algn="l" defTabSz="755650">
            <a:lnSpc>
              <a:spcPct val="90000"/>
            </a:lnSpc>
            <a:spcBef>
              <a:spcPct val="0"/>
            </a:spcBef>
            <a:spcAft>
              <a:spcPct val="15000"/>
            </a:spcAft>
            <a:buChar char="•"/>
          </a:pPr>
          <a:r>
            <a:rPr lang="en-US" sz="1700" kern="1200">
              <a:solidFill>
                <a:srgbClr val="333F48"/>
              </a:solidFill>
            </a:rPr>
            <a:t>Hyperlinks</a:t>
          </a:r>
        </a:p>
      </dsp:txBody>
      <dsp:txXfrm rot="5400000">
        <a:off x="2385428" y="863599"/>
        <a:ext cx="2213136" cy="2590800"/>
      </dsp:txXfrm>
    </dsp:sp>
    <dsp:sp modelId="{12E9473D-9E52-4233-99E7-0FB2B5EACFED}">
      <dsp:nvSpPr>
        <dsp:cNvPr id="0" name=""/>
        <dsp:cNvSpPr/>
      </dsp:nvSpPr>
      <dsp:spPr>
        <a:xfrm rot="16200000">
          <a:off x="3712117" y="1052431"/>
          <a:ext cx="4318000" cy="2213136"/>
        </a:xfrm>
        <a:prstGeom prst="flowChartManualOperation">
          <a:avLst/>
        </a:prstGeom>
        <a:solidFill>
          <a:schemeClr val="accent4">
            <a:lumMod val="60000"/>
            <a:lumOff val="4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0" tIns="0" rIns="138720" bIns="0" numCol="1" spcCol="1270" anchor="ctr" anchorCtr="0">
          <a:noAutofit/>
        </a:bodyPr>
        <a:lstStyle/>
        <a:p>
          <a:pPr marL="0" lvl="0" indent="0" algn="ctr" defTabSz="977900">
            <a:lnSpc>
              <a:spcPct val="90000"/>
            </a:lnSpc>
            <a:spcBef>
              <a:spcPct val="0"/>
            </a:spcBef>
            <a:spcAft>
              <a:spcPct val="35000"/>
            </a:spcAft>
            <a:buNone/>
          </a:pPr>
          <a:r>
            <a:rPr lang="en-US" sz="2200" b="1" kern="1200">
              <a:solidFill>
                <a:srgbClr val="333F48"/>
              </a:solidFill>
            </a:rPr>
            <a:t>Deduplication and Filtering out irrelevant tweets</a:t>
          </a:r>
        </a:p>
      </dsp:txBody>
      <dsp:txXfrm rot="5400000">
        <a:off x="4764549" y="863599"/>
        <a:ext cx="2213136" cy="2590800"/>
      </dsp:txXfrm>
    </dsp:sp>
    <dsp:sp modelId="{674BE97D-A10D-476D-B794-B30A4FBFFA4D}">
      <dsp:nvSpPr>
        <dsp:cNvPr id="0" name=""/>
        <dsp:cNvSpPr/>
      </dsp:nvSpPr>
      <dsp:spPr>
        <a:xfrm rot="16200000">
          <a:off x="6091238" y="1052431"/>
          <a:ext cx="4318000" cy="2213136"/>
        </a:xfrm>
        <a:prstGeom prst="flowChartManualOperation">
          <a:avLst/>
        </a:prstGeom>
        <a:gradFill rotWithShape="0">
          <a:gsLst>
            <a:gs pos="0">
              <a:schemeClr val="accent3">
                <a:alpha val="90000"/>
                <a:hueOff val="0"/>
                <a:satOff val="0"/>
                <a:lumOff val="0"/>
                <a:alphaOff val="-30000"/>
                <a:lumMod val="110000"/>
                <a:satMod val="105000"/>
                <a:tint val="67000"/>
              </a:schemeClr>
            </a:gs>
            <a:gs pos="50000">
              <a:schemeClr val="accent3">
                <a:alpha val="90000"/>
                <a:hueOff val="0"/>
                <a:satOff val="0"/>
                <a:lumOff val="0"/>
                <a:alphaOff val="-30000"/>
                <a:lumMod val="105000"/>
                <a:satMod val="103000"/>
                <a:tint val="73000"/>
              </a:schemeClr>
            </a:gs>
            <a:gs pos="100000">
              <a:schemeClr val="accent3">
                <a:alpha val="90000"/>
                <a:hueOff val="0"/>
                <a:satOff val="0"/>
                <a:lumOff val="0"/>
                <a:alphaOff val="-3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0" tIns="0" rIns="138720" bIns="0" numCol="1" spcCol="1270" anchor="ctr" anchorCtr="0">
          <a:noAutofit/>
        </a:bodyPr>
        <a:lstStyle/>
        <a:p>
          <a:pPr marL="0" lvl="0" indent="0" algn="ctr" defTabSz="977900">
            <a:lnSpc>
              <a:spcPct val="90000"/>
            </a:lnSpc>
            <a:spcBef>
              <a:spcPct val="0"/>
            </a:spcBef>
            <a:spcAft>
              <a:spcPct val="35000"/>
            </a:spcAft>
            <a:buNone/>
          </a:pPr>
          <a:r>
            <a:rPr lang="en-US" sz="2200" b="1" kern="1200">
              <a:solidFill>
                <a:srgbClr val="333F48"/>
              </a:solidFill>
            </a:rPr>
            <a:t>Sentiment Analysis (VADER) – direction of compound sentiment</a:t>
          </a:r>
        </a:p>
      </dsp:txBody>
      <dsp:txXfrm rot="5400000">
        <a:off x="7143670" y="863599"/>
        <a:ext cx="2213136" cy="2590800"/>
      </dsp:txXfrm>
    </dsp:sp>
    <dsp:sp modelId="{CBBDAE08-9C46-4838-B250-1B23C6497B6F}">
      <dsp:nvSpPr>
        <dsp:cNvPr id="0" name=""/>
        <dsp:cNvSpPr/>
      </dsp:nvSpPr>
      <dsp:spPr>
        <a:xfrm rot="16200000">
          <a:off x="8470360" y="1052431"/>
          <a:ext cx="4318000" cy="2213136"/>
        </a:xfrm>
        <a:prstGeom prst="flowChartManualOperation">
          <a:avLst/>
        </a:prstGeom>
        <a:gradFill rotWithShape="0">
          <a:gsLst>
            <a:gs pos="0">
              <a:schemeClr val="accent3">
                <a:alpha val="90000"/>
                <a:hueOff val="0"/>
                <a:satOff val="0"/>
                <a:lumOff val="0"/>
                <a:alphaOff val="-40000"/>
                <a:lumMod val="110000"/>
                <a:satMod val="105000"/>
                <a:tint val="67000"/>
              </a:schemeClr>
            </a:gs>
            <a:gs pos="50000">
              <a:schemeClr val="accent3">
                <a:alpha val="90000"/>
                <a:hueOff val="0"/>
                <a:satOff val="0"/>
                <a:lumOff val="0"/>
                <a:alphaOff val="-40000"/>
                <a:lumMod val="105000"/>
                <a:satMod val="103000"/>
                <a:tint val="73000"/>
              </a:schemeClr>
            </a:gs>
            <a:gs pos="100000">
              <a:schemeClr val="accent3">
                <a:alpha val="90000"/>
                <a:hueOff val="0"/>
                <a:satOff val="0"/>
                <a:lumOff val="0"/>
                <a:alphaOff val="-4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0" tIns="0" rIns="138720" bIns="0" numCol="1" spcCol="1270" anchor="ctr" anchorCtr="0">
          <a:noAutofit/>
        </a:bodyPr>
        <a:lstStyle/>
        <a:p>
          <a:pPr marL="0" lvl="0" indent="0" algn="ctr" defTabSz="977900">
            <a:lnSpc>
              <a:spcPct val="90000"/>
            </a:lnSpc>
            <a:spcBef>
              <a:spcPct val="0"/>
            </a:spcBef>
            <a:spcAft>
              <a:spcPct val="35000"/>
            </a:spcAft>
            <a:buNone/>
          </a:pPr>
          <a:r>
            <a:rPr lang="en-US" sz="2200" b="1" kern="1200">
              <a:solidFill>
                <a:srgbClr val="333F48"/>
              </a:solidFill>
            </a:rPr>
            <a:t>Comparison of day sentiment with stock price movement</a:t>
          </a:r>
        </a:p>
      </dsp:txBody>
      <dsp:txXfrm rot="5400000">
        <a:off x="9522792" y="863599"/>
        <a:ext cx="2213136" cy="25908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CE8A7-CBB4-4736-9E42-6FEE5DBD6CE5}" type="datetimeFigureOut">
              <a:rPr lang="en-US" smtClean="0"/>
              <a:t>10/12/2021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444585-A8B7-4CD0-AD0A-1F8FD37D2EBE}" type="slidenum">
              <a:rPr lang="en-US" smtClean="0"/>
              <a:t>‹#›</a:t>
            </a:fld>
            <a:endParaRPr lang="en-US"/>
          </a:p>
        </p:txBody>
      </p:sp>
    </p:spTree>
    <p:extLst>
      <p:ext uri="{BB962C8B-B14F-4D97-AF65-F5344CB8AC3E}">
        <p14:creationId xmlns:p14="http://schemas.microsoft.com/office/powerpoint/2010/main" val="1107151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1444585-A8B7-4CD0-AD0A-1F8FD37D2EBE}" type="slidenum">
              <a:rPr lang="en-US" smtClean="0"/>
              <a:t>1</a:t>
            </a:fld>
            <a:endParaRPr lang="en-US"/>
          </a:p>
        </p:txBody>
      </p:sp>
    </p:spTree>
    <p:extLst>
      <p:ext uri="{BB962C8B-B14F-4D97-AF65-F5344CB8AC3E}">
        <p14:creationId xmlns:p14="http://schemas.microsoft.com/office/powerpoint/2010/main" val="566591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GameStop has dismal fundamentals and a dead business model, and the hedge funds were not wrong in shorting the stock based on the fundamentals. In FY21 Q2 results posted in late September, GameStop had a loss of 77c/share, which was much times worse than what most analysts had predicted. Considering the dead business model and the strong competition, GameStop is sure to become a dinosaur unless they innovate big quickly.</a:t>
            </a:r>
          </a:p>
          <a:p>
            <a:endParaRPr lang="en-US"/>
          </a:p>
          <a:p>
            <a:r>
              <a:rPr lang="en-US"/>
              <a:t>This is supported by the immediate Twitter sentiment trend too – in the data taken for Oct 1 to Oct 11, we observed a negative sentiment in ALL 11 days! </a:t>
            </a:r>
          </a:p>
          <a:p>
            <a:endParaRPr lang="en-US"/>
          </a:p>
          <a:p>
            <a:r>
              <a:rPr lang="en-US"/>
              <a:t>Moral of the story: Invest (or should I say TRADE) at your own risk! Sentiment analysis can bring value in VERY short timeframes (1-2 weeks)!</a:t>
            </a:r>
          </a:p>
        </p:txBody>
      </p:sp>
      <p:sp>
        <p:nvSpPr>
          <p:cNvPr id="4" name="Slide Number Placeholder 3"/>
          <p:cNvSpPr>
            <a:spLocks noGrp="1"/>
          </p:cNvSpPr>
          <p:nvPr>
            <p:ph type="sldNum" sz="quarter" idx="5"/>
          </p:nvPr>
        </p:nvSpPr>
        <p:spPr/>
        <p:txBody>
          <a:bodyPr/>
          <a:lstStyle/>
          <a:p>
            <a:fld id="{E1444585-A8B7-4CD0-AD0A-1F8FD37D2EBE}" type="slidenum">
              <a:rPr lang="en-US" smtClean="0"/>
              <a:t>10</a:t>
            </a:fld>
            <a:endParaRPr lang="en-US"/>
          </a:p>
        </p:txBody>
      </p:sp>
    </p:spTree>
    <p:extLst>
      <p:ext uri="{BB962C8B-B14F-4D97-AF65-F5344CB8AC3E}">
        <p14:creationId xmlns:p14="http://schemas.microsoft.com/office/powerpoint/2010/main" val="2042470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Need to work on this!</a:t>
            </a:r>
          </a:p>
        </p:txBody>
      </p:sp>
      <p:sp>
        <p:nvSpPr>
          <p:cNvPr id="4" name="Slide Number Placeholder 3"/>
          <p:cNvSpPr>
            <a:spLocks noGrp="1"/>
          </p:cNvSpPr>
          <p:nvPr>
            <p:ph type="sldNum" sz="quarter" idx="5"/>
          </p:nvPr>
        </p:nvSpPr>
        <p:spPr/>
        <p:txBody>
          <a:bodyPr/>
          <a:lstStyle/>
          <a:p>
            <a:fld id="{E1444585-A8B7-4CD0-AD0A-1F8FD37D2EBE}" type="slidenum">
              <a:rPr lang="en-US" smtClean="0"/>
              <a:t>11</a:t>
            </a:fld>
            <a:endParaRPr lang="en-US"/>
          </a:p>
        </p:txBody>
      </p:sp>
    </p:spTree>
    <p:extLst>
      <p:ext uri="{BB962C8B-B14F-4D97-AF65-F5344CB8AC3E}">
        <p14:creationId xmlns:p14="http://schemas.microsoft.com/office/powerpoint/2010/main" val="1352560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Based on poor company fundamentals, hedge funds and other large investors were convinced that GameStop’s share price would decline. They bet against GameStop with large short positions. At the same time, thousands of small individual investors saw the opportunity to turn a profit by working against the investment establishment. Based on an idea discussed in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WallStreetBets</a:t>
            </a:r>
            <a:r>
              <a:rPr lang="en-US" sz="1200" dirty="0">
                <a:effectLst/>
                <a:latin typeface="Calibri" panose="020F0502020204030204" pitchFamily="34" charset="0"/>
                <a:ea typeface="Calibri" panose="020F0502020204030204" pitchFamily="34" charset="0"/>
                <a:cs typeface="Times New Roman" panose="02020603050405020304" pitchFamily="18" charset="0"/>
              </a:rPr>
              <a:t>, a community on Reddit, thousands of individual investors made small investments in GameStop, knowing that eventually the short sellers would need to buy back the shares of GameStop – effectively creating a “short-squeeze.”</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Driven by the demand from the individual investors as well as the fact that the Wall Street firms needed to cover their short sales, GameStop stock increased nearly 1500% at one point. GameStop’s case shows how powerful social media can be. </a:t>
            </a:r>
            <a:r>
              <a:rPr lang="en-US" sz="1800" b="0" i="0" dirty="0">
                <a:solidFill>
                  <a:srgbClr val="464646"/>
                </a:solidFill>
                <a:effectLst/>
                <a:latin typeface="Montserrat" panose="00000500000000000000" pitchFamily="2" charset="0"/>
              </a:rPr>
              <a:t>When Robinhood, subject to additional capital requirements, had to temporarily block its customers from trading GameStop on their platform, the price of the stock dropped considerably. As soon as Robinhood re-enabled trading for GameStop, the stock changed course and its share price once again took off in a meteoric rise. </a:t>
            </a:r>
            <a:r>
              <a:rPr lang="en-US" sz="2800" b="0" i="0" dirty="0">
                <a:solidFill>
                  <a:srgbClr val="464646"/>
                </a:solidFill>
                <a:effectLst/>
                <a:latin typeface="Montserrat" panose="00000500000000000000" pitchFamily="2" charset="0"/>
              </a:rPr>
              <a:t>Some of the upward pressure in price was driven by retail investors who were not part of the “short-squeeze,” but saw the escalating stock price and had a fear of missing out on its appreciation.    </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b="0" i="0" dirty="0">
                <a:solidFill>
                  <a:srgbClr val="464646"/>
                </a:solidFill>
                <a:effectLst/>
                <a:latin typeface="Montserrat" panose="00000500000000000000" pitchFamily="2" charset="0"/>
              </a:rPr>
              <a:t>It is important to note that none of the recent volatility in GameStop stock is based on any material changes to the underlying fundamentals of the company. </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E1444585-A8B7-4CD0-AD0A-1F8FD37D2EBE}" type="slidenum">
              <a:rPr lang="en-US" smtClean="0"/>
              <a:t>2</a:t>
            </a:fld>
            <a:endParaRPr lang="en-US"/>
          </a:p>
        </p:txBody>
      </p:sp>
    </p:spTree>
    <p:extLst>
      <p:ext uri="{BB962C8B-B14F-4D97-AF65-F5344CB8AC3E}">
        <p14:creationId xmlns:p14="http://schemas.microsoft.com/office/powerpoint/2010/main" val="1235386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For this analysis, 40k tweets having “#GME” or “#GameStop” were scraped between Oct’20 and Oct’21 using </a:t>
            </a:r>
            <a:r>
              <a:rPr lang="en-US" err="1"/>
              <a:t>SNScraper</a:t>
            </a:r>
            <a:r>
              <a:rPr lang="en-US"/>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Our analysis covers the following 3 areas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1. Pre-post analysis of GameStop becoming a meme stock: The time period considered for pre-meme-stock period is Oct’20 to Dec’20, and for the meme-stock period is between Jan’21 and Mar’21. Topic modeling will be used to identify dominant themes in the tweets.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2. We have considered the period of Jul’21 to Sep’21 to see if sentiments of the tweets can be used as an indicator for the stock price in the short term. This time period has been selected for 2 reasons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a. Recency – The recent events are more relatable.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b. Volatility – Between Feb’21 and Mar’21, GameStop stock price had been highly volatile. The movement after June has been relatively smoother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3. Future outlook in the short term – Sentiment analysis cannot be a substitute for the fundamental analysis – it can be only used to capitalize the market imperfections in the short run.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While scraping the tweets consumed about 10% of the total time allocated, majority of the time was invested in cleaning the data and improving the data quality. There were multiple iterations to it – the biggest challenge included exclusion of the tweets concerned with inventory of the stores and had little to do with the stock price.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To clean the data and to get word frequency counts, we have used tokenization and played around with Stemming and Lemmatization. Topic Modeling (LDA) was used for identifying dominant themes, and the VADER package in Python was used for the sentiment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E1444585-A8B7-4CD0-AD0A-1F8FD37D2EBE}" type="slidenum">
              <a:rPr lang="en-US" smtClean="0"/>
              <a:t>3</a:t>
            </a:fld>
            <a:endParaRPr lang="en-US"/>
          </a:p>
        </p:txBody>
      </p:sp>
    </p:spTree>
    <p:extLst>
      <p:ext uri="{BB962C8B-B14F-4D97-AF65-F5344CB8AC3E}">
        <p14:creationId xmlns:p14="http://schemas.microsoft.com/office/powerpoint/2010/main" val="1838585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t>Word Frequency Analysis + Cosine Similarity </a:t>
            </a:r>
          </a:p>
          <a:p>
            <a:pPr>
              <a:defRPr/>
            </a:pPr>
            <a:endParaRPr lang="en-US">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cs typeface="Calibri"/>
              </a:rPr>
              <a:t>SKU: We replaced 'Stock' with a meaning 'In stock' or 'Out of Stock' related tweets by 'Inventory'.</a:t>
            </a:r>
          </a:p>
          <a:p>
            <a:pPr>
              <a:defRPr/>
            </a:pPr>
            <a:endParaRPr lang="en-US">
              <a:cs typeface="Calibri"/>
            </a:endParaRPr>
          </a:p>
          <a:p>
            <a:pPr>
              <a:defRPr/>
            </a:pPr>
            <a:r>
              <a:rPr lang="en-US">
                <a:cs typeface="Calibri"/>
              </a:rPr>
              <a:t>Most common words were found to be “short”, “AMC”, “Robinhood” and “hedge” indicating hedge funds</a:t>
            </a:r>
          </a:p>
          <a:p>
            <a:pPr>
              <a:defRPr/>
            </a:pPr>
            <a:endParaRPr lang="en-US">
              <a:cs typeface="Calibri"/>
            </a:endParaRPr>
          </a:p>
          <a:p>
            <a:pPr>
              <a:defRPr/>
            </a:pPr>
            <a:r>
              <a:rPr lang="en-US">
                <a:cs typeface="Calibri"/>
              </a:rPr>
              <a:t>For Cosine Similarity, we compared different words such as 'Overvalued', 'Dodge Coin', 'Stock Price' to the 3 different periods as 3 different documents. </a:t>
            </a:r>
          </a:p>
          <a:p>
            <a:pPr>
              <a:defRPr/>
            </a:pPr>
            <a:r>
              <a:rPr lang="en-US">
                <a:cs typeface="Calibri"/>
              </a:rPr>
              <a:t>The method we used is bag of words. Based on the result, people are talking about </a:t>
            </a:r>
            <a:r>
              <a:rPr lang="en-US" err="1">
                <a:cs typeface="Calibri"/>
              </a:rPr>
              <a:t>gme</a:t>
            </a:r>
            <a:r>
              <a:rPr lang="en-US">
                <a:cs typeface="Calibri"/>
              </a:rPr>
              <a:t> stock price related topics more than before the frenzy period, but less than during the period.</a:t>
            </a:r>
          </a:p>
          <a:p>
            <a:pPr>
              <a:defRPr/>
            </a:pPr>
            <a:endParaRPr lang="en-US">
              <a:cs typeface="Calibri"/>
            </a:endParaRPr>
          </a:p>
        </p:txBody>
      </p:sp>
      <p:sp>
        <p:nvSpPr>
          <p:cNvPr id="4" name="Slide Number Placeholder 3"/>
          <p:cNvSpPr>
            <a:spLocks noGrp="1"/>
          </p:cNvSpPr>
          <p:nvPr>
            <p:ph type="sldNum" sz="quarter" idx="5"/>
          </p:nvPr>
        </p:nvSpPr>
        <p:spPr/>
        <p:txBody>
          <a:bodyPr/>
          <a:lstStyle/>
          <a:p>
            <a:fld id="{E1444585-A8B7-4CD0-AD0A-1F8FD37D2EBE}" type="slidenum">
              <a:rPr lang="en-US" smtClean="0"/>
              <a:t>4</a:t>
            </a:fld>
            <a:endParaRPr lang="en-US"/>
          </a:p>
        </p:txBody>
      </p:sp>
    </p:spTree>
    <p:extLst>
      <p:ext uri="{BB962C8B-B14F-4D97-AF65-F5344CB8AC3E}">
        <p14:creationId xmlns:p14="http://schemas.microsoft.com/office/powerpoint/2010/main" val="3462807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Before GME became a meme stock, the Twitterati discussed mainly the business and store operations – 78% of the tweets scraped pertained to either the bundles and consoles (e.g. PS5, XBOX and Nintendo Switch), or the competitors (Walmart, Best Buy and Amazon).</a:t>
            </a:r>
          </a:p>
        </p:txBody>
      </p:sp>
      <p:sp>
        <p:nvSpPr>
          <p:cNvPr id="4" name="Slide Number Placeholder 3"/>
          <p:cNvSpPr>
            <a:spLocks noGrp="1"/>
          </p:cNvSpPr>
          <p:nvPr>
            <p:ph type="sldNum" sz="quarter" idx="5"/>
          </p:nvPr>
        </p:nvSpPr>
        <p:spPr/>
        <p:txBody>
          <a:bodyPr/>
          <a:lstStyle/>
          <a:p>
            <a:fld id="{E1444585-A8B7-4CD0-AD0A-1F8FD37D2EBE}" type="slidenum">
              <a:rPr lang="en-US" smtClean="0"/>
              <a:t>5</a:t>
            </a:fld>
            <a:endParaRPr lang="en-US"/>
          </a:p>
        </p:txBody>
      </p:sp>
    </p:spTree>
    <p:extLst>
      <p:ext uri="{BB962C8B-B14F-4D97-AF65-F5344CB8AC3E}">
        <p14:creationId xmlns:p14="http://schemas.microsoft.com/office/powerpoint/2010/main" val="3558880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most common themes between Jan and Mar’21 were found to be the market players – the billionaires, hedge funds (Wall street), retail investors; trading and the frenzy in general and the role that SEC played.</a:t>
            </a:r>
          </a:p>
        </p:txBody>
      </p:sp>
      <p:sp>
        <p:nvSpPr>
          <p:cNvPr id="4" name="Slide Number Placeholder 3"/>
          <p:cNvSpPr>
            <a:spLocks noGrp="1"/>
          </p:cNvSpPr>
          <p:nvPr>
            <p:ph type="sldNum" sz="quarter" idx="5"/>
          </p:nvPr>
        </p:nvSpPr>
        <p:spPr/>
        <p:txBody>
          <a:bodyPr/>
          <a:lstStyle/>
          <a:p>
            <a:fld id="{E1444585-A8B7-4CD0-AD0A-1F8FD37D2EBE}" type="slidenum">
              <a:rPr lang="en-US" smtClean="0"/>
              <a:t>6</a:t>
            </a:fld>
            <a:endParaRPr lang="en-US"/>
          </a:p>
        </p:txBody>
      </p:sp>
    </p:spTree>
    <p:extLst>
      <p:ext uri="{BB962C8B-B14F-4D97-AF65-F5344CB8AC3E}">
        <p14:creationId xmlns:p14="http://schemas.microsoft.com/office/powerpoint/2010/main" val="4233192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From Apr’21 onwards the most common topics discussed were found to be the market frenzy and products in the stores.</a:t>
            </a:r>
          </a:p>
        </p:txBody>
      </p:sp>
      <p:sp>
        <p:nvSpPr>
          <p:cNvPr id="4" name="Slide Number Placeholder 3"/>
          <p:cNvSpPr>
            <a:spLocks noGrp="1"/>
          </p:cNvSpPr>
          <p:nvPr>
            <p:ph type="sldNum" sz="quarter" idx="5"/>
          </p:nvPr>
        </p:nvSpPr>
        <p:spPr/>
        <p:txBody>
          <a:bodyPr/>
          <a:lstStyle/>
          <a:p>
            <a:fld id="{E1444585-A8B7-4CD0-AD0A-1F8FD37D2EBE}" type="slidenum">
              <a:rPr lang="en-US" smtClean="0"/>
              <a:t>7</a:t>
            </a:fld>
            <a:endParaRPr lang="en-US"/>
          </a:p>
        </p:txBody>
      </p:sp>
    </p:spTree>
    <p:extLst>
      <p:ext uri="{BB962C8B-B14F-4D97-AF65-F5344CB8AC3E}">
        <p14:creationId xmlns:p14="http://schemas.microsoft.com/office/powerpoint/2010/main" val="83822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studied 10k tweets between July and September 2021. After cleaning the data and removing irrelevant tweets, we </a:t>
            </a:r>
            <a:r>
              <a:rPr lang="en-US" err="1"/>
              <a:t>analysed</a:t>
            </a:r>
            <a:r>
              <a:rPr lang="en-US"/>
              <a:t> the general sentiment for each day and compared it with the stock movement trend the following day.</a:t>
            </a:r>
          </a:p>
          <a:p>
            <a:r>
              <a:rPr lang="en-US"/>
              <a:t> </a:t>
            </a:r>
          </a:p>
          <a:p>
            <a:r>
              <a:rPr lang="en-US"/>
              <a:t>We ran another iteration of sentiment analysis after removing all the irrelevant tweets (pertaining to different products)</a:t>
            </a:r>
          </a:p>
        </p:txBody>
      </p:sp>
      <p:sp>
        <p:nvSpPr>
          <p:cNvPr id="4" name="Slide Number Placeholder 3"/>
          <p:cNvSpPr>
            <a:spLocks noGrp="1"/>
          </p:cNvSpPr>
          <p:nvPr>
            <p:ph type="sldNum" sz="quarter" idx="5"/>
          </p:nvPr>
        </p:nvSpPr>
        <p:spPr/>
        <p:txBody>
          <a:bodyPr/>
          <a:lstStyle/>
          <a:p>
            <a:fld id="{E1444585-A8B7-4CD0-AD0A-1F8FD37D2EBE}" type="slidenum">
              <a:rPr lang="en-US" smtClean="0"/>
              <a:t>8</a:t>
            </a:fld>
            <a:endParaRPr lang="en-US"/>
          </a:p>
        </p:txBody>
      </p:sp>
    </p:spTree>
    <p:extLst>
      <p:ext uri="{BB962C8B-B14F-4D97-AF65-F5344CB8AC3E}">
        <p14:creationId xmlns:p14="http://schemas.microsoft.com/office/powerpoint/2010/main" val="1561593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a:t>Direction of compound sentiment (1 or -1) averaged for each day. Considering the direction of the averages. For example, if there are 100 tweets on a Tuesday, with 60 of them having positive compound score and 40 of them having negative compound score, then we have the </a:t>
            </a:r>
            <a:r>
              <a:rPr lang="en-US" b="1"/>
              <a:t>day sentiment </a:t>
            </a:r>
            <a:r>
              <a:rPr lang="en-US"/>
              <a:t>as {60*1 + 40*(-1)} = +20 -&gt; As day sentiment &gt; 0, we say direction of day sentiment = 1 (else, it would have been -1)</a:t>
            </a:r>
          </a:p>
          <a:p>
            <a:pPr marL="285750" indent="-285750">
              <a:buFontTx/>
              <a:buChar char="-"/>
            </a:pPr>
            <a:r>
              <a:rPr lang="en-US"/>
              <a:t>For the stock prices, we consider the difference in the closing prices. In this case, we look for the impact on Tuesday’s tweets on the direction of movement on Wednesday. If price(Wednesday) &gt; price(Tuesday) then direction of stock = 1 (in the converse case it would have been -1)</a:t>
            </a:r>
          </a:p>
          <a:p>
            <a:pPr marL="285750" indent="-285750">
              <a:buFontTx/>
              <a:buChar char="-"/>
            </a:pPr>
            <a:r>
              <a:rPr lang="en-US"/>
              <a:t>For accuracy, we consider the number of times the direction of day sentiment was equal to the direction of the stock movement in the 92-day period.</a:t>
            </a:r>
          </a:p>
          <a:p>
            <a:pPr marL="285750" indent="-285750">
              <a:buFontTx/>
              <a:buChar char="-"/>
            </a:pPr>
            <a:endParaRPr lang="en-US"/>
          </a:p>
          <a:p>
            <a:pPr marL="285750" indent="-285750">
              <a:buFontTx/>
              <a:buChar char="-"/>
            </a:pPr>
            <a:endParaRPr lang="en-US"/>
          </a:p>
          <a:p>
            <a:pPr algn="l"/>
            <a:r>
              <a:rPr lang="en-US" sz="1200" b="1"/>
              <a:t>Insights:</a:t>
            </a:r>
          </a:p>
          <a:p>
            <a:pPr algn="l"/>
            <a:r>
              <a:rPr lang="en-US" sz="1200"/>
              <a:t>- Trending Topic Effect – people using #GME even though their post isn’t relevant</a:t>
            </a:r>
          </a:p>
          <a:p>
            <a:pPr algn="l"/>
            <a:r>
              <a:rPr lang="en-US" sz="1200"/>
              <a:t>- Accuracy improves after removing unrelated tweets. Scope for more data cleaning!</a:t>
            </a:r>
          </a:p>
          <a:p>
            <a:pPr algn="l"/>
            <a:r>
              <a:rPr lang="en-US" sz="1200"/>
              <a:t>- Can be used to capitalize on short term market imperfections. Not suitable for long term investing</a:t>
            </a:r>
          </a:p>
          <a:p>
            <a:pPr marL="285750" indent="-285750">
              <a:buFontTx/>
              <a:buChar char="-"/>
            </a:pPr>
            <a:endParaRPr lang="en-US"/>
          </a:p>
          <a:p>
            <a:endParaRPr lang="en-US"/>
          </a:p>
          <a:p>
            <a:endParaRPr lang="en-US"/>
          </a:p>
        </p:txBody>
      </p:sp>
      <p:sp>
        <p:nvSpPr>
          <p:cNvPr id="4" name="Slide Number Placeholder 3"/>
          <p:cNvSpPr>
            <a:spLocks noGrp="1"/>
          </p:cNvSpPr>
          <p:nvPr>
            <p:ph type="sldNum" sz="quarter" idx="5"/>
          </p:nvPr>
        </p:nvSpPr>
        <p:spPr/>
        <p:txBody>
          <a:bodyPr/>
          <a:lstStyle/>
          <a:p>
            <a:fld id="{E1444585-A8B7-4CD0-AD0A-1F8FD37D2EBE}" type="slidenum">
              <a:rPr lang="en-US" smtClean="0"/>
              <a:t>9</a:t>
            </a:fld>
            <a:endParaRPr lang="en-US"/>
          </a:p>
        </p:txBody>
      </p:sp>
    </p:spTree>
    <p:extLst>
      <p:ext uri="{BB962C8B-B14F-4D97-AF65-F5344CB8AC3E}">
        <p14:creationId xmlns:p14="http://schemas.microsoft.com/office/powerpoint/2010/main" val="896127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range Title Car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DA015816-BC17-1042-88FE-7B0898E03748}"/>
              </a:ext>
            </a:extLst>
          </p:cNvPr>
          <p:cNvSpPr>
            <a:spLocks noGrp="1"/>
          </p:cNvSpPr>
          <p:nvPr>
            <p:ph type="body" sz="quarter" idx="10"/>
          </p:nvPr>
        </p:nvSpPr>
        <p:spPr>
          <a:xfrm>
            <a:off x="490384" y="4792336"/>
            <a:ext cx="7886700" cy="825578"/>
          </a:xfrm>
        </p:spPr>
        <p:txBody>
          <a:bodyPr/>
          <a:lstStyle/>
          <a:p>
            <a:pPr lvl="0"/>
            <a:r>
              <a:rPr lang="en-US"/>
              <a:t>Click to edit Master text styles</a:t>
            </a:r>
          </a:p>
        </p:txBody>
      </p:sp>
      <p:sp>
        <p:nvSpPr>
          <p:cNvPr id="17" name="Text Placeholder 16">
            <a:extLst>
              <a:ext uri="{FF2B5EF4-FFF2-40B4-BE49-F238E27FC236}">
                <a16:creationId xmlns:a16="http://schemas.microsoft.com/office/drawing/2014/main" id="{FE032FA2-FBF8-5444-9102-340A17383DBB}"/>
              </a:ext>
            </a:extLst>
          </p:cNvPr>
          <p:cNvSpPr>
            <a:spLocks noGrp="1"/>
          </p:cNvSpPr>
          <p:nvPr>
            <p:ph type="body" sz="quarter" idx="11"/>
          </p:nvPr>
        </p:nvSpPr>
        <p:spPr>
          <a:xfrm>
            <a:off x="490384" y="5706736"/>
            <a:ext cx="7886700" cy="825578"/>
          </a:xfrm>
        </p:spPr>
        <p:txBody>
          <a:bodyPr/>
          <a:lstStyle>
            <a:lvl1pPr>
              <a:lnSpc>
                <a:spcPct val="100000"/>
              </a:lnSpc>
              <a:spcBef>
                <a:spcPts val="0"/>
              </a:spcBef>
              <a:defRPr/>
            </a:lvl1pPr>
          </a:lstStyle>
          <a:p>
            <a:pPr lvl="0"/>
            <a:r>
              <a:rPr lang="en-US"/>
              <a:t>Click to edit Master text styles</a:t>
            </a:r>
          </a:p>
        </p:txBody>
      </p:sp>
      <p:sp>
        <p:nvSpPr>
          <p:cNvPr id="19" name="Text Placeholder 18">
            <a:extLst>
              <a:ext uri="{FF2B5EF4-FFF2-40B4-BE49-F238E27FC236}">
                <a16:creationId xmlns:a16="http://schemas.microsoft.com/office/drawing/2014/main" id="{BB3A919B-E14F-CF4F-9BC8-D617F8B853F9}"/>
              </a:ext>
            </a:extLst>
          </p:cNvPr>
          <p:cNvSpPr>
            <a:spLocks noGrp="1"/>
          </p:cNvSpPr>
          <p:nvPr>
            <p:ph type="body" sz="quarter" idx="12"/>
          </p:nvPr>
        </p:nvSpPr>
        <p:spPr>
          <a:xfrm>
            <a:off x="490384" y="2468464"/>
            <a:ext cx="7886700" cy="1716959"/>
          </a:xfrm>
        </p:spPr>
        <p:txBody>
          <a:bodyPr/>
          <a:lstStyle>
            <a:lvl1pPr>
              <a:lnSpc>
                <a:spcPts val="4000"/>
              </a:lnSpc>
              <a:spcBef>
                <a:spcPts val="0"/>
              </a:spcBef>
              <a:defRPr sz="4800" b="1" i="0" cap="all" baseline="0">
                <a:latin typeface="Arial Black" panose="020B0604020202020204" pitchFamily="34" charset="0"/>
                <a:cs typeface="Arial Black" panose="020B0604020202020204" pitchFamily="34" charset="0"/>
              </a:defRPr>
            </a:lvl1pPr>
          </a:lstStyle>
          <a:p>
            <a:pPr lvl="0"/>
            <a:r>
              <a:rPr lang="en-US"/>
              <a:t>Click to edit Master text styles</a:t>
            </a:r>
          </a:p>
        </p:txBody>
      </p:sp>
      <p:sp>
        <p:nvSpPr>
          <p:cNvPr id="21" name="Text Placeholder 20">
            <a:extLst>
              <a:ext uri="{FF2B5EF4-FFF2-40B4-BE49-F238E27FC236}">
                <a16:creationId xmlns:a16="http://schemas.microsoft.com/office/drawing/2014/main" id="{CCD78985-5C21-E146-999A-FA7BB16AE7C5}"/>
              </a:ext>
            </a:extLst>
          </p:cNvPr>
          <p:cNvSpPr>
            <a:spLocks noGrp="1"/>
          </p:cNvSpPr>
          <p:nvPr>
            <p:ph type="body" sz="quarter" idx="13"/>
          </p:nvPr>
        </p:nvSpPr>
        <p:spPr>
          <a:xfrm>
            <a:off x="490384" y="597695"/>
            <a:ext cx="4498394" cy="914400"/>
          </a:xfrm>
        </p:spPr>
        <p:txBody>
          <a:bodyPr/>
          <a:lstStyle>
            <a:lvl1pPr>
              <a:defRPr sz="1600" b="1"/>
            </a:lvl1pPr>
            <a:lvl2pPr marL="457200" indent="0">
              <a:buNone/>
              <a:defRPr/>
            </a:lvl2pPr>
          </a:lstStyle>
          <a:p>
            <a:pPr lvl="0"/>
            <a:r>
              <a:rPr lang="en-US"/>
              <a:t>Click to edit Master text styles</a:t>
            </a:r>
          </a:p>
        </p:txBody>
      </p:sp>
      <p:cxnSp>
        <p:nvCxnSpPr>
          <p:cNvPr id="22" name="Straight Connector 21">
            <a:extLst>
              <a:ext uri="{FF2B5EF4-FFF2-40B4-BE49-F238E27FC236}">
                <a16:creationId xmlns:a16="http://schemas.microsoft.com/office/drawing/2014/main" id="{2311778C-184F-C043-9ABD-A3268314ED17}"/>
              </a:ext>
            </a:extLst>
          </p:cNvPr>
          <p:cNvCxnSpPr/>
          <p:nvPr userDrawn="1"/>
        </p:nvCxnSpPr>
        <p:spPr>
          <a:xfrm>
            <a:off x="628650" y="4373465"/>
            <a:ext cx="56197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5842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6">
            <a:extLst>
              <a:ext uri="{FF2B5EF4-FFF2-40B4-BE49-F238E27FC236}">
                <a16:creationId xmlns:a16="http://schemas.microsoft.com/office/drawing/2014/main" id="{C4319A2E-E5E9-4C4A-8A4D-C35EC15769CA}"/>
              </a:ext>
            </a:extLst>
          </p:cNvPr>
          <p:cNvSpPr>
            <a:spLocks noGrp="1"/>
          </p:cNvSpPr>
          <p:nvPr>
            <p:ph type="body" sz="quarter" idx="11"/>
          </p:nvPr>
        </p:nvSpPr>
        <p:spPr>
          <a:xfrm>
            <a:off x="6113761" y="0"/>
            <a:ext cx="5920575" cy="605214"/>
          </a:xfrm>
        </p:spPr>
        <p:txBody>
          <a:bodyPr anchor="ctr">
            <a:normAutofit/>
          </a:bodyPr>
          <a:lstStyle>
            <a:lvl1pPr marL="0" indent="0" algn="r">
              <a:buNone/>
              <a:defRPr sz="12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981623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30CB9-0DB6-2F4E-AD90-0281F8FF1CA9}"/>
              </a:ext>
            </a:extLst>
          </p:cNvPr>
          <p:cNvSpPr>
            <a:spLocks noGrp="1"/>
          </p:cNvSpPr>
          <p:nvPr>
            <p:ph type="title"/>
          </p:nvPr>
        </p:nvSpPr>
        <p:spPr>
          <a:xfrm>
            <a:off x="839788" y="979715"/>
            <a:ext cx="3932237" cy="1485190"/>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9310A6-53F5-464B-A375-B80CC28D220B}"/>
              </a:ext>
            </a:extLst>
          </p:cNvPr>
          <p:cNvSpPr>
            <a:spLocks noGrp="1"/>
          </p:cNvSpPr>
          <p:nvPr>
            <p:ph idx="1"/>
          </p:nvPr>
        </p:nvSpPr>
        <p:spPr>
          <a:xfrm>
            <a:off x="5183188" y="979715"/>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676C67-C1A3-414B-BDA7-9DFCBD6A2026}"/>
              </a:ext>
            </a:extLst>
          </p:cNvPr>
          <p:cNvSpPr>
            <a:spLocks noGrp="1"/>
          </p:cNvSpPr>
          <p:nvPr>
            <p:ph type="body" sz="half" idx="2"/>
          </p:nvPr>
        </p:nvSpPr>
        <p:spPr>
          <a:xfrm>
            <a:off x="839788" y="2464905"/>
            <a:ext cx="3932237" cy="392659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ext Placeholder 6">
            <a:extLst>
              <a:ext uri="{FF2B5EF4-FFF2-40B4-BE49-F238E27FC236}">
                <a16:creationId xmlns:a16="http://schemas.microsoft.com/office/drawing/2014/main" id="{7543F03B-44D3-B34F-97F6-D429D90A0BC3}"/>
              </a:ext>
            </a:extLst>
          </p:cNvPr>
          <p:cNvSpPr>
            <a:spLocks noGrp="1"/>
          </p:cNvSpPr>
          <p:nvPr>
            <p:ph type="body" sz="quarter" idx="11"/>
          </p:nvPr>
        </p:nvSpPr>
        <p:spPr>
          <a:xfrm>
            <a:off x="6113761" y="0"/>
            <a:ext cx="5920575" cy="605214"/>
          </a:xfrm>
        </p:spPr>
        <p:txBody>
          <a:bodyPr anchor="ctr">
            <a:normAutofit/>
          </a:bodyPr>
          <a:lstStyle>
            <a:lvl1pPr marL="0" indent="0" algn="r">
              <a:buNone/>
              <a:defRPr sz="12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016461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1527C-AA8E-1044-95C1-92C3176FB1BB}"/>
              </a:ext>
            </a:extLst>
          </p:cNvPr>
          <p:cNvSpPr>
            <a:spLocks noGrp="1"/>
          </p:cNvSpPr>
          <p:nvPr>
            <p:ph type="pic" idx="1"/>
          </p:nvPr>
        </p:nvSpPr>
        <p:spPr>
          <a:xfrm>
            <a:off x="5183188" y="609600"/>
            <a:ext cx="7008812" cy="6248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5" name="Text Placeholder 6">
            <a:extLst>
              <a:ext uri="{FF2B5EF4-FFF2-40B4-BE49-F238E27FC236}">
                <a16:creationId xmlns:a16="http://schemas.microsoft.com/office/drawing/2014/main" id="{FFC96946-399F-AF4E-A49C-EA0C3C3CC678}"/>
              </a:ext>
            </a:extLst>
          </p:cNvPr>
          <p:cNvSpPr>
            <a:spLocks noGrp="1"/>
          </p:cNvSpPr>
          <p:nvPr>
            <p:ph type="body" sz="quarter" idx="11"/>
          </p:nvPr>
        </p:nvSpPr>
        <p:spPr>
          <a:xfrm>
            <a:off x="6113761" y="0"/>
            <a:ext cx="5920575" cy="605214"/>
          </a:xfrm>
        </p:spPr>
        <p:txBody>
          <a:bodyPr anchor="ctr">
            <a:normAutofit/>
          </a:bodyPr>
          <a:lstStyle>
            <a:lvl1pPr marL="0" indent="0" algn="r">
              <a:buNone/>
              <a:defRPr sz="1200">
                <a:solidFill>
                  <a:schemeClr val="bg1"/>
                </a:solidFill>
              </a:defRPr>
            </a:lvl1pPr>
          </a:lstStyle>
          <a:p>
            <a:pPr lvl="0"/>
            <a:r>
              <a:rPr lang="en-US"/>
              <a:t>Click to edit Master text styles</a:t>
            </a:r>
          </a:p>
        </p:txBody>
      </p:sp>
      <p:sp>
        <p:nvSpPr>
          <p:cNvPr id="6" name="Title 1">
            <a:extLst>
              <a:ext uri="{FF2B5EF4-FFF2-40B4-BE49-F238E27FC236}">
                <a16:creationId xmlns:a16="http://schemas.microsoft.com/office/drawing/2014/main" id="{8F4A1EC9-1328-F147-8712-8C6FC82546FF}"/>
              </a:ext>
            </a:extLst>
          </p:cNvPr>
          <p:cNvSpPr>
            <a:spLocks noGrp="1"/>
          </p:cNvSpPr>
          <p:nvPr>
            <p:ph type="title"/>
          </p:nvPr>
        </p:nvSpPr>
        <p:spPr>
          <a:xfrm>
            <a:off x="839788" y="979715"/>
            <a:ext cx="3932237" cy="1485190"/>
          </a:xfrm>
        </p:spPr>
        <p:txBody>
          <a:bodyPr anchor="t"/>
          <a:lstStyle>
            <a:lvl1pPr>
              <a:defRPr sz="3200"/>
            </a:lvl1pPr>
          </a:lstStyle>
          <a:p>
            <a:r>
              <a:rPr lang="en-US"/>
              <a:t>Click to edit Master title style</a:t>
            </a:r>
          </a:p>
        </p:txBody>
      </p:sp>
      <p:sp>
        <p:nvSpPr>
          <p:cNvPr id="7" name="Text Placeholder 3">
            <a:extLst>
              <a:ext uri="{FF2B5EF4-FFF2-40B4-BE49-F238E27FC236}">
                <a16:creationId xmlns:a16="http://schemas.microsoft.com/office/drawing/2014/main" id="{61F23BF5-98C1-4947-86A5-079A4443E27F}"/>
              </a:ext>
            </a:extLst>
          </p:cNvPr>
          <p:cNvSpPr>
            <a:spLocks noGrp="1"/>
          </p:cNvSpPr>
          <p:nvPr>
            <p:ph type="body" sz="half" idx="2"/>
          </p:nvPr>
        </p:nvSpPr>
        <p:spPr>
          <a:xfrm>
            <a:off x="839788" y="2464905"/>
            <a:ext cx="3932237" cy="392659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595925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A64E417-E830-A34D-A42A-77F35ACBB9AE}"/>
              </a:ext>
            </a:extLst>
          </p:cNvPr>
          <p:cNvSpPr>
            <a:spLocks noGrp="1"/>
          </p:cNvSpPr>
          <p:nvPr>
            <p:ph type="ctrTitle"/>
          </p:nvPr>
        </p:nvSpPr>
        <p:spPr>
          <a:xfrm>
            <a:off x="634448" y="2355574"/>
            <a:ext cx="10923104" cy="1246464"/>
          </a:xfrm>
        </p:spPr>
        <p:txBody>
          <a:bodyPr anchor="t">
            <a:normAutofit/>
          </a:bodyPr>
          <a:lstStyle>
            <a:lvl1pPr algn="ctr">
              <a:defRPr sz="4400"/>
            </a:lvl1pPr>
          </a:lstStyle>
          <a:p>
            <a:r>
              <a:rPr lang="en-US"/>
              <a:t>Click to edit Master title style</a:t>
            </a:r>
          </a:p>
        </p:txBody>
      </p:sp>
      <p:sp>
        <p:nvSpPr>
          <p:cNvPr id="5" name="Subtitle 2">
            <a:extLst>
              <a:ext uri="{FF2B5EF4-FFF2-40B4-BE49-F238E27FC236}">
                <a16:creationId xmlns:a16="http://schemas.microsoft.com/office/drawing/2014/main" id="{5EFEFD8E-4266-C746-A5E4-2303D2BD8538}"/>
              </a:ext>
            </a:extLst>
          </p:cNvPr>
          <p:cNvSpPr>
            <a:spLocks noGrp="1"/>
          </p:cNvSpPr>
          <p:nvPr>
            <p:ph type="subTitle" idx="1"/>
          </p:nvPr>
        </p:nvSpPr>
        <p:spPr>
          <a:xfrm>
            <a:off x="634448" y="3602038"/>
            <a:ext cx="10923104"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53611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mpl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713EE6C-F963-704B-A953-3BD211683222}"/>
              </a:ext>
            </a:extLst>
          </p:cNvPr>
          <p:cNvSpPr>
            <a:spLocks noGrp="1"/>
          </p:cNvSpPr>
          <p:nvPr>
            <p:ph type="title"/>
          </p:nvPr>
        </p:nvSpPr>
        <p:spPr>
          <a:xfrm>
            <a:off x="838200" y="598902"/>
            <a:ext cx="10515600" cy="1325563"/>
          </a:xfrm>
        </p:spPr>
        <p:txBody>
          <a:bodyPr/>
          <a:lstStyle/>
          <a:p>
            <a:r>
              <a:rPr lang="en-US"/>
              <a:t>Click to edit Master title style</a:t>
            </a:r>
          </a:p>
        </p:txBody>
      </p:sp>
      <p:sp>
        <p:nvSpPr>
          <p:cNvPr id="6" name="Text Placeholder 3">
            <a:extLst>
              <a:ext uri="{FF2B5EF4-FFF2-40B4-BE49-F238E27FC236}">
                <a16:creationId xmlns:a16="http://schemas.microsoft.com/office/drawing/2014/main" id="{0AE465B3-0168-B741-8693-0F854B168AFC}"/>
              </a:ext>
            </a:extLst>
          </p:cNvPr>
          <p:cNvSpPr>
            <a:spLocks noGrp="1"/>
          </p:cNvSpPr>
          <p:nvPr>
            <p:ph type="body" sz="quarter" idx="10"/>
          </p:nvPr>
        </p:nvSpPr>
        <p:spPr>
          <a:xfrm>
            <a:off x="838200" y="1924466"/>
            <a:ext cx="10439400" cy="40595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0861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D5C32C-2ACB-F04D-9FDD-16C2032CCA63}"/>
              </a:ext>
            </a:extLst>
          </p:cNvPr>
          <p:cNvSpPr>
            <a:spLocks noGrp="1"/>
          </p:cNvSpPr>
          <p:nvPr>
            <p:ph type="title"/>
          </p:nvPr>
        </p:nvSpPr>
        <p:spPr>
          <a:xfrm>
            <a:off x="838200" y="598901"/>
            <a:ext cx="10515600" cy="1325563"/>
          </a:xfrm>
        </p:spPr>
        <p:txBody>
          <a:bodyPr/>
          <a:lstStyle/>
          <a:p>
            <a:r>
              <a:rPr lang="en-US"/>
              <a:t>Click to edit Master title style</a:t>
            </a:r>
          </a:p>
        </p:txBody>
      </p:sp>
      <p:sp>
        <p:nvSpPr>
          <p:cNvPr id="5" name="Content Placeholder 2">
            <a:extLst>
              <a:ext uri="{FF2B5EF4-FFF2-40B4-BE49-F238E27FC236}">
                <a16:creationId xmlns:a16="http://schemas.microsoft.com/office/drawing/2014/main" id="{4A5995B3-7A47-4342-A5E4-FB30CD952E26}"/>
              </a:ext>
            </a:extLst>
          </p:cNvPr>
          <p:cNvSpPr>
            <a:spLocks noGrp="1"/>
          </p:cNvSpPr>
          <p:nvPr>
            <p:ph idx="1"/>
          </p:nvPr>
        </p:nvSpPr>
        <p:spPr>
          <a:xfrm>
            <a:off x="838200" y="1924465"/>
            <a:ext cx="10515600" cy="40813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4572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25BA7DA-16E6-F044-A46E-F7EB8C53730A}"/>
              </a:ext>
            </a:extLst>
          </p:cNvPr>
          <p:cNvSpPr>
            <a:spLocks noGrp="1"/>
          </p:cNvSpPr>
          <p:nvPr>
            <p:ph type="title"/>
          </p:nvPr>
        </p:nvSpPr>
        <p:spPr>
          <a:xfrm>
            <a:off x="831850" y="3250096"/>
            <a:ext cx="10515600" cy="1312379"/>
          </a:xfrm>
        </p:spPr>
        <p:txBody>
          <a:bodyPr anchor="t">
            <a:normAutofit/>
          </a:bodyPr>
          <a:lstStyle>
            <a:lvl1pPr>
              <a:defRPr sz="4400"/>
            </a:lvl1pPr>
          </a:lstStyle>
          <a:p>
            <a:r>
              <a:rPr lang="en-US"/>
              <a:t>Click to edit Master title style</a:t>
            </a:r>
          </a:p>
        </p:txBody>
      </p:sp>
      <p:sp>
        <p:nvSpPr>
          <p:cNvPr id="7" name="Text Placeholder 2">
            <a:extLst>
              <a:ext uri="{FF2B5EF4-FFF2-40B4-BE49-F238E27FC236}">
                <a16:creationId xmlns:a16="http://schemas.microsoft.com/office/drawing/2014/main" id="{CC3F7925-1C2B-2F4B-B11C-36FF30331360}"/>
              </a:ext>
            </a:extLst>
          </p:cNvPr>
          <p:cNvSpPr>
            <a:spLocks noGrp="1"/>
          </p:cNvSpPr>
          <p:nvPr>
            <p:ph type="body" idx="1"/>
          </p:nvPr>
        </p:nvSpPr>
        <p:spPr>
          <a:xfrm>
            <a:off x="831850" y="4589463"/>
            <a:ext cx="10515600" cy="1500187"/>
          </a:xfrm>
        </p:spPr>
        <p:txBody>
          <a:bodyPr/>
          <a:lstStyle>
            <a:lvl1pPr marL="0" indent="0">
              <a:buNone/>
              <a:defRPr sz="2400">
                <a:solidFill>
                  <a:srgbClr val="333F4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613809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3C9CF6B-12CC-C546-AEA1-3A88F48D0FB7}"/>
              </a:ext>
            </a:extLst>
          </p:cNvPr>
          <p:cNvSpPr>
            <a:spLocks noGrp="1"/>
          </p:cNvSpPr>
          <p:nvPr>
            <p:ph type="title"/>
          </p:nvPr>
        </p:nvSpPr>
        <p:spPr>
          <a:xfrm>
            <a:off x="838200" y="598902"/>
            <a:ext cx="10515600" cy="1325563"/>
          </a:xfrm>
        </p:spPr>
        <p:txBody>
          <a:bodyPr/>
          <a:lstStyle/>
          <a:p>
            <a:r>
              <a:rPr lang="en-US"/>
              <a:t>Click to edit Master title style</a:t>
            </a:r>
          </a:p>
        </p:txBody>
      </p:sp>
      <p:sp>
        <p:nvSpPr>
          <p:cNvPr id="6" name="Content Placeholder 2">
            <a:extLst>
              <a:ext uri="{FF2B5EF4-FFF2-40B4-BE49-F238E27FC236}">
                <a16:creationId xmlns:a16="http://schemas.microsoft.com/office/drawing/2014/main" id="{A9BC1D56-2769-4444-AD84-F8DC10C95538}"/>
              </a:ext>
            </a:extLst>
          </p:cNvPr>
          <p:cNvSpPr>
            <a:spLocks noGrp="1"/>
          </p:cNvSpPr>
          <p:nvPr>
            <p:ph sz="half" idx="1"/>
          </p:nvPr>
        </p:nvSpPr>
        <p:spPr>
          <a:xfrm>
            <a:off x="838200" y="1924465"/>
            <a:ext cx="5181600" cy="4037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A80F285B-3CD0-6644-AE94-69B96B0051B8}"/>
              </a:ext>
            </a:extLst>
          </p:cNvPr>
          <p:cNvSpPr>
            <a:spLocks noGrp="1"/>
          </p:cNvSpPr>
          <p:nvPr>
            <p:ph sz="half" idx="2"/>
          </p:nvPr>
        </p:nvSpPr>
        <p:spPr>
          <a:xfrm>
            <a:off x="6172200" y="1924465"/>
            <a:ext cx="5181600" cy="4037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85937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62D165B-1775-EC47-B474-EFA9D0B3F331}"/>
              </a:ext>
            </a:extLst>
          </p:cNvPr>
          <p:cNvSpPr>
            <a:spLocks noGrp="1"/>
          </p:cNvSpPr>
          <p:nvPr>
            <p:ph type="title"/>
          </p:nvPr>
        </p:nvSpPr>
        <p:spPr>
          <a:xfrm>
            <a:off x="839788" y="594482"/>
            <a:ext cx="10515600" cy="1325563"/>
          </a:xfrm>
        </p:spPr>
        <p:txBody>
          <a:bodyPr/>
          <a:lstStyle/>
          <a:p>
            <a:r>
              <a:rPr lang="en-US"/>
              <a:t>Click to edit Master title style</a:t>
            </a:r>
          </a:p>
        </p:txBody>
      </p:sp>
      <p:sp>
        <p:nvSpPr>
          <p:cNvPr id="8" name="Text Placeholder 2">
            <a:extLst>
              <a:ext uri="{FF2B5EF4-FFF2-40B4-BE49-F238E27FC236}">
                <a16:creationId xmlns:a16="http://schemas.microsoft.com/office/drawing/2014/main" id="{636E9D90-BC22-B745-AC37-254F5E43F14B}"/>
              </a:ext>
            </a:extLst>
          </p:cNvPr>
          <p:cNvSpPr>
            <a:spLocks noGrp="1"/>
          </p:cNvSpPr>
          <p:nvPr>
            <p:ph type="body" idx="1"/>
          </p:nvPr>
        </p:nvSpPr>
        <p:spPr>
          <a:xfrm>
            <a:off x="839788" y="1920044"/>
            <a:ext cx="5157787"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Content Placeholder 3">
            <a:extLst>
              <a:ext uri="{FF2B5EF4-FFF2-40B4-BE49-F238E27FC236}">
                <a16:creationId xmlns:a16="http://schemas.microsoft.com/office/drawing/2014/main" id="{D36F9DAE-2F23-424E-893B-C2BC5CB90C4C}"/>
              </a:ext>
            </a:extLst>
          </p:cNvPr>
          <p:cNvSpPr>
            <a:spLocks noGrp="1"/>
          </p:cNvSpPr>
          <p:nvPr>
            <p:ph sz="half" idx="2"/>
          </p:nvPr>
        </p:nvSpPr>
        <p:spPr>
          <a:xfrm>
            <a:off x="839788" y="2734432"/>
            <a:ext cx="5157787" cy="33296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EC923291-DF45-4C49-95D5-A1AC5AE584C5}"/>
              </a:ext>
            </a:extLst>
          </p:cNvPr>
          <p:cNvSpPr>
            <a:spLocks noGrp="1"/>
          </p:cNvSpPr>
          <p:nvPr>
            <p:ph type="body" sz="quarter" idx="3"/>
          </p:nvPr>
        </p:nvSpPr>
        <p:spPr>
          <a:xfrm>
            <a:off x="6172200" y="1920044"/>
            <a:ext cx="5183188" cy="8143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A77FD64B-4E08-3249-A0A8-2A9FE87CC870}"/>
              </a:ext>
            </a:extLst>
          </p:cNvPr>
          <p:cNvSpPr>
            <a:spLocks noGrp="1"/>
          </p:cNvSpPr>
          <p:nvPr>
            <p:ph sz="quarter" idx="4"/>
          </p:nvPr>
        </p:nvSpPr>
        <p:spPr>
          <a:xfrm>
            <a:off x="6172200" y="2734432"/>
            <a:ext cx="5183188" cy="33296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97672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B6FE43B-FC79-6A4D-900C-3D33827C2DA1}"/>
              </a:ext>
            </a:extLst>
          </p:cNvPr>
          <p:cNvSpPr>
            <a:spLocks noGrp="1"/>
          </p:cNvSpPr>
          <p:nvPr>
            <p:ph type="title"/>
          </p:nvPr>
        </p:nvSpPr>
        <p:spPr>
          <a:xfrm>
            <a:off x="838200" y="598901"/>
            <a:ext cx="10515600" cy="1325563"/>
          </a:xfrm>
        </p:spPr>
        <p:txBody>
          <a:bodyPr/>
          <a:lstStyle/>
          <a:p>
            <a:r>
              <a:rPr lang="en-US"/>
              <a:t>Click to edit Master title style</a:t>
            </a:r>
          </a:p>
        </p:txBody>
      </p:sp>
    </p:spTree>
    <p:extLst>
      <p:ext uri="{BB962C8B-B14F-4D97-AF65-F5344CB8AC3E}">
        <p14:creationId xmlns:p14="http://schemas.microsoft.com/office/powerpoint/2010/main" val="522197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hite Title Card">
    <p:bg>
      <p:bgPr>
        <a:solidFill>
          <a:schemeClr val="bg1"/>
        </a:solidFill>
        <a:effectLst/>
      </p:bgPr>
    </p:bg>
    <p:spTree>
      <p:nvGrpSpPr>
        <p:cNvPr id="1" name=""/>
        <p:cNvGrpSpPr/>
        <p:nvPr/>
      </p:nvGrpSpPr>
      <p:grpSpPr>
        <a:xfrm>
          <a:off x="0" y="0"/>
          <a:ext cx="0" cy="0"/>
          <a:chOff x="0" y="0"/>
          <a:chExt cx="0" cy="0"/>
        </a:xfrm>
      </p:grpSpPr>
      <p:sp>
        <p:nvSpPr>
          <p:cNvPr id="8" name="Text Placeholder 14">
            <a:extLst>
              <a:ext uri="{FF2B5EF4-FFF2-40B4-BE49-F238E27FC236}">
                <a16:creationId xmlns:a16="http://schemas.microsoft.com/office/drawing/2014/main" id="{3C0BA4F2-97A8-9A44-BBBC-94C240B69C61}"/>
              </a:ext>
            </a:extLst>
          </p:cNvPr>
          <p:cNvSpPr>
            <a:spLocks noGrp="1"/>
          </p:cNvSpPr>
          <p:nvPr>
            <p:ph type="body" sz="quarter" idx="10"/>
          </p:nvPr>
        </p:nvSpPr>
        <p:spPr>
          <a:xfrm>
            <a:off x="490384" y="4792336"/>
            <a:ext cx="7886700" cy="825578"/>
          </a:xfrm>
        </p:spPr>
        <p:txBody>
          <a:bodyPr/>
          <a:lstStyle>
            <a:lvl1pPr>
              <a:defRPr>
                <a:solidFill>
                  <a:srgbClr val="C15900"/>
                </a:solidFill>
              </a:defRPr>
            </a:lvl1pPr>
          </a:lstStyle>
          <a:p>
            <a:pPr lvl="0"/>
            <a:r>
              <a:rPr lang="en-US"/>
              <a:t>Click to edit Master text styles</a:t>
            </a:r>
          </a:p>
        </p:txBody>
      </p:sp>
      <p:sp>
        <p:nvSpPr>
          <p:cNvPr id="9" name="Text Placeholder 16">
            <a:extLst>
              <a:ext uri="{FF2B5EF4-FFF2-40B4-BE49-F238E27FC236}">
                <a16:creationId xmlns:a16="http://schemas.microsoft.com/office/drawing/2014/main" id="{EB3CCBC9-89DD-0540-8D6B-44928F22D813}"/>
              </a:ext>
            </a:extLst>
          </p:cNvPr>
          <p:cNvSpPr>
            <a:spLocks noGrp="1"/>
          </p:cNvSpPr>
          <p:nvPr>
            <p:ph type="body" sz="quarter" idx="11"/>
          </p:nvPr>
        </p:nvSpPr>
        <p:spPr>
          <a:xfrm>
            <a:off x="490384" y="5706736"/>
            <a:ext cx="7886700" cy="825578"/>
          </a:xfrm>
        </p:spPr>
        <p:txBody>
          <a:bodyPr/>
          <a:lstStyle>
            <a:lvl1pPr>
              <a:lnSpc>
                <a:spcPct val="100000"/>
              </a:lnSpc>
              <a:spcBef>
                <a:spcPts val="0"/>
              </a:spcBef>
              <a:defRPr>
                <a:solidFill>
                  <a:srgbClr val="C15900"/>
                </a:solidFill>
              </a:defRPr>
            </a:lvl1pPr>
          </a:lstStyle>
          <a:p>
            <a:pPr lvl="0"/>
            <a:r>
              <a:rPr lang="en-US"/>
              <a:t>Click to edit Master text styles</a:t>
            </a:r>
          </a:p>
        </p:txBody>
      </p:sp>
      <p:sp>
        <p:nvSpPr>
          <p:cNvPr id="10" name="Text Placeholder 18">
            <a:extLst>
              <a:ext uri="{FF2B5EF4-FFF2-40B4-BE49-F238E27FC236}">
                <a16:creationId xmlns:a16="http://schemas.microsoft.com/office/drawing/2014/main" id="{7A0C680F-F68A-C843-B97A-61A4360ECB46}"/>
              </a:ext>
            </a:extLst>
          </p:cNvPr>
          <p:cNvSpPr>
            <a:spLocks noGrp="1"/>
          </p:cNvSpPr>
          <p:nvPr>
            <p:ph type="body" sz="quarter" idx="12"/>
          </p:nvPr>
        </p:nvSpPr>
        <p:spPr>
          <a:xfrm>
            <a:off x="490384" y="2468464"/>
            <a:ext cx="7886700" cy="1716959"/>
          </a:xfrm>
        </p:spPr>
        <p:txBody>
          <a:bodyPr/>
          <a:lstStyle>
            <a:lvl1pPr>
              <a:lnSpc>
                <a:spcPts val="4000"/>
              </a:lnSpc>
              <a:spcBef>
                <a:spcPts val="0"/>
              </a:spcBef>
              <a:defRPr sz="4800" b="1" i="0" cap="all" baseline="0">
                <a:solidFill>
                  <a:srgbClr val="C15900"/>
                </a:solidFill>
                <a:latin typeface="Arial Black" panose="020B0604020202020204" pitchFamily="34" charset="0"/>
                <a:cs typeface="Arial Black" panose="020B0604020202020204" pitchFamily="34" charset="0"/>
              </a:defRPr>
            </a:lvl1pPr>
          </a:lstStyle>
          <a:p>
            <a:pPr lvl="0"/>
            <a:r>
              <a:rPr lang="en-US"/>
              <a:t>Click to edit Master text styles</a:t>
            </a:r>
          </a:p>
        </p:txBody>
      </p:sp>
      <p:sp>
        <p:nvSpPr>
          <p:cNvPr id="11" name="Text Placeholder 20">
            <a:extLst>
              <a:ext uri="{FF2B5EF4-FFF2-40B4-BE49-F238E27FC236}">
                <a16:creationId xmlns:a16="http://schemas.microsoft.com/office/drawing/2014/main" id="{AB609D69-2810-EB47-8A08-291BB99BC634}"/>
              </a:ext>
            </a:extLst>
          </p:cNvPr>
          <p:cNvSpPr>
            <a:spLocks noGrp="1"/>
          </p:cNvSpPr>
          <p:nvPr>
            <p:ph type="body" sz="quarter" idx="13"/>
          </p:nvPr>
        </p:nvSpPr>
        <p:spPr>
          <a:xfrm>
            <a:off x="490384" y="597695"/>
            <a:ext cx="4498394" cy="914400"/>
          </a:xfrm>
        </p:spPr>
        <p:txBody>
          <a:bodyPr/>
          <a:lstStyle>
            <a:lvl1pPr>
              <a:defRPr sz="1600" b="1">
                <a:solidFill>
                  <a:srgbClr val="C15900"/>
                </a:solidFill>
              </a:defRPr>
            </a:lvl1pPr>
            <a:lvl2pPr marL="457200" indent="0">
              <a:buNone/>
              <a:defRPr/>
            </a:lvl2pPr>
          </a:lstStyle>
          <a:p>
            <a:pPr lvl="0"/>
            <a:r>
              <a:rPr lang="en-US"/>
              <a:t>Click to edit Master text styles</a:t>
            </a:r>
          </a:p>
        </p:txBody>
      </p:sp>
      <p:pic>
        <p:nvPicPr>
          <p:cNvPr id="12" name="Picture 11">
            <a:extLst>
              <a:ext uri="{FF2B5EF4-FFF2-40B4-BE49-F238E27FC236}">
                <a16:creationId xmlns:a16="http://schemas.microsoft.com/office/drawing/2014/main" id="{4EE5ACDE-70F3-D646-BDE7-9C937F563901}"/>
              </a:ext>
            </a:extLst>
          </p:cNvPr>
          <p:cNvPicPr>
            <a:picLocks noChangeAspect="1"/>
          </p:cNvPicPr>
          <p:nvPr userDrawn="1"/>
        </p:nvPicPr>
        <p:blipFill>
          <a:blip r:embed="rId2"/>
          <a:stretch>
            <a:fillRect/>
          </a:stretch>
        </p:blipFill>
        <p:spPr>
          <a:xfrm>
            <a:off x="9145813" y="297581"/>
            <a:ext cx="2736850" cy="342900"/>
          </a:xfrm>
          <a:prstGeom prst="rect">
            <a:avLst/>
          </a:prstGeom>
        </p:spPr>
      </p:pic>
      <p:cxnSp>
        <p:nvCxnSpPr>
          <p:cNvPr id="13" name="Straight Connector 12">
            <a:extLst>
              <a:ext uri="{FF2B5EF4-FFF2-40B4-BE49-F238E27FC236}">
                <a16:creationId xmlns:a16="http://schemas.microsoft.com/office/drawing/2014/main" id="{09C7C22A-1D6A-9A43-8FCF-59BF0EEDA565}"/>
              </a:ext>
            </a:extLst>
          </p:cNvPr>
          <p:cNvCxnSpPr/>
          <p:nvPr userDrawn="1"/>
        </p:nvCxnSpPr>
        <p:spPr>
          <a:xfrm>
            <a:off x="628650" y="4373465"/>
            <a:ext cx="5619750" cy="0"/>
          </a:xfrm>
          <a:prstGeom prst="line">
            <a:avLst/>
          </a:prstGeom>
          <a:ln w="19050">
            <a:solidFill>
              <a:srgbClr val="C15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83496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89754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F929DCE-AC1C-794B-BDBE-F4C5ED0F841E}"/>
              </a:ext>
            </a:extLst>
          </p:cNvPr>
          <p:cNvSpPr>
            <a:spLocks noGrp="1"/>
          </p:cNvSpPr>
          <p:nvPr>
            <p:ph type="title"/>
          </p:nvPr>
        </p:nvSpPr>
        <p:spPr>
          <a:xfrm>
            <a:off x="839788" y="592089"/>
            <a:ext cx="3932237" cy="1485190"/>
          </a:xfrm>
        </p:spPr>
        <p:txBody>
          <a:bodyPr anchor="t"/>
          <a:lstStyle>
            <a:lvl1pPr>
              <a:defRPr sz="3200"/>
            </a:lvl1pPr>
          </a:lstStyle>
          <a:p>
            <a:r>
              <a:rPr lang="en-US"/>
              <a:t>Click to edit Master title style</a:t>
            </a:r>
          </a:p>
        </p:txBody>
      </p:sp>
      <p:sp>
        <p:nvSpPr>
          <p:cNvPr id="6" name="Content Placeholder 2">
            <a:extLst>
              <a:ext uri="{FF2B5EF4-FFF2-40B4-BE49-F238E27FC236}">
                <a16:creationId xmlns:a16="http://schemas.microsoft.com/office/drawing/2014/main" id="{49D600EF-CABB-9444-9640-BAFF79AFA315}"/>
              </a:ext>
            </a:extLst>
          </p:cNvPr>
          <p:cNvSpPr>
            <a:spLocks noGrp="1"/>
          </p:cNvSpPr>
          <p:nvPr>
            <p:ph idx="1"/>
          </p:nvPr>
        </p:nvSpPr>
        <p:spPr>
          <a:xfrm>
            <a:off x="5183188" y="592089"/>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F46163EB-ED1D-0042-A0D1-57B2E9010C45}"/>
              </a:ext>
            </a:extLst>
          </p:cNvPr>
          <p:cNvSpPr>
            <a:spLocks noGrp="1"/>
          </p:cNvSpPr>
          <p:nvPr>
            <p:ph type="body" sz="half" idx="2"/>
          </p:nvPr>
        </p:nvSpPr>
        <p:spPr>
          <a:xfrm>
            <a:off x="839788" y="2077279"/>
            <a:ext cx="3932237" cy="392659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1404560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74B387AC-675C-E042-A013-4A3EA7126019}"/>
              </a:ext>
            </a:extLst>
          </p:cNvPr>
          <p:cNvSpPr>
            <a:spLocks noGrp="1"/>
          </p:cNvSpPr>
          <p:nvPr>
            <p:ph type="pic" idx="1"/>
          </p:nvPr>
        </p:nvSpPr>
        <p:spPr>
          <a:xfrm>
            <a:off x="5183188" y="0"/>
            <a:ext cx="7008812" cy="60926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6" name="Title 1">
            <a:extLst>
              <a:ext uri="{FF2B5EF4-FFF2-40B4-BE49-F238E27FC236}">
                <a16:creationId xmlns:a16="http://schemas.microsoft.com/office/drawing/2014/main" id="{A7A32D9E-8995-F64E-A641-E9DD0FF56C71}"/>
              </a:ext>
            </a:extLst>
          </p:cNvPr>
          <p:cNvSpPr>
            <a:spLocks noGrp="1"/>
          </p:cNvSpPr>
          <p:nvPr>
            <p:ph type="title"/>
          </p:nvPr>
        </p:nvSpPr>
        <p:spPr>
          <a:xfrm>
            <a:off x="839788" y="370115"/>
            <a:ext cx="3932237" cy="1485190"/>
          </a:xfrm>
        </p:spPr>
        <p:txBody>
          <a:bodyPr anchor="t"/>
          <a:lstStyle>
            <a:lvl1pPr>
              <a:defRPr sz="3200"/>
            </a:lvl1pPr>
          </a:lstStyle>
          <a:p>
            <a:r>
              <a:rPr lang="en-US"/>
              <a:t>Click to edit Master title style</a:t>
            </a:r>
          </a:p>
        </p:txBody>
      </p:sp>
      <p:sp>
        <p:nvSpPr>
          <p:cNvPr id="7" name="Text Placeholder 3">
            <a:extLst>
              <a:ext uri="{FF2B5EF4-FFF2-40B4-BE49-F238E27FC236}">
                <a16:creationId xmlns:a16="http://schemas.microsoft.com/office/drawing/2014/main" id="{2689072F-4479-B845-B26D-0700F27F4A47}"/>
              </a:ext>
            </a:extLst>
          </p:cNvPr>
          <p:cNvSpPr>
            <a:spLocks noGrp="1"/>
          </p:cNvSpPr>
          <p:nvPr>
            <p:ph type="body" sz="half" idx="2"/>
          </p:nvPr>
        </p:nvSpPr>
        <p:spPr>
          <a:xfrm>
            <a:off x="839788" y="1855305"/>
            <a:ext cx="3932237" cy="392659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2635011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AD46C-D4F1-8040-ADAB-68A5FF630120}"/>
              </a:ext>
            </a:extLst>
          </p:cNvPr>
          <p:cNvSpPr>
            <a:spLocks noGrp="1"/>
          </p:cNvSpPr>
          <p:nvPr>
            <p:ph type="ctrTitle"/>
          </p:nvPr>
        </p:nvSpPr>
        <p:spPr>
          <a:xfrm>
            <a:off x="1524000" y="1122363"/>
            <a:ext cx="9144000" cy="2387600"/>
          </a:xfrm>
        </p:spPr>
        <p:txBody>
          <a:bodyPr anchor="b">
            <a:normAutofit/>
          </a:bodyPr>
          <a:lstStyle>
            <a:lvl1pPr algn="ctr">
              <a:defRPr sz="4400"/>
            </a:lvl1pPr>
          </a:lstStyle>
          <a:p>
            <a:r>
              <a:rPr lang="en-US"/>
              <a:t>Click to edit Master title style</a:t>
            </a:r>
          </a:p>
        </p:txBody>
      </p:sp>
      <p:sp>
        <p:nvSpPr>
          <p:cNvPr id="3" name="Subtitle 2">
            <a:extLst>
              <a:ext uri="{FF2B5EF4-FFF2-40B4-BE49-F238E27FC236}">
                <a16:creationId xmlns:a16="http://schemas.microsoft.com/office/drawing/2014/main" id="{52D1D9C1-38FF-044D-9CDB-EB975C9705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Text Placeholder 6">
            <a:extLst>
              <a:ext uri="{FF2B5EF4-FFF2-40B4-BE49-F238E27FC236}">
                <a16:creationId xmlns:a16="http://schemas.microsoft.com/office/drawing/2014/main" id="{9A99A208-CEA2-D840-AD36-513C9098983A}"/>
              </a:ext>
            </a:extLst>
          </p:cNvPr>
          <p:cNvSpPr>
            <a:spLocks noGrp="1"/>
          </p:cNvSpPr>
          <p:nvPr>
            <p:ph type="body" sz="quarter" idx="11"/>
          </p:nvPr>
        </p:nvSpPr>
        <p:spPr>
          <a:xfrm>
            <a:off x="6113761" y="0"/>
            <a:ext cx="5920575" cy="605214"/>
          </a:xfrm>
        </p:spPr>
        <p:txBody>
          <a:bodyPr anchor="ctr">
            <a:normAutofit/>
          </a:bodyPr>
          <a:lstStyle>
            <a:lvl1pPr marL="0" indent="0" algn="r">
              <a:buNone/>
              <a:defRPr sz="12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6659938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mpl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34B3A43-48F5-A94C-9110-1E3316649458}"/>
              </a:ext>
            </a:extLst>
          </p:cNvPr>
          <p:cNvSpPr>
            <a:spLocks noGrp="1"/>
          </p:cNvSpPr>
          <p:nvPr>
            <p:ph type="title"/>
          </p:nvPr>
        </p:nvSpPr>
        <p:spPr>
          <a:xfrm>
            <a:off x="838200" y="1046162"/>
            <a:ext cx="10515600" cy="1325563"/>
          </a:xfrm>
        </p:spPr>
        <p:txBody>
          <a:bodyPr/>
          <a:lstStyle/>
          <a:p>
            <a:r>
              <a:rPr lang="en-US"/>
              <a:t>Click to edit Master title style</a:t>
            </a:r>
          </a:p>
        </p:txBody>
      </p:sp>
      <p:sp>
        <p:nvSpPr>
          <p:cNvPr id="6" name="Text Placeholder 3">
            <a:extLst>
              <a:ext uri="{FF2B5EF4-FFF2-40B4-BE49-F238E27FC236}">
                <a16:creationId xmlns:a16="http://schemas.microsoft.com/office/drawing/2014/main" id="{D232E245-2CB0-5F48-B11A-09ABA7DD1A0B}"/>
              </a:ext>
            </a:extLst>
          </p:cNvPr>
          <p:cNvSpPr>
            <a:spLocks noGrp="1"/>
          </p:cNvSpPr>
          <p:nvPr>
            <p:ph type="body" sz="quarter" idx="10"/>
          </p:nvPr>
        </p:nvSpPr>
        <p:spPr>
          <a:xfrm>
            <a:off x="838200" y="2371726"/>
            <a:ext cx="10439400" cy="40595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04070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8591297C-E8BD-304A-8316-64604F985FD5}"/>
              </a:ext>
            </a:extLst>
          </p:cNvPr>
          <p:cNvSpPr>
            <a:spLocks noGrp="1"/>
          </p:cNvSpPr>
          <p:nvPr>
            <p:ph type="body" sz="quarter" idx="11"/>
          </p:nvPr>
        </p:nvSpPr>
        <p:spPr>
          <a:xfrm>
            <a:off x="6113761" y="0"/>
            <a:ext cx="5920575" cy="605214"/>
          </a:xfrm>
        </p:spPr>
        <p:txBody>
          <a:bodyPr anchor="ctr">
            <a:normAutofit/>
          </a:bodyPr>
          <a:lstStyle>
            <a:lvl1pPr marL="0" indent="0" algn="r">
              <a:buNone/>
              <a:defRPr sz="1200">
                <a:solidFill>
                  <a:schemeClr val="bg1"/>
                </a:solidFill>
              </a:defRPr>
            </a:lvl1pPr>
          </a:lstStyle>
          <a:p>
            <a:pPr lvl="0"/>
            <a:r>
              <a:rPr lang="en-US"/>
              <a:t>Click to edit Master text styles</a:t>
            </a:r>
          </a:p>
        </p:txBody>
      </p:sp>
      <p:sp>
        <p:nvSpPr>
          <p:cNvPr id="6" name="Title 1">
            <a:extLst>
              <a:ext uri="{FF2B5EF4-FFF2-40B4-BE49-F238E27FC236}">
                <a16:creationId xmlns:a16="http://schemas.microsoft.com/office/drawing/2014/main" id="{8ED00C48-D64E-5440-B76A-67EA2E9D92BB}"/>
              </a:ext>
            </a:extLst>
          </p:cNvPr>
          <p:cNvSpPr>
            <a:spLocks noGrp="1"/>
          </p:cNvSpPr>
          <p:nvPr>
            <p:ph type="title"/>
          </p:nvPr>
        </p:nvSpPr>
        <p:spPr>
          <a:xfrm>
            <a:off x="838200" y="1046162"/>
            <a:ext cx="10515600" cy="1325563"/>
          </a:xfrm>
        </p:spPr>
        <p:txBody>
          <a:bodyPr/>
          <a:lstStyle/>
          <a:p>
            <a:r>
              <a:rPr lang="en-US"/>
              <a:t>Click to edit Master title style</a:t>
            </a:r>
          </a:p>
        </p:txBody>
      </p:sp>
      <p:sp>
        <p:nvSpPr>
          <p:cNvPr id="7" name="Content Placeholder 2">
            <a:extLst>
              <a:ext uri="{FF2B5EF4-FFF2-40B4-BE49-F238E27FC236}">
                <a16:creationId xmlns:a16="http://schemas.microsoft.com/office/drawing/2014/main" id="{6F2A537E-9544-8E4A-8C8D-B7619D39870A}"/>
              </a:ext>
            </a:extLst>
          </p:cNvPr>
          <p:cNvSpPr>
            <a:spLocks noGrp="1"/>
          </p:cNvSpPr>
          <p:nvPr>
            <p:ph idx="1"/>
          </p:nvPr>
        </p:nvSpPr>
        <p:spPr>
          <a:xfrm>
            <a:off x="838200" y="2371726"/>
            <a:ext cx="10515600" cy="40813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10436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2ACF7FB3-8D25-7345-9AE8-66FF88092E8E}"/>
              </a:ext>
            </a:extLst>
          </p:cNvPr>
          <p:cNvSpPr>
            <a:spLocks noGrp="1"/>
          </p:cNvSpPr>
          <p:nvPr>
            <p:ph type="body" sz="quarter" idx="11"/>
          </p:nvPr>
        </p:nvSpPr>
        <p:spPr>
          <a:xfrm>
            <a:off x="6113761" y="0"/>
            <a:ext cx="5920575" cy="605214"/>
          </a:xfrm>
        </p:spPr>
        <p:txBody>
          <a:bodyPr anchor="ctr">
            <a:normAutofit/>
          </a:bodyPr>
          <a:lstStyle>
            <a:lvl1pPr marL="0" indent="0" algn="r">
              <a:buNone/>
              <a:defRPr sz="1200">
                <a:solidFill>
                  <a:schemeClr val="bg1"/>
                </a:solidFill>
              </a:defRPr>
            </a:lvl1pPr>
          </a:lstStyle>
          <a:p>
            <a:pPr lvl="0"/>
            <a:r>
              <a:rPr lang="en-US"/>
              <a:t>Click to edit Master text styles</a:t>
            </a:r>
          </a:p>
        </p:txBody>
      </p:sp>
      <p:sp>
        <p:nvSpPr>
          <p:cNvPr id="8" name="Title 1">
            <a:extLst>
              <a:ext uri="{FF2B5EF4-FFF2-40B4-BE49-F238E27FC236}">
                <a16:creationId xmlns:a16="http://schemas.microsoft.com/office/drawing/2014/main" id="{D84AC767-17FA-DA4D-B3CD-357F849762CE}"/>
              </a:ext>
            </a:extLst>
          </p:cNvPr>
          <p:cNvSpPr>
            <a:spLocks noGrp="1"/>
          </p:cNvSpPr>
          <p:nvPr>
            <p:ph type="title"/>
          </p:nvPr>
        </p:nvSpPr>
        <p:spPr>
          <a:xfrm>
            <a:off x="831850" y="3250096"/>
            <a:ext cx="10515600" cy="1312379"/>
          </a:xfrm>
        </p:spPr>
        <p:txBody>
          <a:bodyPr anchor="t">
            <a:normAutofit/>
          </a:bodyPr>
          <a:lstStyle>
            <a:lvl1pPr>
              <a:defRPr sz="4400">
                <a:solidFill>
                  <a:schemeClr val="bg1"/>
                </a:solidFill>
              </a:defRPr>
            </a:lvl1pPr>
          </a:lstStyle>
          <a:p>
            <a:r>
              <a:rPr lang="en-US"/>
              <a:t>Click to edit Master title style</a:t>
            </a:r>
          </a:p>
        </p:txBody>
      </p:sp>
      <p:sp>
        <p:nvSpPr>
          <p:cNvPr id="9" name="Text Placeholder 2">
            <a:extLst>
              <a:ext uri="{FF2B5EF4-FFF2-40B4-BE49-F238E27FC236}">
                <a16:creationId xmlns:a16="http://schemas.microsoft.com/office/drawing/2014/main" id="{179323A9-21DF-1D45-A355-0C8F61881C9D}"/>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0211421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3D276168-0938-FE43-9AAB-58B98CC0633C}"/>
              </a:ext>
            </a:extLst>
          </p:cNvPr>
          <p:cNvSpPr>
            <a:spLocks noGrp="1"/>
          </p:cNvSpPr>
          <p:nvPr>
            <p:ph type="body" sz="quarter" idx="11"/>
          </p:nvPr>
        </p:nvSpPr>
        <p:spPr>
          <a:xfrm>
            <a:off x="6113761" y="0"/>
            <a:ext cx="5920575" cy="605214"/>
          </a:xfrm>
        </p:spPr>
        <p:txBody>
          <a:bodyPr anchor="ctr">
            <a:normAutofit/>
          </a:bodyPr>
          <a:lstStyle>
            <a:lvl1pPr marL="0" indent="0" algn="r">
              <a:buNone/>
              <a:defRPr sz="1200">
                <a:solidFill>
                  <a:schemeClr val="bg1"/>
                </a:solidFill>
              </a:defRPr>
            </a:lvl1pPr>
          </a:lstStyle>
          <a:p>
            <a:pPr lvl="0"/>
            <a:r>
              <a:rPr lang="en-US"/>
              <a:t>Click to edit Master text styles</a:t>
            </a:r>
          </a:p>
        </p:txBody>
      </p:sp>
      <p:sp>
        <p:nvSpPr>
          <p:cNvPr id="7" name="Title 1">
            <a:extLst>
              <a:ext uri="{FF2B5EF4-FFF2-40B4-BE49-F238E27FC236}">
                <a16:creationId xmlns:a16="http://schemas.microsoft.com/office/drawing/2014/main" id="{5647B0A7-46D8-4043-A0F0-B2F74972104D}"/>
              </a:ext>
            </a:extLst>
          </p:cNvPr>
          <p:cNvSpPr>
            <a:spLocks noGrp="1"/>
          </p:cNvSpPr>
          <p:nvPr>
            <p:ph type="title"/>
          </p:nvPr>
        </p:nvSpPr>
        <p:spPr>
          <a:xfrm>
            <a:off x="838200" y="1046162"/>
            <a:ext cx="10515600" cy="1325563"/>
          </a:xfrm>
        </p:spPr>
        <p:txBody>
          <a:bodyPr/>
          <a:lstStyle/>
          <a:p>
            <a:r>
              <a:rPr lang="en-US"/>
              <a:t>Click to edit Master title style</a:t>
            </a:r>
          </a:p>
        </p:txBody>
      </p:sp>
      <p:sp>
        <p:nvSpPr>
          <p:cNvPr id="8" name="Content Placeholder 2">
            <a:extLst>
              <a:ext uri="{FF2B5EF4-FFF2-40B4-BE49-F238E27FC236}">
                <a16:creationId xmlns:a16="http://schemas.microsoft.com/office/drawing/2014/main" id="{199487BF-6E6C-D44C-979C-3A4183E32AA7}"/>
              </a:ext>
            </a:extLst>
          </p:cNvPr>
          <p:cNvSpPr>
            <a:spLocks noGrp="1"/>
          </p:cNvSpPr>
          <p:nvPr>
            <p:ph sz="half" idx="1"/>
          </p:nvPr>
        </p:nvSpPr>
        <p:spPr>
          <a:xfrm>
            <a:off x="838200" y="2371725"/>
            <a:ext cx="5181600" cy="4037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DED4959D-452E-1A42-8E43-A94DE5322B48}"/>
              </a:ext>
            </a:extLst>
          </p:cNvPr>
          <p:cNvSpPr>
            <a:spLocks noGrp="1"/>
          </p:cNvSpPr>
          <p:nvPr>
            <p:ph sz="half" idx="2"/>
          </p:nvPr>
        </p:nvSpPr>
        <p:spPr>
          <a:xfrm>
            <a:off x="6172200" y="2371725"/>
            <a:ext cx="5181600" cy="4037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724160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B4EE712-BD42-E745-87B4-90358E7DA4D3}"/>
              </a:ext>
            </a:extLst>
          </p:cNvPr>
          <p:cNvSpPr>
            <a:spLocks noGrp="1"/>
          </p:cNvSpPr>
          <p:nvPr>
            <p:ph type="body" sz="quarter" idx="11"/>
          </p:nvPr>
        </p:nvSpPr>
        <p:spPr>
          <a:xfrm>
            <a:off x="6113761" y="0"/>
            <a:ext cx="5920575" cy="605214"/>
          </a:xfrm>
        </p:spPr>
        <p:txBody>
          <a:bodyPr anchor="ctr">
            <a:normAutofit/>
          </a:bodyPr>
          <a:lstStyle>
            <a:lvl1pPr marL="0" indent="0" algn="r">
              <a:buNone/>
              <a:defRPr sz="1200">
                <a:solidFill>
                  <a:schemeClr val="bg1"/>
                </a:solidFill>
              </a:defRPr>
            </a:lvl1pPr>
          </a:lstStyle>
          <a:p>
            <a:pPr lvl="0"/>
            <a:r>
              <a:rPr lang="en-US"/>
              <a:t>Click to edit Master text styles</a:t>
            </a:r>
          </a:p>
        </p:txBody>
      </p:sp>
      <p:sp>
        <p:nvSpPr>
          <p:cNvPr id="8" name="Title 1">
            <a:extLst>
              <a:ext uri="{FF2B5EF4-FFF2-40B4-BE49-F238E27FC236}">
                <a16:creationId xmlns:a16="http://schemas.microsoft.com/office/drawing/2014/main" id="{18F76624-B427-3843-A716-4653E1054BF7}"/>
              </a:ext>
            </a:extLst>
          </p:cNvPr>
          <p:cNvSpPr>
            <a:spLocks noGrp="1"/>
          </p:cNvSpPr>
          <p:nvPr>
            <p:ph type="title"/>
          </p:nvPr>
        </p:nvSpPr>
        <p:spPr>
          <a:xfrm>
            <a:off x="839788" y="922474"/>
            <a:ext cx="10515600" cy="1325563"/>
          </a:xfrm>
        </p:spPr>
        <p:txBody>
          <a:bodyPr/>
          <a:lstStyle/>
          <a:p>
            <a:r>
              <a:rPr lang="en-US"/>
              <a:t>Click to edit Master title style</a:t>
            </a:r>
          </a:p>
        </p:txBody>
      </p:sp>
      <p:sp>
        <p:nvSpPr>
          <p:cNvPr id="9" name="Text Placeholder 2">
            <a:extLst>
              <a:ext uri="{FF2B5EF4-FFF2-40B4-BE49-F238E27FC236}">
                <a16:creationId xmlns:a16="http://schemas.microsoft.com/office/drawing/2014/main" id="{28F36366-E84D-434E-91D9-266B6CFFE92F}"/>
              </a:ext>
            </a:extLst>
          </p:cNvPr>
          <p:cNvSpPr>
            <a:spLocks noGrp="1"/>
          </p:cNvSpPr>
          <p:nvPr>
            <p:ph type="body" idx="1"/>
          </p:nvPr>
        </p:nvSpPr>
        <p:spPr>
          <a:xfrm>
            <a:off x="839788" y="2248036"/>
            <a:ext cx="5157787"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3">
            <a:extLst>
              <a:ext uri="{FF2B5EF4-FFF2-40B4-BE49-F238E27FC236}">
                <a16:creationId xmlns:a16="http://schemas.microsoft.com/office/drawing/2014/main" id="{1531D581-26BA-8E4A-845B-66A81CB9F7A5}"/>
              </a:ext>
            </a:extLst>
          </p:cNvPr>
          <p:cNvSpPr>
            <a:spLocks noGrp="1"/>
          </p:cNvSpPr>
          <p:nvPr>
            <p:ph sz="half" idx="2"/>
          </p:nvPr>
        </p:nvSpPr>
        <p:spPr>
          <a:xfrm>
            <a:off x="839788" y="3062424"/>
            <a:ext cx="5157787" cy="33296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a:extLst>
              <a:ext uri="{FF2B5EF4-FFF2-40B4-BE49-F238E27FC236}">
                <a16:creationId xmlns:a16="http://schemas.microsoft.com/office/drawing/2014/main" id="{8B447343-AE9B-9844-A937-A449F86D2F97}"/>
              </a:ext>
            </a:extLst>
          </p:cNvPr>
          <p:cNvSpPr>
            <a:spLocks noGrp="1"/>
          </p:cNvSpPr>
          <p:nvPr>
            <p:ph type="body" sz="quarter" idx="3"/>
          </p:nvPr>
        </p:nvSpPr>
        <p:spPr>
          <a:xfrm>
            <a:off x="6172200" y="2248036"/>
            <a:ext cx="5183188" cy="8143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F86729F0-EB78-844F-9BC0-3E7BD463A291}"/>
              </a:ext>
            </a:extLst>
          </p:cNvPr>
          <p:cNvSpPr>
            <a:spLocks noGrp="1"/>
          </p:cNvSpPr>
          <p:nvPr>
            <p:ph sz="quarter" idx="4"/>
          </p:nvPr>
        </p:nvSpPr>
        <p:spPr>
          <a:xfrm>
            <a:off x="6172200" y="3062424"/>
            <a:ext cx="5183188" cy="33296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86604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6">
            <a:extLst>
              <a:ext uri="{FF2B5EF4-FFF2-40B4-BE49-F238E27FC236}">
                <a16:creationId xmlns:a16="http://schemas.microsoft.com/office/drawing/2014/main" id="{ABE23E0F-3FA6-CE4C-8601-C663F81FDD9A}"/>
              </a:ext>
            </a:extLst>
          </p:cNvPr>
          <p:cNvSpPr>
            <a:spLocks noGrp="1"/>
          </p:cNvSpPr>
          <p:nvPr>
            <p:ph type="body" sz="quarter" idx="11"/>
          </p:nvPr>
        </p:nvSpPr>
        <p:spPr>
          <a:xfrm>
            <a:off x="6113761" y="0"/>
            <a:ext cx="5920575" cy="605214"/>
          </a:xfrm>
        </p:spPr>
        <p:txBody>
          <a:bodyPr anchor="ctr">
            <a:normAutofit/>
          </a:bodyPr>
          <a:lstStyle>
            <a:lvl1pPr marL="0" indent="0" algn="r">
              <a:buNone/>
              <a:defRPr sz="1200">
                <a:solidFill>
                  <a:schemeClr val="bg1"/>
                </a:solidFill>
              </a:defRPr>
            </a:lvl1pPr>
          </a:lstStyle>
          <a:p>
            <a:pPr lvl="0"/>
            <a:r>
              <a:rPr lang="en-US"/>
              <a:t>Click to edit Master text styles</a:t>
            </a:r>
          </a:p>
        </p:txBody>
      </p:sp>
      <p:sp>
        <p:nvSpPr>
          <p:cNvPr id="4" name="Title 1">
            <a:extLst>
              <a:ext uri="{FF2B5EF4-FFF2-40B4-BE49-F238E27FC236}">
                <a16:creationId xmlns:a16="http://schemas.microsoft.com/office/drawing/2014/main" id="{D8FC852A-CB8A-5D4E-828C-337AEB5A7DC6}"/>
              </a:ext>
            </a:extLst>
          </p:cNvPr>
          <p:cNvSpPr>
            <a:spLocks noGrp="1"/>
          </p:cNvSpPr>
          <p:nvPr>
            <p:ph type="title"/>
          </p:nvPr>
        </p:nvSpPr>
        <p:spPr>
          <a:xfrm>
            <a:off x="838200" y="1046162"/>
            <a:ext cx="10515600" cy="1325563"/>
          </a:xfrm>
        </p:spPr>
        <p:txBody>
          <a:bodyPr/>
          <a:lstStyle/>
          <a:p>
            <a:r>
              <a:rPr lang="en-US"/>
              <a:t>Click to edit Master title style</a:t>
            </a:r>
          </a:p>
        </p:txBody>
      </p:sp>
    </p:spTree>
    <p:extLst>
      <p:ext uri="{BB962C8B-B14F-4D97-AF65-F5344CB8AC3E}">
        <p14:creationId xmlns:p14="http://schemas.microsoft.com/office/powerpoint/2010/main" val="3969799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184088BD-696F-9448-A791-DF641E41F978}"/>
              </a:ext>
            </a:extLst>
          </p:cNvPr>
          <p:cNvSpPr>
            <a:spLocks noGrp="1"/>
          </p:cNvSpPr>
          <p:nvPr>
            <p:ph type="body" sz="quarter" idx="11"/>
          </p:nvPr>
        </p:nvSpPr>
        <p:spPr>
          <a:xfrm>
            <a:off x="6113761" y="0"/>
            <a:ext cx="5920575" cy="605214"/>
          </a:xfrm>
        </p:spPr>
        <p:txBody>
          <a:bodyPr anchor="ctr">
            <a:normAutofit/>
          </a:bodyPr>
          <a:lstStyle>
            <a:lvl1pPr marL="0" indent="0" algn="r">
              <a:buNone/>
              <a:defRPr sz="1200">
                <a:solidFill>
                  <a:schemeClr val="bg1"/>
                </a:solidFill>
              </a:defRPr>
            </a:lvl1pPr>
          </a:lstStyle>
          <a:p>
            <a:pPr lvl="0"/>
            <a:r>
              <a:rPr lang="en-US"/>
              <a:t>Click to edit Master text styles</a:t>
            </a:r>
          </a:p>
        </p:txBody>
      </p:sp>
      <p:sp>
        <p:nvSpPr>
          <p:cNvPr id="5" name="Title 1">
            <a:extLst>
              <a:ext uri="{FF2B5EF4-FFF2-40B4-BE49-F238E27FC236}">
                <a16:creationId xmlns:a16="http://schemas.microsoft.com/office/drawing/2014/main" id="{478C1154-EA6A-3246-A97C-F4542A83B1B7}"/>
              </a:ext>
            </a:extLst>
          </p:cNvPr>
          <p:cNvSpPr>
            <a:spLocks noGrp="1"/>
          </p:cNvSpPr>
          <p:nvPr>
            <p:ph type="ctrTitle"/>
          </p:nvPr>
        </p:nvSpPr>
        <p:spPr>
          <a:xfrm>
            <a:off x="634448" y="2355574"/>
            <a:ext cx="10923104" cy="1246464"/>
          </a:xfrm>
        </p:spPr>
        <p:txBody>
          <a:bodyPr anchor="t">
            <a:normAutofit/>
          </a:bodyPr>
          <a:lstStyle>
            <a:lvl1pPr algn="ctr">
              <a:defRPr sz="4400"/>
            </a:lvl1pPr>
          </a:lstStyle>
          <a:p>
            <a:r>
              <a:rPr lang="en-US"/>
              <a:t>Click to edit Master title style</a:t>
            </a:r>
          </a:p>
        </p:txBody>
      </p:sp>
      <p:sp>
        <p:nvSpPr>
          <p:cNvPr id="6" name="Subtitle 2">
            <a:extLst>
              <a:ext uri="{FF2B5EF4-FFF2-40B4-BE49-F238E27FC236}">
                <a16:creationId xmlns:a16="http://schemas.microsoft.com/office/drawing/2014/main" id="{D7A6C08C-7032-3545-845E-3E8352F91C0E}"/>
              </a:ext>
            </a:extLst>
          </p:cNvPr>
          <p:cNvSpPr>
            <a:spLocks noGrp="1"/>
          </p:cNvSpPr>
          <p:nvPr>
            <p:ph type="subTitle" idx="1"/>
          </p:nvPr>
        </p:nvSpPr>
        <p:spPr>
          <a:xfrm>
            <a:off x="634448" y="3602038"/>
            <a:ext cx="10923104"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0303034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6">
            <a:extLst>
              <a:ext uri="{FF2B5EF4-FFF2-40B4-BE49-F238E27FC236}">
                <a16:creationId xmlns:a16="http://schemas.microsoft.com/office/drawing/2014/main" id="{A883A3ED-B9E8-2F49-95F3-D515442060F5}"/>
              </a:ext>
            </a:extLst>
          </p:cNvPr>
          <p:cNvSpPr>
            <a:spLocks noGrp="1"/>
          </p:cNvSpPr>
          <p:nvPr>
            <p:ph type="body" sz="quarter" idx="11"/>
          </p:nvPr>
        </p:nvSpPr>
        <p:spPr>
          <a:xfrm>
            <a:off x="6113761" y="0"/>
            <a:ext cx="5920575" cy="605214"/>
          </a:xfrm>
        </p:spPr>
        <p:txBody>
          <a:bodyPr anchor="ctr">
            <a:normAutofit/>
          </a:bodyPr>
          <a:lstStyle>
            <a:lvl1pPr marL="0" indent="0" algn="r">
              <a:buNone/>
              <a:defRPr sz="12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3129208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45A29906-787B-5C4F-A500-5104936C8A4D}"/>
              </a:ext>
            </a:extLst>
          </p:cNvPr>
          <p:cNvSpPr>
            <a:spLocks noGrp="1"/>
          </p:cNvSpPr>
          <p:nvPr>
            <p:ph type="body" sz="quarter" idx="11"/>
          </p:nvPr>
        </p:nvSpPr>
        <p:spPr>
          <a:xfrm>
            <a:off x="6113761" y="0"/>
            <a:ext cx="5920575" cy="605214"/>
          </a:xfrm>
        </p:spPr>
        <p:txBody>
          <a:bodyPr anchor="ctr">
            <a:normAutofit/>
          </a:bodyPr>
          <a:lstStyle>
            <a:lvl1pPr marL="0" indent="0" algn="r">
              <a:buNone/>
              <a:defRPr sz="1200">
                <a:solidFill>
                  <a:schemeClr val="bg1"/>
                </a:solidFill>
              </a:defRPr>
            </a:lvl1pPr>
          </a:lstStyle>
          <a:p>
            <a:pPr lvl="0"/>
            <a:r>
              <a:rPr lang="en-US"/>
              <a:t>Click to edit Master text styles</a:t>
            </a:r>
          </a:p>
        </p:txBody>
      </p:sp>
      <p:sp>
        <p:nvSpPr>
          <p:cNvPr id="6" name="Title 1">
            <a:extLst>
              <a:ext uri="{FF2B5EF4-FFF2-40B4-BE49-F238E27FC236}">
                <a16:creationId xmlns:a16="http://schemas.microsoft.com/office/drawing/2014/main" id="{B8C00E08-37F8-9A43-837B-3399C7F4E1E6}"/>
              </a:ext>
            </a:extLst>
          </p:cNvPr>
          <p:cNvSpPr>
            <a:spLocks noGrp="1"/>
          </p:cNvSpPr>
          <p:nvPr>
            <p:ph type="title"/>
          </p:nvPr>
        </p:nvSpPr>
        <p:spPr>
          <a:xfrm>
            <a:off x="839788" y="979715"/>
            <a:ext cx="3932237" cy="1485190"/>
          </a:xfrm>
        </p:spPr>
        <p:txBody>
          <a:bodyPr anchor="t"/>
          <a:lstStyle>
            <a:lvl1pPr>
              <a:defRPr sz="3200"/>
            </a:lvl1pPr>
          </a:lstStyle>
          <a:p>
            <a:r>
              <a:rPr lang="en-US"/>
              <a:t>Click to edit Master title style</a:t>
            </a:r>
          </a:p>
        </p:txBody>
      </p:sp>
      <p:sp>
        <p:nvSpPr>
          <p:cNvPr id="7" name="Content Placeholder 2">
            <a:extLst>
              <a:ext uri="{FF2B5EF4-FFF2-40B4-BE49-F238E27FC236}">
                <a16:creationId xmlns:a16="http://schemas.microsoft.com/office/drawing/2014/main" id="{7961E328-364F-2F4F-B352-B26899704F47}"/>
              </a:ext>
            </a:extLst>
          </p:cNvPr>
          <p:cNvSpPr>
            <a:spLocks noGrp="1"/>
          </p:cNvSpPr>
          <p:nvPr>
            <p:ph idx="1"/>
          </p:nvPr>
        </p:nvSpPr>
        <p:spPr>
          <a:xfrm>
            <a:off x="5183188" y="979715"/>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3">
            <a:extLst>
              <a:ext uri="{FF2B5EF4-FFF2-40B4-BE49-F238E27FC236}">
                <a16:creationId xmlns:a16="http://schemas.microsoft.com/office/drawing/2014/main" id="{BFFC88EB-E2BB-0E4F-862B-1F7E69DD2154}"/>
              </a:ext>
            </a:extLst>
          </p:cNvPr>
          <p:cNvSpPr>
            <a:spLocks noGrp="1"/>
          </p:cNvSpPr>
          <p:nvPr>
            <p:ph type="body" sz="half" idx="2"/>
          </p:nvPr>
        </p:nvSpPr>
        <p:spPr>
          <a:xfrm>
            <a:off x="839788" y="2464905"/>
            <a:ext cx="3932237" cy="392659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1509059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2F89ED73-1E51-E74C-98EC-508CC19C4480}"/>
              </a:ext>
            </a:extLst>
          </p:cNvPr>
          <p:cNvSpPr>
            <a:spLocks noGrp="1"/>
          </p:cNvSpPr>
          <p:nvPr>
            <p:ph type="body" sz="quarter" idx="11"/>
          </p:nvPr>
        </p:nvSpPr>
        <p:spPr>
          <a:xfrm>
            <a:off x="6113761" y="0"/>
            <a:ext cx="5920575" cy="605214"/>
          </a:xfrm>
        </p:spPr>
        <p:txBody>
          <a:bodyPr anchor="ctr">
            <a:normAutofit/>
          </a:bodyPr>
          <a:lstStyle>
            <a:lvl1pPr marL="0" indent="0" algn="r">
              <a:buNone/>
              <a:defRPr sz="1200">
                <a:solidFill>
                  <a:schemeClr val="bg1"/>
                </a:solidFill>
              </a:defRPr>
            </a:lvl1pPr>
          </a:lstStyle>
          <a:p>
            <a:pPr lvl="0"/>
            <a:r>
              <a:rPr lang="en-US"/>
              <a:t>Click to edit Master text styles</a:t>
            </a:r>
          </a:p>
        </p:txBody>
      </p:sp>
      <p:sp>
        <p:nvSpPr>
          <p:cNvPr id="6" name="Picture Placeholder 2">
            <a:extLst>
              <a:ext uri="{FF2B5EF4-FFF2-40B4-BE49-F238E27FC236}">
                <a16:creationId xmlns:a16="http://schemas.microsoft.com/office/drawing/2014/main" id="{9240A332-33B3-DF4A-84E3-10E368B7DCBB}"/>
              </a:ext>
            </a:extLst>
          </p:cNvPr>
          <p:cNvSpPr>
            <a:spLocks noGrp="1"/>
          </p:cNvSpPr>
          <p:nvPr>
            <p:ph type="pic" idx="1"/>
          </p:nvPr>
        </p:nvSpPr>
        <p:spPr>
          <a:xfrm>
            <a:off x="5183188" y="609600"/>
            <a:ext cx="7008812" cy="6248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Title 1">
            <a:extLst>
              <a:ext uri="{FF2B5EF4-FFF2-40B4-BE49-F238E27FC236}">
                <a16:creationId xmlns:a16="http://schemas.microsoft.com/office/drawing/2014/main" id="{CEC17F31-323C-1442-BAC6-00E885DB24A4}"/>
              </a:ext>
            </a:extLst>
          </p:cNvPr>
          <p:cNvSpPr>
            <a:spLocks noGrp="1"/>
          </p:cNvSpPr>
          <p:nvPr>
            <p:ph type="title"/>
          </p:nvPr>
        </p:nvSpPr>
        <p:spPr>
          <a:xfrm>
            <a:off x="839788" y="979715"/>
            <a:ext cx="3932237" cy="1485190"/>
          </a:xfrm>
        </p:spPr>
        <p:txBody>
          <a:bodyPr anchor="t"/>
          <a:lstStyle>
            <a:lvl1pPr>
              <a:defRPr sz="3200"/>
            </a:lvl1pPr>
          </a:lstStyle>
          <a:p>
            <a:r>
              <a:rPr lang="en-US"/>
              <a:t>Click to edit Master title style</a:t>
            </a:r>
          </a:p>
        </p:txBody>
      </p:sp>
      <p:sp>
        <p:nvSpPr>
          <p:cNvPr id="8" name="Text Placeholder 3">
            <a:extLst>
              <a:ext uri="{FF2B5EF4-FFF2-40B4-BE49-F238E27FC236}">
                <a16:creationId xmlns:a16="http://schemas.microsoft.com/office/drawing/2014/main" id="{2C5F0B01-546E-0A47-B47B-F90497D9412B}"/>
              </a:ext>
            </a:extLst>
          </p:cNvPr>
          <p:cNvSpPr>
            <a:spLocks noGrp="1"/>
          </p:cNvSpPr>
          <p:nvPr>
            <p:ph type="body" sz="half" idx="2"/>
          </p:nvPr>
        </p:nvSpPr>
        <p:spPr>
          <a:xfrm>
            <a:off x="839788" y="2464905"/>
            <a:ext cx="3932237" cy="392659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436309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F184-BBC3-F84A-A7D2-F11E3B6A07BA}"/>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DEC73057-E531-EC4F-B8FB-C7B16C334B45}"/>
              </a:ext>
            </a:extLst>
          </p:cNvPr>
          <p:cNvSpPr>
            <a:spLocks noGrp="1"/>
          </p:cNvSpPr>
          <p:nvPr>
            <p:ph type="body" sz="quarter" idx="10"/>
          </p:nvPr>
        </p:nvSpPr>
        <p:spPr>
          <a:xfrm>
            <a:off x="838200" y="2371726"/>
            <a:ext cx="10439400" cy="40595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6">
            <a:extLst>
              <a:ext uri="{FF2B5EF4-FFF2-40B4-BE49-F238E27FC236}">
                <a16:creationId xmlns:a16="http://schemas.microsoft.com/office/drawing/2014/main" id="{D2624216-C82A-9B48-940D-1F4FC86665A4}"/>
              </a:ext>
            </a:extLst>
          </p:cNvPr>
          <p:cNvSpPr>
            <a:spLocks noGrp="1"/>
          </p:cNvSpPr>
          <p:nvPr>
            <p:ph type="body" sz="quarter" idx="11"/>
          </p:nvPr>
        </p:nvSpPr>
        <p:spPr>
          <a:xfrm>
            <a:off x="6113761" y="0"/>
            <a:ext cx="5920575" cy="605214"/>
          </a:xfrm>
        </p:spPr>
        <p:txBody>
          <a:bodyPr anchor="ctr">
            <a:normAutofit/>
          </a:bodyPr>
          <a:lstStyle>
            <a:lvl1pPr marL="0" indent="0" algn="r">
              <a:buNone/>
              <a:defRPr sz="12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365187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07F14-CF79-FE48-9549-C5872F7792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AD354F-4698-E84F-81D3-43F53D868EF6}"/>
              </a:ext>
            </a:extLst>
          </p:cNvPr>
          <p:cNvSpPr>
            <a:spLocks noGrp="1"/>
          </p:cNvSpPr>
          <p:nvPr>
            <p:ph idx="1"/>
          </p:nvPr>
        </p:nvSpPr>
        <p:spPr>
          <a:xfrm>
            <a:off x="838200" y="2371726"/>
            <a:ext cx="10515600" cy="40813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6">
            <a:extLst>
              <a:ext uri="{FF2B5EF4-FFF2-40B4-BE49-F238E27FC236}">
                <a16:creationId xmlns:a16="http://schemas.microsoft.com/office/drawing/2014/main" id="{F7111F03-09BF-6447-B89F-08666DF482CD}"/>
              </a:ext>
            </a:extLst>
          </p:cNvPr>
          <p:cNvSpPr>
            <a:spLocks noGrp="1"/>
          </p:cNvSpPr>
          <p:nvPr>
            <p:ph type="body" sz="quarter" idx="11"/>
          </p:nvPr>
        </p:nvSpPr>
        <p:spPr>
          <a:xfrm>
            <a:off x="6113761" y="0"/>
            <a:ext cx="5920575" cy="605214"/>
          </a:xfrm>
        </p:spPr>
        <p:txBody>
          <a:bodyPr anchor="ctr">
            <a:normAutofit/>
          </a:bodyPr>
          <a:lstStyle>
            <a:lvl1pPr marL="0" indent="0" algn="r">
              <a:buNone/>
              <a:defRPr sz="12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147496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7278D-A0F2-E249-ACF8-F26116827948}"/>
              </a:ext>
            </a:extLst>
          </p:cNvPr>
          <p:cNvSpPr>
            <a:spLocks noGrp="1"/>
          </p:cNvSpPr>
          <p:nvPr>
            <p:ph type="title"/>
          </p:nvPr>
        </p:nvSpPr>
        <p:spPr>
          <a:xfrm>
            <a:off x="831850" y="3250096"/>
            <a:ext cx="10515600" cy="1312379"/>
          </a:xfrm>
        </p:spPr>
        <p:txBody>
          <a:bodyPr anchor="t">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323D5D34-D9F2-1C4A-990A-587A789DA017}"/>
              </a:ext>
            </a:extLst>
          </p:cNvPr>
          <p:cNvSpPr>
            <a:spLocks noGrp="1"/>
          </p:cNvSpPr>
          <p:nvPr>
            <p:ph type="body" idx="1"/>
          </p:nvPr>
        </p:nvSpPr>
        <p:spPr>
          <a:xfrm>
            <a:off x="831850" y="4589463"/>
            <a:ext cx="10515600" cy="1500187"/>
          </a:xfrm>
        </p:spPr>
        <p:txBody>
          <a:bodyPr/>
          <a:lstStyle>
            <a:lvl1pPr marL="0" indent="0">
              <a:buNone/>
              <a:defRPr sz="2400">
                <a:solidFill>
                  <a:srgbClr val="333F4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Text Placeholder 6">
            <a:extLst>
              <a:ext uri="{FF2B5EF4-FFF2-40B4-BE49-F238E27FC236}">
                <a16:creationId xmlns:a16="http://schemas.microsoft.com/office/drawing/2014/main" id="{3D60A2BA-634E-D44F-9AE2-5400C1FBA521}"/>
              </a:ext>
            </a:extLst>
          </p:cNvPr>
          <p:cNvSpPr>
            <a:spLocks noGrp="1"/>
          </p:cNvSpPr>
          <p:nvPr>
            <p:ph type="body" sz="quarter" idx="11"/>
          </p:nvPr>
        </p:nvSpPr>
        <p:spPr>
          <a:xfrm>
            <a:off x="6113761" y="0"/>
            <a:ext cx="5920575" cy="605214"/>
          </a:xfrm>
        </p:spPr>
        <p:txBody>
          <a:bodyPr anchor="ctr">
            <a:normAutofit/>
          </a:bodyPr>
          <a:lstStyle>
            <a:lvl1pPr marL="0" indent="0" algn="r">
              <a:buNone/>
              <a:defRPr sz="12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454879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FD7CA-435F-1F42-99A9-90E89D8751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877F24-8B28-1643-B011-E865D0AADECE}"/>
              </a:ext>
            </a:extLst>
          </p:cNvPr>
          <p:cNvSpPr>
            <a:spLocks noGrp="1"/>
          </p:cNvSpPr>
          <p:nvPr>
            <p:ph sz="half" idx="1"/>
          </p:nvPr>
        </p:nvSpPr>
        <p:spPr>
          <a:xfrm>
            <a:off x="838200" y="2371725"/>
            <a:ext cx="5181600" cy="4037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8D8E05-5941-7C4D-B266-7C05CBB277BF}"/>
              </a:ext>
            </a:extLst>
          </p:cNvPr>
          <p:cNvSpPr>
            <a:spLocks noGrp="1"/>
          </p:cNvSpPr>
          <p:nvPr>
            <p:ph sz="half" idx="2"/>
          </p:nvPr>
        </p:nvSpPr>
        <p:spPr>
          <a:xfrm>
            <a:off x="6172200" y="2371725"/>
            <a:ext cx="5181600" cy="4037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6">
            <a:extLst>
              <a:ext uri="{FF2B5EF4-FFF2-40B4-BE49-F238E27FC236}">
                <a16:creationId xmlns:a16="http://schemas.microsoft.com/office/drawing/2014/main" id="{6D013E9C-0E3A-1F40-BA36-EBFA7F3AD156}"/>
              </a:ext>
            </a:extLst>
          </p:cNvPr>
          <p:cNvSpPr>
            <a:spLocks noGrp="1"/>
          </p:cNvSpPr>
          <p:nvPr>
            <p:ph type="body" sz="quarter" idx="11"/>
          </p:nvPr>
        </p:nvSpPr>
        <p:spPr>
          <a:xfrm>
            <a:off x="6113761" y="0"/>
            <a:ext cx="5920575" cy="605214"/>
          </a:xfrm>
        </p:spPr>
        <p:txBody>
          <a:bodyPr anchor="ctr">
            <a:normAutofit/>
          </a:bodyPr>
          <a:lstStyle>
            <a:lvl1pPr marL="0" indent="0" algn="r">
              <a:buNone/>
              <a:defRPr sz="12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725678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6CCA6-396C-2F4E-9EB7-6422A9383A77}"/>
              </a:ext>
            </a:extLst>
          </p:cNvPr>
          <p:cNvSpPr>
            <a:spLocks noGrp="1"/>
          </p:cNvSpPr>
          <p:nvPr>
            <p:ph type="title"/>
          </p:nvPr>
        </p:nvSpPr>
        <p:spPr>
          <a:xfrm>
            <a:off x="839788" y="922474"/>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469464-72B1-6D4F-B86A-29A5389E5B43}"/>
              </a:ext>
            </a:extLst>
          </p:cNvPr>
          <p:cNvSpPr>
            <a:spLocks noGrp="1"/>
          </p:cNvSpPr>
          <p:nvPr>
            <p:ph type="body" idx="1"/>
          </p:nvPr>
        </p:nvSpPr>
        <p:spPr>
          <a:xfrm>
            <a:off x="839788" y="2248036"/>
            <a:ext cx="5157787"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1A8205-C24D-E348-A38F-8A92AEC36203}"/>
              </a:ext>
            </a:extLst>
          </p:cNvPr>
          <p:cNvSpPr>
            <a:spLocks noGrp="1"/>
          </p:cNvSpPr>
          <p:nvPr>
            <p:ph sz="half" idx="2"/>
          </p:nvPr>
        </p:nvSpPr>
        <p:spPr>
          <a:xfrm>
            <a:off x="839788" y="3062424"/>
            <a:ext cx="5157787" cy="33296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8DC9EE-D81A-6945-AEBA-B3432C0F0793}"/>
              </a:ext>
            </a:extLst>
          </p:cNvPr>
          <p:cNvSpPr>
            <a:spLocks noGrp="1"/>
          </p:cNvSpPr>
          <p:nvPr>
            <p:ph type="body" sz="quarter" idx="3"/>
          </p:nvPr>
        </p:nvSpPr>
        <p:spPr>
          <a:xfrm>
            <a:off x="6172200" y="2248036"/>
            <a:ext cx="5183188" cy="8143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6C843A-CDBF-7641-83A9-100B4CB7530C}"/>
              </a:ext>
            </a:extLst>
          </p:cNvPr>
          <p:cNvSpPr>
            <a:spLocks noGrp="1"/>
          </p:cNvSpPr>
          <p:nvPr>
            <p:ph sz="quarter" idx="4"/>
          </p:nvPr>
        </p:nvSpPr>
        <p:spPr>
          <a:xfrm>
            <a:off x="6172200" y="3062424"/>
            <a:ext cx="5183188" cy="33296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DCA4F63F-3B9C-F14A-B203-26039794043A}"/>
              </a:ext>
            </a:extLst>
          </p:cNvPr>
          <p:cNvSpPr>
            <a:spLocks noGrp="1"/>
          </p:cNvSpPr>
          <p:nvPr>
            <p:ph type="body" sz="quarter" idx="11"/>
          </p:nvPr>
        </p:nvSpPr>
        <p:spPr>
          <a:xfrm>
            <a:off x="6113761" y="0"/>
            <a:ext cx="5920575" cy="605214"/>
          </a:xfrm>
        </p:spPr>
        <p:txBody>
          <a:bodyPr anchor="ctr">
            <a:normAutofit/>
          </a:bodyPr>
          <a:lstStyle>
            <a:lvl1pPr marL="0" indent="0" algn="r">
              <a:buNone/>
              <a:defRPr sz="12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223597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D0873-A3E9-D342-8153-1C4CFF0D4987}"/>
              </a:ext>
            </a:extLst>
          </p:cNvPr>
          <p:cNvSpPr>
            <a:spLocks noGrp="1"/>
          </p:cNvSpPr>
          <p:nvPr>
            <p:ph type="title"/>
          </p:nvPr>
        </p:nvSpPr>
        <p:spPr/>
        <p:txBody>
          <a:bodyPr/>
          <a:lstStyle/>
          <a:p>
            <a:r>
              <a:rPr lang="en-US"/>
              <a:t>Click to edit Master title style</a:t>
            </a:r>
          </a:p>
        </p:txBody>
      </p:sp>
      <p:sp>
        <p:nvSpPr>
          <p:cNvPr id="3" name="Text Placeholder 6">
            <a:extLst>
              <a:ext uri="{FF2B5EF4-FFF2-40B4-BE49-F238E27FC236}">
                <a16:creationId xmlns:a16="http://schemas.microsoft.com/office/drawing/2014/main" id="{057315A7-DC65-2249-9684-2E560FB8DFD1}"/>
              </a:ext>
            </a:extLst>
          </p:cNvPr>
          <p:cNvSpPr>
            <a:spLocks noGrp="1"/>
          </p:cNvSpPr>
          <p:nvPr>
            <p:ph type="body" sz="quarter" idx="11"/>
          </p:nvPr>
        </p:nvSpPr>
        <p:spPr>
          <a:xfrm>
            <a:off x="6113761" y="0"/>
            <a:ext cx="5920575" cy="605214"/>
          </a:xfrm>
        </p:spPr>
        <p:txBody>
          <a:bodyPr anchor="ctr">
            <a:normAutofit/>
          </a:bodyPr>
          <a:lstStyle>
            <a:lvl1pPr marL="0" indent="0" algn="r">
              <a:buNone/>
              <a:defRPr sz="12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7410180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theme" Target="../theme/theme2.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image" Target="../media/image2.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image" Target="../media/image1.png"/><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4.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15900"/>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6DADD44-8B1E-864A-BD7C-84FF396EA934}"/>
              </a:ext>
            </a:extLst>
          </p:cNvPr>
          <p:cNvPicPr>
            <a:picLocks noChangeAspect="1"/>
          </p:cNvPicPr>
          <p:nvPr userDrawn="1"/>
        </p:nvPicPr>
        <p:blipFill>
          <a:blip r:embed="rId4"/>
          <a:stretch>
            <a:fillRect/>
          </a:stretch>
        </p:blipFill>
        <p:spPr>
          <a:xfrm>
            <a:off x="9145813" y="297581"/>
            <a:ext cx="2736850" cy="342900"/>
          </a:xfrm>
          <a:prstGeom prst="rect">
            <a:avLst/>
          </a:prstGeom>
        </p:spPr>
      </p:pic>
      <p:sp>
        <p:nvSpPr>
          <p:cNvPr id="15" name="Title Placeholder 7">
            <a:extLst>
              <a:ext uri="{FF2B5EF4-FFF2-40B4-BE49-F238E27FC236}">
                <a16:creationId xmlns:a16="http://schemas.microsoft.com/office/drawing/2014/main" id="{C4DB6162-A27B-F048-A0AC-3E4259BAFE34}"/>
              </a:ext>
            </a:extLst>
          </p:cNvPr>
          <p:cNvSpPr>
            <a:spLocks noGrp="1"/>
          </p:cNvSpPr>
          <p:nvPr>
            <p:ph type="title"/>
          </p:nvPr>
        </p:nvSpPr>
        <p:spPr>
          <a:xfrm>
            <a:off x="495300" y="2468465"/>
            <a:ext cx="7886700" cy="1752600"/>
          </a:xfrm>
          <a:prstGeom prst="rect">
            <a:avLst/>
          </a:prstGeom>
        </p:spPr>
        <p:txBody>
          <a:bodyPr vert="horz" wrap="square" lIns="91440" tIns="45720" rIns="91440" bIns="45720" rtlCol="0" anchor="b">
            <a:noAutofit/>
          </a:bodyPr>
          <a:lstStyle/>
          <a:p>
            <a:r>
              <a:rPr lang="en-US"/>
              <a:t>Insert your</a:t>
            </a:r>
            <a:br>
              <a:rPr lang="en-US"/>
            </a:br>
            <a:r>
              <a:rPr lang="en-US"/>
              <a:t>headline here</a:t>
            </a:r>
            <a:br>
              <a:rPr lang="en-US"/>
            </a:br>
            <a:r>
              <a:rPr lang="en-US"/>
              <a:t>up to 3 lines</a:t>
            </a:r>
          </a:p>
        </p:txBody>
      </p:sp>
      <p:sp>
        <p:nvSpPr>
          <p:cNvPr id="16" name="Text Placeholder 9">
            <a:extLst>
              <a:ext uri="{FF2B5EF4-FFF2-40B4-BE49-F238E27FC236}">
                <a16:creationId xmlns:a16="http://schemas.microsoft.com/office/drawing/2014/main" id="{50399E89-AD43-7443-BF59-578BC829167D}"/>
              </a:ext>
            </a:extLst>
          </p:cNvPr>
          <p:cNvSpPr>
            <a:spLocks noGrp="1"/>
          </p:cNvSpPr>
          <p:nvPr>
            <p:ph type="body" idx="1"/>
          </p:nvPr>
        </p:nvSpPr>
        <p:spPr>
          <a:xfrm>
            <a:off x="495300" y="4792336"/>
            <a:ext cx="7886700" cy="673175"/>
          </a:xfrm>
          <a:prstGeom prst="rect">
            <a:avLst/>
          </a:prstGeom>
        </p:spPr>
        <p:txBody>
          <a:bodyPr vert="horz" lIns="91440" tIns="45720" rIns="91440" bIns="45720" rtlCol="0">
            <a:noAutofit/>
          </a:bodyPr>
          <a:lstStyle/>
          <a:p>
            <a:pPr lvl="0"/>
            <a:r>
              <a:rPr lang="en-US"/>
              <a:t>Insert your subtitle or any additional description text here up to</a:t>
            </a:r>
            <a:br>
              <a:rPr lang="en-US"/>
            </a:br>
            <a:r>
              <a:rPr lang="en-US"/>
              <a:t>two lines of text or you can delete this text box</a:t>
            </a:r>
          </a:p>
        </p:txBody>
      </p:sp>
      <p:sp>
        <p:nvSpPr>
          <p:cNvPr id="17" name="Date Placeholder 5">
            <a:extLst>
              <a:ext uri="{FF2B5EF4-FFF2-40B4-BE49-F238E27FC236}">
                <a16:creationId xmlns:a16="http://schemas.microsoft.com/office/drawing/2014/main" id="{A3B2C18D-CA6C-3346-94EB-5D813158AF99}"/>
              </a:ext>
            </a:extLst>
          </p:cNvPr>
          <p:cNvSpPr>
            <a:spLocks noGrp="1"/>
          </p:cNvSpPr>
          <p:nvPr>
            <p:ph type="dt" sz="half" idx="2"/>
          </p:nvPr>
        </p:nvSpPr>
        <p:spPr>
          <a:xfrm>
            <a:off x="490384" y="597695"/>
            <a:ext cx="2057400" cy="274637"/>
          </a:xfrm>
          <a:prstGeom prst="rect">
            <a:avLst/>
          </a:prstGeom>
        </p:spPr>
        <p:txBody>
          <a:bodyPr vert="horz" lIns="91440" tIns="45720" rIns="91440" bIns="45720" rtlCol="0" anchor="ctr"/>
          <a:lstStyle>
            <a:lvl1pPr algn="l">
              <a:defRPr sz="1600" b="1">
                <a:solidFill>
                  <a:schemeClr val="bg1"/>
                </a:solidFill>
              </a:defRPr>
            </a:lvl1pPr>
          </a:lstStyle>
          <a:p>
            <a:r>
              <a:rPr lang="en-US"/>
              <a:t>Date XX</a:t>
            </a:r>
          </a:p>
        </p:txBody>
      </p:sp>
      <p:sp>
        <p:nvSpPr>
          <p:cNvPr id="18" name="Footer Placeholder 10">
            <a:extLst>
              <a:ext uri="{FF2B5EF4-FFF2-40B4-BE49-F238E27FC236}">
                <a16:creationId xmlns:a16="http://schemas.microsoft.com/office/drawing/2014/main" id="{95C61904-4A3C-F84E-9729-D9F153D33642}"/>
              </a:ext>
            </a:extLst>
          </p:cNvPr>
          <p:cNvSpPr>
            <a:spLocks noGrp="1"/>
          </p:cNvSpPr>
          <p:nvPr>
            <p:ph type="ftr" sz="quarter" idx="3"/>
          </p:nvPr>
        </p:nvSpPr>
        <p:spPr>
          <a:xfrm>
            <a:off x="490384" y="5617914"/>
            <a:ext cx="5348134" cy="869951"/>
          </a:xfrm>
          <a:prstGeom prst="rect">
            <a:avLst/>
          </a:prstGeom>
        </p:spPr>
        <p:txBody>
          <a:bodyPr vert="horz" lIns="91440" tIns="45720" rIns="91440" bIns="45720" rtlCol="0" anchor="ctr"/>
          <a:lstStyle>
            <a:lvl1pPr algn="l">
              <a:defRPr sz="1400">
                <a:solidFill>
                  <a:schemeClr val="bg1"/>
                </a:solidFill>
              </a:defRPr>
            </a:lvl1pPr>
          </a:lstStyle>
          <a:p>
            <a:r>
              <a:rPr lang="en-US" b="1"/>
              <a:t>PRESENTER OR SPEAKER NAME</a:t>
            </a:r>
          </a:p>
          <a:p>
            <a:r>
              <a:rPr lang="en-US"/>
              <a:t>Position/Role, The University of Texas at Austin</a:t>
            </a:r>
          </a:p>
        </p:txBody>
      </p:sp>
    </p:spTree>
    <p:extLst>
      <p:ext uri="{BB962C8B-B14F-4D97-AF65-F5344CB8AC3E}">
        <p14:creationId xmlns:p14="http://schemas.microsoft.com/office/powerpoint/2010/main" val="631809737"/>
      </p:ext>
    </p:extLst>
  </p:cSld>
  <p:clrMap bg1="lt1" tx1="dk1" bg2="lt2" tx2="dk2" accent1="accent1" accent2="accent2" accent3="accent3" accent4="accent4" accent5="accent5" accent6="accent6" hlink="hlink" folHlink="folHlink"/>
  <p:sldLayoutIdLst>
    <p:sldLayoutId id="2147483651" r:id="rId1"/>
    <p:sldLayoutId id="2147483649" r:id="rId2"/>
  </p:sldLayoutIdLst>
  <p:txStyles>
    <p:titleStyle>
      <a:lvl1pPr algn="l" defTabSz="914400" rtl="0" eaLnBrk="1" latinLnBrk="0" hangingPunct="1">
        <a:lnSpc>
          <a:spcPts val="4060"/>
        </a:lnSpc>
        <a:spcBef>
          <a:spcPct val="0"/>
        </a:spcBef>
        <a:buNone/>
        <a:defRPr sz="4800" kern="1200" cap="all" baseline="0">
          <a:solidFill>
            <a:schemeClr val="bg1"/>
          </a:solidFill>
          <a:latin typeface="Arial Black" panose="020B0604020202020204" pitchFamily="34"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778505-5272-424B-90E0-58E60BB5BFA6}"/>
              </a:ext>
            </a:extLst>
          </p:cNvPr>
          <p:cNvSpPr>
            <a:spLocks noGrp="1"/>
          </p:cNvSpPr>
          <p:nvPr>
            <p:ph type="title"/>
          </p:nvPr>
        </p:nvSpPr>
        <p:spPr>
          <a:xfrm>
            <a:off x="838200" y="1046162"/>
            <a:ext cx="10515600" cy="1325563"/>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5904BDB6-51CB-CC4B-9A1E-1BFC566B6733}"/>
              </a:ext>
            </a:extLst>
          </p:cNvPr>
          <p:cNvSpPr>
            <a:spLocks noGrp="1"/>
          </p:cNvSpPr>
          <p:nvPr>
            <p:ph type="body" idx="1"/>
          </p:nvPr>
        </p:nvSpPr>
        <p:spPr>
          <a:xfrm>
            <a:off x="838200" y="2506662"/>
            <a:ext cx="10515600" cy="39463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E587E4D2-D2F9-D740-9725-D75C198D69AA}"/>
              </a:ext>
            </a:extLst>
          </p:cNvPr>
          <p:cNvSpPr/>
          <p:nvPr userDrawn="1"/>
        </p:nvSpPr>
        <p:spPr>
          <a:xfrm>
            <a:off x="0" y="0"/>
            <a:ext cx="12192000" cy="61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6A0026B-6145-344D-9715-D8D7D1C289A5}"/>
              </a:ext>
            </a:extLst>
          </p:cNvPr>
          <p:cNvPicPr>
            <a:picLocks noChangeAspect="1"/>
          </p:cNvPicPr>
          <p:nvPr userDrawn="1"/>
        </p:nvPicPr>
        <p:blipFill>
          <a:blip r:embed="rId12"/>
          <a:stretch>
            <a:fillRect/>
          </a:stretch>
        </p:blipFill>
        <p:spPr>
          <a:xfrm>
            <a:off x="151349" y="134748"/>
            <a:ext cx="2736850" cy="342900"/>
          </a:xfrm>
          <a:prstGeom prst="rect">
            <a:avLst/>
          </a:prstGeom>
        </p:spPr>
      </p:pic>
    </p:spTree>
    <p:extLst>
      <p:ext uri="{BB962C8B-B14F-4D97-AF65-F5344CB8AC3E}">
        <p14:creationId xmlns:p14="http://schemas.microsoft.com/office/powerpoint/2010/main" val="4118738802"/>
      </p:ext>
    </p:extLst>
  </p:cSld>
  <p:clrMap bg1="lt1" tx1="dk1" bg2="lt2" tx2="dk2" accent1="accent1" accent2="accent2" accent3="accent3" accent4="accent4" accent5="accent5" accent6="accent6" hlink="hlink" folHlink="folHlink"/>
  <p:sldLayoutIdLst>
    <p:sldLayoutId id="2147483679" r:id="rId1"/>
    <p:sldLayoutId id="2147483688"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Lst>
  <p:txStyles>
    <p:titleStyle>
      <a:lvl1pPr algn="l" defTabSz="914400" rtl="0" eaLnBrk="1" latinLnBrk="0" hangingPunct="1">
        <a:lnSpc>
          <a:spcPct val="90000"/>
        </a:lnSpc>
        <a:spcBef>
          <a:spcPct val="0"/>
        </a:spcBef>
        <a:buNone/>
        <a:defRPr sz="4400" kern="1200" cap="all" baseline="0">
          <a:solidFill>
            <a:schemeClr val="tx1"/>
          </a:solidFill>
          <a:latin typeface="Arial Black" panose="020B0604020202020204" pitchFamily="34" charset="0"/>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rgbClr val="333F48"/>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rgbClr val="333F48"/>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rgbClr val="333F48"/>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rgbClr val="333F48"/>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rgbClr val="333F4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778505-5272-424B-90E0-58E60BB5BFA6}"/>
              </a:ext>
            </a:extLst>
          </p:cNvPr>
          <p:cNvSpPr>
            <a:spLocks noGrp="1"/>
          </p:cNvSpPr>
          <p:nvPr>
            <p:ph type="title"/>
          </p:nvPr>
        </p:nvSpPr>
        <p:spPr>
          <a:xfrm>
            <a:off x="838200" y="6020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04BDB6-51CB-CC4B-9A1E-1BFC566B6733}"/>
              </a:ext>
            </a:extLst>
          </p:cNvPr>
          <p:cNvSpPr>
            <a:spLocks noGrp="1"/>
          </p:cNvSpPr>
          <p:nvPr>
            <p:ph type="body" idx="1"/>
          </p:nvPr>
        </p:nvSpPr>
        <p:spPr>
          <a:xfrm>
            <a:off x="838200" y="1927589"/>
            <a:ext cx="10515600" cy="408132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44C3C4B9-0EB8-9443-A345-99E41167D05E}"/>
              </a:ext>
            </a:extLst>
          </p:cNvPr>
          <p:cNvPicPr>
            <a:picLocks noChangeAspect="1"/>
          </p:cNvPicPr>
          <p:nvPr userDrawn="1"/>
        </p:nvPicPr>
        <p:blipFill>
          <a:blip r:embed="rId12"/>
          <a:stretch>
            <a:fillRect/>
          </a:stretch>
        </p:blipFill>
        <p:spPr>
          <a:xfrm>
            <a:off x="9145813" y="6339584"/>
            <a:ext cx="2736850" cy="342900"/>
          </a:xfrm>
          <a:prstGeom prst="rect">
            <a:avLst/>
          </a:prstGeom>
        </p:spPr>
      </p:pic>
    </p:spTree>
    <p:extLst>
      <p:ext uri="{BB962C8B-B14F-4D97-AF65-F5344CB8AC3E}">
        <p14:creationId xmlns:p14="http://schemas.microsoft.com/office/powerpoint/2010/main" val="3627114217"/>
      </p:ext>
    </p:extLst>
  </p:cSld>
  <p:clrMap bg1="lt1" tx1="dk1" bg2="lt2" tx2="dk2" accent1="accent1" accent2="accent2" accent3="accent3" accent4="accent4" accent5="accent5" accent6="accent6" hlink="hlink" folHlink="folHlink"/>
  <p:sldLayoutIdLst>
    <p:sldLayoutId id="2147483659" r:id="rId1"/>
    <p:sldLayoutId id="214748368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txStyles>
    <p:titleStyle>
      <a:lvl1pPr algn="l" defTabSz="914400" rtl="0" eaLnBrk="1" latinLnBrk="0" hangingPunct="1">
        <a:lnSpc>
          <a:spcPct val="90000"/>
        </a:lnSpc>
        <a:spcBef>
          <a:spcPct val="0"/>
        </a:spcBef>
        <a:buNone/>
        <a:defRPr sz="4400" kern="1200" cap="all" baseline="0">
          <a:solidFill>
            <a:schemeClr val="tx1"/>
          </a:solidFill>
          <a:latin typeface="Arial Black" panose="020B0604020202020204" pitchFamily="34" charset="0"/>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rgbClr val="333F48"/>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rgbClr val="333F48"/>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rgbClr val="333F48"/>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rgbClr val="333F48"/>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rgbClr val="333F4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33F48"/>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778505-5272-424B-90E0-58E60BB5BFA6}"/>
              </a:ext>
            </a:extLst>
          </p:cNvPr>
          <p:cNvSpPr>
            <a:spLocks noGrp="1"/>
          </p:cNvSpPr>
          <p:nvPr>
            <p:ph type="title"/>
          </p:nvPr>
        </p:nvSpPr>
        <p:spPr>
          <a:xfrm>
            <a:off x="838200" y="1046162"/>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04BDB6-51CB-CC4B-9A1E-1BFC566B6733}"/>
              </a:ext>
            </a:extLst>
          </p:cNvPr>
          <p:cNvSpPr>
            <a:spLocks noGrp="1"/>
          </p:cNvSpPr>
          <p:nvPr>
            <p:ph type="body" idx="1"/>
          </p:nvPr>
        </p:nvSpPr>
        <p:spPr>
          <a:xfrm>
            <a:off x="838200" y="2506662"/>
            <a:ext cx="10515600" cy="39463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E587E4D2-D2F9-D740-9725-D75C198D69AA}"/>
              </a:ext>
            </a:extLst>
          </p:cNvPr>
          <p:cNvSpPr/>
          <p:nvPr userDrawn="1"/>
        </p:nvSpPr>
        <p:spPr>
          <a:xfrm>
            <a:off x="0" y="0"/>
            <a:ext cx="12192000" cy="61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90EAFFE-3AB0-EB4D-AA4B-71A16AFDC293}"/>
              </a:ext>
            </a:extLst>
          </p:cNvPr>
          <p:cNvPicPr>
            <a:picLocks noChangeAspect="1"/>
          </p:cNvPicPr>
          <p:nvPr userDrawn="1"/>
        </p:nvPicPr>
        <p:blipFill>
          <a:blip r:embed="rId12"/>
          <a:stretch>
            <a:fillRect/>
          </a:stretch>
        </p:blipFill>
        <p:spPr>
          <a:xfrm>
            <a:off x="151349" y="134748"/>
            <a:ext cx="2736850" cy="342900"/>
          </a:xfrm>
          <a:prstGeom prst="rect">
            <a:avLst/>
          </a:prstGeom>
        </p:spPr>
      </p:pic>
    </p:spTree>
    <p:extLst>
      <p:ext uri="{BB962C8B-B14F-4D97-AF65-F5344CB8AC3E}">
        <p14:creationId xmlns:p14="http://schemas.microsoft.com/office/powerpoint/2010/main" val="2780864991"/>
      </p:ext>
    </p:extLst>
  </p:cSld>
  <p:clrMap bg1="lt1" tx1="dk1" bg2="lt2" tx2="dk2" accent1="accent1" accent2="accent2" accent3="accent3" accent4="accent4" accent5="accent5" accent6="accent6" hlink="hlink" folHlink="folHlink"/>
  <p:sldLayoutIdLst>
    <p:sldLayoutId id="2147483669" r:id="rId1"/>
    <p:sldLayoutId id="2147483690"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Lst>
  <p:txStyles>
    <p:titleStyle>
      <a:lvl1pPr algn="l" defTabSz="914400" rtl="0" eaLnBrk="1" latinLnBrk="0" hangingPunct="1">
        <a:lnSpc>
          <a:spcPct val="90000"/>
        </a:lnSpc>
        <a:spcBef>
          <a:spcPct val="0"/>
        </a:spcBef>
        <a:buNone/>
        <a:defRPr sz="4400" kern="1200" cap="all" baseline="0">
          <a:solidFill>
            <a:schemeClr val="bg1"/>
          </a:solidFill>
          <a:latin typeface="Arial Black" panose="020B0604020202020204" pitchFamily="34" charset="0"/>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12.xml"/><Relationship Id="rId3" Type="http://schemas.openxmlformats.org/officeDocument/2006/relationships/diagramData" Target="../diagrams/data11.xml"/><Relationship Id="rId7" Type="http://schemas.microsoft.com/office/2007/relationships/diagramDrawing" Target="../diagrams/drawing11.xml"/><Relationship Id="rId12" Type="http://schemas.microsoft.com/office/2007/relationships/diagramDrawing" Target="../diagrams/drawing12.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11.xml"/><Relationship Id="rId11" Type="http://schemas.openxmlformats.org/officeDocument/2006/relationships/diagramColors" Target="../diagrams/colors12.xml"/><Relationship Id="rId5" Type="http://schemas.openxmlformats.org/officeDocument/2006/relationships/diagramQuickStyle" Target="../diagrams/quickStyle11.xml"/><Relationship Id="rId10" Type="http://schemas.openxmlformats.org/officeDocument/2006/relationships/diagramQuickStyle" Target="../diagrams/quickStyle12.xml"/><Relationship Id="rId4" Type="http://schemas.openxmlformats.org/officeDocument/2006/relationships/diagramLayout" Target="../diagrams/layout11.xml"/><Relationship Id="rId9" Type="http://schemas.openxmlformats.org/officeDocument/2006/relationships/diagramLayout" Target="../diagrams/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3.xml"/><Relationship Id="rId13" Type="http://schemas.microsoft.com/office/2007/relationships/diagramDrawing" Target="../diagrams/drawing4.xml"/><Relationship Id="rId3" Type="http://schemas.openxmlformats.org/officeDocument/2006/relationships/image" Target="../media/image4.jpeg"/><Relationship Id="rId7" Type="http://schemas.openxmlformats.org/officeDocument/2006/relationships/diagramColors" Target="../diagrams/colors3.xml"/><Relationship Id="rId12" Type="http://schemas.openxmlformats.org/officeDocument/2006/relationships/diagramColors" Target="../diagrams/colors4.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QuickStyle" Target="../diagrams/quickStyle3.xml"/><Relationship Id="rId11" Type="http://schemas.openxmlformats.org/officeDocument/2006/relationships/diagramQuickStyle" Target="../diagrams/quickStyle4.xml"/><Relationship Id="rId5" Type="http://schemas.openxmlformats.org/officeDocument/2006/relationships/diagramLayout" Target="../diagrams/layout3.xml"/><Relationship Id="rId10" Type="http://schemas.openxmlformats.org/officeDocument/2006/relationships/diagramLayout" Target="../diagrams/layout4.xml"/><Relationship Id="rId4" Type="http://schemas.openxmlformats.org/officeDocument/2006/relationships/diagramData" Target="../diagrams/data3.xml"/><Relationship Id="rId9" Type="http://schemas.openxmlformats.org/officeDocument/2006/relationships/diagramData" Target="../diagrams/data4.xml"/><Relationship Id="rId14" Type="http://schemas.openxmlformats.org/officeDocument/2006/relationships/chart" Target="../charts/chart2.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microsoft.com/office/2007/relationships/hdphoto" Target="../media/hdphoto2.wdp"/></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microsoft.com/office/2007/relationships/hdphoto" Target="../media/hdphoto3.wdp"/></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microsoft.com/office/2007/relationships/hdphoto" Target="../media/hdphoto4.wdp"/></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9.xml"/><Relationship Id="rId7" Type="http://schemas.microsoft.com/office/2007/relationships/diagramDrawing" Target="../diagrams/drawing9.xml"/><Relationship Id="rId12"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9.xml"/><Relationship Id="rId11" Type="http://schemas.openxmlformats.org/officeDocument/2006/relationships/image" Target="../media/image12.png"/><Relationship Id="rId5" Type="http://schemas.openxmlformats.org/officeDocument/2006/relationships/diagramQuickStyle" Target="../diagrams/quickStyle9.xml"/><Relationship Id="rId10" Type="http://schemas.openxmlformats.org/officeDocument/2006/relationships/image" Target="../media/image11.png"/><Relationship Id="rId4" Type="http://schemas.openxmlformats.org/officeDocument/2006/relationships/diagramLayout" Target="../diagrams/layout9.xml"/><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229F3AB5-6CAE-47A8-AF07-1E7932D89449}"/>
              </a:ext>
            </a:extLst>
          </p:cNvPr>
          <p:cNvGraphicFramePr>
            <a:graphicFrameLocks/>
          </p:cNvGraphicFramePr>
          <p:nvPr>
            <p:extLst>
              <p:ext uri="{D42A27DB-BD31-4B8C-83A1-F6EECF244321}">
                <p14:modId xmlns:p14="http://schemas.microsoft.com/office/powerpoint/2010/main" val="1067188260"/>
              </p:ext>
            </p:extLst>
          </p:nvPr>
        </p:nvGraphicFramePr>
        <p:xfrm>
          <a:off x="0" y="815676"/>
          <a:ext cx="11863999" cy="2585544"/>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 Placeholder 11">
            <a:extLst>
              <a:ext uri="{FF2B5EF4-FFF2-40B4-BE49-F238E27FC236}">
                <a16:creationId xmlns:a16="http://schemas.microsoft.com/office/drawing/2014/main" id="{52BCE29F-50BC-864A-B30C-EDE95E3990C7}"/>
              </a:ext>
            </a:extLst>
          </p:cNvPr>
          <p:cNvSpPr>
            <a:spLocks noGrp="1"/>
          </p:cNvSpPr>
          <p:nvPr>
            <p:ph type="body" sz="quarter" idx="10"/>
          </p:nvPr>
        </p:nvSpPr>
        <p:spPr>
          <a:xfrm>
            <a:off x="490383" y="5044588"/>
            <a:ext cx="11373615" cy="825578"/>
          </a:xfrm>
        </p:spPr>
        <p:txBody>
          <a:bodyPr/>
          <a:lstStyle/>
          <a:p>
            <a:pPr algn="ctr"/>
            <a:r>
              <a:rPr lang="en-US" sz="2400" b="1"/>
              <a:t>Group Project – Analytics for Unstructured Data</a:t>
            </a:r>
          </a:p>
        </p:txBody>
      </p:sp>
      <p:sp>
        <p:nvSpPr>
          <p:cNvPr id="13" name="Text Placeholder 12">
            <a:extLst>
              <a:ext uri="{FF2B5EF4-FFF2-40B4-BE49-F238E27FC236}">
                <a16:creationId xmlns:a16="http://schemas.microsoft.com/office/drawing/2014/main" id="{3EF957DB-F96A-2A45-BF52-8D36EB5856C4}"/>
              </a:ext>
            </a:extLst>
          </p:cNvPr>
          <p:cNvSpPr>
            <a:spLocks noGrp="1"/>
          </p:cNvSpPr>
          <p:nvPr>
            <p:ph type="body" sz="quarter" idx="11"/>
          </p:nvPr>
        </p:nvSpPr>
        <p:spPr>
          <a:xfrm>
            <a:off x="490384" y="5725010"/>
            <a:ext cx="11600016" cy="825578"/>
          </a:xfrm>
        </p:spPr>
        <p:txBody>
          <a:bodyPr/>
          <a:lstStyle/>
          <a:p>
            <a:pPr algn="ctr">
              <a:lnSpc>
                <a:spcPct val="100000"/>
              </a:lnSpc>
              <a:spcBef>
                <a:spcPts val="0"/>
              </a:spcBef>
            </a:pPr>
            <a:r>
              <a:rPr lang="en-US" sz="1800" b="1"/>
              <a:t>Ramya </a:t>
            </a:r>
            <a:r>
              <a:rPr lang="en-US" sz="1800" b="1" err="1"/>
              <a:t>Desineedi</a:t>
            </a:r>
            <a:r>
              <a:rPr lang="en-US" sz="1800" b="1"/>
              <a:t>, Neha Dipali, </a:t>
            </a:r>
            <a:r>
              <a:rPr lang="en-US" sz="1800" b="1" err="1"/>
              <a:t>Prashanti</a:t>
            </a:r>
            <a:r>
              <a:rPr lang="en-US" sz="1800" b="1"/>
              <a:t> Kodi, MC Kreps, Soumya Nayak, </a:t>
            </a:r>
            <a:r>
              <a:rPr lang="en-US" sz="1800" b="1" err="1"/>
              <a:t>Shengxiang</a:t>
            </a:r>
            <a:r>
              <a:rPr lang="en-US" sz="1800" b="1"/>
              <a:t> Wu</a:t>
            </a:r>
          </a:p>
          <a:p>
            <a:pPr algn="ctr">
              <a:lnSpc>
                <a:spcPct val="100000"/>
              </a:lnSpc>
              <a:spcBef>
                <a:spcPts val="0"/>
              </a:spcBef>
            </a:pPr>
            <a:r>
              <a:rPr lang="en-US" sz="1800"/>
              <a:t>MSBA’22</a:t>
            </a:r>
          </a:p>
          <a:p>
            <a:pPr algn="ctr">
              <a:lnSpc>
                <a:spcPct val="100000"/>
              </a:lnSpc>
              <a:spcBef>
                <a:spcPts val="0"/>
              </a:spcBef>
            </a:pPr>
            <a:r>
              <a:rPr lang="en-US" sz="1800"/>
              <a:t>The University of Texas at Austin</a:t>
            </a:r>
          </a:p>
        </p:txBody>
      </p:sp>
      <p:sp>
        <p:nvSpPr>
          <p:cNvPr id="14" name="Text Placeholder 13">
            <a:extLst>
              <a:ext uri="{FF2B5EF4-FFF2-40B4-BE49-F238E27FC236}">
                <a16:creationId xmlns:a16="http://schemas.microsoft.com/office/drawing/2014/main" id="{88077257-5D6F-F148-A2DA-D5094EB85EBE}"/>
              </a:ext>
            </a:extLst>
          </p:cNvPr>
          <p:cNvSpPr>
            <a:spLocks noGrp="1"/>
          </p:cNvSpPr>
          <p:nvPr>
            <p:ph type="body" sz="quarter" idx="12"/>
          </p:nvPr>
        </p:nvSpPr>
        <p:spPr>
          <a:xfrm>
            <a:off x="3817479" y="2786225"/>
            <a:ext cx="4658223" cy="470553"/>
          </a:xfrm>
        </p:spPr>
        <p:txBody>
          <a:bodyPr/>
          <a:lstStyle/>
          <a:p>
            <a:pPr lvl="0"/>
            <a:r>
              <a:rPr lang="en-US"/>
              <a:t>Game stop?</a:t>
            </a:r>
          </a:p>
        </p:txBody>
      </p:sp>
      <p:sp>
        <p:nvSpPr>
          <p:cNvPr id="15" name="Text Placeholder 14">
            <a:extLst>
              <a:ext uri="{FF2B5EF4-FFF2-40B4-BE49-F238E27FC236}">
                <a16:creationId xmlns:a16="http://schemas.microsoft.com/office/drawing/2014/main" id="{0A43E2F2-06F0-0D41-8635-122A9CD27289}"/>
              </a:ext>
            </a:extLst>
          </p:cNvPr>
          <p:cNvSpPr>
            <a:spLocks noGrp="1"/>
          </p:cNvSpPr>
          <p:nvPr>
            <p:ph type="body" sz="quarter" idx="13"/>
          </p:nvPr>
        </p:nvSpPr>
        <p:spPr/>
        <p:txBody>
          <a:bodyPr/>
          <a:lstStyle/>
          <a:p>
            <a:r>
              <a:rPr lang="en-US"/>
              <a:t>October 12, 2021</a:t>
            </a:r>
          </a:p>
        </p:txBody>
      </p:sp>
      <p:pic>
        <p:nvPicPr>
          <p:cNvPr id="8196" name="Picture 4" descr="Wallstreetbets kid - HD quality &quot; Canvas Print by idkco | Redbubble">
            <a:extLst>
              <a:ext uri="{FF2B5EF4-FFF2-40B4-BE49-F238E27FC236}">
                <a16:creationId xmlns:a16="http://schemas.microsoft.com/office/drawing/2014/main" id="{C0999065-5132-4F44-854E-E4366BAC5E1C}"/>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26596" b="66591" l="19062" r="83627">
                        <a14:foregroundMark x1="56000" y1="27556" x2="56000" y2="27556"/>
                        <a14:foregroundMark x1="74667" y1="48889" x2="74667" y2="48889"/>
                        <a14:foregroundMark x1="28444" y1="48444" x2="28444" y2="48444"/>
                        <a14:foregroundMark x1="82667" y1="44444" x2="82667" y2="44444"/>
                        <a14:foregroundMark x1="79556" y1="43111" x2="79556" y2="43111"/>
                        <a14:foregroundMark x1="47111" y1="52444" x2="47111" y2="52444"/>
                        <a14:foregroundMark x1="74667" y1="51556" x2="74667" y2="51556"/>
                      </a14:backgroundRemoval>
                    </a14:imgEffect>
                  </a14:imgLayer>
                </a14:imgProps>
              </a:ext>
              <a:ext uri="{28A0092B-C50C-407E-A947-70E740481C1C}">
                <a14:useLocalDpi xmlns:a14="http://schemas.microsoft.com/office/drawing/2010/main" val="0"/>
              </a:ext>
            </a:extLst>
          </a:blip>
          <a:srcRect l="10991" t="21597" r="8302" b="28409"/>
          <a:stretch/>
        </p:blipFill>
        <p:spPr bwMode="auto">
          <a:xfrm>
            <a:off x="4988778" y="3226537"/>
            <a:ext cx="2053326" cy="12719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CA05ED0-75DF-4574-B9D6-94333C5E3C2E}"/>
              </a:ext>
            </a:extLst>
          </p:cNvPr>
          <p:cNvSpPr txBox="1"/>
          <p:nvPr/>
        </p:nvSpPr>
        <p:spPr>
          <a:xfrm>
            <a:off x="1364829" y="3247331"/>
            <a:ext cx="1087821" cy="307777"/>
          </a:xfrm>
          <a:prstGeom prst="rect">
            <a:avLst/>
          </a:prstGeom>
          <a:noFill/>
        </p:spPr>
        <p:txBody>
          <a:bodyPr wrap="square" rtlCol="0">
            <a:spAutoFit/>
          </a:bodyPr>
          <a:lstStyle/>
          <a:p>
            <a:pPr algn="ctr"/>
            <a:r>
              <a:rPr lang="en-US" sz="1400">
                <a:solidFill>
                  <a:schemeClr val="bg1"/>
                </a:solidFill>
              </a:rPr>
              <a:t>Jan 27</a:t>
            </a:r>
          </a:p>
        </p:txBody>
      </p:sp>
      <p:sp>
        <p:nvSpPr>
          <p:cNvPr id="9" name="TextBox 8">
            <a:extLst>
              <a:ext uri="{FF2B5EF4-FFF2-40B4-BE49-F238E27FC236}">
                <a16:creationId xmlns:a16="http://schemas.microsoft.com/office/drawing/2014/main" id="{4A6C4E2B-9FF2-414C-92FB-0A2F0AB77E1C}"/>
              </a:ext>
            </a:extLst>
          </p:cNvPr>
          <p:cNvSpPr txBox="1"/>
          <p:nvPr/>
        </p:nvSpPr>
        <p:spPr>
          <a:xfrm>
            <a:off x="10776178" y="3275111"/>
            <a:ext cx="1087821" cy="307777"/>
          </a:xfrm>
          <a:prstGeom prst="rect">
            <a:avLst/>
          </a:prstGeom>
          <a:noFill/>
        </p:spPr>
        <p:txBody>
          <a:bodyPr wrap="square" rtlCol="0">
            <a:spAutoFit/>
          </a:bodyPr>
          <a:lstStyle/>
          <a:p>
            <a:pPr algn="ctr"/>
            <a:r>
              <a:rPr lang="en-US" sz="1400">
                <a:solidFill>
                  <a:schemeClr val="bg1"/>
                </a:solidFill>
              </a:rPr>
              <a:t>Sep 30</a:t>
            </a:r>
          </a:p>
        </p:txBody>
      </p:sp>
      <p:sp>
        <p:nvSpPr>
          <p:cNvPr id="10" name="TextBox 9">
            <a:extLst>
              <a:ext uri="{FF2B5EF4-FFF2-40B4-BE49-F238E27FC236}">
                <a16:creationId xmlns:a16="http://schemas.microsoft.com/office/drawing/2014/main" id="{4156C06B-DEA4-4788-8F83-E819487AE04B}"/>
              </a:ext>
            </a:extLst>
          </p:cNvPr>
          <p:cNvSpPr txBox="1"/>
          <p:nvPr/>
        </p:nvSpPr>
        <p:spPr>
          <a:xfrm>
            <a:off x="11104179" y="2023977"/>
            <a:ext cx="1087821" cy="261610"/>
          </a:xfrm>
          <a:prstGeom prst="rect">
            <a:avLst/>
          </a:prstGeom>
          <a:noFill/>
        </p:spPr>
        <p:txBody>
          <a:bodyPr wrap="square" rtlCol="0">
            <a:spAutoFit/>
          </a:bodyPr>
          <a:lstStyle/>
          <a:p>
            <a:pPr algn="ctr"/>
            <a:r>
              <a:rPr lang="en-US" sz="1100">
                <a:solidFill>
                  <a:schemeClr val="bg1"/>
                </a:solidFill>
              </a:rPr>
              <a:t>178.80</a:t>
            </a:r>
          </a:p>
        </p:txBody>
      </p:sp>
    </p:spTree>
    <p:extLst>
      <p:ext uri="{BB962C8B-B14F-4D97-AF65-F5344CB8AC3E}">
        <p14:creationId xmlns:p14="http://schemas.microsoft.com/office/powerpoint/2010/main" val="1162557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0D8CA-FB4D-8243-B411-BB7639AD01FD}"/>
              </a:ext>
            </a:extLst>
          </p:cNvPr>
          <p:cNvSpPr>
            <a:spLocks noGrp="1"/>
          </p:cNvSpPr>
          <p:nvPr>
            <p:ph type="title"/>
          </p:nvPr>
        </p:nvSpPr>
        <p:spPr>
          <a:xfrm>
            <a:off x="0" y="758825"/>
            <a:ext cx="12191999" cy="1312379"/>
          </a:xfrm>
        </p:spPr>
        <p:txBody>
          <a:bodyPr>
            <a:normAutofit/>
          </a:bodyPr>
          <a:lstStyle/>
          <a:p>
            <a:pPr algn="ctr"/>
            <a:r>
              <a:rPr lang="en-US" sz="4400"/>
              <a:t>Short term outlook</a:t>
            </a:r>
            <a:endParaRPr lang="en-US"/>
          </a:p>
        </p:txBody>
      </p:sp>
      <p:sp>
        <p:nvSpPr>
          <p:cNvPr id="5" name="Text Placeholder 4">
            <a:extLst>
              <a:ext uri="{FF2B5EF4-FFF2-40B4-BE49-F238E27FC236}">
                <a16:creationId xmlns:a16="http://schemas.microsoft.com/office/drawing/2014/main" id="{5E7CFB7B-D102-054E-9CA5-58C7C0CD1996}"/>
              </a:ext>
            </a:extLst>
          </p:cNvPr>
          <p:cNvSpPr>
            <a:spLocks noGrp="1"/>
          </p:cNvSpPr>
          <p:nvPr>
            <p:ph type="body" sz="quarter" idx="11"/>
          </p:nvPr>
        </p:nvSpPr>
        <p:spPr/>
        <p:txBody>
          <a:bodyPr/>
          <a:lstStyle/>
          <a:p>
            <a:r>
              <a:rPr lang="en-US"/>
              <a:t>MIS 284N: Analytics for Unstructured Data</a:t>
            </a:r>
          </a:p>
        </p:txBody>
      </p:sp>
      <p:graphicFrame>
        <p:nvGraphicFramePr>
          <p:cNvPr id="9" name="Diagram 8">
            <a:extLst>
              <a:ext uri="{FF2B5EF4-FFF2-40B4-BE49-F238E27FC236}">
                <a16:creationId xmlns:a16="http://schemas.microsoft.com/office/drawing/2014/main" id="{FB453863-A099-4B0F-B647-38730F85BA81}"/>
              </a:ext>
            </a:extLst>
          </p:cNvPr>
          <p:cNvGraphicFramePr/>
          <p:nvPr>
            <p:extLst>
              <p:ext uri="{D42A27DB-BD31-4B8C-83A1-F6EECF244321}">
                <p14:modId xmlns:p14="http://schemas.microsoft.com/office/powerpoint/2010/main" val="2537183107"/>
              </p:ext>
            </p:extLst>
          </p:nvPr>
        </p:nvGraphicFramePr>
        <p:xfrm>
          <a:off x="7325055" y="1768069"/>
          <a:ext cx="5059451" cy="46492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Diagram 10">
            <a:extLst>
              <a:ext uri="{FF2B5EF4-FFF2-40B4-BE49-F238E27FC236}">
                <a16:creationId xmlns:a16="http://schemas.microsoft.com/office/drawing/2014/main" id="{EEC7BB86-EF08-46DF-A407-0A51FB4A33EB}"/>
              </a:ext>
            </a:extLst>
          </p:cNvPr>
          <p:cNvGraphicFramePr/>
          <p:nvPr>
            <p:extLst>
              <p:ext uri="{D42A27DB-BD31-4B8C-83A1-F6EECF244321}">
                <p14:modId xmlns:p14="http://schemas.microsoft.com/office/powerpoint/2010/main" val="1707877504"/>
              </p:ext>
            </p:extLst>
          </p:nvPr>
        </p:nvGraphicFramePr>
        <p:xfrm>
          <a:off x="261656" y="1592065"/>
          <a:ext cx="4592500" cy="50012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Arrow: Right 9">
            <a:extLst>
              <a:ext uri="{FF2B5EF4-FFF2-40B4-BE49-F238E27FC236}">
                <a16:creationId xmlns:a16="http://schemas.microsoft.com/office/drawing/2014/main" id="{49BD363C-4331-41BB-AD44-D92737AA3255}"/>
              </a:ext>
            </a:extLst>
          </p:cNvPr>
          <p:cNvSpPr/>
          <p:nvPr/>
        </p:nvSpPr>
        <p:spPr>
          <a:xfrm>
            <a:off x="5115812" y="3542038"/>
            <a:ext cx="2472104" cy="12640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1393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0D8CA-FB4D-8243-B411-BB7639AD01FD}"/>
              </a:ext>
            </a:extLst>
          </p:cNvPr>
          <p:cNvSpPr>
            <a:spLocks noGrp="1"/>
          </p:cNvSpPr>
          <p:nvPr>
            <p:ph type="title"/>
          </p:nvPr>
        </p:nvSpPr>
        <p:spPr>
          <a:xfrm>
            <a:off x="0" y="758825"/>
            <a:ext cx="12191999" cy="1312379"/>
          </a:xfrm>
        </p:spPr>
        <p:txBody>
          <a:bodyPr>
            <a:normAutofit/>
          </a:bodyPr>
          <a:lstStyle/>
          <a:p>
            <a:pPr algn="ctr"/>
            <a:r>
              <a:rPr lang="en-US" sz="4400"/>
              <a:t>Short term outlook</a:t>
            </a:r>
            <a:endParaRPr lang="en-US"/>
          </a:p>
        </p:txBody>
      </p:sp>
      <p:sp>
        <p:nvSpPr>
          <p:cNvPr id="5" name="Text Placeholder 4">
            <a:extLst>
              <a:ext uri="{FF2B5EF4-FFF2-40B4-BE49-F238E27FC236}">
                <a16:creationId xmlns:a16="http://schemas.microsoft.com/office/drawing/2014/main" id="{5E7CFB7B-D102-054E-9CA5-58C7C0CD1996}"/>
              </a:ext>
            </a:extLst>
          </p:cNvPr>
          <p:cNvSpPr>
            <a:spLocks noGrp="1"/>
          </p:cNvSpPr>
          <p:nvPr>
            <p:ph type="body" sz="quarter" idx="11"/>
          </p:nvPr>
        </p:nvSpPr>
        <p:spPr/>
        <p:txBody>
          <a:bodyPr/>
          <a:lstStyle/>
          <a:p>
            <a:r>
              <a:rPr lang="en-US"/>
              <a:t>MIS 284N: Analytics for Unstructured Data</a:t>
            </a:r>
          </a:p>
        </p:txBody>
      </p:sp>
      <p:pic>
        <p:nvPicPr>
          <p:cNvPr id="9218" name="Picture 2" descr="GameStopCorp, YOLO trades and wallstreetbets: How trading and trolling  wreaked havoc on Wall Street">
            <a:extLst>
              <a:ext uri="{FF2B5EF4-FFF2-40B4-BE49-F238E27FC236}">
                <a16:creationId xmlns:a16="http://schemas.microsoft.com/office/drawing/2014/main" id="{B368A79C-F7C2-7749-8A5B-E25AA1D16F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05214"/>
            <a:ext cx="12192000" cy="62527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86E14AF-675E-4C26-8E96-7C13745760A8}"/>
              </a:ext>
            </a:extLst>
          </p:cNvPr>
          <p:cNvSpPr txBox="1"/>
          <p:nvPr/>
        </p:nvSpPr>
        <p:spPr>
          <a:xfrm>
            <a:off x="962526" y="2676418"/>
            <a:ext cx="3692441" cy="830997"/>
          </a:xfrm>
          <a:prstGeom prst="rect">
            <a:avLst/>
          </a:prstGeom>
          <a:noFill/>
        </p:spPr>
        <p:txBody>
          <a:bodyPr wrap="square" rtlCol="0">
            <a:spAutoFit/>
          </a:bodyPr>
          <a:lstStyle/>
          <a:p>
            <a:r>
              <a:rPr lang="en-US" sz="4800" b="1">
                <a:solidFill>
                  <a:schemeClr val="bg1"/>
                </a:solidFill>
              </a:rPr>
              <a:t>Thank You!</a:t>
            </a:r>
          </a:p>
        </p:txBody>
      </p:sp>
    </p:spTree>
    <p:extLst>
      <p:ext uri="{BB962C8B-B14F-4D97-AF65-F5344CB8AC3E}">
        <p14:creationId xmlns:p14="http://schemas.microsoft.com/office/powerpoint/2010/main" val="2319050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2D9D-20DC-814A-823D-256A0ABF967F}"/>
              </a:ext>
            </a:extLst>
          </p:cNvPr>
          <p:cNvSpPr>
            <a:spLocks noGrp="1"/>
          </p:cNvSpPr>
          <p:nvPr>
            <p:ph type="ctrTitle"/>
          </p:nvPr>
        </p:nvSpPr>
        <p:spPr>
          <a:xfrm>
            <a:off x="-94328" y="687313"/>
            <a:ext cx="12192000" cy="2387600"/>
          </a:xfrm>
        </p:spPr>
        <p:txBody>
          <a:bodyPr>
            <a:normAutofit/>
          </a:bodyPr>
          <a:lstStyle/>
          <a:p>
            <a:r>
              <a:rPr lang="en-US" sz="3200" b="1" dirty="0"/>
              <a:t>No changes in GameStop's fundamentals.</a:t>
            </a:r>
            <a:br>
              <a:rPr lang="en-US" sz="3200" b="1" dirty="0"/>
            </a:br>
            <a:r>
              <a:rPr lang="en-US" sz="3200" b="1" dirty="0"/>
              <a:t>Then why increase in price?</a:t>
            </a:r>
            <a:endParaRPr lang="en-US" sz="3200" dirty="0"/>
          </a:p>
        </p:txBody>
      </p:sp>
      <p:sp>
        <p:nvSpPr>
          <p:cNvPr id="7" name="Text Placeholder 6">
            <a:extLst>
              <a:ext uri="{FF2B5EF4-FFF2-40B4-BE49-F238E27FC236}">
                <a16:creationId xmlns:a16="http://schemas.microsoft.com/office/drawing/2014/main" id="{65F237CB-1D9A-C44D-8153-3B2BBCF8EA5A}"/>
              </a:ext>
            </a:extLst>
          </p:cNvPr>
          <p:cNvSpPr>
            <a:spLocks noGrp="1"/>
          </p:cNvSpPr>
          <p:nvPr>
            <p:ph type="body" sz="quarter" idx="11"/>
          </p:nvPr>
        </p:nvSpPr>
        <p:spPr/>
        <p:txBody>
          <a:bodyPr/>
          <a:lstStyle/>
          <a:p>
            <a:r>
              <a:rPr lang="en-US"/>
              <a:t>MIS 284N: Analytics for Unstructured Data</a:t>
            </a:r>
          </a:p>
        </p:txBody>
      </p:sp>
      <p:grpSp>
        <p:nvGrpSpPr>
          <p:cNvPr id="5" name="Group 4">
            <a:extLst>
              <a:ext uri="{FF2B5EF4-FFF2-40B4-BE49-F238E27FC236}">
                <a16:creationId xmlns:a16="http://schemas.microsoft.com/office/drawing/2014/main" id="{F6F496EA-614C-41CD-8F0C-1CCAC6290092}"/>
              </a:ext>
            </a:extLst>
          </p:cNvPr>
          <p:cNvGrpSpPr/>
          <p:nvPr/>
        </p:nvGrpSpPr>
        <p:grpSpPr>
          <a:xfrm>
            <a:off x="349203" y="1770004"/>
            <a:ext cx="11529115" cy="1724740"/>
            <a:chOff x="343337" y="846577"/>
            <a:chExt cx="11505325" cy="1402637"/>
          </a:xfrm>
        </p:grpSpPr>
        <p:graphicFrame>
          <p:nvGraphicFramePr>
            <p:cNvPr id="6" name="Diagram 5">
              <a:extLst>
                <a:ext uri="{FF2B5EF4-FFF2-40B4-BE49-F238E27FC236}">
                  <a16:creationId xmlns:a16="http://schemas.microsoft.com/office/drawing/2014/main" id="{5FF10B2F-D0AB-43A1-A3AD-A8B0FD94724B}"/>
                </a:ext>
              </a:extLst>
            </p:cNvPr>
            <p:cNvGraphicFramePr/>
            <p:nvPr>
              <p:extLst>
                <p:ext uri="{D42A27DB-BD31-4B8C-83A1-F6EECF244321}">
                  <p14:modId xmlns:p14="http://schemas.microsoft.com/office/powerpoint/2010/main" val="4128062041"/>
                </p:ext>
              </p:extLst>
            </p:nvPr>
          </p:nvGraphicFramePr>
          <p:xfrm>
            <a:off x="343337" y="966952"/>
            <a:ext cx="11505325" cy="1193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 name="Group 7">
              <a:extLst>
                <a:ext uri="{FF2B5EF4-FFF2-40B4-BE49-F238E27FC236}">
                  <a16:creationId xmlns:a16="http://schemas.microsoft.com/office/drawing/2014/main" id="{DE30FD45-7FD4-4FDD-ABB3-E1549097C0CB}"/>
                </a:ext>
              </a:extLst>
            </p:cNvPr>
            <p:cNvGrpSpPr/>
            <p:nvPr/>
          </p:nvGrpSpPr>
          <p:grpSpPr>
            <a:xfrm>
              <a:off x="7115502" y="846577"/>
              <a:ext cx="2017988" cy="1402637"/>
              <a:chOff x="7115502" y="846577"/>
              <a:chExt cx="2017988" cy="1402637"/>
            </a:xfrm>
          </p:grpSpPr>
          <p:sp>
            <p:nvSpPr>
              <p:cNvPr id="9" name="TextBox 8">
                <a:extLst>
                  <a:ext uri="{FF2B5EF4-FFF2-40B4-BE49-F238E27FC236}">
                    <a16:creationId xmlns:a16="http://schemas.microsoft.com/office/drawing/2014/main" id="{D954F6EC-96F6-46A5-8D76-8A50F121DAB2}"/>
                  </a:ext>
                </a:extLst>
              </p:cNvPr>
              <p:cNvSpPr txBox="1"/>
              <p:nvPr/>
            </p:nvSpPr>
            <p:spPr>
              <a:xfrm>
                <a:off x="7115502" y="1649632"/>
                <a:ext cx="2017988" cy="525626"/>
              </a:xfrm>
              <a:prstGeom prst="rect">
                <a:avLst/>
              </a:prstGeom>
              <a:noFill/>
            </p:spPr>
            <p:txBody>
              <a:bodyPr wrap="square" rtlCol="0">
                <a:spAutoFit/>
              </a:bodyPr>
              <a:lstStyle/>
              <a:p>
                <a:pPr algn="ctr"/>
                <a:r>
                  <a:rPr lang="en-US"/>
                  <a:t>Robinhood suspends trading</a:t>
                </a:r>
              </a:p>
            </p:txBody>
          </p:sp>
          <p:sp>
            <p:nvSpPr>
              <p:cNvPr id="10" name="Rectangle: Rounded Corners 9">
                <a:extLst>
                  <a:ext uri="{FF2B5EF4-FFF2-40B4-BE49-F238E27FC236}">
                    <a16:creationId xmlns:a16="http://schemas.microsoft.com/office/drawing/2014/main" id="{49010626-6BB1-4961-90C1-E0B8A0429175}"/>
                  </a:ext>
                </a:extLst>
              </p:cNvPr>
              <p:cNvSpPr/>
              <p:nvPr/>
            </p:nvSpPr>
            <p:spPr>
              <a:xfrm>
                <a:off x="7115503" y="846577"/>
                <a:ext cx="2017987" cy="1402637"/>
              </a:xfrm>
              <a:prstGeom prst="roundRect">
                <a:avLst/>
              </a:prstGeom>
              <a:noFill/>
              <a:ln w="38100">
                <a:solidFill>
                  <a:srgbClr val="AE5A2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grpSp>
      <p:graphicFrame>
        <p:nvGraphicFramePr>
          <p:cNvPr id="12" name="Diagram 11">
            <a:extLst>
              <a:ext uri="{FF2B5EF4-FFF2-40B4-BE49-F238E27FC236}">
                <a16:creationId xmlns:a16="http://schemas.microsoft.com/office/drawing/2014/main" id="{62935C67-35C9-4D99-B18D-5465C1D0B936}"/>
              </a:ext>
            </a:extLst>
          </p:cNvPr>
          <p:cNvGraphicFramePr/>
          <p:nvPr>
            <p:extLst>
              <p:ext uri="{D42A27DB-BD31-4B8C-83A1-F6EECF244321}">
                <p14:modId xmlns:p14="http://schemas.microsoft.com/office/powerpoint/2010/main" val="464270289"/>
              </p:ext>
            </p:extLst>
          </p:nvPr>
        </p:nvGraphicFramePr>
        <p:xfrm>
          <a:off x="850231" y="3803362"/>
          <a:ext cx="10491537" cy="137748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3" name="TextBox 12">
            <a:extLst>
              <a:ext uri="{FF2B5EF4-FFF2-40B4-BE49-F238E27FC236}">
                <a16:creationId xmlns:a16="http://schemas.microsoft.com/office/drawing/2014/main" id="{62C32B94-00FE-443B-8BCB-485B92E92C51}"/>
              </a:ext>
            </a:extLst>
          </p:cNvPr>
          <p:cNvSpPr txBox="1"/>
          <p:nvPr/>
        </p:nvSpPr>
        <p:spPr>
          <a:xfrm>
            <a:off x="1797792" y="5580409"/>
            <a:ext cx="8631936" cy="1077218"/>
          </a:xfrm>
          <a:prstGeom prst="rect">
            <a:avLst/>
          </a:prstGeom>
          <a:noFill/>
        </p:spPr>
        <p:txBody>
          <a:bodyPr wrap="square" rtlCol="0">
            <a:spAutoFit/>
          </a:bodyPr>
          <a:lstStyle/>
          <a:p>
            <a:pPr algn="ctr"/>
            <a:r>
              <a:rPr lang="en-US" sz="3200" b="1">
                <a:solidFill>
                  <a:schemeClr val="tx1">
                    <a:lumMod val="75000"/>
                  </a:schemeClr>
                </a:solidFill>
              </a:rPr>
              <a:t>Can social media sentiment be used as an indicator for stock price movement?</a:t>
            </a:r>
          </a:p>
        </p:txBody>
      </p:sp>
    </p:spTree>
    <p:extLst>
      <p:ext uri="{BB962C8B-B14F-4D97-AF65-F5344CB8AC3E}">
        <p14:creationId xmlns:p14="http://schemas.microsoft.com/office/powerpoint/2010/main" val="1933643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witter logo">
            <a:extLst>
              <a:ext uri="{FF2B5EF4-FFF2-40B4-BE49-F238E27FC236}">
                <a16:creationId xmlns:a16="http://schemas.microsoft.com/office/drawing/2014/main" id="{F8CEAACE-DACC-4E24-BDA4-764E161BC7F9}"/>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19772" y="2960840"/>
            <a:ext cx="2133489" cy="189122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5A0D8CA-FB4D-8243-B411-BB7639AD01FD}"/>
              </a:ext>
            </a:extLst>
          </p:cNvPr>
          <p:cNvSpPr>
            <a:spLocks noGrp="1"/>
          </p:cNvSpPr>
          <p:nvPr>
            <p:ph type="title"/>
          </p:nvPr>
        </p:nvSpPr>
        <p:spPr>
          <a:xfrm>
            <a:off x="667265" y="758825"/>
            <a:ext cx="10939677" cy="1312379"/>
          </a:xfrm>
        </p:spPr>
        <p:txBody>
          <a:bodyPr/>
          <a:lstStyle/>
          <a:p>
            <a:pPr algn="ctr"/>
            <a:r>
              <a:rPr lang="en-US"/>
              <a:t>methodology</a:t>
            </a:r>
          </a:p>
        </p:txBody>
      </p:sp>
      <p:graphicFrame>
        <p:nvGraphicFramePr>
          <p:cNvPr id="9" name="Diagram 8">
            <a:extLst>
              <a:ext uri="{FF2B5EF4-FFF2-40B4-BE49-F238E27FC236}">
                <a16:creationId xmlns:a16="http://schemas.microsoft.com/office/drawing/2014/main" id="{D393471A-1A02-4EC7-855B-D2932B30E083}"/>
              </a:ext>
            </a:extLst>
          </p:cNvPr>
          <p:cNvGraphicFramePr/>
          <p:nvPr>
            <p:extLst>
              <p:ext uri="{D42A27DB-BD31-4B8C-83A1-F6EECF244321}">
                <p14:modId xmlns:p14="http://schemas.microsoft.com/office/powerpoint/2010/main" val="4007888233"/>
              </p:ext>
            </p:extLst>
          </p:nvPr>
        </p:nvGraphicFramePr>
        <p:xfrm>
          <a:off x="838200" y="5068999"/>
          <a:ext cx="10515600" cy="15001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ext Placeholder 4">
            <a:extLst>
              <a:ext uri="{FF2B5EF4-FFF2-40B4-BE49-F238E27FC236}">
                <a16:creationId xmlns:a16="http://schemas.microsoft.com/office/drawing/2014/main" id="{5E7CFB7B-D102-054E-9CA5-58C7C0CD1996}"/>
              </a:ext>
            </a:extLst>
          </p:cNvPr>
          <p:cNvSpPr>
            <a:spLocks noGrp="1"/>
          </p:cNvSpPr>
          <p:nvPr>
            <p:ph type="body" sz="quarter" idx="11"/>
          </p:nvPr>
        </p:nvSpPr>
        <p:spPr/>
        <p:txBody>
          <a:bodyPr/>
          <a:lstStyle/>
          <a:p>
            <a:r>
              <a:rPr lang="en-US"/>
              <a:t>MIS 284N: Analytics for Unstructured Data</a:t>
            </a:r>
          </a:p>
        </p:txBody>
      </p:sp>
      <p:grpSp>
        <p:nvGrpSpPr>
          <p:cNvPr id="11" name="Group 10">
            <a:extLst>
              <a:ext uri="{FF2B5EF4-FFF2-40B4-BE49-F238E27FC236}">
                <a16:creationId xmlns:a16="http://schemas.microsoft.com/office/drawing/2014/main" id="{DAAD1384-8012-4531-BE0C-009CE0DAD6E0}"/>
              </a:ext>
            </a:extLst>
          </p:cNvPr>
          <p:cNvGrpSpPr/>
          <p:nvPr/>
        </p:nvGrpSpPr>
        <p:grpSpPr>
          <a:xfrm>
            <a:off x="-135924" y="1217538"/>
            <a:ext cx="11432161" cy="1882186"/>
            <a:chOff x="239069" y="1331967"/>
            <a:chExt cx="10748288" cy="3070344"/>
          </a:xfrm>
        </p:grpSpPr>
        <p:graphicFrame>
          <p:nvGraphicFramePr>
            <p:cNvPr id="6" name="Diagram 5">
              <a:extLst>
                <a:ext uri="{FF2B5EF4-FFF2-40B4-BE49-F238E27FC236}">
                  <a16:creationId xmlns:a16="http://schemas.microsoft.com/office/drawing/2014/main" id="{DEA1FCFF-2340-431A-A261-B83E814E429A}"/>
                </a:ext>
              </a:extLst>
            </p:cNvPr>
            <p:cNvGraphicFramePr/>
            <p:nvPr>
              <p:extLst>
                <p:ext uri="{D42A27DB-BD31-4B8C-83A1-F6EECF244321}">
                  <p14:modId xmlns:p14="http://schemas.microsoft.com/office/powerpoint/2010/main" val="2933439720"/>
                </p:ext>
              </p:extLst>
            </p:nvPr>
          </p:nvGraphicFramePr>
          <p:xfrm>
            <a:off x="1100800" y="1331967"/>
            <a:ext cx="9886557" cy="307034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4" name="TextBox 3">
              <a:extLst>
                <a:ext uri="{FF2B5EF4-FFF2-40B4-BE49-F238E27FC236}">
                  <a16:creationId xmlns:a16="http://schemas.microsoft.com/office/drawing/2014/main" id="{60AA6D1B-B219-407D-8A36-60750A72F5B2}"/>
                </a:ext>
              </a:extLst>
            </p:cNvPr>
            <p:cNvSpPr txBox="1"/>
            <p:nvPr/>
          </p:nvSpPr>
          <p:spPr>
            <a:xfrm>
              <a:off x="239069" y="3249940"/>
              <a:ext cx="3661308" cy="853511"/>
            </a:xfrm>
            <a:prstGeom prst="rect">
              <a:avLst/>
            </a:prstGeom>
            <a:noFill/>
          </p:spPr>
          <p:txBody>
            <a:bodyPr wrap="square" rtlCol="0">
              <a:spAutoFit/>
            </a:bodyPr>
            <a:lstStyle/>
            <a:p>
              <a:pPr algn="ctr"/>
              <a:r>
                <a:rPr lang="en-US" sz="1400" b="1">
                  <a:solidFill>
                    <a:schemeClr val="accent2">
                      <a:lumMod val="75000"/>
                    </a:schemeClr>
                  </a:solidFill>
                </a:rPr>
                <a:t>(Pre: Oct-Dec’20</a:t>
              </a:r>
            </a:p>
            <a:p>
              <a:pPr algn="ctr"/>
              <a:r>
                <a:rPr lang="en-US" sz="1400" b="1">
                  <a:solidFill>
                    <a:schemeClr val="accent2">
                      <a:lumMod val="75000"/>
                    </a:schemeClr>
                  </a:solidFill>
                </a:rPr>
                <a:t>Post: Jan-Mar’21)</a:t>
              </a:r>
            </a:p>
          </p:txBody>
        </p:sp>
        <p:sp>
          <p:nvSpPr>
            <p:cNvPr id="7" name="TextBox 6">
              <a:extLst>
                <a:ext uri="{FF2B5EF4-FFF2-40B4-BE49-F238E27FC236}">
                  <a16:creationId xmlns:a16="http://schemas.microsoft.com/office/drawing/2014/main" id="{29C3C637-970A-40FA-BE28-5158316F8781}"/>
                </a:ext>
              </a:extLst>
            </p:cNvPr>
            <p:cNvSpPr txBox="1"/>
            <p:nvPr/>
          </p:nvSpPr>
          <p:spPr>
            <a:xfrm>
              <a:off x="3777220" y="1998566"/>
              <a:ext cx="3661308" cy="502066"/>
            </a:xfrm>
            <a:prstGeom prst="rect">
              <a:avLst/>
            </a:prstGeom>
            <a:noFill/>
          </p:spPr>
          <p:txBody>
            <a:bodyPr wrap="square" rtlCol="0">
              <a:spAutoFit/>
            </a:bodyPr>
            <a:lstStyle/>
            <a:p>
              <a:pPr algn="ctr"/>
              <a:r>
                <a:rPr lang="en-US" sz="1400" b="1">
                  <a:solidFill>
                    <a:schemeClr val="accent2">
                      <a:lumMod val="75000"/>
                    </a:schemeClr>
                  </a:solidFill>
                </a:rPr>
                <a:t>Jul-Sep’21</a:t>
              </a:r>
            </a:p>
          </p:txBody>
        </p:sp>
        <p:sp>
          <p:nvSpPr>
            <p:cNvPr id="8" name="TextBox 7">
              <a:extLst>
                <a:ext uri="{FF2B5EF4-FFF2-40B4-BE49-F238E27FC236}">
                  <a16:creationId xmlns:a16="http://schemas.microsoft.com/office/drawing/2014/main" id="{DEE37170-5A62-427C-83BC-10211C589387}"/>
                </a:ext>
              </a:extLst>
            </p:cNvPr>
            <p:cNvSpPr txBox="1"/>
            <p:nvPr/>
          </p:nvSpPr>
          <p:spPr>
            <a:xfrm>
              <a:off x="7130020" y="3259723"/>
              <a:ext cx="3661308" cy="502066"/>
            </a:xfrm>
            <a:prstGeom prst="rect">
              <a:avLst/>
            </a:prstGeom>
            <a:noFill/>
          </p:spPr>
          <p:txBody>
            <a:bodyPr wrap="square" rtlCol="0">
              <a:spAutoFit/>
            </a:bodyPr>
            <a:lstStyle/>
            <a:p>
              <a:pPr algn="ctr"/>
              <a:r>
                <a:rPr lang="en-US" sz="1400" b="1">
                  <a:solidFill>
                    <a:schemeClr val="accent2">
                      <a:lumMod val="75000"/>
                    </a:schemeClr>
                  </a:solidFill>
                </a:rPr>
                <a:t>Oct’21</a:t>
              </a:r>
            </a:p>
          </p:txBody>
        </p:sp>
      </p:grpSp>
      <p:sp>
        <p:nvSpPr>
          <p:cNvPr id="12" name="TextBox 11">
            <a:extLst>
              <a:ext uri="{FF2B5EF4-FFF2-40B4-BE49-F238E27FC236}">
                <a16:creationId xmlns:a16="http://schemas.microsoft.com/office/drawing/2014/main" id="{D6955A53-60A0-4D4C-B30B-C6EA73CDC8D8}"/>
              </a:ext>
            </a:extLst>
          </p:cNvPr>
          <p:cNvSpPr txBox="1"/>
          <p:nvPr/>
        </p:nvSpPr>
        <p:spPr>
          <a:xfrm>
            <a:off x="838200" y="3670751"/>
            <a:ext cx="2381509" cy="584775"/>
          </a:xfrm>
          <a:prstGeom prst="rect">
            <a:avLst/>
          </a:prstGeom>
          <a:noFill/>
        </p:spPr>
        <p:txBody>
          <a:bodyPr wrap="square" rtlCol="0">
            <a:spAutoFit/>
          </a:bodyPr>
          <a:lstStyle/>
          <a:p>
            <a:pPr algn="ctr"/>
            <a:r>
              <a:rPr lang="en-US" sz="1600" b="1">
                <a:solidFill>
                  <a:schemeClr val="bg2">
                    <a:lumMod val="10000"/>
                  </a:schemeClr>
                </a:solidFill>
              </a:rPr>
              <a:t>#GME</a:t>
            </a:r>
          </a:p>
          <a:p>
            <a:pPr algn="ctr"/>
            <a:r>
              <a:rPr lang="en-US" sz="1600" b="1">
                <a:solidFill>
                  <a:schemeClr val="bg2">
                    <a:lumMod val="10000"/>
                  </a:schemeClr>
                </a:solidFill>
              </a:rPr>
              <a:t> #GameStop</a:t>
            </a:r>
          </a:p>
        </p:txBody>
      </p:sp>
      <p:graphicFrame>
        <p:nvGraphicFramePr>
          <p:cNvPr id="15" name="Chart 14">
            <a:extLst>
              <a:ext uri="{FF2B5EF4-FFF2-40B4-BE49-F238E27FC236}">
                <a16:creationId xmlns:a16="http://schemas.microsoft.com/office/drawing/2014/main" id="{7722405B-F1B6-4743-BB8D-55972550CC12}"/>
              </a:ext>
            </a:extLst>
          </p:cNvPr>
          <p:cNvGraphicFramePr/>
          <p:nvPr>
            <p:extLst>
              <p:ext uri="{D42A27DB-BD31-4B8C-83A1-F6EECF244321}">
                <p14:modId xmlns:p14="http://schemas.microsoft.com/office/powerpoint/2010/main" val="278222302"/>
              </p:ext>
            </p:extLst>
          </p:nvPr>
        </p:nvGraphicFramePr>
        <p:xfrm>
          <a:off x="3546390" y="2844915"/>
          <a:ext cx="7749847" cy="2408786"/>
        </p:xfrm>
        <a:graphic>
          <a:graphicData uri="http://schemas.openxmlformats.org/drawingml/2006/chart">
            <c:chart xmlns:c="http://schemas.openxmlformats.org/drawingml/2006/chart" xmlns:r="http://schemas.openxmlformats.org/officeDocument/2006/relationships" r:id="rId14"/>
          </a:graphicData>
        </a:graphic>
      </p:graphicFrame>
      <p:sp>
        <p:nvSpPr>
          <p:cNvPr id="16" name="TextBox 15">
            <a:extLst>
              <a:ext uri="{FF2B5EF4-FFF2-40B4-BE49-F238E27FC236}">
                <a16:creationId xmlns:a16="http://schemas.microsoft.com/office/drawing/2014/main" id="{CF530113-4C30-4A39-971D-E61CE9FCE5B2}"/>
              </a:ext>
            </a:extLst>
          </p:cNvPr>
          <p:cNvSpPr txBox="1"/>
          <p:nvPr/>
        </p:nvSpPr>
        <p:spPr>
          <a:xfrm>
            <a:off x="3908200" y="3248699"/>
            <a:ext cx="7226818" cy="369332"/>
          </a:xfrm>
          <a:prstGeom prst="rect">
            <a:avLst/>
          </a:prstGeom>
          <a:noFill/>
        </p:spPr>
        <p:txBody>
          <a:bodyPr wrap="square" rtlCol="0">
            <a:spAutoFit/>
          </a:bodyPr>
          <a:lstStyle/>
          <a:p>
            <a:pPr algn="ctr"/>
            <a:r>
              <a:rPr lang="en-US"/>
              <a:t>Time Allocation</a:t>
            </a:r>
          </a:p>
        </p:txBody>
      </p:sp>
    </p:spTree>
    <p:extLst>
      <p:ext uri="{BB962C8B-B14F-4D97-AF65-F5344CB8AC3E}">
        <p14:creationId xmlns:p14="http://schemas.microsoft.com/office/powerpoint/2010/main" val="344332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0D8CA-FB4D-8243-B411-BB7639AD01FD}"/>
              </a:ext>
            </a:extLst>
          </p:cNvPr>
          <p:cNvSpPr>
            <a:spLocks noGrp="1"/>
          </p:cNvSpPr>
          <p:nvPr>
            <p:ph type="title"/>
          </p:nvPr>
        </p:nvSpPr>
        <p:spPr>
          <a:xfrm>
            <a:off x="667265" y="758825"/>
            <a:ext cx="10939677" cy="1312379"/>
          </a:xfrm>
        </p:spPr>
        <p:txBody>
          <a:bodyPr/>
          <a:lstStyle/>
          <a:p>
            <a:pPr algn="ctr"/>
            <a:r>
              <a:rPr lang="en-US"/>
              <a:t>Exploratory data analysis</a:t>
            </a:r>
          </a:p>
        </p:txBody>
      </p:sp>
      <p:sp>
        <p:nvSpPr>
          <p:cNvPr id="5" name="Text Placeholder 4">
            <a:extLst>
              <a:ext uri="{FF2B5EF4-FFF2-40B4-BE49-F238E27FC236}">
                <a16:creationId xmlns:a16="http://schemas.microsoft.com/office/drawing/2014/main" id="{5E7CFB7B-D102-054E-9CA5-58C7C0CD1996}"/>
              </a:ext>
            </a:extLst>
          </p:cNvPr>
          <p:cNvSpPr>
            <a:spLocks noGrp="1"/>
          </p:cNvSpPr>
          <p:nvPr>
            <p:ph type="body" sz="quarter" idx="11"/>
          </p:nvPr>
        </p:nvSpPr>
        <p:spPr/>
        <p:txBody>
          <a:bodyPr/>
          <a:lstStyle/>
          <a:p>
            <a:r>
              <a:rPr lang="en-US"/>
              <a:t>MIS 284N: Analytics for Unstructured Data</a:t>
            </a:r>
          </a:p>
        </p:txBody>
      </p:sp>
      <p:graphicFrame>
        <p:nvGraphicFramePr>
          <p:cNvPr id="9" name="Diagram 8">
            <a:extLst>
              <a:ext uri="{FF2B5EF4-FFF2-40B4-BE49-F238E27FC236}">
                <a16:creationId xmlns:a16="http://schemas.microsoft.com/office/drawing/2014/main" id="{230CDAC5-C1DD-434E-BF2A-A5B9398EE2BD}"/>
              </a:ext>
            </a:extLst>
          </p:cNvPr>
          <p:cNvGraphicFramePr/>
          <p:nvPr>
            <p:extLst>
              <p:ext uri="{D42A27DB-BD31-4B8C-83A1-F6EECF244321}">
                <p14:modId xmlns:p14="http://schemas.microsoft.com/office/powerpoint/2010/main" val="628977124"/>
              </p:ext>
            </p:extLst>
          </p:nvPr>
        </p:nvGraphicFramePr>
        <p:xfrm>
          <a:off x="585058" y="1313412"/>
          <a:ext cx="11021884" cy="1627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170" name="Picture 2">
            <a:extLst>
              <a:ext uri="{FF2B5EF4-FFF2-40B4-BE49-F238E27FC236}">
                <a16:creationId xmlns:a16="http://schemas.microsoft.com/office/drawing/2014/main" id="{83207EA4-6F88-C144-99BA-5411AF65EEB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b="-180"/>
          <a:stretch/>
        </p:blipFill>
        <p:spPr bwMode="auto">
          <a:xfrm>
            <a:off x="226515" y="2791043"/>
            <a:ext cx="6937736" cy="366862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able 11">
            <a:extLst>
              <a:ext uri="{FF2B5EF4-FFF2-40B4-BE49-F238E27FC236}">
                <a16:creationId xmlns:a16="http://schemas.microsoft.com/office/drawing/2014/main" id="{60327A93-453F-4DB9-9E5A-45CC3B2CB2D4}"/>
              </a:ext>
            </a:extLst>
          </p:cNvPr>
          <p:cNvGraphicFramePr>
            <a:graphicFrameLocks noGrp="1"/>
          </p:cNvGraphicFramePr>
          <p:nvPr>
            <p:extLst>
              <p:ext uri="{D42A27DB-BD31-4B8C-83A1-F6EECF244321}">
                <p14:modId xmlns:p14="http://schemas.microsoft.com/office/powerpoint/2010/main" val="1343485217"/>
              </p:ext>
            </p:extLst>
          </p:nvPr>
        </p:nvGraphicFramePr>
        <p:xfrm>
          <a:off x="7524206" y="3043645"/>
          <a:ext cx="4082736" cy="3055530"/>
        </p:xfrm>
        <a:graphic>
          <a:graphicData uri="http://schemas.openxmlformats.org/drawingml/2006/table">
            <a:tbl>
              <a:tblPr>
                <a:tableStyleId>{2D5ABB26-0587-4C30-8999-92F81FD0307C}</a:tableStyleId>
              </a:tblPr>
              <a:tblGrid>
                <a:gridCol w="1143165">
                  <a:extLst>
                    <a:ext uri="{9D8B030D-6E8A-4147-A177-3AD203B41FA5}">
                      <a16:colId xmlns:a16="http://schemas.microsoft.com/office/drawing/2014/main" val="1210623041"/>
                    </a:ext>
                  </a:extLst>
                </a:gridCol>
                <a:gridCol w="979857">
                  <a:extLst>
                    <a:ext uri="{9D8B030D-6E8A-4147-A177-3AD203B41FA5}">
                      <a16:colId xmlns:a16="http://schemas.microsoft.com/office/drawing/2014/main" val="1080345414"/>
                    </a:ext>
                  </a:extLst>
                </a:gridCol>
                <a:gridCol w="979857">
                  <a:extLst>
                    <a:ext uri="{9D8B030D-6E8A-4147-A177-3AD203B41FA5}">
                      <a16:colId xmlns:a16="http://schemas.microsoft.com/office/drawing/2014/main" val="2418028486"/>
                    </a:ext>
                  </a:extLst>
                </a:gridCol>
                <a:gridCol w="979857">
                  <a:extLst>
                    <a:ext uri="{9D8B030D-6E8A-4147-A177-3AD203B41FA5}">
                      <a16:colId xmlns:a16="http://schemas.microsoft.com/office/drawing/2014/main" val="1481867406"/>
                    </a:ext>
                  </a:extLst>
                </a:gridCol>
              </a:tblGrid>
              <a:tr h="509255">
                <a:tc>
                  <a:txBody>
                    <a:bodyPr/>
                    <a:lstStyle/>
                    <a:p>
                      <a:pPr algn="ctr" fontAlgn="b"/>
                      <a:endParaRPr lang="en-US" sz="1400" b="1"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a:solidFill>
                            <a:srgbClr val="000000"/>
                          </a:solidFill>
                          <a:effectLst/>
                        </a:rPr>
                        <a:t>Oct-Dec’20</a:t>
                      </a:r>
                      <a:endParaRPr lang="en-US" sz="1400" b="1"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a:solidFill>
                            <a:srgbClr val="000000"/>
                          </a:solidFill>
                          <a:effectLst/>
                        </a:rPr>
                        <a:t>Jan-Mar’21</a:t>
                      </a:r>
                      <a:endParaRPr lang="en-US" sz="1400" b="1"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a:solidFill>
                            <a:srgbClr val="000000"/>
                          </a:solidFill>
                          <a:effectLst/>
                        </a:rPr>
                        <a:t>Apr-Sep’21</a:t>
                      </a:r>
                      <a:endParaRPr lang="en-US" sz="1400" b="1"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715796"/>
                  </a:ext>
                </a:extLst>
              </a:tr>
              <a:tr h="509255">
                <a:tc>
                  <a:txBody>
                    <a:bodyPr/>
                    <a:lstStyle/>
                    <a:p>
                      <a:pPr algn="ctr" fontAlgn="b"/>
                      <a:r>
                        <a:rPr lang="en-US" sz="1400" b="1" u="none" strike="noStrike">
                          <a:solidFill>
                            <a:srgbClr val="000000"/>
                          </a:solidFill>
                          <a:effectLst/>
                        </a:rPr>
                        <a:t>Overvalued</a:t>
                      </a:r>
                      <a:endParaRPr lang="en-US" sz="1400" b="1"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a:solidFill>
                            <a:srgbClr val="000000"/>
                          </a:solidFill>
                          <a:effectLst/>
                        </a:rPr>
                        <a:t>0.00020</a:t>
                      </a:r>
                      <a:endParaRPr lang="en-US" sz="14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a:solidFill>
                            <a:srgbClr val="000000"/>
                          </a:solidFill>
                          <a:effectLst/>
                        </a:rPr>
                        <a:t>0.00036</a:t>
                      </a:r>
                      <a:endParaRPr lang="en-US" sz="14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a:solidFill>
                            <a:srgbClr val="000000"/>
                          </a:solidFill>
                          <a:effectLst/>
                        </a:rPr>
                        <a:t>0.00036</a:t>
                      </a:r>
                      <a:endParaRPr lang="en-US" sz="14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1851548"/>
                  </a:ext>
                </a:extLst>
              </a:tr>
              <a:tr h="509255">
                <a:tc>
                  <a:txBody>
                    <a:bodyPr/>
                    <a:lstStyle/>
                    <a:p>
                      <a:pPr algn="ctr" fontAlgn="b"/>
                      <a:r>
                        <a:rPr lang="en-US" sz="1400" b="1" u="none" strike="noStrike">
                          <a:solidFill>
                            <a:srgbClr val="000000"/>
                          </a:solidFill>
                          <a:effectLst/>
                        </a:rPr>
                        <a:t>Dogecoin</a:t>
                      </a:r>
                      <a:endParaRPr lang="en-US" sz="1400" b="1"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a:solidFill>
                            <a:srgbClr val="000000"/>
                          </a:solidFill>
                          <a:effectLst/>
                        </a:rPr>
                        <a:t>0.00020</a:t>
                      </a:r>
                      <a:endParaRPr lang="en-US" sz="14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a:solidFill>
                            <a:srgbClr val="000000"/>
                          </a:solidFill>
                          <a:effectLst/>
                        </a:rPr>
                        <a:t>0.00043</a:t>
                      </a:r>
                      <a:endParaRPr lang="en-US" sz="14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a:solidFill>
                            <a:srgbClr val="000000"/>
                          </a:solidFill>
                          <a:effectLst/>
                        </a:rPr>
                        <a:t>0.00089</a:t>
                      </a:r>
                      <a:endParaRPr lang="en-US" sz="14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076366"/>
                  </a:ext>
                </a:extLst>
              </a:tr>
              <a:tr h="509255">
                <a:tc>
                  <a:txBody>
                    <a:bodyPr/>
                    <a:lstStyle/>
                    <a:p>
                      <a:pPr algn="ctr" fontAlgn="b"/>
                      <a:r>
                        <a:rPr lang="en-US" sz="1400" b="1" u="none" strike="noStrike">
                          <a:solidFill>
                            <a:srgbClr val="000000"/>
                          </a:solidFill>
                          <a:effectLst/>
                        </a:rPr>
                        <a:t>Robinhood</a:t>
                      </a:r>
                      <a:endParaRPr lang="en-US" sz="1400" b="1"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a:solidFill>
                            <a:srgbClr val="000000"/>
                          </a:solidFill>
                          <a:effectLst/>
                        </a:rPr>
                        <a:t>0.00026</a:t>
                      </a:r>
                      <a:endParaRPr lang="en-US" sz="14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a:solidFill>
                            <a:srgbClr val="000000"/>
                          </a:solidFill>
                          <a:effectLst/>
                        </a:rPr>
                        <a:t>0.0146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400" b="0" u="none" strike="noStrike">
                          <a:solidFill>
                            <a:srgbClr val="000000"/>
                          </a:solidFill>
                          <a:effectLst/>
                        </a:rPr>
                        <a:t>0.00547</a:t>
                      </a:r>
                      <a:endParaRPr lang="en-US" sz="14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9962064"/>
                  </a:ext>
                </a:extLst>
              </a:tr>
              <a:tr h="509255">
                <a:tc>
                  <a:txBody>
                    <a:bodyPr/>
                    <a:lstStyle/>
                    <a:p>
                      <a:pPr algn="ctr" fontAlgn="b"/>
                      <a:r>
                        <a:rPr lang="en-US" sz="1400" b="1" u="none" strike="noStrike">
                          <a:solidFill>
                            <a:srgbClr val="000000"/>
                          </a:solidFill>
                          <a:effectLst/>
                        </a:rPr>
                        <a:t>Stock Price</a:t>
                      </a:r>
                      <a:endParaRPr lang="en-US" sz="1400" b="1"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a:solidFill>
                            <a:srgbClr val="000000"/>
                          </a:solidFill>
                          <a:effectLst/>
                        </a:rPr>
                        <a:t>0.00989</a:t>
                      </a:r>
                      <a:endParaRPr lang="en-US" sz="14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a:solidFill>
                            <a:srgbClr val="000000"/>
                          </a:solidFill>
                          <a:effectLst/>
                        </a:rPr>
                        <a:t>0.13138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400" b="0" u="none" strike="noStrike">
                          <a:solidFill>
                            <a:srgbClr val="000000"/>
                          </a:solidFill>
                          <a:effectLst/>
                        </a:rPr>
                        <a:t>0.06971</a:t>
                      </a:r>
                      <a:endParaRPr lang="en-US" sz="14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9959339"/>
                  </a:ext>
                </a:extLst>
              </a:tr>
              <a:tr h="509255">
                <a:tc>
                  <a:txBody>
                    <a:bodyPr/>
                    <a:lstStyle/>
                    <a:p>
                      <a:pPr algn="ctr" fontAlgn="b"/>
                      <a:r>
                        <a:rPr lang="en-US" sz="1400" b="1" u="none" strike="noStrike">
                          <a:solidFill>
                            <a:srgbClr val="000000"/>
                          </a:solidFill>
                          <a:effectLst/>
                        </a:rPr>
                        <a:t>Wall Street</a:t>
                      </a:r>
                      <a:endParaRPr lang="en-US" sz="1400" b="1"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a:solidFill>
                            <a:srgbClr val="000000"/>
                          </a:solidFill>
                          <a:effectLst/>
                        </a:rPr>
                        <a:t>0.00047</a:t>
                      </a:r>
                      <a:endParaRPr lang="en-US" sz="14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a:solidFill>
                            <a:srgbClr val="000000"/>
                          </a:solidFill>
                          <a:effectLst/>
                        </a:rPr>
                        <a:t>0.01474</a:t>
                      </a:r>
                      <a:endParaRPr lang="en-US" sz="1400" b="0" i="0" u="none" strike="noStrike">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US" sz="1400" b="0" u="none" strike="noStrike">
                          <a:solidFill>
                            <a:srgbClr val="000000"/>
                          </a:solidFill>
                          <a:effectLst/>
                        </a:rPr>
                        <a:t>0.00396</a:t>
                      </a:r>
                      <a:endParaRPr lang="en-US" sz="14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9942870"/>
                  </a:ext>
                </a:extLst>
              </a:tr>
            </a:tbl>
          </a:graphicData>
        </a:graphic>
      </p:graphicFrame>
      <p:sp>
        <p:nvSpPr>
          <p:cNvPr id="13" name="TextBox 12">
            <a:extLst>
              <a:ext uri="{FF2B5EF4-FFF2-40B4-BE49-F238E27FC236}">
                <a16:creationId xmlns:a16="http://schemas.microsoft.com/office/drawing/2014/main" id="{45258C27-B911-4D31-8E1C-BC561CDDDB59}"/>
              </a:ext>
            </a:extLst>
          </p:cNvPr>
          <p:cNvSpPr txBox="1"/>
          <p:nvPr/>
        </p:nvSpPr>
        <p:spPr>
          <a:xfrm>
            <a:off x="1084217" y="6427088"/>
            <a:ext cx="5982789" cy="369332"/>
          </a:xfrm>
          <a:prstGeom prst="rect">
            <a:avLst/>
          </a:prstGeom>
          <a:noFill/>
        </p:spPr>
        <p:txBody>
          <a:bodyPr wrap="square" rtlCol="0">
            <a:spAutoFit/>
          </a:bodyPr>
          <a:lstStyle/>
          <a:p>
            <a:pPr algn="ctr"/>
            <a:r>
              <a:rPr lang="en-US" b="1"/>
              <a:t>Word Frequency Count (Jan’21 – Mar’21)</a:t>
            </a:r>
          </a:p>
        </p:txBody>
      </p:sp>
      <p:sp>
        <p:nvSpPr>
          <p:cNvPr id="25" name="TextBox 24">
            <a:extLst>
              <a:ext uri="{FF2B5EF4-FFF2-40B4-BE49-F238E27FC236}">
                <a16:creationId xmlns:a16="http://schemas.microsoft.com/office/drawing/2014/main" id="{993FC73E-3EF0-4839-ADFC-1126F4AC5243}"/>
              </a:ext>
            </a:extLst>
          </p:cNvPr>
          <p:cNvSpPr txBox="1"/>
          <p:nvPr/>
        </p:nvSpPr>
        <p:spPr>
          <a:xfrm>
            <a:off x="6574179" y="6377458"/>
            <a:ext cx="5982789" cy="369332"/>
          </a:xfrm>
          <a:prstGeom prst="rect">
            <a:avLst/>
          </a:prstGeom>
          <a:noFill/>
        </p:spPr>
        <p:txBody>
          <a:bodyPr wrap="square" lIns="91440" tIns="45720" rIns="91440" bIns="45720" rtlCol="0" anchor="t">
            <a:spAutoFit/>
          </a:bodyPr>
          <a:lstStyle/>
          <a:p>
            <a:pPr algn="ctr"/>
            <a:r>
              <a:rPr lang="en-US" b="1"/>
              <a:t>Cosine Similarity</a:t>
            </a:r>
          </a:p>
        </p:txBody>
      </p:sp>
    </p:spTree>
    <p:extLst>
      <p:ext uri="{BB962C8B-B14F-4D97-AF65-F5344CB8AC3E}">
        <p14:creationId xmlns:p14="http://schemas.microsoft.com/office/powerpoint/2010/main" val="191503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2D9D-20DC-814A-823D-256A0ABF967F}"/>
              </a:ext>
            </a:extLst>
          </p:cNvPr>
          <p:cNvSpPr>
            <a:spLocks noGrp="1"/>
          </p:cNvSpPr>
          <p:nvPr>
            <p:ph type="ctrTitle"/>
          </p:nvPr>
        </p:nvSpPr>
        <p:spPr>
          <a:xfrm>
            <a:off x="-94328" y="687313"/>
            <a:ext cx="12192000" cy="2387600"/>
          </a:xfrm>
        </p:spPr>
        <p:txBody>
          <a:bodyPr>
            <a:normAutofit/>
          </a:bodyPr>
          <a:lstStyle/>
          <a:p>
            <a:r>
              <a:rPr lang="en-US" sz="2800" b="1"/>
              <a:t>What were people discussing in oct-dec’20?</a:t>
            </a:r>
            <a:endParaRPr lang="en-US" sz="2800"/>
          </a:p>
        </p:txBody>
      </p:sp>
      <p:sp>
        <p:nvSpPr>
          <p:cNvPr id="7" name="Text Placeholder 6">
            <a:extLst>
              <a:ext uri="{FF2B5EF4-FFF2-40B4-BE49-F238E27FC236}">
                <a16:creationId xmlns:a16="http://schemas.microsoft.com/office/drawing/2014/main" id="{65F237CB-1D9A-C44D-8153-3B2BBCF8EA5A}"/>
              </a:ext>
            </a:extLst>
          </p:cNvPr>
          <p:cNvSpPr>
            <a:spLocks noGrp="1"/>
          </p:cNvSpPr>
          <p:nvPr>
            <p:ph type="body" sz="quarter" idx="11"/>
          </p:nvPr>
        </p:nvSpPr>
        <p:spPr/>
        <p:txBody>
          <a:bodyPr/>
          <a:lstStyle/>
          <a:p>
            <a:r>
              <a:rPr lang="en-US"/>
              <a:t>MIS 284N: Analytics for Unstructured Data</a:t>
            </a:r>
          </a:p>
        </p:txBody>
      </p:sp>
      <p:graphicFrame>
        <p:nvGraphicFramePr>
          <p:cNvPr id="3" name="Diagram 2">
            <a:extLst>
              <a:ext uri="{FF2B5EF4-FFF2-40B4-BE49-F238E27FC236}">
                <a16:creationId xmlns:a16="http://schemas.microsoft.com/office/drawing/2014/main" id="{CF6744E8-99D3-4040-8FBA-CCBBE4539435}"/>
              </a:ext>
            </a:extLst>
          </p:cNvPr>
          <p:cNvGraphicFramePr/>
          <p:nvPr>
            <p:extLst>
              <p:ext uri="{D42A27DB-BD31-4B8C-83A1-F6EECF244321}">
                <p14:modId xmlns:p14="http://schemas.microsoft.com/office/powerpoint/2010/main" val="2608007117"/>
              </p:ext>
            </p:extLst>
          </p:nvPr>
        </p:nvGraphicFramePr>
        <p:xfrm>
          <a:off x="9812567" y="1439333"/>
          <a:ext cx="2041611"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5FFAC508-FE8C-4761-9CE9-174BBFFF0521}"/>
              </a:ext>
            </a:extLst>
          </p:cNvPr>
          <p:cNvSpPr txBox="1"/>
          <p:nvPr/>
        </p:nvSpPr>
        <p:spPr>
          <a:xfrm>
            <a:off x="9812567" y="1526528"/>
            <a:ext cx="2041611" cy="1077218"/>
          </a:xfrm>
          <a:prstGeom prst="rect">
            <a:avLst/>
          </a:prstGeom>
          <a:noFill/>
        </p:spPr>
        <p:txBody>
          <a:bodyPr wrap="square" rtlCol="0">
            <a:spAutoFit/>
          </a:bodyPr>
          <a:lstStyle/>
          <a:p>
            <a:pPr algn="ctr"/>
            <a:r>
              <a:rPr lang="en-US" sz="3200" b="1"/>
              <a:t>Common Topics</a:t>
            </a:r>
          </a:p>
        </p:txBody>
      </p:sp>
      <p:pic>
        <p:nvPicPr>
          <p:cNvPr id="1030" name="Picture 6">
            <a:extLst>
              <a:ext uri="{FF2B5EF4-FFF2-40B4-BE49-F238E27FC236}">
                <a16:creationId xmlns:a16="http://schemas.microsoft.com/office/drawing/2014/main" id="{73BA6A3E-F29F-D14A-8548-5CFC40F313AE}"/>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sharpenSoften amount="5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461744" y="1594002"/>
            <a:ext cx="8794750" cy="4576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828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2D9D-20DC-814A-823D-256A0ABF967F}"/>
              </a:ext>
            </a:extLst>
          </p:cNvPr>
          <p:cNvSpPr>
            <a:spLocks noGrp="1"/>
          </p:cNvSpPr>
          <p:nvPr>
            <p:ph type="ctrTitle"/>
          </p:nvPr>
        </p:nvSpPr>
        <p:spPr>
          <a:xfrm>
            <a:off x="-94328" y="687313"/>
            <a:ext cx="12192000" cy="2387600"/>
          </a:xfrm>
        </p:spPr>
        <p:txBody>
          <a:bodyPr>
            <a:normAutofit/>
          </a:bodyPr>
          <a:lstStyle/>
          <a:p>
            <a:r>
              <a:rPr lang="en-US" sz="2800" b="1"/>
              <a:t>What were they talking about in jan-mar’21?</a:t>
            </a:r>
            <a:endParaRPr lang="en-US" sz="2800"/>
          </a:p>
        </p:txBody>
      </p:sp>
      <p:sp>
        <p:nvSpPr>
          <p:cNvPr id="7" name="Text Placeholder 6">
            <a:extLst>
              <a:ext uri="{FF2B5EF4-FFF2-40B4-BE49-F238E27FC236}">
                <a16:creationId xmlns:a16="http://schemas.microsoft.com/office/drawing/2014/main" id="{65F237CB-1D9A-C44D-8153-3B2BBCF8EA5A}"/>
              </a:ext>
            </a:extLst>
          </p:cNvPr>
          <p:cNvSpPr>
            <a:spLocks noGrp="1"/>
          </p:cNvSpPr>
          <p:nvPr>
            <p:ph type="body" sz="quarter" idx="11"/>
          </p:nvPr>
        </p:nvSpPr>
        <p:spPr/>
        <p:txBody>
          <a:bodyPr/>
          <a:lstStyle/>
          <a:p>
            <a:r>
              <a:rPr lang="en-US"/>
              <a:t>MIS 284N: Analytics for Unstructured Data</a:t>
            </a:r>
          </a:p>
        </p:txBody>
      </p:sp>
      <p:graphicFrame>
        <p:nvGraphicFramePr>
          <p:cNvPr id="3" name="Diagram 2">
            <a:extLst>
              <a:ext uri="{FF2B5EF4-FFF2-40B4-BE49-F238E27FC236}">
                <a16:creationId xmlns:a16="http://schemas.microsoft.com/office/drawing/2014/main" id="{CF6744E8-99D3-4040-8FBA-CCBBE4539435}"/>
              </a:ext>
            </a:extLst>
          </p:cNvPr>
          <p:cNvGraphicFramePr/>
          <p:nvPr>
            <p:extLst>
              <p:ext uri="{D42A27DB-BD31-4B8C-83A1-F6EECF244321}">
                <p14:modId xmlns:p14="http://schemas.microsoft.com/office/powerpoint/2010/main" val="2747927202"/>
              </p:ext>
            </p:extLst>
          </p:nvPr>
        </p:nvGraphicFramePr>
        <p:xfrm>
          <a:off x="9867902" y="2368635"/>
          <a:ext cx="1930941" cy="39757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2" name="Picture 4">
            <a:extLst>
              <a:ext uri="{FF2B5EF4-FFF2-40B4-BE49-F238E27FC236}">
                <a16:creationId xmlns:a16="http://schemas.microsoft.com/office/drawing/2014/main" id="{E7C7E3CD-C08D-0945-807A-EE0C164B85B4}"/>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80852" y="1689170"/>
            <a:ext cx="8611870" cy="448151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8E0B913-AE51-41D6-BE4C-691E9DC464AD}"/>
              </a:ext>
            </a:extLst>
          </p:cNvPr>
          <p:cNvSpPr txBox="1"/>
          <p:nvPr/>
        </p:nvSpPr>
        <p:spPr>
          <a:xfrm>
            <a:off x="9757232" y="1342504"/>
            <a:ext cx="2041611" cy="1077218"/>
          </a:xfrm>
          <a:prstGeom prst="rect">
            <a:avLst/>
          </a:prstGeom>
          <a:noFill/>
        </p:spPr>
        <p:txBody>
          <a:bodyPr wrap="square" rtlCol="0">
            <a:spAutoFit/>
          </a:bodyPr>
          <a:lstStyle/>
          <a:p>
            <a:pPr algn="ctr"/>
            <a:r>
              <a:rPr lang="en-US" sz="3200" b="1"/>
              <a:t>Common Topics</a:t>
            </a:r>
          </a:p>
        </p:txBody>
      </p:sp>
    </p:spTree>
    <p:extLst>
      <p:ext uri="{BB962C8B-B14F-4D97-AF65-F5344CB8AC3E}">
        <p14:creationId xmlns:p14="http://schemas.microsoft.com/office/powerpoint/2010/main" val="1949269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2D9D-20DC-814A-823D-256A0ABF967F}"/>
              </a:ext>
            </a:extLst>
          </p:cNvPr>
          <p:cNvSpPr>
            <a:spLocks noGrp="1"/>
          </p:cNvSpPr>
          <p:nvPr>
            <p:ph type="ctrTitle"/>
          </p:nvPr>
        </p:nvSpPr>
        <p:spPr>
          <a:xfrm>
            <a:off x="-94328" y="687313"/>
            <a:ext cx="12192000" cy="2387600"/>
          </a:xfrm>
        </p:spPr>
        <p:txBody>
          <a:bodyPr>
            <a:normAutofit/>
          </a:bodyPr>
          <a:lstStyle/>
          <a:p>
            <a:r>
              <a:rPr lang="en-US" sz="2800" b="1"/>
              <a:t>What were the THEMES APR’21 ONWARDS?</a:t>
            </a:r>
            <a:endParaRPr lang="en-US" sz="2800"/>
          </a:p>
        </p:txBody>
      </p:sp>
      <p:sp>
        <p:nvSpPr>
          <p:cNvPr id="7" name="Text Placeholder 6">
            <a:extLst>
              <a:ext uri="{FF2B5EF4-FFF2-40B4-BE49-F238E27FC236}">
                <a16:creationId xmlns:a16="http://schemas.microsoft.com/office/drawing/2014/main" id="{65F237CB-1D9A-C44D-8153-3B2BBCF8EA5A}"/>
              </a:ext>
            </a:extLst>
          </p:cNvPr>
          <p:cNvSpPr>
            <a:spLocks noGrp="1"/>
          </p:cNvSpPr>
          <p:nvPr>
            <p:ph type="body" sz="quarter" idx="11"/>
          </p:nvPr>
        </p:nvSpPr>
        <p:spPr/>
        <p:txBody>
          <a:bodyPr/>
          <a:lstStyle/>
          <a:p>
            <a:r>
              <a:rPr lang="en-US"/>
              <a:t>MIS 284N: Analytics for Unstructured Data</a:t>
            </a:r>
          </a:p>
        </p:txBody>
      </p:sp>
      <p:graphicFrame>
        <p:nvGraphicFramePr>
          <p:cNvPr id="6" name="Diagram 5">
            <a:extLst>
              <a:ext uri="{FF2B5EF4-FFF2-40B4-BE49-F238E27FC236}">
                <a16:creationId xmlns:a16="http://schemas.microsoft.com/office/drawing/2014/main" id="{C61B331E-6EFF-41ED-B0B6-A3E32732DC00}"/>
              </a:ext>
            </a:extLst>
          </p:cNvPr>
          <p:cNvGraphicFramePr/>
          <p:nvPr>
            <p:extLst>
              <p:ext uri="{D42A27DB-BD31-4B8C-83A1-F6EECF244321}">
                <p14:modId xmlns:p14="http://schemas.microsoft.com/office/powerpoint/2010/main" val="2969436177"/>
              </p:ext>
            </p:extLst>
          </p:nvPr>
        </p:nvGraphicFramePr>
        <p:xfrm>
          <a:off x="9812567" y="1330687"/>
          <a:ext cx="2041611"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100" name="Picture 4">
            <a:extLst>
              <a:ext uri="{FF2B5EF4-FFF2-40B4-BE49-F238E27FC236}">
                <a16:creationId xmlns:a16="http://schemas.microsoft.com/office/drawing/2014/main" id="{B3AA9064-9BF3-8C46-9E0D-DE145EA778D8}"/>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30373" y="1488797"/>
            <a:ext cx="9338702" cy="485975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52C9382-B0CB-45A0-91B3-56649F2EA26D}"/>
              </a:ext>
            </a:extLst>
          </p:cNvPr>
          <p:cNvSpPr txBox="1"/>
          <p:nvPr/>
        </p:nvSpPr>
        <p:spPr>
          <a:xfrm>
            <a:off x="9812567" y="1526528"/>
            <a:ext cx="2041611" cy="1077218"/>
          </a:xfrm>
          <a:prstGeom prst="rect">
            <a:avLst/>
          </a:prstGeom>
          <a:noFill/>
        </p:spPr>
        <p:txBody>
          <a:bodyPr wrap="square" rtlCol="0">
            <a:spAutoFit/>
          </a:bodyPr>
          <a:lstStyle/>
          <a:p>
            <a:pPr algn="ctr"/>
            <a:r>
              <a:rPr lang="en-US" sz="3200" b="1"/>
              <a:t>Common Topics</a:t>
            </a:r>
          </a:p>
        </p:txBody>
      </p:sp>
    </p:spTree>
    <p:extLst>
      <p:ext uri="{BB962C8B-B14F-4D97-AF65-F5344CB8AC3E}">
        <p14:creationId xmlns:p14="http://schemas.microsoft.com/office/powerpoint/2010/main" val="2533260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0D8CA-FB4D-8243-B411-BB7639AD01FD}"/>
              </a:ext>
            </a:extLst>
          </p:cNvPr>
          <p:cNvSpPr>
            <a:spLocks noGrp="1"/>
          </p:cNvSpPr>
          <p:nvPr>
            <p:ph type="title"/>
          </p:nvPr>
        </p:nvSpPr>
        <p:spPr>
          <a:xfrm>
            <a:off x="0" y="758825"/>
            <a:ext cx="12191999" cy="1312379"/>
          </a:xfrm>
        </p:spPr>
        <p:txBody>
          <a:bodyPr>
            <a:normAutofit fontScale="90000"/>
          </a:bodyPr>
          <a:lstStyle/>
          <a:p>
            <a:pPr algn="ctr"/>
            <a:r>
              <a:rPr lang="en-US" sz="4400"/>
              <a:t>Can Sentiments Indicate Direction of Stock Price Movement?</a:t>
            </a:r>
            <a:endParaRPr lang="en-US"/>
          </a:p>
        </p:txBody>
      </p:sp>
      <p:sp>
        <p:nvSpPr>
          <p:cNvPr id="5" name="Text Placeholder 4">
            <a:extLst>
              <a:ext uri="{FF2B5EF4-FFF2-40B4-BE49-F238E27FC236}">
                <a16:creationId xmlns:a16="http://schemas.microsoft.com/office/drawing/2014/main" id="{5E7CFB7B-D102-054E-9CA5-58C7C0CD1996}"/>
              </a:ext>
            </a:extLst>
          </p:cNvPr>
          <p:cNvSpPr>
            <a:spLocks noGrp="1"/>
          </p:cNvSpPr>
          <p:nvPr>
            <p:ph type="body" sz="quarter" idx="11"/>
          </p:nvPr>
        </p:nvSpPr>
        <p:spPr/>
        <p:txBody>
          <a:bodyPr/>
          <a:lstStyle/>
          <a:p>
            <a:r>
              <a:rPr lang="en-US"/>
              <a:t>MIS 284N: Analytics for Unstructured Data</a:t>
            </a:r>
          </a:p>
        </p:txBody>
      </p:sp>
      <p:grpSp>
        <p:nvGrpSpPr>
          <p:cNvPr id="22" name="Group 21">
            <a:extLst>
              <a:ext uri="{FF2B5EF4-FFF2-40B4-BE49-F238E27FC236}">
                <a16:creationId xmlns:a16="http://schemas.microsoft.com/office/drawing/2014/main" id="{5BC4132B-3DF4-4A9A-8E21-4FFFE216FA99}"/>
              </a:ext>
            </a:extLst>
          </p:cNvPr>
          <p:cNvGrpSpPr/>
          <p:nvPr/>
        </p:nvGrpSpPr>
        <p:grpSpPr>
          <a:xfrm>
            <a:off x="215900" y="2057400"/>
            <a:ext cx="11818436" cy="4318000"/>
            <a:chOff x="215900" y="2273301"/>
            <a:chExt cx="11818436" cy="4318000"/>
          </a:xfrm>
        </p:grpSpPr>
        <p:graphicFrame>
          <p:nvGraphicFramePr>
            <p:cNvPr id="3" name="Diagram 2">
              <a:extLst>
                <a:ext uri="{FF2B5EF4-FFF2-40B4-BE49-F238E27FC236}">
                  <a16:creationId xmlns:a16="http://schemas.microsoft.com/office/drawing/2014/main" id="{F5A52253-EEFB-4251-89E6-F25649917F23}"/>
                </a:ext>
              </a:extLst>
            </p:cNvPr>
            <p:cNvGraphicFramePr/>
            <p:nvPr>
              <p:extLst>
                <p:ext uri="{D42A27DB-BD31-4B8C-83A1-F6EECF244321}">
                  <p14:modId xmlns:p14="http://schemas.microsoft.com/office/powerpoint/2010/main" val="383959960"/>
                </p:ext>
              </p:extLst>
            </p:nvPr>
          </p:nvGraphicFramePr>
          <p:xfrm>
            <a:off x="215900" y="2273301"/>
            <a:ext cx="11742235" cy="431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a:extLst>
                <a:ext uri="{FF2B5EF4-FFF2-40B4-BE49-F238E27FC236}">
                  <a16:creationId xmlns:a16="http://schemas.microsoft.com/office/drawing/2014/main" id="{6A70E166-D51E-45C5-B2D9-DAE60F33C550}"/>
                </a:ext>
              </a:extLst>
            </p:cNvPr>
            <p:cNvPicPr>
              <a:picLocks noChangeAspect="1"/>
            </p:cNvPicPr>
            <p:nvPr/>
          </p:nvPicPr>
          <p:blipFill>
            <a:blip r:embed="rId8"/>
            <a:stretch>
              <a:fillRect/>
            </a:stretch>
          </p:blipFill>
          <p:spPr>
            <a:xfrm>
              <a:off x="1473200" y="4927600"/>
              <a:ext cx="1447800" cy="1447800"/>
            </a:xfrm>
            <a:prstGeom prst="rect">
              <a:avLst/>
            </a:prstGeom>
          </p:spPr>
        </p:pic>
        <p:pic>
          <p:nvPicPr>
            <p:cNvPr id="13" name="Picture 12">
              <a:extLst>
                <a:ext uri="{FF2B5EF4-FFF2-40B4-BE49-F238E27FC236}">
                  <a16:creationId xmlns:a16="http://schemas.microsoft.com/office/drawing/2014/main" id="{7065F8AB-6562-456C-A646-82EEB56484EB}"/>
                </a:ext>
              </a:extLst>
            </p:cNvPr>
            <p:cNvPicPr>
              <a:picLocks noChangeAspect="1"/>
            </p:cNvPicPr>
            <p:nvPr/>
          </p:nvPicPr>
          <p:blipFill>
            <a:blip r:embed="rId9"/>
            <a:stretch>
              <a:fillRect/>
            </a:stretch>
          </p:blipFill>
          <p:spPr>
            <a:xfrm>
              <a:off x="4354352" y="5234772"/>
              <a:ext cx="787400" cy="787400"/>
            </a:xfrm>
            <a:prstGeom prst="rect">
              <a:avLst/>
            </a:prstGeom>
          </p:spPr>
        </p:pic>
        <p:pic>
          <p:nvPicPr>
            <p:cNvPr id="19" name="Picture 18">
              <a:extLst>
                <a:ext uri="{FF2B5EF4-FFF2-40B4-BE49-F238E27FC236}">
                  <a16:creationId xmlns:a16="http://schemas.microsoft.com/office/drawing/2014/main" id="{BBDCB2F8-8DA2-4F72-9BBB-0FD2EA522C8C}"/>
                </a:ext>
              </a:extLst>
            </p:cNvPr>
            <p:cNvPicPr>
              <a:picLocks noChangeAspect="1"/>
            </p:cNvPicPr>
            <p:nvPr/>
          </p:nvPicPr>
          <p:blipFill>
            <a:blip r:embed="rId10"/>
            <a:stretch>
              <a:fillRect/>
            </a:stretch>
          </p:blipFill>
          <p:spPr>
            <a:xfrm>
              <a:off x="6652167" y="5364144"/>
              <a:ext cx="787400" cy="788203"/>
            </a:xfrm>
            <a:prstGeom prst="rect">
              <a:avLst/>
            </a:prstGeom>
          </p:spPr>
        </p:pic>
        <p:pic>
          <p:nvPicPr>
            <p:cNvPr id="20" name="Picture 19">
              <a:extLst>
                <a:ext uri="{FF2B5EF4-FFF2-40B4-BE49-F238E27FC236}">
                  <a16:creationId xmlns:a16="http://schemas.microsoft.com/office/drawing/2014/main" id="{EE16F69F-17F7-49E7-8FE9-34B32BDEECF7}"/>
                </a:ext>
              </a:extLst>
            </p:cNvPr>
            <p:cNvPicPr>
              <a:picLocks noChangeAspect="1"/>
            </p:cNvPicPr>
            <p:nvPr/>
          </p:nvPicPr>
          <p:blipFill>
            <a:blip r:embed="rId11"/>
            <a:stretch>
              <a:fillRect/>
            </a:stretch>
          </p:blipFill>
          <p:spPr>
            <a:xfrm>
              <a:off x="8750300" y="5085547"/>
              <a:ext cx="1066800" cy="1066800"/>
            </a:xfrm>
            <a:prstGeom prst="rect">
              <a:avLst/>
            </a:prstGeom>
          </p:spPr>
        </p:pic>
        <p:pic>
          <p:nvPicPr>
            <p:cNvPr id="21" name="Picture 20">
              <a:extLst>
                <a:ext uri="{FF2B5EF4-FFF2-40B4-BE49-F238E27FC236}">
                  <a16:creationId xmlns:a16="http://schemas.microsoft.com/office/drawing/2014/main" id="{2A06794C-56D1-48E3-A1F0-370AE38C1852}"/>
                </a:ext>
              </a:extLst>
            </p:cNvPr>
            <p:cNvPicPr>
              <a:picLocks noChangeAspect="1"/>
            </p:cNvPicPr>
            <p:nvPr/>
          </p:nvPicPr>
          <p:blipFill>
            <a:blip r:embed="rId12"/>
            <a:stretch>
              <a:fillRect/>
            </a:stretch>
          </p:blipFill>
          <p:spPr>
            <a:xfrm>
              <a:off x="11272336" y="5260172"/>
              <a:ext cx="762000" cy="762000"/>
            </a:xfrm>
            <a:prstGeom prst="rect">
              <a:avLst/>
            </a:prstGeom>
          </p:spPr>
        </p:pic>
      </p:grpSp>
    </p:spTree>
    <p:extLst>
      <p:ext uri="{BB962C8B-B14F-4D97-AF65-F5344CB8AC3E}">
        <p14:creationId xmlns:p14="http://schemas.microsoft.com/office/powerpoint/2010/main" val="604504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0D8CA-FB4D-8243-B411-BB7639AD01FD}"/>
              </a:ext>
            </a:extLst>
          </p:cNvPr>
          <p:cNvSpPr>
            <a:spLocks noGrp="1"/>
          </p:cNvSpPr>
          <p:nvPr>
            <p:ph type="title"/>
          </p:nvPr>
        </p:nvSpPr>
        <p:spPr>
          <a:xfrm>
            <a:off x="0" y="758825"/>
            <a:ext cx="12191999" cy="1312379"/>
          </a:xfrm>
        </p:spPr>
        <p:txBody>
          <a:bodyPr>
            <a:normAutofit/>
          </a:bodyPr>
          <a:lstStyle/>
          <a:p>
            <a:pPr algn="ctr"/>
            <a:r>
              <a:rPr lang="en-US" sz="4400"/>
              <a:t>How did our logic perform?</a:t>
            </a:r>
            <a:endParaRPr lang="en-US"/>
          </a:p>
        </p:txBody>
      </p:sp>
      <p:sp>
        <p:nvSpPr>
          <p:cNvPr id="5" name="Text Placeholder 4">
            <a:extLst>
              <a:ext uri="{FF2B5EF4-FFF2-40B4-BE49-F238E27FC236}">
                <a16:creationId xmlns:a16="http://schemas.microsoft.com/office/drawing/2014/main" id="{5E7CFB7B-D102-054E-9CA5-58C7C0CD1996}"/>
              </a:ext>
            </a:extLst>
          </p:cNvPr>
          <p:cNvSpPr>
            <a:spLocks noGrp="1"/>
          </p:cNvSpPr>
          <p:nvPr>
            <p:ph type="body" sz="quarter" idx="11"/>
          </p:nvPr>
        </p:nvSpPr>
        <p:spPr/>
        <p:txBody>
          <a:bodyPr/>
          <a:lstStyle/>
          <a:p>
            <a:r>
              <a:rPr lang="en-US"/>
              <a:t>MIS 284N: Analytics for Unstructured Data</a:t>
            </a:r>
          </a:p>
        </p:txBody>
      </p:sp>
      <p:sp>
        <p:nvSpPr>
          <p:cNvPr id="4" name="TextBox 3">
            <a:extLst>
              <a:ext uri="{FF2B5EF4-FFF2-40B4-BE49-F238E27FC236}">
                <a16:creationId xmlns:a16="http://schemas.microsoft.com/office/drawing/2014/main" id="{C9A6047A-9374-4F3C-8998-BC30A1FDDF95}"/>
              </a:ext>
            </a:extLst>
          </p:cNvPr>
          <p:cNvSpPr txBox="1"/>
          <p:nvPr/>
        </p:nvSpPr>
        <p:spPr>
          <a:xfrm flipH="1">
            <a:off x="179092" y="1628505"/>
            <a:ext cx="11798301" cy="461665"/>
          </a:xfrm>
          <a:prstGeom prst="rect">
            <a:avLst/>
          </a:prstGeom>
          <a:noFill/>
        </p:spPr>
        <p:txBody>
          <a:bodyPr wrap="square" rtlCol="0">
            <a:spAutoFit/>
          </a:bodyPr>
          <a:lstStyle/>
          <a:p>
            <a:pPr algn="ctr"/>
            <a:r>
              <a:rPr lang="en-US" sz="2400" b="1"/>
              <a:t>Assumption: Tweet sentiment reflected in next day’s stock movement direction</a:t>
            </a:r>
          </a:p>
        </p:txBody>
      </p:sp>
      <p:sp>
        <p:nvSpPr>
          <p:cNvPr id="6" name="TextBox 5">
            <a:extLst>
              <a:ext uri="{FF2B5EF4-FFF2-40B4-BE49-F238E27FC236}">
                <a16:creationId xmlns:a16="http://schemas.microsoft.com/office/drawing/2014/main" id="{F20CFE6A-E048-4ADE-9C8D-F2209324D717}"/>
              </a:ext>
            </a:extLst>
          </p:cNvPr>
          <p:cNvSpPr txBox="1"/>
          <p:nvPr/>
        </p:nvSpPr>
        <p:spPr>
          <a:xfrm>
            <a:off x="368300" y="2423766"/>
            <a:ext cx="5727699" cy="1938992"/>
          </a:xfrm>
          <a:prstGeom prst="rect">
            <a:avLst/>
          </a:prstGeom>
          <a:noFill/>
        </p:spPr>
        <p:txBody>
          <a:bodyPr wrap="square" rtlCol="0">
            <a:spAutoFit/>
          </a:bodyPr>
          <a:lstStyle/>
          <a:p>
            <a:pPr algn="ctr"/>
            <a:r>
              <a:rPr lang="en-US" sz="2400" b="1"/>
              <a:t>Iteration 1: </a:t>
            </a:r>
          </a:p>
          <a:p>
            <a:pPr algn="ctr"/>
            <a:r>
              <a:rPr lang="en-US" sz="2400" b="1"/>
              <a:t>Considering all tweets</a:t>
            </a:r>
          </a:p>
          <a:p>
            <a:pPr algn="ctr"/>
            <a:endParaRPr lang="en-US" sz="2400"/>
          </a:p>
          <a:p>
            <a:pPr algn="ctr"/>
            <a:r>
              <a:rPr lang="en-US" sz="2400"/>
              <a:t>Accuracy – 40 of 92 days </a:t>
            </a:r>
          </a:p>
          <a:p>
            <a:pPr algn="ctr"/>
            <a:r>
              <a:rPr lang="en-US" sz="2400" b="1"/>
              <a:t>(43% of occasions)</a:t>
            </a:r>
          </a:p>
        </p:txBody>
      </p:sp>
      <p:sp>
        <p:nvSpPr>
          <p:cNvPr id="7" name="TextBox 6">
            <a:extLst>
              <a:ext uri="{FF2B5EF4-FFF2-40B4-BE49-F238E27FC236}">
                <a16:creationId xmlns:a16="http://schemas.microsoft.com/office/drawing/2014/main" id="{53AAB5C8-6531-4280-87DB-D9DE75A3636E}"/>
              </a:ext>
            </a:extLst>
          </p:cNvPr>
          <p:cNvSpPr txBox="1"/>
          <p:nvPr/>
        </p:nvSpPr>
        <p:spPr>
          <a:xfrm>
            <a:off x="6249694" y="2459504"/>
            <a:ext cx="5727699" cy="1938992"/>
          </a:xfrm>
          <a:prstGeom prst="rect">
            <a:avLst/>
          </a:prstGeom>
          <a:noFill/>
        </p:spPr>
        <p:txBody>
          <a:bodyPr wrap="square" rtlCol="0">
            <a:spAutoFit/>
          </a:bodyPr>
          <a:lstStyle/>
          <a:p>
            <a:pPr algn="ctr"/>
            <a:r>
              <a:rPr lang="en-US" sz="2400" b="1"/>
              <a:t>Iteration 2: </a:t>
            </a:r>
          </a:p>
          <a:p>
            <a:pPr algn="ctr"/>
            <a:r>
              <a:rPr lang="en-US" sz="2400" b="1"/>
              <a:t>Removing unrelated tweets</a:t>
            </a:r>
          </a:p>
          <a:p>
            <a:pPr algn="ctr"/>
            <a:endParaRPr lang="en-US" sz="2400"/>
          </a:p>
          <a:p>
            <a:pPr algn="ctr"/>
            <a:r>
              <a:rPr lang="en-US" sz="2400"/>
              <a:t>Accuracy – 52 of 92 days </a:t>
            </a:r>
          </a:p>
          <a:p>
            <a:pPr algn="ctr"/>
            <a:r>
              <a:rPr lang="en-US" sz="2400" b="1"/>
              <a:t>(57% of occasions)</a:t>
            </a:r>
          </a:p>
        </p:txBody>
      </p:sp>
      <p:graphicFrame>
        <p:nvGraphicFramePr>
          <p:cNvPr id="3" name="Diagram 2">
            <a:extLst>
              <a:ext uri="{FF2B5EF4-FFF2-40B4-BE49-F238E27FC236}">
                <a16:creationId xmlns:a16="http://schemas.microsoft.com/office/drawing/2014/main" id="{C86B6FAC-5BF0-4FDE-B01D-6CB9D9FA9292}"/>
              </a:ext>
            </a:extLst>
          </p:cNvPr>
          <p:cNvGraphicFramePr/>
          <p:nvPr>
            <p:extLst>
              <p:ext uri="{D42A27DB-BD31-4B8C-83A1-F6EECF244321}">
                <p14:modId xmlns:p14="http://schemas.microsoft.com/office/powerpoint/2010/main" val="3017016605"/>
              </p:ext>
            </p:extLst>
          </p:nvPr>
        </p:nvGraphicFramePr>
        <p:xfrm>
          <a:off x="455911" y="4786796"/>
          <a:ext cx="11315699" cy="19061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Rounded Corners 8">
            <a:extLst>
              <a:ext uri="{FF2B5EF4-FFF2-40B4-BE49-F238E27FC236}">
                <a16:creationId xmlns:a16="http://schemas.microsoft.com/office/drawing/2014/main" id="{EBA48F73-5262-4742-84DC-B2589AC26B44}"/>
              </a:ext>
            </a:extLst>
          </p:cNvPr>
          <p:cNvSpPr/>
          <p:nvPr/>
        </p:nvSpPr>
        <p:spPr>
          <a:xfrm>
            <a:off x="455911" y="2298700"/>
            <a:ext cx="5486397" cy="2311400"/>
          </a:xfrm>
          <a:prstGeom prst="roundRect">
            <a:avLst/>
          </a:prstGeom>
          <a:noFill/>
          <a:ln w="381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48922648-9B36-46C0-B467-42BD701A5435}"/>
              </a:ext>
            </a:extLst>
          </p:cNvPr>
          <p:cNvSpPr/>
          <p:nvPr/>
        </p:nvSpPr>
        <p:spPr>
          <a:xfrm>
            <a:off x="6330849" y="2273300"/>
            <a:ext cx="5486397" cy="2311400"/>
          </a:xfrm>
          <a:prstGeom prst="roundRect">
            <a:avLst/>
          </a:prstGeom>
          <a:noFill/>
          <a:ln w="381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8124290"/>
      </p:ext>
    </p:extLst>
  </p:cSld>
  <p:clrMapOvr>
    <a:masterClrMapping/>
  </p:clrMapOvr>
</p:sld>
</file>

<file path=ppt/theme/theme1.xml><?xml version="1.0" encoding="utf-8"?>
<a:theme xmlns:a="http://schemas.openxmlformats.org/drawingml/2006/main" name="Title Card">
  <a:themeElements>
    <a:clrScheme name="McCombs">
      <a:dk1>
        <a:srgbClr val="C05900"/>
      </a:dk1>
      <a:lt1>
        <a:srgbClr val="FFFFFF"/>
      </a:lt1>
      <a:dk2>
        <a:srgbClr val="9CACB6"/>
      </a:dk2>
      <a:lt2>
        <a:srgbClr val="D6D2C4"/>
      </a:lt2>
      <a:accent1>
        <a:srgbClr val="C05900"/>
      </a:accent1>
      <a:accent2>
        <a:srgbClr val="9CACB6"/>
      </a:accent2>
      <a:accent3>
        <a:srgbClr val="F7961F"/>
      </a:accent3>
      <a:accent4>
        <a:srgbClr val="FFD600"/>
      </a:accent4>
      <a:accent5>
        <a:srgbClr val="579C41"/>
      </a:accent5>
      <a:accent6>
        <a:srgbClr val="005E86"/>
      </a:accent6>
      <a:hlink>
        <a:srgbClr val="005E86"/>
      </a:hlink>
      <a:folHlink>
        <a:srgbClr val="00A8B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B036821-E389-9740-B32D-6F1C18107311}" vid="{97962D0E-F633-724D-8DB3-382B03D96ADA}"/>
    </a:ext>
  </a:extLst>
</a:theme>
</file>

<file path=ppt/theme/theme2.xml><?xml version="1.0" encoding="utf-8"?>
<a:theme xmlns:a="http://schemas.openxmlformats.org/drawingml/2006/main" name="Top Orange Bar">
  <a:themeElements>
    <a:clrScheme name="McCombs">
      <a:dk1>
        <a:srgbClr val="C05900"/>
      </a:dk1>
      <a:lt1>
        <a:srgbClr val="FFFFFF"/>
      </a:lt1>
      <a:dk2>
        <a:srgbClr val="9CACB6"/>
      </a:dk2>
      <a:lt2>
        <a:srgbClr val="D6D2C4"/>
      </a:lt2>
      <a:accent1>
        <a:srgbClr val="C05900"/>
      </a:accent1>
      <a:accent2>
        <a:srgbClr val="9CACB6"/>
      </a:accent2>
      <a:accent3>
        <a:srgbClr val="F7961F"/>
      </a:accent3>
      <a:accent4>
        <a:srgbClr val="FFD600"/>
      </a:accent4>
      <a:accent5>
        <a:srgbClr val="579C41"/>
      </a:accent5>
      <a:accent6>
        <a:srgbClr val="005E86"/>
      </a:accent6>
      <a:hlink>
        <a:srgbClr val="005E86"/>
      </a:hlink>
      <a:folHlink>
        <a:srgbClr val="00A8B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B036821-E389-9740-B32D-6F1C18107311}" vid="{8C3CF72D-775A-8942-9274-3E70C90D434F}"/>
    </a:ext>
  </a:extLst>
</a:theme>
</file>

<file path=ppt/theme/theme3.xml><?xml version="1.0" encoding="utf-8"?>
<a:theme xmlns:a="http://schemas.openxmlformats.org/drawingml/2006/main" name="Bottom Color Logo">
  <a:themeElements>
    <a:clrScheme name="McCombs">
      <a:dk1>
        <a:srgbClr val="C05900"/>
      </a:dk1>
      <a:lt1>
        <a:srgbClr val="FFFFFF"/>
      </a:lt1>
      <a:dk2>
        <a:srgbClr val="9CACB6"/>
      </a:dk2>
      <a:lt2>
        <a:srgbClr val="D6D2C4"/>
      </a:lt2>
      <a:accent1>
        <a:srgbClr val="C05900"/>
      </a:accent1>
      <a:accent2>
        <a:srgbClr val="9CACB6"/>
      </a:accent2>
      <a:accent3>
        <a:srgbClr val="F7961F"/>
      </a:accent3>
      <a:accent4>
        <a:srgbClr val="FFD600"/>
      </a:accent4>
      <a:accent5>
        <a:srgbClr val="579C41"/>
      </a:accent5>
      <a:accent6>
        <a:srgbClr val="005E86"/>
      </a:accent6>
      <a:hlink>
        <a:srgbClr val="005E86"/>
      </a:hlink>
      <a:folHlink>
        <a:srgbClr val="00A8B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B036821-E389-9740-B32D-6F1C18107311}" vid="{43CCBA94-008E-E347-B4BE-0122FAE4A117}"/>
    </a:ext>
  </a:extLst>
</a:theme>
</file>

<file path=ppt/theme/theme4.xml><?xml version="1.0" encoding="utf-8"?>
<a:theme xmlns:a="http://schemas.openxmlformats.org/drawingml/2006/main" name="Orange Bar / Dark Theme">
  <a:themeElements>
    <a:clrScheme name="McCombs">
      <a:dk1>
        <a:srgbClr val="C05900"/>
      </a:dk1>
      <a:lt1>
        <a:srgbClr val="FFFFFF"/>
      </a:lt1>
      <a:dk2>
        <a:srgbClr val="9CACB6"/>
      </a:dk2>
      <a:lt2>
        <a:srgbClr val="D6D2C4"/>
      </a:lt2>
      <a:accent1>
        <a:srgbClr val="C05900"/>
      </a:accent1>
      <a:accent2>
        <a:srgbClr val="9CACB6"/>
      </a:accent2>
      <a:accent3>
        <a:srgbClr val="F7961F"/>
      </a:accent3>
      <a:accent4>
        <a:srgbClr val="FFD600"/>
      </a:accent4>
      <a:accent5>
        <a:srgbClr val="579C41"/>
      </a:accent5>
      <a:accent6>
        <a:srgbClr val="005E86"/>
      </a:accent6>
      <a:hlink>
        <a:srgbClr val="005E86"/>
      </a:hlink>
      <a:folHlink>
        <a:srgbClr val="00A8B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B036821-E389-9740-B32D-6F1C18107311}" vid="{6E0D94B3-EE49-6D4E-9D95-35585E4150F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4A2C49C46494B45B669F6291C347B40" ma:contentTypeVersion="7" ma:contentTypeDescription="Create a new document." ma:contentTypeScope="" ma:versionID="6d9bb2c800d15a77eab599ec3015e8ad">
  <xsd:schema xmlns:xsd="http://www.w3.org/2001/XMLSchema" xmlns:xs="http://www.w3.org/2001/XMLSchema" xmlns:p="http://schemas.microsoft.com/office/2006/metadata/properties" xmlns:ns3="9fddede2-9c64-4b00-977d-ab9b2081a01a" xmlns:ns4="0485457b-cfc3-483d-baf6-42fa310c6d01" targetNamespace="http://schemas.microsoft.com/office/2006/metadata/properties" ma:root="true" ma:fieldsID="22b3f27b94c1b2218fe50a01f21d6c63" ns3:_="" ns4:_="">
    <xsd:import namespace="9fddede2-9c64-4b00-977d-ab9b2081a01a"/>
    <xsd:import namespace="0485457b-cfc3-483d-baf6-42fa310c6d0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ddede2-9c64-4b00-977d-ab9b2081a0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485457b-cfc3-483d-baf6-42fa310c6d0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3446744-92CD-4E45-AED0-F0B2B09F194C}">
  <ds:schemaRefs>
    <ds:schemaRef ds:uri="http://schemas.microsoft.com/sharepoint/v3/contenttype/forms"/>
  </ds:schemaRefs>
</ds:datastoreItem>
</file>

<file path=customXml/itemProps2.xml><?xml version="1.0" encoding="utf-8"?>
<ds:datastoreItem xmlns:ds="http://schemas.openxmlformats.org/officeDocument/2006/customXml" ds:itemID="{58C68D7B-2974-41C0-93BE-4F949F7DE2B9}">
  <ds:schemaRefs>
    <ds:schemaRef ds:uri="0485457b-cfc3-483d-baf6-42fa310c6d01"/>
    <ds:schemaRef ds:uri="9fddede2-9c64-4b00-977d-ab9b2081a01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1C7D681-7B4E-4102-A079-C05A1DCCEFFB}">
  <ds:schemaRefs>
    <ds:schemaRef ds:uri="0485457b-cfc3-483d-baf6-42fa310c6d01"/>
    <ds:schemaRef ds:uri="9fddede2-9c64-4b00-977d-ab9b2081a01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16x9_McCombs_PowerPoint_Template</Template>
  <TotalTime>0</TotalTime>
  <Words>1777</Words>
  <Application>Microsoft Office PowerPoint</Application>
  <PresentationFormat>Widescreen</PresentationFormat>
  <Paragraphs>198</Paragraphs>
  <Slides>11</Slides>
  <Notes>11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11</vt:i4>
      </vt:variant>
    </vt:vector>
  </HeadingPairs>
  <TitlesOfParts>
    <vt:vector size="19" baseType="lpstr">
      <vt:lpstr>Arial</vt:lpstr>
      <vt:lpstr>Arial Black</vt:lpstr>
      <vt:lpstr>Calibri</vt:lpstr>
      <vt:lpstr>Montserrat</vt:lpstr>
      <vt:lpstr>Title Card</vt:lpstr>
      <vt:lpstr>Top Orange Bar</vt:lpstr>
      <vt:lpstr>Bottom Color Logo</vt:lpstr>
      <vt:lpstr>Orange Bar / Dark Theme</vt:lpstr>
      <vt:lpstr>PowerPoint Presentation</vt:lpstr>
      <vt:lpstr>No changes in GameStop's fundamentals. Then why increase in price?</vt:lpstr>
      <vt:lpstr>methodology</vt:lpstr>
      <vt:lpstr>Exploratory data analysis</vt:lpstr>
      <vt:lpstr>What were people discussing in oct-dec’20?</vt:lpstr>
      <vt:lpstr>What were they talking about in jan-mar’21?</vt:lpstr>
      <vt:lpstr>What were the THEMES APR’21 ONWARDS?</vt:lpstr>
      <vt:lpstr>Can Sentiments Indicate Direction of Stock Price Movement?</vt:lpstr>
      <vt:lpstr>How did our logic perform?</vt:lpstr>
      <vt:lpstr>Short term outlook</vt:lpstr>
      <vt:lpstr>Short term outlook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Dipali, Neha</dc:creator>
  <cp:lastModifiedBy>Dipali, Neha</cp:lastModifiedBy>
  <cp:revision>1</cp:revision>
  <dcterms:created xsi:type="dcterms:W3CDTF">2021-10-09T20:29:06Z</dcterms:created>
  <dcterms:modified xsi:type="dcterms:W3CDTF">2021-10-12T13:10:20Z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0x01010094A2C49C46494B45B669F6291C347B40</vt:lpwstr>
  </property>
</Properties>
</file>