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C27A-AAA4-4E37-9A49-057F68E8E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F82E8-87A4-4D05-963B-DBFADCE8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0B4F-17DD-428B-AEAA-4D3259A3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11E8-D6A7-42B6-B0C3-B4F9D3DB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AFB0-394E-4D0F-93CD-A8E066DA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A652-EFEE-4123-8070-034A20DD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856CD-9CD5-49C9-877B-5D3549BB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BA4B-E8B0-405D-86C0-E6EC8974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6D5C-792C-4AB9-A961-D9F3833C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BAC0-A988-4967-9DB7-4FE3188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F73FA-A85D-440A-B338-DED1F83E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E9B2-C214-4E97-A2A0-9091BD752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F355-6F6F-4C9E-9CC5-089F2586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019F-36EA-4A7A-AEA1-B0220DBB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68D43-8B0A-4348-9DFF-61C078F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8A21-EEE0-4ED4-A525-220CD8C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22EC-9D78-4CBF-BC4B-FE64316D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7453-7EA7-4E12-A1DF-67BFD849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CB66-1BF2-44D8-995A-FBC07D0D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4C85-0968-4738-BD32-E6E80A36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CAF5-E90D-4956-95BB-A0F92974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8A6D-1335-4005-AFE7-6187EE4E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5109-D9C9-4994-AB0A-1A35D033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28FD-EA82-462C-A7AE-DED21025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060D-9A3E-44B2-974D-3ECA9DC1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62A-9C0A-4129-BA1C-590241B1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3475-C058-4EB6-8B41-87468A334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53335-93C7-4E8B-BB2F-9441EF375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75DF-A369-4ED0-B041-3589244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8D6C-13F7-4D7C-BCC7-656A7E08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3D09-B555-4A7D-B174-955DE927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3B47-CAD6-4AC6-B4F7-BA170AA2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E7138-CD02-41AF-9189-81387207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349B4-DF15-4F2B-9ABB-D46B1DCE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55CAC-3C63-4DF7-92A8-11E50C47B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F25B8-CDE0-4AD4-A2F1-C84F0225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84E3-71D6-46E5-98B9-FA45A5E9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3C13D-043E-448F-B8C6-8FE423E1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54E57-3DA5-4D1B-B850-1164D4DC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D461-6D27-4139-B314-103B87A5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74A2D-E388-41E8-BC35-D2D517D5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D3C3-9D4D-49AE-9B13-B60931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1099B-9A35-4D93-BF1B-28BADCF5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4C3CA-4729-4C4A-ADA1-BD6A57D3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75976-3AB4-409E-9777-A64AE25F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A14A6-FE4B-4E1E-BE0C-98CFAAF8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9AC6-4287-44B9-ACE4-3EB4942A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638F-7723-43FD-A2BF-0E8C736E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1C12-A438-4A45-BC61-4F451642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129D-0649-4EB3-91E2-A490B193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CBA8-22AC-457D-A6F3-74546F99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E44AC-6273-408B-A022-3254BFDF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B34F-2F42-46D7-B2EE-A9C672A3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E6611-3090-460C-B289-F8D2D5FD7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39A1D-0910-492F-A779-852122E8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69B08-CA38-4E1B-A908-AAD0C11D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7A5D-FB71-4E20-A519-58147A9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99F8-3AEC-45D6-A8DA-9C37083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F2E34-5FD6-4F03-9876-C5316E72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823A-3D7C-4852-9860-05FF4826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71FB-1E12-4A12-A4CE-FEBB52B35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D3F-879B-41FF-ABD3-8779AEC3101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3339-B17F-483F-BE85-27F1CB138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30C6-3297-4A64-BB45-19AB69F82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79A5-732C-4149-B077-C16A2469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541B-AB0F-4871-BC2B-26A96CED7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YouTube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29ED-0330-4BC7-951F-20B0CAA2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8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Neha Dixit</a:t>
            </a:r>
          </a:p>
          <a:p>
            <a:r>
              <a:rPr lang="en-US" dirty="0"/>
              <a:t>6/3/2019</a:t>
            </a:r>
          </a:p>
        </p:txBody>
      </p:sp>
    </p:spTree>
    <p:extLst>
      <p:ext uri="{BB962C8B-B14F-4D97-AF65-F5344CB8AC3E}">
        <p14:creationId xmlns:p14="http://schemas.microsoft.com/office/powerpoint/2010/main" val="16577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96FE-D93F-42A6-A987-F10F4075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128935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YouTube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636A-4F17-498E-B27C-B854FA0D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2308860"/>
            <a:ext cx="3147848" cy="31670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Used to retrieve information about the uploaded content.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API can be used with </a:t>
            </a:r>
            <a:r>
              <a:rPr lang="en-US" sz="2000" b="1" dirty="0">
                <a:solidFill>
                  <a:srgbClr val="FFFFFF"/>
                </a:solidFill>
              </a:rPr>
              <a:t>tuber</a:t>
            </a:r>
            <a:r>
              <a:rPr lang="en-US" sz="2000" dirty="0">
                <a:solidFill>
                  <a:srgbClr val="FFFFFF"/>
                </a:solidFill>
              </a:rPr>
              <a:t> r package.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Shown on the right is the code snippet to gauge the popularity of the uploaded content by Amazon Web services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CB91584-8270-481A-9816-57D99C65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79" y="691992"/>
            <a:ext cx="6331994" cy="357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63F6B-218D-4392-AE1D-5963EE7B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79" y="4566008"/>
            <a:ext cx="6695636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YouTube API</vt:lpstr>
      <vt:lpstr>YouTube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API</dc:title>
  <dc:creator>Neha Dixit</dc:creator>
  <cp:lastModifiedBy>Neha Dixit</cp:lastModifiedBy>
  <cp:revision>3</cp:revision>
  <dcterms:created xsi:type="dcterms:W3CDTF">2019-06-26T22:36:32Z</dcterms:created>
  <dcterms:modified xsi:type="dcterms:W3CDTF">2019-06-26T22:41:21Z</dcterms:modified>
</cp:coreProperties>
</file>