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3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665"/>
  </p:normalViewPr>
  <p:slideViewPr>
    <p:cSldViewPr snapToGrid="0" snapToObjects="1">
      <p:cViewPr varScale="1">
        <p:scale>
          <a:sx n="94" d="100"/>
          <a:sy n="94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55C-B42E-9E43-985A-E6C177CD7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66F5-8303-DE49-865E-C081FB48E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5</a:t>
            </a:r>
          </a:p>
        </p:txBody>
      </p:sp>
    </p:spTree>
    <p:extLst>
      <p:ext uri="{BB962C8B-B14F-4D97-AF65-F5344CB8AC3E}">
        <p14:creationId xmlns:p14="http://schemas.microsoft.com/office/powerpoint/2010/main" val="298088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2DF-97D1-304F-A9E0-7F08B0B6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FD9AF-5383-1845-9BCA-CA90836D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data frame combining the ”M” and ”F” data frames and sort it by age.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2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2C3E-41BB-5146-9FF4-4E3E748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398B-F8DB-5544-8949-09AAF145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this data frame with the following data frame.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C6DA0-AED0-1840-B36B-1059E463D6DD}"/>
              </a:ext>
            </a:extLst>
          </p:cNvPr>
          <p:cNvSpPr/>
          <p:nvPr/>
        </p:nvSpPr>
        <p:spPr>
          <a:xfrm>
            <a:off x="289931" y="3354963"/>
            <a:ext cx="85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df2 = </a:t>
            </a:r>
            <a:r>
              <a:rPr lang="en-US" dirty="0" err="1"/>
              <a:t>data.frame</a:t>
            </a:r>
            <a:r>
              <a:rPr lang="en-US" dirty="0"/>
              <a:t>(Name = c("</a:t>
            </a:r>
            <a:r>
              <a:rPr lang="en-US" dirty="0" err="1"/>
              <a:t>Bivin</a:t>
            </a:r>
            <a:r>
              <a:rPr lang="en-US" dirty="0"/>
              <a:t>", "Fred", "Ed", "Sally", "</a:t>
            </a:r>
            <a:r>
              <a:rPr lang="en-US" dirty="0" err="1"/>
              <a:t>Nance","Mary</a:t>
            </a:r>
            <a:r>
              <a:rPr lang="en-US" dirty="0"/>
              <a:t>"), Pet = c("</a:t>
            </a:r>
            <a:r>
              <a:rPr lang="en-US" dirty="0" err="1"/>
              <a:t>Dog","Dog","Fish","Dog","None","Cat</a:t>
            </a:r>
            <a:r>
              <a:rPr lang="en-US" dirty="0"/>
              <a:t>") )</a:t>
            </a:r>
          </a:p>
        </p:txBody>
      </p:sp>
    </p:spTree>
    <p:extLst>
      <p:ext uri="{BB962C8B-B14F-4D97-AF65-F5344CB8AC3E}">
        <p14:creationId xmlns:p14="http://schemas.microsoft.com/office/powerpoint/2010/main" val="219674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55C-B42E-9E43-985A-E6C177CD7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Break Out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66F5-8303-DE49-865E-C081FB48E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4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A755-1E82-EE4C-BE67-3EED9AA1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33" y="234405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3</a:t>
            </a:r>
          </a:p>
        </p:txBody>
      </p:sp>
    </p:spTree>
    <p:extLst>
      <p:ext uri="{BB962C8B-B14F-4D97-AF65-F5344CB8AC3E}">
        <p14:creationId xmlns:p14="http://schemas.microsoft.com/office/powerpoint/2010/main" val="127783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AA1F-F6E0-164D-B0B2-229F340B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28" y="2466881"/>
            <a:ext cx="7886700" cy="1325563"/>
          </a:xfrm>
        </p:spPr>
        <p:txBody>
          <a:bodyPr/>
          <a:lstStyle/>
          <a:p>
            <a:r>
              <a:rPr lang="en-US" dirty="0"/>
              <a:t>Share your research on your API!</a:t>
            </a:r>
          </a:p>
        </p:txBody>
      </p:sp>
    </p:spTree>
    <p:extLst>
      <p:ext uri="{BB962C8B-B14F-4D97-AF65-F5344CB8AC3E}">
        <p14:creationId xmlns:p14="http://schemas.microsoft.com/office/powerpoint/2010/main" val="271453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55C-B42E-9E43-985A-E6C177CD7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Break Out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66F5-8303-DE49-865E-C081FB48E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5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55C-B42E-9E43-985A-E6C177CD7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Out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66F5-8303-DE49-865E-C081FB48E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14AA-153C-024C-8D68-9C3C1C33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7247"/>
          </a:xfrm>
        </p:spPr>
        <p:txBody>
          <a:bodyPr/>
          <a:lstStyle/>
          <a:p>
            <a:r>
              <a:rPr lang="en-US" dirty="0"/>
              <a:t>Break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A4F6-F8DF-1F40-9733-554DC5BC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56840"/>
            <a:ext cx="8515350" cy="52694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Install and Load the nycflights13 library.</a:t>
            </a:r>
          </a:p>
          <a:p>
            <a:pPr marL="0" indent="0">
              <a:buNone/>
            </a:pPr>
            <a:r>
              <a:rPr lang="en-US" dirty="0"/>
              <a:t>2. load up the </a:t>
            </a:r>
            <a:r>
              <a:rPr lang="en-US" i="1" dirty="0"/>
              <a:t>flights</a:t>
            </a:r>
            <a:r>
              <a:rPr lang="en-US" dirty="0"/>
              <a:t> and </a:t>
            </a:r>
            <a:r>
              <a:rPr lang="en-US" i="1" dirty="0"/>
              <a:t>weather</a:t>
            </a:r>
            <a:r>
              <a:rPr lang="en-US" dirty="0"/>
              <a:t> data sets by typing “data(flights) and data(weather).  </a:t>
            </a:r>
          </a:p>
          <a:p>
            <a:pPr marL="0" indent="0">
              <a:buNone/>
            </a:pPr>
            <a:r>
              <a:rPr lang="en-US" dirty="0"/>
              <a:t>3.  We would like to analyze the effect/association (if any) that the visibility (</a:t>
            </a:r>
            <a:r>
              <a:rPr lang="en-US" dirty="0" err="1"/>
              <a:t>visib</a:t>
            </a:r>
            <a:r>
              <a:rPr lang="en-US" dirty="0"/>
              <a:t>) has on/with the arrival delay of flights (</a:t>
            </a:r>
            <a:r>
              <a:rPr lang="en-US" dirty="0" err="1"/>
              <a:t>arr_delay</a:t>
            </a:r>
            <a:r>
              <a:rPr lang="en-US" dirty="0"/>
              <a:t>).  Note: </a:t>
            </a:r>
            <a:r>
              <a:rPr lang="en-US" dirty="0" err="1"/>
              <a:t>visib</a:t>
            </a:r>
            <a:r>
              <a:rPr lang="en-US" dirty="0"/>
              <a:t> is from 0-10 where 10 is visibility of 10 miles and 0 is visibility of 0 miles.  </a:t>
            </a:r>
          </a:p>
          <a:p>
            <a:pPr marL="0" indent="0">
              <a:buNone/>
            </a:pPr>
            <a:r>
              <a:rPr lang="en-US" dirty="0"/>
              <a:t>4. Merge the datasets together to make one dataset with a row for each flight with the weather for that flight if available.  (</a:t>
            </a:r>
            <a:r>
              <a:rPr lang="en-US" b="1" dirty="0"/>
              <a:t>There should be no rows without flight information…. we need to include all flights regardless of if that flights weather data is available.)</a:t>
            </a:r>
          </a:p>
          <a:p>
            <a:pPr marL="514350" indent="-514350">
              <a:buAutoNum type="arabicPeriod" startAt="5"/>
            </a:pPr>
            <a:r>
              <a:rPr lang="en-US" dirty="0"/>
              <a:t>If you have time, conduct a t test to test if there is significant evidence to suggest that the mean arrival delay of planes in 0 visibility is greater than that of those flights with 10 miles of visibility or more. (R function </a:t>
            </a:r>
            <a:r>
              <a:rPr lang="en-US" dirty="0" err="1"/>
              <a:t>t.test</a:t>
            </a:r>
            <a:r>
              <a:rPr lang="en-US" dirty="0"/>
              <a:t>).</a:t>
            </a:r>
          </a:p>
          <a:p>
            <a:pPr marL="514350" indent="-514350">
              <a:buAutoNum type="arabicPeriod" startAt="5"/>
            </a:pPr>
            <a:r>
              <a:rPr lang="en-US" dirty="0"/>
              <a:t>If you have time, make a scatter plot of </a:t>
            </a:r>
            <a:r>
              <a:rPr lang="en-US" dirty="0" err="1"/>
              <a:t>arr_delay</a:t>
            </a:r>
            <a:r>
              <a:rPr lang="en-US" dirty="0"/>
              <a:t> v. </a:t>
            </a:r>
            <a:r>
              <a:rPr lang="en-US" dirty="0" err="1"/>
              <a:t>visib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386B5-627D-FF49-8B44-884A1C06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93" y="201477"/>
            <a:ext cx="2590882" cy="13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7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55C-B42E-9E43-985A-E6C177CD7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Break Out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66F5-8303-DE49-865E-C081FB48E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55C-B42E-9E43-985A-E6C177CD7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Out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66F5-8303-DE49-865E-C081FB48E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1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B932-1AA5-8F46-9507-5E1B5A54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40" y="2229266"/>
            <a:ext cx="8564137" cy="1325563"/>
          </a:xfrm>
        </p:spPr>
        <p:txBody>
          <a:bodyPr>
            <a:noAutofit/>
          </a:bodyPr>
          <a:lstStyle/>
          <a:p>
            <a:r>
              <a:rPr lang="en-US" sz="3200" dirty="0"/>
              <a:t>Break Out 2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Copy the following R code into a new Script in R Studio and run the Code. Write code in the script to perform the Tasks on the Following Slides.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Your output will simply be an R script in R Studio that you may run when we return from breakout.  Comment it nicely!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4CD9C-34EB-C241-AA5B-98FF2D597095}"/>
              </a:ext>
            </a:extLst>
          </p:cNvPr>
          <p:cNvSpPr/>
          <p:nvPr/>
        </p:nvSpPr>
        <p:spPr>
          <a:xfrm>
            <a:off x="356839" y="5194782"/>
            <a:ext cx="85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data.frame</a:t>
            </a:r>
            <a:r>
              <a:rPr lang="en-US" dirty="0"/>
              <a:t>(Person = c("</a:t>
            </a:r>
            <a:r>
              <a:rPr lang="en-US" dirty="0" err="1"/>
              <a:t>MaleBivin</a:t>
            </a:r>
            <a:r>
              <a:rPr lang="en-US" dirty="0"/>
              <a:t>", "</a:t>
            </a:r>
            <a:r>
              <a:rPr lang="en-US" dirty="0" err="1"/>
              <a:t>MaleFred</a:t>
            </a:r>
            <a:r>
              <a:rPr lang="en-US" dirty="0"/>
              <a:t>", "</a:t>
            </a:r>
            <a:r>
              <a:rPr lang="en-US" dirty="0" err="1"/>
              <a:t>MaleEd</a:t>
            </a:r>
            <a:r>
              <a:rPr lang="en-US" dirty="0"/>
              <a:t>", "</a:t>
            </a:r>
            <a:r>
              <a:rPr lang="en-US" dirty="0" err="1"/>
              <a:t>FemaleSally</a:t>
            </a:r>
            <a:r>
              <a:rPr lang="en-US" dirty="0"/>
              <a:t>", "</a:t>
            </a:r>
            <a:r>
              <a:rPr lang="en-US" dirty="0" err="1"/>
              <a:t>FemaleNance</a:t>
            </a:r>
            <a:r>
              <a:rPr lang="en-US" dirty="0"/>
              <a:t>","</a:t>
            </a:r>
            <a:r>
              <a:rPr lang="en-US" dirty="0" err="1"/>
              <a:t>FemaleMary</a:t>
            </a:r>
            <a:r>
              <a:rPr lang="en-US" dirty="0"/>
              <a:t>"), Age = c(21,24,45,27,48,65) )</a:t>
            </a:r>
          </a:p>
        </p:txBody>
      </p:sp>
    </p:spTree>
    <p:extLst>
      <p:ext uri="{BB962C8B-B14F-4D97-AF65-F5344CB8AC3E}">
        <p14:creationId xmlns:p14="http://schemas.microsoft.com/office/powerpoint/2010/main" val="340528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1140-9FD7-B849-8A20-F763627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D420-0AD0-3844-8A35-151AAB5A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regular expression and the grep function to grab only the females and assign them to a </a:t>
            </a:r>
            <a:r>
              <a:rPr lang="en-US" dirty="0" err="1"/>
              <a:t>dataframe</a:t>
            </a:r>
            <a:r>
              <a:rPr lang="en-US" dirty="0"/>
              <a:t> named ”F”.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4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1D79-01B5-FB4A-A898-DF4052DE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1485-C067-284B-B814-E56B1924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a regular expression and the grep function to grab only the males and assign them to a </a:t>
            </a:r>
            <a:r>
              <a:rPr lang="en-US" dirty="0" err="1"/>
              <a:t>dataframe</a:t>
            </a:r>
            <a:r>
              <a:rPr lang="en-US" dirty="0"/>
              <a:t> named ”M”.  </a:t>
            </a:r>
          </a:p>
        </p:txBody>
      </p:sp>
    </p:spTree>
    <p:extLst>
      <p:ext uri="{BB962C8B-B14F-4D97-AF65-F5344CB8AC3E}">
        <p14:creationId xmlns:p14="http://schemas.microsoft.com/office/powerpoint/2010/main" val="64504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250E-2A02-9446-A729-B5DAF420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9C52-376E-5B41-95D0-99C5CBD8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most eloquent way possible, split the “Person” into a “Gender” Column and a “Name” column for each data frame, “M” and “F”.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71696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1616</TotalTime>
  <Words>432</Words>
  <Application>Microsoft Macintosh PowerPoint</Application>
  <PresentationFormat>On-screen Show (4:3)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2U</vt:lpstr>
      <vt:lpstr>Break Out</vt:lpstr>
      <vt:lpstr>Break Out 1</vt:lpstr>
      <vt:lpstr>Break Out</vt:lpstr>
      <vt:lpstr>End Break Out 1</vt:lpstr>
      <vt:lpstr>Break Out 2</vt:lpstr>
      <vt:lpstr>Break Out 2   Copy the following R code into a new Script in R Studio and run the Code. Write code in the script to perform the Tasks on the Following Slides.   Your output will simply be an R script in R Studio that you may run when we return from breakout.  Comment it nicely!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Break Out 2</vt:lpstr>
      <vt:lpstr>Break Out 3</vt:lpstr>
      <vt:lpstr>Share your research on your API!</vt:lpstr>
      <vt:lpstr>End Break Out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</dc:title>
  <dc:creator>Microsoft Office User</dc:creator>
  <cp:lastModifiedBy>Microsoft Office User</cp:lastModifiedBy>
  <cp:revision>11</cp:revision>
  <dcterms:created xsi:type="dcterms:W3CDTF">2018-09-27T23:08:28Z</dcterms:created>
  <dcterms:modified xsi:type="dcterms:W3CDTF">2019-06-06T22:39:02Z</dcterms:modified>
</cp:coreProperties>
</file>