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7"/>
    <p:restoredTop sz="94665"/>
  </p:normalViewPr>
  <p:slideViewPr>
    <p:cSldViewPr snapToGrid="0" snapToObjects="1">
      <p:cViewPr varScale="1">
        <p:scale>
          <a:sx n="94" d="100"/>
          <a:sy n="94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DED5-802D-FB4D-B32D-C8AF39255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CE20B-0BD2-074E-BA53-039E1CD58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5C2A-CA3D-1C42-9CE6-A12B515E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9BD1-E4BC-4547-A169-86D1A51608DC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11107-3CEF-BC40-863F-3DEB2873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1ACE8-8E44-C148-A229-E6648D32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D313-09DE-8C45-8435-4FF1CB68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5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5594-9485-6F4F-9D95-70667992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02438-E6D7-8343-8ADC-2D031E05B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4A064-79C7-5348-A2A2-FFB230F4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9BD1-E4BC-4547-A169-86D1A51608DC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451C6-9D6D-5944-985E-B0285BAB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9A2E0-B2F7-3443-9379-8DA52D42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D313-09DE-8C45-8435-4FF1CB68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3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78083-AC65-BC47-A211-622B430F2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6196-9247-1A49-B927-14B3E6378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497C0-0BAC-EA4D-913E-6D08146B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9BD1-E4BC-4547-A169-86D1A51608DC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5ABA0-6922-6046-B197-FBAD0A34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95C25-69F3-A74E-87A1-DC571E88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D313-09DE-8C45-8435-4FF1CB68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9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4879-42E1-1044-BF74-7C222155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E404C-27B4-4C47-9A8D-F7C2B883E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D124D-31DB-3F41-89D9-5245DB95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9BD1-E4BC-4547-A169-86D1A51608DC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2522D-3749-F548-BDF3-7339E86A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FE9BF-A23F-7541-9071-5147A4BC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D313-09DE-8C45-8435-4FF1CB68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7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6DE7-2505-BA45-AC4E-C3D2ACFF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5F27F-5279-794D-8FB5-DA69A8EC6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84FAA-177E-B44D-8CB1-97981658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9BD1-E4BC-4547-A169-86D1A51608DC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2CAD5-D060-9A44-91BE-6EBBD1A3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645CC-F0CC-8E4B-A7E4-9B3AB516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D313-09DE-8C45-8435-4FF1CB68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2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5F1F-CC75-5A4A-B0CE-BE9C70EA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0596-971D-AD42-93F3-8CCB53CA8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92A5C-2319-494B-B543-9724FB5D5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B3C9E-5D1D-124A-B2F8-CBA998F4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9BD1-E4BC-4547-A169-86D1A51608DC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01529-C082-CE40-85EA-48B22756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36203-9496-2D45-9053-B85C37BE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D313-09DE-8C45-8435-4FF1CB68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8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2FEF-F153-384B-9CCB-63E32EE0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3B427-6FD1-C347-B706-725BE1F61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E4B5C-885C-B746-9616-1708A0C07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4B193-641A-A74C-A066-54CC15E72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E4934-C5AE-9645-A3C0-CE5FB74C3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A0D86-630B-B84E-81E1-5D7D64FA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9BD1-E4BC-4547-A169-86D1A51608DC}" type="datetimeFigureOut">
              <a:rPr lang="en-US" smtClean="0"/>
              <a:t>5/9/19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D808A-FB18-B14F-9C69-408F2F06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AFCF5-3250-4F4F-A8E0-A4A2E7D1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D313-09DE-8C45-8435-4FF1CB68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3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34E4-EC41-694B-8FC5-89CF37C0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DE17D-A383-4B48-8B58-D8C61592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9BD1-E4BC-4547-A169-86D1A51608DC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F440C-0C8D-D649-8F06-591EF2D9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C65BD-B308-4D49-996B-83CDB4E0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D313-09DE-8C45-8435-4FF1CB68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4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18AAA-53A5-5D48-A639-FFDF1034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9BD1-E4BC-4547-A169-86D1A51608DC}" type="datetimeFigureOut">
              <a:rPr lang="en-US" smtClean="0"/>
              <a:t>5/9/19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4309B-0F0D-2343-B4DB-9E8AB69F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49BD2-98EA-6740-BEF8-5802F1A3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D313-09DE-8C45-8435-4FF1CB68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8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DD16-5D49-0C4D-A8DC-F375E59D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4E34-8278-BF47-A817-CB5614FB5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E9E11-E1B7-6B45-A328-34B9448BA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67EF8-EA4A-8448-B613-A8D507EB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9BD1-E4BC-4547-A169-86D1A51608DC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F8522-26D8-FA4A-A3C8-7BB01DB4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F4462-3C89-6A45-9EE0-0933517E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D313-09DE-8C45-8435-4FF1CB68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5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0FE1-8431-7046-AF69-E6679F41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5B1F6-6CBE-7647-B784-8B4237985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B0CD0-1C35-8F48-8D88-5F21F1BDB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853B4-E978-9C4B-9CA6-BBF8584D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9BD1-E4BC-4547-A169-86D1A51608DC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6CBE-6C13-1B42-987B-56946DF2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E2C01-8100-CB44-98ED-010B7A26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D313-09DE-8C45-8435-4FF1CB68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0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1F7F3-2E93-C84F-BAC0-38C746C0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981AF-9EBA-EC41-9A57-9D96805D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8EF92-05C5-7D41-9D8D-C64D0ADE7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9BD1-E4BC-4547-A169-86D1A51608DC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FCFBE-6A84-6245-91D1-690CC5DC0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01C10-90C4-C24E-8FA8-853A227BC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FD313-09DE-8C45-8435-4FF1CB68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3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newvantage.com/wp-content/uploads/2018/12/Big-Data-Executive-Survey-2019-Findings-Updated-010219-1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957F-71D5-214A-B7BB-CC3B9796E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</a:t>
            </a:r>
            <a:br>
              <a:rPr lang="en-US" dirty="0"/>
            </a:br>
            <a:r>
              <a:rPr lang="en-US" dirty="0"/>
              <a:t>News of the Week!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24C42-8421-B042-A089-F147EDF27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1</a:t>
            </a:r>
          </a:p>
        </p:txBody>
      </p:sp>
    </p:spTree>
    <p:extLst>
      <p:ext uri="{BB962C8B-B14F-4D97-AF65-F5344CB8AC3E}">
        <p14:creationId xmlns:p14="http://schemas.microsoft.com/office/powerpoint/2010/main" val="175700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66AD-0D31-A04A-A471-A1BAB2E1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IN WHICH OF THE FOLLOWING SCENARIOS WOULD IT BE APPROPRIATE FOR AI TO MAKE DECISIONS WITHOUT HUMAN INTERACTIONS?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3E456F-81F6-C748-A703-C302242DD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4702" y="2127724"/>
            <a:ext cx="5222595" cy="449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9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F754-0CC0-904B-B3A6-A763FCA4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37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WOULD YOU RATHER DRIVE YOURSELF OR USE AN AUTONOMOUS VEHICLE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A11B70-50B6-F441-8822-3F99B73FB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743" y="2002935"/>
            <a:ext cx="7110514" cy="43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45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1A948B-968A-CD4E-8CED-29572BCC7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5472" y="541573"/>
            <a:ext cx="4729226" cy="54853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35D53B-F2C3-FD4E-BF39-54D8341CD76A}"/>
              </a:ext>
            </a:extLst>
          </p:cNvPr>
          <p:cNvSpPr/>
          <p:nvPr/>
        </p:nvSpPr>
        <p:spPr>
          <a:xfrm>
            <a:off x="154851" y="6280919"/>
            <a:ext cx="1177046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visit.figure-eight.com</a:t>
            </a:r>
            <a:r>
              <a:rPr lang="en-US" sz="1050" dirty="0"/>
              <a:t>/</a:t>
            </a:r>
            <a:r>
              <a:rPr lang="en-US" sz="1050" dirty="0" err="1"/>
              <a:t>rs</a:t>
            </a:r>
            <a:r>
              <a:rPr lang="en-US" sz="1050" dirty="0"/>
              <a:t>/416-ZBE-142/images/</a:t>
            </a:r>
            <a:r>
              <a:rPr lang="en-US" sz="1050" dirty="0" err="1"/>
              <a:t>Data-Scientist-Report.pdf?mkt_tok</a:t>
            </a:r>
            <a:r>
              <a:rPr lang="en-US" sz="1050" dirty="0"/>
              <a:t>=eyJpIjoiWlRnNU1XTXlOR1EzT1dFMSIsInQiOiJQWjlvaFJxRlJuQWtWMVwvSm0zRlhYelFSMnIwclorM0ROSFpPdWVkVjBZK3BmemJkcHI5VWZMWit4Mml3aVZEUkxiMEp1ZUQ3SE1oMVp4SitcL1R3SDZmbjdHdXNMRUdERHlTRVZMTmcxYVY4K0x6NkZTYmxBYjBXOW90N0huZnNLIn0%3D</a:t>
            </a:r>
          </a:p>
        </p:txBody>
      </p:sp>
    </p:spTree>
    <p:extLst>
      <p:ext uri="{BB962C8B-B14F-4D97-AF65-F5344CB8AC3E}">
        <p14:creationId xmlns:p14="http://schemas.microsoft.com/office/powerpoint/2010/main" val="20118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979A-F05A-E140-8CAB-E4861C90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65" y="2562415"/>
            <a:ext cx="508492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For Next Week!</a:t>
            </a:r>
            <a:br>
              <a:rPr lang="en-US" dirty="0"/>
            </a:br>
            <a:r>
              <a:rPr lang="en-US" dirty="0"/>
              <a:t>Read a Prepare for a Break Out!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266289-51C2-8B42-9E3E-C1747F0E2646}"/>
              </a:ext>
            </a:extLst>
          </p:cNvPr>
          <p:cNvSpPr/>
          <p:nvPr/>
        </p:nvSpPr>
        <p:spPr>
          <a:xfrm>
            <a:off x="220638" y="6108343"/>
            <a:ext cx="11750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https://newvantage.com/wp-content/uploads/2018/12/Big-Data-Executive-Survey-2019-Findings-Updated-010219-1.pdf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24049-3A70-0B41-8959-66A7632DC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594" y="438160"/>
            <a:ext cx="5336275" cy="530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50F50E-A1C4-2E43-B1F1-17FA7A976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508000"/>
            <a:ext cx="4191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75817D-9105-3946-8948-76EE8737A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407458"/>
            <a:ext cx="79629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7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426A-ED63-0D4A-BD8C-183B103E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1325563"/>
          </a:xfrm>
        </p:spPr>
        <p:txBody>
          <a:bodyPr/>
          <a:lstStyle/>
          <a:p>
            <a:r>
              <a:rPr lang="en-US" dirty="0"/>
              <a:t>Data Scientists that are Happy or Very Happy 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95EF6A-B660-B44D-AAB7-1AB98E463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4502" y="1812372"/>
            <a:ext cx="40868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1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2CDA-CDCE-484C-B2EB-D3937AEC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365125"/>
            <a:ext cx="1083696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HOW OFTEN DO YOU GET CONTACTED FOR NEW JOB OPPORTUNITIES?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60012E-7CA4-2F42-B6E2-4EF6A2F6D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966" y="1391138"/>
            <a:ext cx="5990143" cy="5017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3600E-089D-9A42-9CB6-F1E3C0C9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978" y="3002175"/>
            <a:ext cx="5355417" cy="179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5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-0.21016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F99B-32AC-6D4B-8E39-3B2B7474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Percentage of your Working Time Goes to R&amp;D (as opposed to production.)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9E9706-21A7-F447-9FF1-2213C290F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278" y="1845080"/>
            <a:ext cx="5595443" cy="48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7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922B-7EF2-D44C-AEBC-349DF664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2B4FE-1AEA-8A41-97E6-52CF67730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50" y="1473200"/>
            <a:ext cx="69977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7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2A88-2301-D942-BDB9-5050B4EB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 You Work Primarily with Structured or Unstructured Data?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959158-3096-1940-B74F-005AB6A24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367" y="1961812"/>
            <a:ext cx="62852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4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E08F-B855-DD41-8248-CE022549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Will Be ...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B248C0-6AC1-3144-B8C4-DF0068E66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0504" y="1535045"/>
            <a:ext cx="4410991" cy="4929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1C5793-1079-6641-9E77-F8792A0AAD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99"/>
          <a:stretch/>
        </p:blipFill>
        <p:spPr>
          <a:xfrm>
            <a:off x="6884333" y="1605082"/>
            <a:ext cx="4538730" cy="436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1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-0.26706 0.0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59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130</Words>
  <Application>Microsoft Macintosh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 Science  News of the Week!</vt:lpstr>
      <vt:lpstr>PowerPoint Presentation</vt:lpstr>
      <vt:lpstr>PowerPoint Presentation</vt:lpstr>
      <vt:lpstr>Data Scientists that are Happy or Very Happy …</vt:lpstr>
      <vt:lpstr>HOW OFTEN DO YOU GET CONTACTED FOR NEW JOB OPPORTUNITIES?  </vt:lpstr>
      <vt:lpstr>What Percentage of your Working Time Goes to R&amp;D (as opposed to production.)</vt:lpstr>
      <vt:lpstr>Commonly Used Data Types</vt:lpstr>
      <vt:lpstr>Do You Work Primarily with Structured or Unstructured Data?</vt:lpstr>
      <vt:lpstr>AI Will Be ...</vt:lpstr>
      <vt:lpstr>IN WHICH OF THE FOLLOWING SCENARIOS WOULD IT BE APPROPRIATE FOR AI TO MAKE DECISIONS WITHOUT HUMAN INTERACTIONS? </vt:lpstr>
      <vt:lpstr>WOULD YOU RATHER DRIVE YOURSELF OR USE AN AUTONOMOUS VEHICLE  </vt:lpstr>
      <vt:lpstr>PowerPoint Presentation</vt:lpstr>
      <vt:lpstr>For Next Week! Read a Prepare for a Break Out!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News of the Week!</dc:title>
  <dc:creator>Microsoft Office User</dc:creator>
  <cp:lastModifiedBy>Microsoft Office User</cp:lastModifiedBy>
  <cp:revision>4</cp:revision>
  <dcterms:created xsi:type="dcterms:W3CDTF">2018-08-28T15:25:44Z</dcterms:created>
  <dcterms:modified xsi:type="dcterms:W3CDTF">2019-05-09T22:38:28Z</dcterms:modified>
</cp:coreProperties>
</file>