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19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1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87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19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2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64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6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33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4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5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76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22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47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49BF8E-30F8-4854-853A-F8E1D23B7F9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1F54266-5BC9-4EA6-8087-D198DC92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03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  <p:sldLayoutId id="2147484145" r:id="rId13"/>
    <p:sldLayoutId id="214748414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02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 is one of the key techniques used by large retailers to uncover associations between items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applied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extract frequent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association rule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this project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find correlations between the different items in the store. so that we can know if a customer is buying apple, banana and mango. what is the next item, The customer would be interested in buying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has been designed to operate on databases containing transactions, such as purchases by customers of a store.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considered as "frequent" if it meets a user-specified support threshold.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if the support threshold is set to 0.5 (50%), a frequent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 a set of items that occur together in at least 50% of all transactions in the database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440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</a:t>
            </a:r>
            <a:r>
              <a:rPr lang="en-IN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Market_Basket_Optimisation</a:t>
            </a: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 this project.</a:t>
            </a:r>
          </a:p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mall dataset with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7500 transactions of different customers buying different items from the 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store.</a:t>
            </a:r>
          </a:p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many items like.</a:t>
            </a:r>
          </a:p>
          <a:p>
            <a:pPr>
              <a:buFont typeface="+mj-lt"/>
              <a:buAutoNum type="arabicPeriod"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Turkey.</a:t>
            </a:r>
          </a:p>
          <a:p>
            <a:pPr>
              <a:buFont typeface="+mj-lt"/>
              <a:buAutoNum type="arabicPeriod"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Chicken.</a:t>
            </a:r>
          </a:p>
          <a:p>
            <a:pPr>
              <a:buFont typeface="+mj-lt"/>
              <a:buAutoNum type="arabicPeriod"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Water.</a:t>
            </a:r>
          </a:p>
          <a:p>
            <a:pPr>
              <a:buFont typeface="+mj-lt"/>
              <a:buAutoNum type="arabicPeriod"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Butter.</a:t>
            </a:r>
          </a:p>
          <a:p>
            <a:pPr>
              <a:buFont typeface="+mj-lt"/>
              <a:buAutoNum type="arabicPeriod"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Chutney etc.        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094" y="2147980"/>
            <a:ext cx="10854906" cy="4390844"/>
          </a:xfrm>
        </p:spPr>
        <p:txBody>
          <a:bodyPr anchor="ctr">
            <a:normAutofit fontScale="32500" lnSpcReduction="20000"/>
          </a:bodyPr>
          <a:lstStyle/>
          <a:p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concept in </a:t>
            </a:r>
            <a:r>
              <a:rPr lang="en-US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the anti-monotonicity of the support measure. It </a:t>
            </a: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subsets of a frequent </a:t>
            </a:r>
            <a:r>
              <a:rPr lang="en-US" sz="4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frequent.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any infrequent </a:t>
            </a:r>
            <a:r>
              <a:rPr lang="en-US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its supersets must be infrequent </a:t>
            </a: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too.</a:t>
            </a:r>
          </a:p>
          <a:p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included are:-</a:t>
            </a:r>
          </a:p>
          <a:p>
            <a:pPr>
              <a:buFont typeface="+mj-lt"/>
              <a:buAutoNum type="arabicPeriod"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frequency table of all the items that occur in all the transactions.</a:t>
            </a:r>
          </a:p>
          <a:p>
            <a:pPr>
              <a:buFont typeface="+mj-lt"/>
              <a:buAutoNum type="arabicPeriod"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that only those elements are significant for which the support is greater than or equal to the threshold support.</a:t>
            </a:r>
          </a:p>
          <a:p>
            <a:pPr>
              <a:buFont typeface="+mj-lt"/>
              <a:buAutoNum type="arabicPeriod"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 is to make all the possible pairs of the significant items keeping in mind that the order doesn’t matter, i.e., AB is same as BA.</a:t>
            </a:r>
          </a:p>
          <a:p>
            <a:pPr>
              <a:buFont typeface="+mj-lt"/>
              <a:buAutoNum type="arabicPeriod"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now count the occurrences of each pair in all the transactions.</a:t>
            </a:r>
          </a:p>
          <a:p>
            <a:pPr>
              <a:buFont typeface="+mj-lt"/>
              <a:buAutoNum type="arabicPeriod"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those </a:t>
            </a:r>
            <a:r>
              <a:rPr lang="en-US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significant which cross the support threshold</a:t>
            </a:r>
          </a:p>
          <a:p>
            <a:pPr>
              <a:buFont typeface="+mj-lt"/>
              <a:buAutoNum type="arabicPeriod"/>
            </a:pPr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say we would like to look for a set of three items that are purchased together. We will use the </a:t>
            </a:r>
            <a:r>
              <a:rPr lang="en-US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in step 5 and create a set of 3 items.</a:t>
            </a:r>
          </a:p>
          <a:p>
            <a:pPr marL="400050" indent="-40005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13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467156"/>
            <a:ext cx="10854906" cy="4390844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dataset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EDT(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Analysis) For Removing unnecessary variable and data.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Plotted different visualization to finding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the different items in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frequent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association rule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mining.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23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Visualiztion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64" y="1984075"/>
            <a:ext cx="6162136" cy="4813539"/>
          </a:xfrm>
        </p:spPr>
      </p:pic>
      <p:sp>
        <p:nvSpPr>
          <p:cNvPr id="5" name="Rectangle 4"/>
          <p:cNvSpPr/>
          <p:nvPr/>
        </p:nvSpPr>
        <p:spPr>
          <a:xfrm>
            <a:off x="86264" y="3075057"/>
            <a:ext cx="62972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EFEF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Using </a:t>
            </a:r>
            <a:r>
              <a:rPr lang="en-US" sz="4000" b="1" dirty="0" err="1" smtClean="0">
                <a:solidFill>
                  <a:srgbClr val="FEFEF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Matplotlib</a:t>
            </a:r>
            <a:r>
              <a:rPr lang="en-US" sz="4000" b="1" dirty="0">
                <a:solidFill>
                  <a:srgbClr val="FEFEF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FEFEF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plotted</a:t>
            </a:r>
          </a:p>
          <a:p>
            <a:r>
              <a:rPr lang="en-US" sz="4000" b="1" dirty="0" smtClean="0">
                <a:solidFill>
                  <a:srgbClr val="FEFEF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Frequency of most popular items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319176" y="586596"/>
            <a:ext cx="11999343" cy="1026544"/>
          </a:xfrm>
        </p:spPr>
        <p:txBody>
          <a:bodyPr/>
          <a:lstStyle/>
          <a:p>
            <a:r>
              <a:rPr lang="en-US" dirty="0" err="1" smtClean="0"/>
              <a:t>Plloted</a:t>
            </a:r>
            <a:r>
              <a:rPr lang="en-US" dirty="0" smtClean="0"/>
              <a:t> graph through which we can find top 15 first choices of people.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9" y="2308765"/>
            <a:ext cx="10524226" cy="4368080"/>
          </a:xfrm>
        </p:spPr>
      </p:pic>
    </p:spTree>
    <p:extLst>
      <p:ext uri="{BB962C8B-B14F-4D97-AF65-F5344CB8AC3E}">
        <p14:creationId xmlns:p14="http://schemas.microsoft.com/office/powerpoint/2010/main" val="352575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Plloted</a:t>
            </a:r>
            <a:r>
              <a:rPr lang="en-US" dirty="0" smtClean="0"/>
              <a:t> graph through which we can find top second 15 choices of people.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0" y="2257006"/>
            <a:ext cx="11990717" cy="4402586"/>
          </a:xfrm>
        </p:spPr>
      </p:pic>
    </p:spTree>
    <p:extLst>
      <p:ext uri="{BB962C8B-B14F-4D97-AF65-F5344CB8AC3E}">
        <p14:creationId xmlns:p14="http://schemas.microsoft.com/office/powerpoint/2010/main" val="355639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866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117</TotalTime>
  <Words>474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2</vt:lpstr>
      <vt:lpstr>Quotable</vt:lpstr>
      <vt:lpstr>Market Basket Analysis</vt:lpstr>
      <vt:lpstr>Introduction</vt:lpstr>
      <vt:lpstr>Dataset</vt:lpstr>
      <vt:lpstr>Apriori Algorithm</vt:lpstr>
      <vt:lpstr>Approach</vt:lpstr>
      <vt:lpstr>Visualiztion </vt:lpstr>
      <vt:lpstr>Plloted graph through which we can find top 15 first choices of people.</vt:lpstr>
      <vt:lpstr>Plloted graph through which we can find top second 15 choices of people.</vt:lpstr>
      <vt:lpstr>Observation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neha dubey</dc:creator>
  <cp:lastModifiedBy>neha dubey</cp:lastModifiedBy>
  <cp:revision>14</cp:revision>
  <dcterms:created xsi:type="dcterms:W3CDTF">2021-07-16T08:09:16Z</dcterms:created>
  <dcterms:modified xsi:type="dcterms:W3CDTF">2021-07-16T10:06:44Z</dcterms:modified>
</cp:coreProperties>
</file>