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195E8B-63B5-4D0E-9E41-273303135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C81638A-1533-4DA3-89E5-0BA2D62F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1/15/2022 4:56:31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E957E59-219E-4F10-A0D7-63703B6E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75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Neha dubey</cp:lastModifiedBy>
  <cp:revision>1</cp:revision>
  <dcterms:created xsi:type="dcterms:W3CDTF">2022-01-15T11:26:34Z</dcterms:created>
  <dcterms:modified xsi:type="dcterms:W3CDTF">2022-01-15T11:49:00Z</dcterms:modified>
</cp:coreProperties>
</file>