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7" r:id="rId3"/>
    <p:sldId id="281" r:id="rId4"/>
    <p:sldId id="282" r:id="rId5"/>
    <p:sldId id="283" r:id="rId6"/>
    <p:sldId id="284" r:id="rId7"/>
    <p:sldId id="258" r:id="rId8"/>
    <p:sldId id="260" r:id="rId9"/>
    <p:sldId id="261" r:id="rId10"/>
    <p:sldId id="262" r:id="rId11"/>
    <p:sldId id="263" r:id="rId12"/>
    <p:sldId id="259"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sorterViewPr>
    <p:cViewPr>
      <p:scale>
        <a:sx n="100" d="100"/>
        <a:sy n="100" d="100"/>
      </p:scale>
      <p:origin x="0" y="-68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08-31T08:15:18.197"/>
    </inkml:context>
    <inkml:brush xml:id="br0">
      <inkml:brushProperty name="width" value="0.05292" units="cm"/>
      <inkml:brushProperty name="height" value="0.05292" units="cm"/>
      <inkml:brushProperty name="color" value="#FF0000"/>
    </inkml:brush>
  </inkml:definitions>
  <inkml:trace contextRef="#ctx0" brushRef="#br0">24412 2452 191 0,'0'0'0'0,"0"0"0"0,32 24 0 15,-32-24 2-15,0 0-2 0,28 26 3 0,7 9-3 16,-35-35 12-16,0 0-12 0,36 36 12 0,3 1-12 16,-39-37 2-16,0 0-2 0,35 29 3 0,-9-1-3 15,-26-28 0-15,0 0 0 0,21 17 0 0,-3-7 0 16,-4 3-109-16</inkml:trace>
  <inkml:trace contextRef="#ctx0" brushRef="#br0" timeOffset="179.02">24862 2418 438 0,'0'0'0'0,"0"0"0"0,0 0 0 0,0 0-1 16,0 0 1-16,14 12 0 0,-2 7 0 0,-12-19-3 0,0 0 3 16,20 24-2-16,1 4 2 0,-21-28 0 0,0 0 0 15,23 24 0-15,2 0 0 0,-25-24 13 0,0 0-13 16,23 14 13-16,-8-2-13 0,-15-12 37 0,0 0-37 16,15 10 38-16,-3-4-38 0,-12-6 33 0,0 0-33 15,11 0 34-15,-11 0-34 0,0 0 24 0,0 0-24 0,12-6 24 16,0-6-24-16,1 0-426 0</inkml:trace>
  <inkml:trace contextRef="#ctx0" brushRef="#br0" timeOffset="5328.56">20696 1326 1031 0,'0'0'0'0,"0"0"0"0,0 0 0 0,0 0 20 0,0 0-20 16,5 20 20-16,-5-20-20 0,0 0 40 0,0 0-40 16,0 0 41-16,0 0-41 0,0 0 60 0,0 0-60 15,-2-5 61-15,2 5-61 0,0 0 62 16,0 0-62-16,-5-7 63 0,1-1-63 0,4 8 38 0,0 0-38 0,-8-9 38 16,-1-3-38-16,9 12 39 0,0 0-39 0,-9-12 39 15,0 1-39-15,9 11 39 0,0 0-39 0,-5-8 39 16,5 8-39-16,0 0 35 0,0 0-35 0,-5-5 36 15,5 5-36-15,0 0 31 0,0 0-31 0,0 17 32 16,0 26-32-16,0-43 23 0,0 0-23 0,1 61 24 16,3 23-24-16,-4-84 18 0,0 0-18 0,0 94 19 15,-4 5-19-15,4-99 13 0,0 0-13 0,-3 103 13 16,1-6-13-16,2-97 8 0,0 0-8 0,-3 97 8 16,1-9-8-16,2-88 6 0,0 0-6 0,-4 75 6 15,-3-11-6-15,7-64 3 0,0 0-3 0,-7 48 4 0,2-17-4 16,5-31 3-16,0 0-3 0,-4 25 3 0,1-17-3 15,3-8 3-15,0 0-3 0,0 0 3 0,-2 9-3 16,2-9 3-16,0 0-3 0,0 0 4 0,-2-5-4 16,2 5 5-16,0 0-5 0,-9-28 6 0,-6-29-6 15,15 57 7-15,0 0-7 0,-18-76 8 0,4-18-8 16,14 94 11-16,0 0-11 0,-13-96 12 0,8 11-12 16,5 85 13-16,0 0-13 0,0-80 13 0,0 4-13 0,0 76 14 15,0 0-14-15,0-69 15 0,0 8-15 0,0 61 11 16,0 0-11-16,0-50 12 0,5 14-12 0,-5 36 10 15,0 0-10-15,7-37 11 0,4-11-11 0,-11 48 9 0,0 0-9 16,9-40 10-16,-4 21-10 0,-5 19 9 0,0 0-9 16,4-9 9-16,-4 9-9 0,0 0 7 0,0 0-7 15,12-8 8-15,16-1-8 0,-28 9 6 0,0 0-6 16,32-3 6-16,9 15-6 0,-41-12 3 0,0 0-3 0,40 20 3 16,1 12-3-16,-41-32 1 0,0 0-1 15,40 36 1-15,1 2-1 0,-41-38 0 0,0 0 0 0,37 47 1 16,-2 3-1-16,-35-50 0 0,0 0 0 0,32 55 0 15,5-1 0-15,-37-54 0 0,0 0 0 0,37 52 0 16,-5-7 0-16,-32-45-1 0,0 0 1 0,26 36 0 16,-5-5 0-16,-21-31-1 0,0 0 1 0,18 30 0 15,-2-2 0-15,-16-28-1 0,0 0 1 0,12 20 0 16,-5-4 0-16,-7-16 0 0,0 0 0 0,4 8 0 16,-4-8 0-16,0 0 0 0,0 0 0 0,3 7 0 15,-3-7 0-15,0 0 0 0,0 0 0 0,0 0 1 16,0 0-1-16,0 0 0 0,0 0 0 0,-10 0 1 0,-6-3-1 15,16 3 0-15,0 0 0 0,-25-9 0 0,-7 6 0 16,1-4-1551-16</inkml:trace>
  <inkml:trace contextRef="#ctx0" brushRef="#br0" timeOffset="5629.36">20533 1968 1356 0,'0'0'0'16,"0"0"0"-16,16-11 0 0,-16 11 5 0,0 0-5 15,20-12 6-15,1-2-6 0,-21 14 16 0,0 0-16 16,35-22 17-16,15-8-17 0,-50 30 25 0,0 0-25 0,52-36 26 16,-4 5-26-16,-48 31 28 0,0 0-28 15,42-30 29-15,-8-1-29 0,-34 31 29 0,0 0-29 16,30-29 30-16,0-4-30 0,-30 33 26 0,0 0-26 0,32-31 26 15,-1 3-26-15,-31 28 16 0,0 0-16 0,32-26 17 16,-4-1-17-16,-28 27 12 0,0 0-12 0,29-30 12 16,-5 6-12-16,-24 24 7 0,0 0-7 0,23-23 7 15,0 3-7-15,-23 20 1 0,0 0-1 0,16-12 2 16,-5 3-2-16,-1 0-1210 0</inkml:trace>
  <inkml:trace contextRef="#ctx0" brushRef="#br0" timeOffset="6242.74">21239 1201 1617 0,'0'0'0'0,"0"0"13"16,0 0-13-16,7 9 14 0,-7-9-14 0,0 0 0 15,0 0 0-15,0 0 0 0,0 0 0 0,0 0 0 16,0 0 0-16,0 0 0 0,0 0 0 0,0 0 0 16,0 0 0-16,9 10 1 0,8 11-1 0,-17-21 4 0,0 0-4 15,27 36 4-15,5 4-4 0,-32-40 4 0,0 0-4 16,33 41 5-16,4 4-5 0,-37-45 5 0,0 0-5 16,36 44 6-16,-1 1-6 0,-35-45 5 0,0 0-5 15,33 43 5-15,6-1-5 0,-39-42 4 0,0 0-4 0,34 32 4 16,-3-4-4-16,-31-28 4 0,0 0-4 0,27 28 5 15,-9-7-5-15,-18-21 5 0,0 0-5 0,12 15 5 16,-7-6-5-16,-5-9 5 0,0 0-5 0,0 0 6 16,0 0-6-16,0 0 6 0,0 0-6 0,0 0 6 15,0 0-6-15,0 0 6 0,0 0-6 0,0 0 7 16,0 0-7-16,0 0 16 0,0 0-16 0,4-9 17 16,-10-10-17-16,6 19 36 0,0 0-36 0,-7-33 36 15,-3-12-36-15,10 45 47 0,0 0-47 0,-7-43 48 16,3 10-48-16,4 33 43 0,0 0-43 0,-2-33 44 15,-1-7-44-15,3 40 36 0,0 0-36 0,-2-45 37 0,-1-3-37 16,3 48 31-16,0 0-31 0,0-49 31 0,0-8-31 16,0 57 23-16,0 0-23 0,3-58 23 0,-1-3-23 15,-2 61 16-15,0 0-16 0,7-50 16 0,2 7-16 16,-9 43 11-16,0 0-11 0,9-33 12 0,-4 12-12 16,-5 21 8-16,0 0-8 0,2-12 9 0,-2 12-9 15,0 0 6-15,0 0-6 0,0 0 7 0,0-7-7 16,0 7 4-16,0 0-4 0,0 0 4 0,1-9-4 0,-1 9 2 15,0 0-2-15,0 0 2 0,2-7-2 0,-2 7 1 16,0 0-1-16,0 0 1 0,4-5-1 0,-4 5 0 16,0 0 0-16,0 0 0 0,14-3 0 0,-14 3-1 15,0 0 1-15,9 0-1 0,-9 0 1 0,0 0-1674 0</inkml:trace>
  <inkml:trace contextRef="#ctx0" brushRef="#br0" timeOffset="7676.73">20519 2630 348 0,'0'0'0'16,"0"0"0"-16,30-3 0 0,-30 3 67 0,0 0-67 15,34-9 67-15,12-3-67 0,-46 12 132 0,0 0-132 0,53-24 133 16,8-4-133-16,-61 28 103 0,0 0-103 0,67-41 103 16,11-8-103-16,-78 49 83 0,0 0-83 0,88-52 84 15,7 0-84-15,-95 52 55 0,0 0-55 0,97-53 56 16,-5 1-56-16,-92 52 41 0,0 0-41 0,90-57 41 16,2 1-41-16,-92 56 30 0,0 0-30 0,86-53 31 15,-8-3-31-15,-78 56 27 0,0 0-27 0,72-52 27 16,-12 14-27-16,-60 38 25 0,0 0-25 0,44-31 26 15,-16 14-26-15,-28 17 18 0,0 0-18 0,20-12 18 16,-4 5-18-16,-16 7 16 0,0 0-16 0,14-9 17 0,-7 6-17 16,-7 3 22-16,0 0-22 0,0 0 23 0,11-12-23 15,-11 12 23-15,0 0-23 0,0 0 23 0,0 0-23 16,0 0 24-16,0 0-24 0,-13-4 24 0,-6 4-24 16,19 0 24-16,0 0-24 0,-25 7 25 0,-7 5-25 15,32-12 6-15,0 0-6 0,-35 21 6 0,-6 10-6 16,3 2-1251-16</inkml:trace>
  <inkml:trace contextRef="#ctx0" brushRef="#br0" timeOffset="8074.66">20717 2779 1020 0,'0'0'0'0,"0"0"0"16,14 0 0-16,-14 0-6 0,0 0 6 0,12-3-6 15,13-6 6-15,-25 9-12 0,0 0 12 0,30-15-12 16,12-10 12-16,-42 25-9 0,0 0 9 0,50-31-9 16,8-7 9-16,-58 38 0 0,0 0 0 0,62-43 0 15,6-2 0-15,-68 45 5 0,0 0-5 0,75-49 5 16,-3-8-5-16,-72 57 21 0,0 0-21 0,72-55 22 15,6 1-22-15,-78 54 33 0,0 0-33 0,81-46 34 16,-2 1-34-16,-79 45 29 0,0 0-29 0,71-45 30 16,-9 0-30-16,-62 45 39 0,0 0-39 0,51-44 40 0,-18 17-40 15,-33 27 30-15,0 0-30 0,23-18 31 0,-7 10-31 16,-16 8 28-16,0 0-28 0,9-7 29 0,-9 7-29 16,0 0 35-16,0 0-35 0,5-12 35 0,-5 12-35 15,0 0 37-15,0 0-37 0,7-6 37 0,-7 6-37 16,0 0 32-16,0 0-32 0,0 0 33 0,0 0-33 15,0 0 27-15,0 0-27 0,0 0 27 0,0 0-27 16,0 0-1144-16</inkml:trace>
  <inkml:trace contextRef="#ctx0" brushRef="#br0" timeOffset="9243.94">20731 3871 471 0,'0'0'0'0,"0"0"0"0,0 0 0 0,0 0 46 0,0 0-46 15,0 0 46-15,0 0-46 0,0 0 101 0,0 0-101 16,0 0 101-16,0 0-101 0,0 0 110 0,0 0-110 15,0 0 111-15,0-17-111 0,0 17 95 0,0 0-95 16,0 0 95-16,-5-10-95 0,5 10 60 0,0 0-60 16,-4-6 61-16,4 6-61 0,0 0 51 0,0 0-51 15,-7-8 51-15,7 8-51 0,0 0 39 0,0 0-39 0,0 0 39 16,0-7-39-16,0 7 32 0,0 0-32 0,0 0 32 16,0 0-32-16,0 0 23 0,0 0-23 0,0 0 24 15,12 21-24-15,-12-21 16 0,0 0-16 0,15 39 17 16,2 10-17-16,-17-49 10 0,0 0-10 0,16 60 10 15,3 1-10-15,-19-61 7 0,0 0-7 0,18 67 7 16,-2 11-7-16,-16-78 4 0,0 0-4 0,16 76 5 16,-4-11-5-16,-12-65 2 0,0 0-2 0,11 57 2 15,-8-9-2-15,-3-48 0 0,0 0 0 0,6 40 0 16,-6-16 0-16,0-24 0 0,0 0 0 0,0 12 0 0,0-3 0 16,0-9-1-16,0 0 1 0,1 9 0 0,-1-9 0 15,0 0-1-15,0 0 1 0,0 0 0 0,0 0 0 16,0 0 0-16,0 0 0 0,0 0 0 0,0 0 0 15,0 0 1-15,0 0-1 0,-7 0 1 0,7 0-1 16,0 0 2-16,0 0-2 0,-3-9 3 0,-2-3-3 16,5 12 6-16,0 0-6 0,-4-28 7 0,0-17-7 0,1 0-1205 15</inkml:trace>
  <inkml:trace contextRef="#ctx0" brushRef="#br0" timeOffset="9847.33">20710 3863 964 0,'0'0'0'0,"0"0"0"16,0 0 0-16,0 0 38 0,0 0-38 0,0 0 38 15,7 8-38-15,-7-8 55 0,0 0-55 0,0 0 56 16,0 0-56-16,0 0 47 0,0 0-47 0,0 0 48 16,0 0-48-16,0 0 38 0,0 0-38 0,0 0 38 15,0-8-38-15,0 8 42 0,0 0-42 0,0-9 43 16,2-3-43-16,-2 12 48 0,0 0-48 0,5-19 48 0,6-11-48 16,-11 30 45-16,0 0-45 0,12-24 46 0,4 2-46 15,-16 22 40-15,0 0-40 0,14-18 41 0,9-2-41 16,-23 20 31-16,0 0-31 0,28-16 31 0,7 7-31 15,-35 9 20-15,0 0-20 0,39-7 21 0,3 7-21 16,-42 0 14-16,0 0-14 0,41 7 15 0,-6-1-15 16,-35-6 8-16,0 0-8 0,28 6 9 0,4 7-9 15,-32-13 4-15,0 0-4 0,27 12 4 0,-10-7-4 16,-17-5 2-16,0 0-2 0,14 12 2 0,-1 7-2 0,-13-19 0 16,0 0 0-16,7 21 1 0,-9 0-1 0,2-21 0 15,0 0 0-15,-5 20 1 0,-4 5-1 0,9-25 0 0,0 0 0 16,-14 24 0-16,-4 0 0 0,18-24 0 15,0 0 0-15,-23 23 0 0,2-6 0 0,21-17 0 0,0 0 0 16,-19 15 1-16,3-2-1 0,16-13 4 0,0 0-4 16,-20 15 4-16,-1-3-4 0,21-12 8 0,0 0-8 15,-16 9 8-15,8-6-8 0,8-3 10 0,0 0-10 0,0 0 11 16,-4 9-11-16,4-9 13 0,0 0-13 0,0 0 13 16,0 0-13-16,0 0 12 0,0 0-12 0,0 0 12 15,0 0-12-15,0 0 11 0,0 0-11 0,0 0 12 16,0 0-12-16,0 0 9 0,0 0-9 0,0 0 9 15,0 0-9-15,0 0 7 0,0 0-7 0,0 0 7 16,0 0-7-16,0 0 4 0,0 0-4 0,0 0 5 16,0 0-5-16,0 0-1439 0</inkml:trace>
  <inkml:trace contextRef="#ctx0" brushRef="#br0" timeOffset="10796.84">21315 3581 1143 0,'0'0'0'16,"0"0"0"-16,0 0 0 0,0 0 52 0,0 0-52 0,0 0 53 15,0 0-53-15,0 0 68 0,0 0-68 0,0 0 69 16,0 0-69-16,0 0 70 0,0 0-70 0,-4-18 71 15,4 18-71-15,0 0 40 0,0 0-40 0,0 0 41 16,-5-8-41-16,5 8 31 0,0 0-31 0,0 0 32 16,0 0-32-16,0 0 28 0,0 0-28 0,0 0 29 15,0 0-29-15,0 0 21 0,0 0-21 0,2 13 22 16,1 19-22-16,-3-32 10 0,0 0-10 0,7 48 10 16,-1 13-10-16,-6-61 3 0,0 0-3 0,8 69 4 0,3 3-4 15,-11-72 1-15,0 0-1 0,11 73 1 0,-3-9-1 16,-8-64 0-16,0 0 0 0,8 57 1 0,-3 0-1 15,-5-57 0-15,0 0 0 0,3 56 1 0,-3-3-1 16,0-53 1-16,0 0-1 0,0 49 1 0,0-16-1 16,0-33 1-16,0 0-1 0,0 27 1 0,0-7-1 15,0-20 2-15,0 0-2 0,0 8 2 0,0-8-2 16,0 0 2-16,0 0-2 0,0 0 3 0,0 0-3 0,0 0 2 16,0 0-2-16,-3-8 3 0,-4-32-3 0,7 40 4 15,0 0-4-15,-13-52 4 0,5-14-4 0,8 66 7 16,0 0-7-16,-9-67 7 0,2 6-7 0,7 61 9 0,0 0-9 15,-4-57 10-15,-3 0-10 0,7 57 13 0,0 0-13 16,-2-56 14-16,6-1-14 0,-4 57 11 0,0 0-11 16,5-48 11-16,4 8-11 0,-9 40 9 0,0 0-9 15,7-42 9-15,9-6-9 0,-16 48 7 0,0 0-7 16,11-47 7-16,-4 21-7 0,-7 26 5 0,0 0-5 16,5-19 6-16,4 2-6 0,-9 17 4 0,0 0-4 0,3-12 5 15,-3 12-5-15,0 0 4 0,0 0-4 0,7-11 5 16,2 6-5-16,-9 5 2 0,0 0-2 0,18-5 3 15,13 7-3-15,-31-2 1 0,0 0-1 0,36 10 1 16,-3 11-1-16,-33-21 0 0,0 0 0 0,34 26 1 16,1 2-1-16,-35-28 0 0,0 0 0 0,37 24 1 15,-5 4-1-15,-32-28 0 0,0 0 0 0,28 27 0 16,2 3 0-16,-30-30 0 0,0 0 0 0,30 31 0 16,-4 5 0-16,-26-36 0 0,0 0 0 0,25 33 0 15,-4-5 0-15,-21-28 0 0,0 0 0 0,20 29 0 0,3-5 0 16,-23-24 0-16,0 0 0 0,17 21 1 0,-3 2-1 15,-14-23 2-15,0 0-2 0,8 13 2 0,-3-2-2 16,-5-11 5-16,0 0-5 0,3 5 6 0,-3-5-6 16,0 0 8-16,0 0-8 0,0 0 8 0,0 0-8 15,0 0 9-15,0 0-9 0,0 0 9 0,0 0-9 16,0 0 9-16,0 0-9 0,0 0 10 0,0 0-10 16,0 0 9-16,0 0-9 0,0 0 9 0,0 0-9 0,0 0 4 15,0 0-4-15,0 0 4 0,-21-21-4 0,0-3-1496 16</inkml:trace>
  <inkml:trace contextRef="#ctx0" brushRef="#br0" timeOffset="11141.92">21308 4024 1255 0,'0'0'0'0,"0"0"0"16,0 0 0-16,0 0 25 0,0 0-25 0,7-7 26 16,-7 7-26-16,0 0 40 0,0 0-40 0,12-12 40 15,1-1-40-15,-13 13 43 0,0 0-43 0,24-15 44 16,13-9-44-16,-37 24 23 0,0 0-23 0,36-26 23 16,-10 1-23-16,-26 25 18 0,0 0-18 0,30-27 19 15,9-6-19-15,-39 33 17 0,0 0-17 0,35-31 17 0,-5 6-17 16,-30 25 19-16,0 0-19 0,28-24 19 0,-5 3-19 15,-23 21 27-15,0 0-27 0,18-19 28 0,-8 11-28 16,-10 8 30-16,0 0-30 0,7-9 30 0,-7 9-30 16,0 0 29-16,0 0-29 0,9-3 29 0,-9 3-29 15,0 0 22-15,0 0-22 0,0 0 23 0,6-9-23 16,-6 9 18-16,0 0-18 0,0 0 18 0,0 0-18 16,0 0-1352-16</inkml:trace>
  <inkml:trace contextRef="#ctx0" brushRef="#br0" timeOffset="12692.41">22280 3366 1020 0,'0'0'0'0,"0"0"0"16,0 0 0-16,0 0 29 0,0 0-29 0,0 0 30 15,0 0-30-15,0 0 82 0,0 0-82 0,0 0 82 16,0 0-82-16,0 0 66 0,0 0-66 0,0 0 67 0,0 0-67 15,0 0 27-15,0 0-27 0,0 0 27 0,0 0-27 16,0 0 19-16,0 0-19 0,0 0 20 0,0 0-20 16,0 0 14-16,0 0-14 0,0 0 15 0,0 0-15 15,0 0 14-15,0 0-14 0,0 0 14 0,26-9-14 16,-26 9 16-16,0 0-16 0,30-19 16 0,9-7-16 16,-39 26 16-16,0 0-16 0,46-27 17 0,3-5-17 0,-49 32 20 15,0 0-20-15,53-32 21 0,5-5-21 0,-58 37 32 16,0 0-32-16,60-36 33 0,0-6-33 0,-60 42 36 15,0 0-36-15,58-43 37 0,2-2-37 0,-60 45 39 16,0 0-39-16,62-45 40 0,2-3-40 0,-64 48 34 0,0 0-34 16,61-47 34-16,-6 9-34 0,-55 38 27 0,0 0-27 15,48-36 28-15,-8 4-28 0,-40 32 23 0,0 0-23 16,36-29 24-16,-6 5-24 0,-30 24 20 0,0 0-20 16,19-16 20-16,-5 7-20 0,-14 9 16 0,0 0-16 15,9-6 17-15,-9 6-17 0,0 0 14 0,0 0-14 0,9-9 14 16,-9 9-14-16,0 0 12 0,0 0-12 0,0 0 13 15,0 0-13-15,0 0 11 0,0 0-11 0,7-7 11 16,-7 7-11-16,0 0 10 0,0 0-10 0,0 0 10 16,7-5-10-16,-7 5 7 0,0 0-7 0,0 0 7 15,0 12-7-15,0-12 3 0,0 0-3 0,0 15 4 16,-5 11-4-16,5-26 0 0,0 0 0 0,-11 35 1 16,-3-2-1-16,14-33 0 0,0 0 0 0,-16 40 0 15,4 8 0-15,12-48-1 0,0 0 1 0,-11 49 0 16,-1 1 0-16,12-50-2 0,0 0 2 0,-13 48-1 0,1-4 1 15,12-44-3-15,0 0 3 0,-9 36-2 0,-3-3 2 16,12-33-3-16,0 0 3 0,-11 27-2 0,-1-9 2 16,12-18-3-16,0 0 3 0,-9 12-3 0,7-5 3 15,2-7-2-15,0 0 2 0,0 0-1 0,0 0 1 16,0 0 0-16,0 0 0 0,0 0 0 0,0 0 0 16,0 0 0-16,0 0 0 0,0 0 1 0,0 0-1 15,0 0 3-15,0 0-3 0,0 0 3 0,11-24-3 0,-11 24 5 16,0 0-5-16,9-37 6 0,1-11-6 0,-10 48 8 15,0 0-8-15,9-43 9 0,0 10-9 0,-9 33 10 16,0 0-10-16,9-37 11 0,3 1-11 16,-12 36 9-16,0 0-9 0,12-36 9 0,-5 11-9 0,-7 25 8 0,0 0-8 15,8-20 9-15,-1-1-9 0,-7 21 7 0,0 0-7 16,10-24 7-16,-1-1-7 0,-9 25 5 0,0 0-5 16,5-24 6-16,-1 9-6 0,-4 15 7 0,0 0-7 15,2-13 7-15,-2 5-7 0,0 8 7 0,0 0-7 16,0-11 7-16,3 6-7 0,-3 5 7 0,0 0-7 0,0 0 8 15,0-8-8-15,0 8 7 0,0 0-7 0,0 0 8 16,0-7-8-16,0 7 9 0,0 0-9 0,0 0 10 16,0-6-10-16,0 6 11 0,0 0-11 0,0 0 11 15,-9-10-11-15,9 10 10 0,0 0-10 0,-14-5 11 16,-3 1-11-16,17 4 10 0,0 0-10 0,-27-3 10 16,-1 3-10-16,28 0 9 0,0 0-9 0,-32 3 10 15,-3 1-10-15,35-4 6 0,0 0-6 0,-41 5 7 16,2 5-7-16,39-10 4 0,0 0-4 0,-33 13 4 15,1-1-4-15,32-12 3 0,0 0-3 0,-28 5 3 0,7-2-3 16,21-3 2-16,0 0-2 0,-14 0 3 0,5-3-3 16,9 3 2-16,0 0-2 0,0 0 2 0,-7 0-2 15,7 0 2-15,0 0-2 0,0 0 2 0,0 0-2 16,0 0 1-16,0 0-1 0,0 0 1 0,0 0-1 16,0 0 0-16,0 0 0 0,0 0 1 0,0 0-1 15,0 0 0-15,0 0 0 0,10 0 0 0,-3-12 0 16,-7 12-1-16,0 0 1 0,11-16-1 0,0-1 1 0,-1-4-1817 15</inkml:trace>
  <inkml:trace contextRef="#ctx0" brushRef="#br0" timeOffset="14428.61">23779 2295 1177 0,'0'0'0'0,"0"0"0"0,0 0 0 0,0 0 2 0,0 0-2 16,0 0 2-16,-19-12-2 0,19 12 11 0,0 0-11 15,0 0 11-15,-11-13-11 0,11 13 50 0,0 0-50 0,-5-6 50 16,1 0-50-16,4 6 48 0,0 0-48 16,0 0 48-16,-7-7-48 0,7 7 50 0,0 0-50 0,0 0 50 15,-5-8-50-15,5 8 44 0,0 0-44 0,0 0 44 16,0 0-44-16,0 0 36 0,0 0-36 0,0 0 36 16,-7 0-36-16,7 0 31 0,0 0-31 0,0 0 31 15,0 0-31-15,0 0 22 0,0 0-22 0,10 15 23 16,4 15-23-16,-14-30 14 0,0 0-14 0,22 48 14 15,4 20-14-15,-26-68 4 0,0 0-4 0,27 81 5 16,-3 4-5-16,-24-85 1 0,0 0-1 0,23 88 1 16,-3-10-1-16,-20-78 0 0,0 0 0 0,17 73 0 15,-3-6 0-15,-14-67 0 0,0 0 0 0,11 57 0 0,-4-12 0 16,-7-45 0-16,0 0 0 0,5 37 0 0,-1-13 0 16,-4-24 0-16,0 0 0 0,5 12 0 0,-3-5 0 15,-2-7 0-15,0 0 0 0,0 0 0 0,-2 9 0 16,2-9 1-16,0 0-1 0,-7-13 2 0,-7-14-2 15,14 27 4-15,0 0-4 0,-19-42 4 0,-8-13-4 16,27 55 11-16,0 0-11 0,-30-64 11 0,-3 7-11 0,33 57 18 16,0 0-18-16,-34-64 18 0,4-2-18 0,30 66 21 15,0 0-21-15,-26-69 22 0,4 10-22 0,22 59 18 16,0 0-18-16,-17-57 19 0,4-4-19 0,13 61 18 16,0 0-18-16,-7-52 18 0,4 14-18 0,3 38 13 0,0 0-13 15,0-24 13-15,5 5-13 0,-5 19 10 0,0 0-10 16,7-16 10-16,7-1-10 0,-14 17 7 0,0 0-7 15,18-16 8-15,3 1-8 0,-21 15 3 0,0 0-3 16,32-5 4-16,14 10-4 0,-46-5 1 0,0 0-1 0,46 15 2 16,-2 4-2-16,-44-19 0 0,0 0 0 0,40 30 0 15,-4 1 0-15,-36-31-1 0,0 0 1 0,33 38-1 16,-5 9 1-16,-28-47-2 0,0 0 2 0,27 48-2 16,-3-3 2-16,-24-45-2 0,0 0 2 0,23 40-2 15,2-2 2-15,-25-38-2 0,0 0 2 0,21 40-2 16,-5-7 2-16,-16-33-2 0,0 0 2 0,12 28-2 15,1-9 2-15,-13-19-1 0,0 0 1 0,9 13-1 16,-6-2 1-16,-3-11 0 0,0 0 0 0,0 0 0 16,0 0 0-16,0 0 0 0,0 0 0 0,-5 0 0 15,-4-11 0-15,9 11 0 0,0 0 0 0,-14-26 1 0,-9-25-1 16,23 51 1-16,0 0-1 0,-25-61 1 0,8 0-1 16,17 61 2-16,0 0-2 0,-16-64 3 0,5 7-3 15,11 57 3-15,0 0-3 0,-7-52 4 0,5 16-4 16,2 36 2-16,0 0-2 0,0-45 3 0,2-12-3 15,-2 57 2-15,0 0-2 0,4-52 2 0,1 12-2 16,-5 40 1-16,0 0-1 0,7-33 2 0,2 9-2 0,-9 24 0 16,0 0 0-16,3-21 1 0,-1 14-1 15,-2 7 0-15,0 0 0 0,0 0 0 0,12-8 0 0,-12 8-2 16,0 0 2-16,23 0-1 0,13 8 1 0,-36-8-4 0,0 0 4 16,38 19-3-16,3 11 3 0,-41-30-6 15,0 0 6-15,41 36-5 0,-3 1 5 0,-38-37-6 0,0 0 6 16,37 39-5-16,-1 6 5 0,-36-45-5 0,0 0 5 15,35 44-5-15,-1-8 5 0,-34-36-3 0,0 0 3 16,33 41-3-16,-1 3 3 0,-32-44-3 0,0 0 3 16,28 41-2-16,-5-10 2 0,-23-31-2 0,0 0 2 0,18 30-2 15,-4-2 2-15,-14-28-2 0,0 0 2 0,10 20-2 16,-3-8 2-16,-7-12-2 0,0 0 2 0,4 9-2 16,-4-9 2-16,0 0-3 0,0 0 3 0,0 0-3 15,5-9 3-15,-5 9-4 0,0 0 4 0,2-29-3 16,-2-14 3-16,0-2-1434 0</inkml:trace>
  <inkml:trace contextRef="#ctx0" brushRef="#br0" timeOffset="15227.8">24603 1907 1087 0,'0'0'0'0,"-2"-10"0"0,-7-15 0 0,9 25 14 0,0 0-14 15,-7-24 15-15,7 10-15 0,0 14 31 0,0 0-31 16,2-7 32-16,0-1-32 0,-2 8 31 0,0 0-31 15,1-9 31-15,-1 9-31 0,0 0 18 0,0 0-18 16,13 2 19-16,10 17-19 0,-23-19 18 0,0 0-18 0,28 40 18 16,4 22-18-16,-32-62 19 0,0 0-19 0,31 76 20 15,-6 9-20-15,-25-85 28 0,0 0-28 16,23 88 28-16,-2-3-28 0,-21-85 28 0,0 0-28 0,18 81 28 16,-4-1-28-16,-14-80 27 0,0 0-27 0,12 78 27 15,-3-11-27-15,-9-67 26 0,0 0-26 0,5 63 26 16,-3-5-26-16,-2-58 23 0,0 0-23 0,-2 49 23 15,1-13-23-15,1-36 20 0,0 0-20 0,-2 25 21 16,2-13-21-16,0-12 19 0,0 0-19 0,-2 8 19 16,-5-8-19-16,7 0 18 0,0 0-18 0,-9-12 18 15,-5-16-18-15,14 28 15 0,0 0-15 0,-14-45 15 0,-4-19-15 16,18 64 11-16,0 0-11 0,-16-81 12 0,-3-23-12 16,19 104 7-16,0 0-7 0,-19-109 8 0,-8 7-8 15,27 102 2-15,0 0-2 0,-23-97 3 0,6 9-3 16,17 88 0-16,0 0 0 0,-14-69 1 0,6 25-1 15,8 44 0-15,0 0 0 0,-1-29 1 0,2 1-1 16,-1 28 0-16,0 0 0 0,4-24 0 0,1 0 0 16,-5 24 0-16,0 0 0 0,7-24 1 0,2 3-1 15,-9 21 0-15,0 0 0 0,14-16 1 0,4-4-1 0,-18 20 0 16,0 0 0-16,23-16 1 0,3 4-1 0,-26 12 0 16,0 0 0-16,37 0 1 0,7 12-1 0,-44-12 0 15,0 0 0-15,46 19 1 0,-5 14-1 0,-41-33 0 0,0 0 0 16,35 33 1-16,-1 3-1 0,-34-36 1 0,0 0-1 15,33 36 1-15,10 8-1 0,-43-44 1 0,0 0-1 16,40 41 1-16,-5-1-1 0,-35-40 0 0,0 0 0 16,34 40 1-16,-6 1-1 0,-28-41 0 0,0 0 0 0,23 44 1 15,-7-6-1-15,-16-38 0 0,0 0 0 16,12 34 1-16,-1-4-1 0,-11-30 0 0,0 0 0 0,9 24 1 16,-4-5-1-16,-5-19 0 0,0 0 0 0,5 12 0 15,1 0 0-15,-6-12 1 0,0 0-1 0,3 9 1 16,-3-9-1-16,0 0 1 0,0 0-1 0,0 5 1 15,0-5-1-15,0 0 1 0,0 0-1 0,0 0 1 16,0-9-1-16,0 9 1 0,0 0-1 0,-9-3 1 16,-15-6-1-16,-3 1-1312 0</inkml:trace>
  <inkml:trace contextRef="#ctx0" brushRef="#br0" timeOffset="15463.74">24645 2333 1401 0,'0'0'0'0,"0"0"0"0,12 7 0 0,-12-7 20 16,0 0-20-16,11-4 21 0,0-1-21 0,-11 5 47 16,0 0-47-16,26-16 48 0,20-23-48 0,-46 39 43 15,0 0-43-15,53-40 43 0,-7 10-43 0,-46 30 22 0,0 0-22 16,44-32 22-16,2-5-22 0,-46 37 16 0,0 0-16 15,45-43 16-15,7-2-16 0,-52 45 8 0,0 0-8 16,56-48 9-16,2 4-9 0,1 3-1227 0</inkml:trace>
  <inkml:trace contextRef="#ctx0" brushRef="#br0" timeOffset="16062.58">25404 1528 1379 0,'0'0'0'0,"0"0"0"15,0 9 0-15,0-9 1 0,0 0-1 0,1 24 2 16,5 24-2-16,-6-48 3 0,0 0-3 0,3 52 3 0,-3-15-3 16,0-37 15-16,0 0-15 0,2 24 15 15,1-15-15-15,-3-9 14 0,0 0-14 0,0 0 15 0,0 0-15 16,0 0 13-16,0 0-13 0,0 0 14 0,-5-25-14 15,5 25 13-15,0 0-13 0,-2-33 13 0,-1-15-13 16,3 48 7-16,0 0-7 0,-4-40 7 0,3 11-7 16,1 29 2-16,0 0-2 0,0-19 2 0,0 5-2 15,0 14 0-15,0 0 0 0,0 0 0 0,0 0 0 0,0 0 0 16,0 0 0-16,10 26 0 0,-1 17 0 0,-9-43 0 16,0 0 0-16,12 49 0 0,1 1 0 0,-13-50 0 15,0 0 0-15,16 43 0 0,-1-14 0 0,-15-29 1 0,0 0-1 16,13 19 1-16,-6-6-1 0,-7-13 5 15,0 0-5-15,0 0 5 0,0 0-5 0,0 0 11 0,0 0-11 16,-4-25 11-16,-10-11-11 0,14 36 18 0,0 0-18 16,-19-40 18-16,-2-5-18 0,21 45 23 0,0 0-23 15,-20-33 24-15,8 11-24 0,12 22 27 0,0 0-27 16,-13-14 27-16,-1 5-27 0,14 9 35 0,0 0-35 0,-8-3 35 16,8 3-35-16,0 0 35 0,0 0-35 0,-2 9 35 15,2 8-35-15,0-17 23 0,0 0-23 0,-2 28 24 16,-5 4-24-16,7-32 16 0,0 0-16 0,-4 40 17 15,1 3-17-15,3-43 8 0,0 0-8 0,5 45 9 16,8 7-9-16,-13-52 4 0,0 0-4 0,14 54 4 16,3 1-4-16,-17-55 1 0,0 0-1 0,21 51 1 15,2-5-1-15,-23-46 0 0,0 0 0 0,27 37 0 16,3-13 0-16,-30-24 0 0,0 0 0 0,26 17 0 16,-1-5 0-16,-25-12 0 0,0 0 0 0,28 0 0 0,4-12 0 15,-32 12 0-15,0 0 0 0,35-24 0 0,4-18 0 16,-39 42-1-16,0 0 1 0,34-51-1 0,-10-7 1 15,1 3-1391-15</inkml:trace>
  <inkml:trace contextRef="#ctx0" brushRef="#br0" timeOffset="20386.78">25843 834 902 0,'0'0'0'16,"0"0"11"-16,0 0-11 0,28 7 11 0,-9-3-11 15,-19-4 0-15,0 0 0 0,14 5 0 0,-3 2 0 0,-11-7-11 16,0 0 11-16,9 5-11 0,-9-5 11 0,0 0-617 16</inkml:trace>
  <inkml:trace contextRef="#ctx0" brushRef="#br0" timeOffset="20812.64">25926 890 1001 0,'0'0'0'0,"0"0"11"0,0 0-11 16,0 0 12-16,-7-13-12 0,7 13 3 0,0 0-3 16,-2-7 4-16,2 7-4 0,0 0 34 0,0 0-34 15,0 0 35-15,-2-5-35 0,2 5 76 0,0 0-76 0,0 0 77 16,0 0-77-16,0 0 90 0,0 0-90 0,0 0 91 16,0 0-91-16,0 0 72 0,0 0-72 0,-5 9 72 15,5 10-72-15,0-19 53 0,0 0-53 0,0 45 54 16,-4 21-54-16,4-66 36 0,0 0-36 0,-3 85 37 15,3 10-37-15,0-95 23 0,0 0-23 0,3 98 23 16,6-1-23-16,-9-97 13 0,0 0-13 0,14 101 14 16,6 4-14-16,-20-105 9 0,0 0-9 0,24 104 10 15,4-14-10-15,-28-90 8 0,0 0-8 0,32 81 8 16,2 2-8-16,-34-83 7 0,0 0-7 0,37 73 8 0,-2-12-8 16,-35-61 7-16,0 0-7 0,39 45 8 0,5-12-8 15,-44-33 8-15,0 0-8 0,46 24 8 0,0-12-8 16,-46-12 8-16,0 0-8 0,44 9 8 0,0-6-8 15,-44-3 9-15,0 0-9 0,40-5 10 0,-1-2-10 16,-39 7 11-16,0 0-11 0,37-5 11 0,-5-2-11 16,-32 7 10-16,0 0-10 0,27 0 11 0,-10-4-11 0,-17 4 10 15,0 0-10-15,18 0 10 0,-1 4-10 0,-17-4 8 16,0 0-8-16,18 3 8 0,-4 1-8 0,-14-4 5 16,0 0-5-16,9 1 6 0,-9-1-6 0,0 0 2 0,0 0-2 15,9 0 3-15,-9 0-3 0,0 0 0 0,0 0 0 16,-5 7 1-16,-13 5-1 0,0-3-1473 0</inkml:trace>
  <inkml:trace contextRef="#ctx0" brushRef="#br0" timeOffset="21713.24">26573 1083 1122 0,'0'0'0'16,"0"0"70"-16,0 0-70 0,0 0 71 0,-18-20-71 0,18 20 55 15,0 0-55-15,0 0 55 0,-7-7-55 16,7 7 38-16,0 0-38 0,0 0 39 0,0 0-39 0,0 0 31 16,0 0-31-16,0 0 31 0,-1-9-31 0,1 9 25 15,0 0-25-15,0 0 25 0,0 0-25 0,0 0 19 16,0 0-19-16,12 21 20 0,2 22-20 0,-14-43 16 0,0 0-16 15,16 61 16-15,-4 13-16 0,-12-74 10 0,0 0-10 16,13 76 10-16,-3 0-10 0,-10-76 6 0,0 0-6 16,9 76 6-16,0-6-6 0,-9-70 3 0,0 0-3 15,7 65 4-15,2-1-4 0,-9-64 3 0,0 0-3 16,5 52 4-16,-5-15-4 0,0-37 3 0,0 0-3 0,0 29 3 16,0-10-3-16,0-19 3 0,0 0-3 0,-2 12 4 15,2-12-4-15,0 0 3 0,0 0-3 0,-9 5 3 16,9-5-3-16,0 0 5 0,0 0-5 0,-10-17 5 15,-6-17-5-15,16 34 5 0,0 0-5 0,-14-51 6 16,3-16-6-16,11 67 7 0,0 0-7 0,-12-69 8 16,1 5-8-16,11 64 8 0,0 0-8 0,-12-57 8 15,0 5-8-15,12 52 6 0,0 0-6 0,-11-54 7 16,2-1-7-16,9 55 7 0,0 0-7 0,-5-58 7 16,0 1-7-16,5 57 7 0,0 0-7 0,-4-48 7 0,4 17-7 15,0 31 6-15,0 0-6 0,4-21 6 0,1 4-6 16,-5 17 5-16,0 0-5 0,2-12 5 0,1-1-5 15,-3 13 4-15,0 0-4 0,5-6 4 0,3 2-4 16,-8 4 2-16,0 0-2 0,21 0 3 0,14 4-3 16,-35-4 1-16,0 0-1 0,44 6 2 0,-3 15-2 15,-41-21 0-15,0 0 0 0,37 28 1 0,-2 5-1 16,-35-33 0-16,0 0 0 0,37 40 0 0,4 1 0 0,-41-41 0 16,0 0 0-16,38 40 1 0,-2 1-1 0,-36-41 0 15,0 0 0-15,31 37 1 0,-1-3-1 0,-30-34 1 16,0 0-1-16,27 30 1 0,-8-2-1 0,-19-28 2 0,0 0-2 15,16 24 2-15,-2-3-2 0,-14-21 4 0,0 0-4 16,13 20 5-16,-5-8-5 0,-8-12 5 0,0 0-5 16,6 13 6-16,-5-7-6 0,-1-6 5 0,0 0-5 15,0 0 6-15,0 6-6 0,0-6 6 0,0 0-6 16,0 0 6-16,0 0-6 0,0 0 6 0,0 0-6 0,0 0 6 16,0 0-6-16,0 0 5 0,0 0-5 0,0 0 5 15,0 0-5-15,0 0 3 0,0 0-3 0,0 0 4 16,0 0-4-16,0 0 3 0,0 0-3 0,0 0 3 15,-5-9-3-15,5 9 0 0,0 0 0 0,0-5 1 16,2-6-1-16,0 3-1378 0</inkml:trace>
  <inkml:trace contextRef="#ctx0" brushRef="#br0" timeOffset="22030.39">26592 1556 1121 0,'0'0'0'0,"0"0"0"0,16-4 0 16,-16 4 0-16,0 0 0 0,11-3 0 0,-4-2 0 0,-7 5 0 16,0 0 0-16,18-12 1 0,19-13-1 0,-37 25 25 15,0 0-25-15,35-27 25 0,-12 9-25 0,-23 18 43 16,0 0-43-16,24-19 44 0,12-1-44 0,-36 20 51 0,0 0-51 15,32-21 51-15,-13 9-51 0,-19 12 46 0,0 0-46 16,18-12 47-16,4-8-47 0,-22 20 37 0,0 0-37 16,27-15 38-16,-4 1-38 0,-23 14 26 0,0 0-26 15,19-16 26-15,2 1-26 0,-21 15 10 0,0 0-10 16,20-21 10-16,1 2-10 0,-21 19 2 0,0 0-2 16,18-12 2-16,-10 3-2 0,1 1-1144 0</inkml:trace>
  <inkml:trace contextRef="#ctx0" brushRef="#br0" timeOffset="22559.36">26771 566 1289 0,'0'0'0'15,"0"0"8"-15,0 0-8 0,0-12 8 0,0 5-8 16,0 7 6-16,0 0-6 0,1-9 7 0,-1 9-7 0,0 0 0 16,0 0 0-16,14-3 1 0,9 3-1 0,-23 0 1 15,0 0-1-15,39 7 1 0,11 5-1 0,-50-12 4 16,0 0-4-16,56 21 4 0,4 3-4 0,-60-24 8 15,0 0-8-15,63 33 9 0,1 15-9 0,-64-48 11 0,0 0-11 16,65 55 12-16,2 15-12 0,-67-70 13 0,0 0-13 16,64 72 14-16,-6 6-14 0,-58-78 12 15,0 0-12-15,55 80 13 0,-6 1-13 0,-49-81 13 0,0 0-13 16,41 82 14-16,-10-6-14 0,-31-76 15 0,0 0-15 16,23 72 16-16,-9 8-16 0,-14-80 16 0,0 0-16 0,7 78 16 15,-7-2-16-15,0-76 18 0,0 0-18 0,-3 69 19 16,-2-5-19-16,5-64 18 0,0 0-18 0,-9 57 18 15,-5-8-18-15,14-49 15 0,0 0-15 0,-14 40 16 16,1-7-16-16,13-33 13 0,0 0-13 0,-10 27 14 16,-1-6-14-16,11-21 18 0,0 0-18 0,-9 21 18 15,6 3-18-15,3-24 17 0,0 0-17 0,0 19 18 16,5-10-18-16,-5-9 17 0,0 0-17 0,7 5 18 16,2-2-18-16,-9-3 15 0,0 0-15 0,9 4 15 15,1-8-15-15,-10 4 11 0,0 0-11 0,13-8 12 0,4-17-12 16,1 1-1291-16</inkml:trace>
  <inkml:trace contextRef="#ctx0" brushRef="#br0" timeOffset="27246.72">25811 2272 606 0,'0'0'0'0,"0"0"0"0,0 0 0 0,0 0 7 0,0 0-7 15,0 0 8-15,12 23-8 0,-12-23 17 0,0 0-17 16,7 12 17-16,0 0-17 0,-7-12 20 0,0 0-20 16,9 12 20-16,4 21-20 0,-13-33 17 0,0 0-17 0,12 36 17 15,0 9-17-15,-12-45 12 0,0 0-12 16,7 49 13-16,0-1-13 0,-7-48 13 0,0 0-13 0,7 43 13 16,2 2-13-16,-9-45 19 0,0 0-19 0,11 37 20 15,1-10-20-15,-12-27 23 0,0 0-23 0,11 21 24 16,-6-3-24-16,-5-18 24 0,0 0-24 0,4 12 25 15,-4-12-25-15,0 0 30 0,0 0-30 0,0 0 31 16,0 0-31-16,0 0 31 0,0 0-31 0,0 0 32 16,0 0-32-16,0 0 37 0,0 0-37 0,0 0 38 15,0 0-38-15,0 0 49 0,0 0-49 0,1-9 49 16,-1-7-49-16,0 16 53 0,0 0-53 0,0-24 53 0,0-9-53 16,0 33 51-16,0 0-51 0,2-39 52 0,0 2-52 15,-2 37 43-15,0 0-43 0,5-36 44 0,4-9-44 16,-9 45 38-16,0 0-38 0,9-36 39 0,-2 18-39 15,-7 18 27-15,0 0-27 0,5-12 28 0,-5 0-28 16,0 12 20-16,0 0-20 0,2-7 21 0,1-5-21 16,-3 12 18-16,0 0-18 0,4-9 19 0,-4 9-19 15,0 0 15-15,0 0-15 0,7-8 15 0,-7 8-15 16,0 0 14-16,0 0-14 0,2-12 15 0,-2 12-15 16,0 0 15-16,0 0-15 0,3-7 15 0,-3 7-15 0,0 0 13 15,0 0-13-15,0 0 14 0,6-9-14 0,-6 9 12 16,0 0-12-16,0 0 12 0,0 0-12 0,0 0 11 0,0 0-11 15,0 0 11-15,0 0-11 0,0 0 6 0,0 0-6 16,0 0 6-16,-2 9-6 0,2-9 3 0,0 0-3 16,0 0 4-16,0 0-4 0,0 0 0 0,0 0 0 15,0 0 1-15,3 7-1 0,-3-7 0 0,0 0 0 0,0 0 0 16,7 13 0-16,-7-13 0 0,0 0 0 0,9 16 0 16,7 8 0-16,-16-24-2 0,0 0 2 0,18 24-1 15,1-8 1-15,-19-16-5 0,0 0 5 0,20 12-5 16,-5-3 5-16,-15-9-6 0,0 0 6 0,13 7-6 15,-4 1 6-15,-9-8-7 0,0 0 7 0,7 6-7 16,-7-6 7-16,0 0-5 0,0 0 5 0,0 0-5 16,9 6 5-16,-9-6-4 0,0 0 4 0,0 0-3 15,0 0 3-15,0 0-3 0,0 0 3 0,7 6-2 16,-7-6 2-16,0 0-2 0,0 0 2 0,7 3-1 16,-7-3 1-16,0 0-1 0,0 0 1 0,0 0-1 15,7-3 1-15,-7 3-1 0,0 0 1 0,0 0 0 0,0 0 0 16,0 0 0-16,0 0 0 0,0 0 0 0,7 7 0 15,-7-7 0-15,0 0 0 0,0 0 0 0,0 0 0 16,0 0 0-16,0 0 0 0,0 0 1 0,0 0-1 16,0 0 1-16,0 0-1 0,0 0 1 0,0 0-1 15,0 0 1-15,0 0-1 0,0 0 1 0,0 0-1 16,0 0-1319-16</inkml:trace>
  <inkml:trace contextRef="#ctx0" brushRef="#br0" timeOffset="27459.15">25968 2203 102 0,'0'0'0'0,"0"0"0"16,0 0 0-16,0 0-17 0</inkml:trace>
  <inkml:trace contextRef="#ctx0" brushRef="#br0" timeOffset="27936.78">25975 2198 561 0,'0'0'0'0,"0"0"0"16,0 0 0-16,0 0 4 0,0 0-4 0,0 0 4 16,0 0-4-16,0 0 9 0,0 0-9 0,0 0 10 0,0 0-10 15,0 0 42-15,0 0-42 0,4 8 43 0,-3-2-43 16,-1-6 56-16,0 0-56 0,4 15 57 0,-1 13-57 15,-3-28 55-15,0 0-55 0,4 33 56 0,-2 7-56 16,-2-40 57-16,0 0-57 0,0 45 58 0,-2 3-58 16,2-48 56-16,0 0-56 0,-4 45 57 0,-1-2-57 15,5-43 45-15,0 0-45 0,-7 37 46 0,0-4-46 16,7-33 39-16,0 0-39 0,-9 27 40 0,-3-11-40 0,12-16 36 16,0 0-36-16,-13 8 36 0,3 1-36 0,10-9 31 15,0 0-31-15,-11 4 31 0,11-4-31 0,0 0 28 16,0 0-28-16,-10-7 29 0,1 1-29 0,9 6 24 0,0 0-24 15,-11-6 24-15,4 0-24 0,7 6 21 16,0 0-21-16,0 0 22 0,-2-7-22 0,2 7 19 0,0 0-19 16,0 0 19-16,9-13-19 0,-9 13 18 0,0 0-18 15,2-11 18-15,2 3-18 0,-4 8 15 0,0 0-15 16,5-6 16-16,4-4-16 0,-9 10 10 0,0 0-10 0,14-9 10 16,5 4-10-16,-19 5 6 0,0 0-6 0,30-3 6 15,9 8-6-15,-39-5 4 0,0 0-4 0,39 10 5 16,-6 4-5-16,-33-14 2 0,0 0-2 0,27 16 3 15,-4-4-3-15,-23-12 2 0,0 0-2 0,19 8 2 16,-1-1-2-16,-18-7 2 0,0 0-2 0,16 9 2 16,-4-6-2-16,-12-3 1 0,0 0-1 0,7 4 1 15,-7-4-1-15,0 0 1 0,0 0-1 0,0 0 2 16,7 2-2-16,-7-2 1 0,0 0-1 0,0 0 1 16,0 0-1-16,0 0 1 0,0 0-1 0,0 0 1 15,0 0-1-15,0 0 1 0,0 0-1 0,0 0 2 0,0 0-2 16,0 0 1-16,0 0-1 0,0 0 1 0,0 0-1 15,0 0-1253-15</inkml:trace>
  <inkml:trace contextRef="#ctx0" brushRef="#br0" timeOffset="36045.67">24481 3385 1043 0,'0'0'0'15,"0"0"0"-15,0 0 0 0,0 0 6 0,0 0-6 16,0 0 7-16,0 0-7 0,0 0 21 0,0 0-21 0,-7 24 22 15,7-1-22-15,0-23 21 0,0 0-21 0,2 34 22 16,3 15-22-16,-5-49 13 0,0 0-13 0,9 52 14 16,-2 5-14-16,-7-57 9 0,0 0-9 0,5 57 10 15,-1 3-10-15,-4-60 7 0,0 0-7 0,1 58 8 16,-1-19-8-16,0-39 8 0,0 0-8 0,2 30 9 16,-2-15-9-16,0-15 9 0,0 0-9 0,0 7 10 15,0-7-10-15,0 0 11 0,0 0-11 0,0 0 11 16,0 0-11-16,0 0 18 0,0 0-18 0,0 0 19 15,0 0-19-15,0 0 24 0,0 0-24 0,7-12 24 0,6-7-24 16,-13 19 24-16,0 0-24 0,23-33 25 0,17-3-25 16,-40 36 25-16,0 0-25 0,50-36 26 0,4 3-26 15,-54 33 27-15,0 0-27 0,53-28 28 0,2 0-28 16,-55 28 17-16,0 0-17 0,56-27 17 0,6 1-17 16,-62 26 11-16,0 0-11 0,65-31 11 0,1 1-11 15,-66 30 9-15,0 0-9 0,65-31 9 0,2 2-9 0,-67 29 8 16,0 0-8-16,65-32 8 0,-3 0-8 0,-62 32 4 15,0 0-4-15,62-33 5 0,-2-4-5 16,-60 37 5-16,0 0-5 0,59-33 6 0,1 6-6 0,-60 27 4 16,0 0-4-16,59-28 5 0,-10 0-5 0,-49 28 6 0,0 0-6 15,41-24 6-15,-4 3-6 0,-37 21 7 0,0 0-7 16,35-20 7-16,7-8-7 0,-42 28 6 0,0 0-6 16,50-30 6-16,3 3-6 0,-53 27 7 0,0 0-7 15,53-28 8-15,-2 0-8 0,-51 28 7 0,0 0-7 16,44-26 8-16,-4 2-8 0,-40 24 8 0,0 0-8 0,43-24 8 15,3 1-8-15,-46 23 6 0,0 0-6 0,44-20 7 16,-4-1-7-16,-40 21 5 0,0 0-5 0,44-21 6 16,16-3-6-16,-60 24 2 0,0 0-2 0,64-24 3 15,-4-4-3-15,-60 28 2 0,0 0-2 0,56-24 2 16,-6 0-2-16,-50 24 1 0,0 0-1 0,42-25 2 16,-9 5-2-16,-33 20 2 0,0 0-2 0,32-19 2 15,2 1-2-15,-34 18 2 0,0 0-2 0,31-19 2 16,3-2-2-16,-34 21 3 0,0 0-3 0,33-20 3 15,-3 1-3-15,-30 19 4 0,0 0-4 0,34-18 4 16,5-6-4-16,-39 24 5 0,0 0-5 0,33-19 5 16,-13 7-5-16,-20 12 5 0,0 0-5 0,21-12 6 0,12-4-6 15,-33 16 4-15,0 0-4 0,30-14 4 0,-12 2-4 16,-18 12 3-16,0 0-3 0,12-7 4 0,6-8-4 16,-18 15 2-16,0 0-2 0,25-17 2 0,3-4-2 15,-28 21 2-15,0 0-2 0,26-19 2 0,-4 1-2 16,-22 18 3-16,0 0-3 0,22-15 4 0,3-1-4 0,-25 16 4 15,0 0-4-15,32-17 5 0,7-2-5 0,-39 19 5 16,0 0-5-16,40-21 6 0,3 6-6 0,-43 15 5 16,0 0-5-16,38-18 5 0,-4-1-5 0,-34 19 2 0,0 0-2 15,30-17 3-15,-4 1-3 0,-26 16 0 0,0 0 0 16,30-15 1-16,7-6-1 0,-37 21 0 0,0 0 0 16,34-19 0-16,-8 7 0 0,-26 12 0 0,0 0 0 15,32-14 1-15,12-5-1 0,-44 19 1 0,0 0-1 16,43-17 2-16,-15 5-2 0,-28 12 2 0,0 0-2 0,26-16 3 15,6-3-3-15,-32 19 3 0,0 0-3 0,25-17 4 16,-13 8-4-16,-12 9 3 0,0 0-3 0,7-7 4 16,-7 7-4-16,0 0 3 0,0 0-3 0,7-5 3 15,-7 5-3-15,0 0 2 0,0 0-2 0,11-4 3 16,-11 4-3-16,0 0 3 0,0 0-3 0,0 0 3 16,5-12-3-16,-5 12 3 0,0 0-3 0,4-8 4 15,-1-8-4-15,-3 16 5 0,0 0-5 0,0-21 6 16,-7-15-6-16,7 36 7 0,0 0-7 0,-12-36 8 15,-4 1-8-15,16 35 13 0,0 0-13 0,-14-26 13 16,5 7-13-16,9 19 17 0,0 0-17 0,-5-9 17 0,5 9-17 16,0 0 17-16,0 0-17 0,-4-8 18 0,4 8-18 15,0 0 15-15,0 0-15 0,0 0 16 0,0 0-16 16,0 0 13-16,0 0-13 0,0 0 14 0,0 0-14 16,0 0 8-16,0 0-8 0,0 0 9 0,-2-19-9 15,2 19 5-15,0 0-5 0,-7-30 6 0,-3-18-6 16,-1-1-1518-16</inkml:trace>
  <inkml:trace contextRef="#ctx0" brushRef="#br0" timeOffset="41561.82">25469 3662 539 0,'0'0'0'0,"0"0"0"15,0 0 0-15,0 0 13 0,0 0-13 0,0 0 14 16,0 0-14-16,0 0 56 0,0 0-56 0,0 0 57 16,0 0-57-16,0 0 77 0,0 0-77 0,0 0 77 15,0 0-77-15,0 0 61 0,0 0-61 0,0 0 62 0,0 0-62 16,0 0 38-16,0 0-38 0,0 0 39 15,0 0-39-15,0 0 32 0,0 0-32 0,3 19 32 0,-3-19-32 16,0 0 28-16,0 0-28 0,0 9 28 0,0-9-28 16,0 0 23-16,0 0-23 0,0 0 24 0,-14-13-24 15,14 13 23-15,0 0-23 0,-14-12 23 0,2-5-23 16,12 17 33-16,0 0-33 0,-14-16 34 0,3 10-34 16,11 6 43-16,0 0-43 0,-7-2 44 0,7 2-44 15,0 0 43-15,0 0-43 0,-9 0 43 0,9 0-43 16,0 0 30-16,0 0-30 0,0 0 31 0,2 8-31 0,-2-8 16 15,0 0-16-15,3 6 17 0,-3-6-17 0,0 0 9 16,0 0-9-16,4 10 10 0,-4-10-10 0,0 0 4 16,0 0-4-16,0 0 5 0,0 0-5 0,0 0 2 0,0 0-2 15,0 0 2-15,0 0-2 0,0 0 1 0,0 0-1 16,0 5 2-16,0-5-2 0,0 0 2 16,0 0-2-16,0 0 2 0,0 0-2 0,0 0 2 0,0 0-2 15,0 0 3-15,0 0-3 0,0 0 2 0,0 0-2 16,5 7 2-16,-5-7-2 0,0 0 1 0,0 0-1 0,0 0 1 15,11 12-1-15,-11-12 0 0,0 0 0 0,7 5 0 16,2 8 0-16,-9-13 0 0,0 0 0 0,5 8 0 16,0-1 0-16,-5-7-1 0,0 0 1 0,0 0 0 15,9 9 0-15,-9-9-1 0,0 0 1 0,0 0 0 16,0 0 0-16,0 0-1 0,0 0 1 0,0 0-1 16,0 0 1-16,0 0 0 0,0 0 0 0,0 0 0 15,-3-9 0-15,3 9 0 0,0 0 0 0,-9-9 0 16,-4 3 0-16,13 6 3 0,0 0-3 0,-17-6 4 15,-4-1-4-15,21 7 7 0,0 0-7 0,-22-3 7 0,5 6-7 16,17-3 13-16,0 0-13 0,-16 13 13 0,2 2-13 16,14-15 15-16,0 0-15 0,-20 24 16 0,1 13-16 15,19-37 14-15,0 0-14 0,-14 40 14 0,3 10-14 16,11-50 13-16,0 0-13 0,-7 55 13 0,6 2-13 16,1-57 8-16,0 0-8 0,0 56 9 0,0-8-9 15,0-48 4-15,0 0-4 0,5 45 4 0,5-9-4 16,-10-36 2-16,0 0-2 0,13 30 2 0,4-3-2 0,-17-27 0 15,0 0 0-15,22 21 1 0,0-9-1 0,-22-12 0 16,0 0 0-16,29 4 0 0,10-13 0 0,-39 9 0 16,0 0 0-16,44-15 0 0,5-10 0 0,-49 25 0 0,0 0 0 15,44-24 0-15,-14 3 0 0,-30 21 0 0,0 0 0 16,28-19 0-16,4-5 0 0,-32 24 0 0,0 0 0 16,28-26 0-16,-10 4 0 0,-18 22-1 0,0 0 1 15,12-14 0-15,-3 3 0 0,-9 11-7 0,0 0 7 16,9-8-6-16,5-1 6 0,0-3-1271 0</inkml:trace>
  <inkml:trace contextRef="#ctx0" brushRef="#br0" timeOffset="42309.96">25876 3414 471 0,'0'0'0'0,"0"0"0"0,0 0 0 16,0 0 16-16,0 0-16 0,0 0 17 0,0 0-17 0,0 0 40 15,0 0-40-15,-7 0 40 0,7 0-40 16,0 0 45-16,0 0-45 0,0 0 46 0,0 0-46 0,0 0 39 16,0 0-39-16,4 6 40 0,-4 4-40 0,0-10 32 15,0 0-32-15,1 9 33 0,1-4-33 0,-2-5 29 16,0 0-29-16,0 0 29 0,0 0-29 0,0 0 24 0,0 0-24 16,4 7 24-16,-4-7-24 0,0 0 24 0,0 0-24 15,0 0 24-15,0 0-24 0,0 0 25 0,0 0-25 16,0 0 26-16,0 0-26 0,0 0 33 0,0 0-33 15,-7-7 34-15,7 7-34 0,0 0 37 0,0 0-37 0,0 0 37 16,0 0-37-16,0 0 32 0,0 0-32 0,0 0 33 16,1 14-33-16,-1-14 24 0,0 0-24 0,4 14 25 15,1-4-25-15,-5-10 13 0,0 0-13 0,2 9 14 16,-2-9-14-16,0 0 7 0,0 0-7 0,7 8 8 16,-7-8-8-16,0 0 3 0,0 0-3 0,5 9 4 15,-5-9-4-15,0 0 1 0,0 0-1 0,0 0 2 16,0 0-2-16,0 0 1 0,0 0-1 0,0 0 1 15,-3-9-1-15,3 9 2 0,0 0-2 0,-9-12 2 16,-2 0-2-16,11 12 7 0,0 0-7 0,-12-12 7 16,-4-4-7-16,16 16 19 0,0 0-19 0,-14-5 20 0,7 2-20 15,7 3 37-15,0 0-37 0,-7 3 38 0,0 6-38 16,7-9 42-16,0 0-42 0,-9 17 42 0,2 9-42 16,7-26 33-16,0 0-33 0,-7 35 34 0,2 8-34 15,5-43 25-15,0 0-25 0,-2 48 25 0,7 6-25 16,-5-54 16-16,0 0-16 0,11 59 17 0,7-6-17 0,-18-53 10 15,0 0-10-15,24 52 10 0,3-15-10 16,-27-37 7-16,0 0-7 0,26 27 8 0,-5-9-8 0,-21-18 4 16,0 0-4-16,20 8 5 0,-1-4-5 0,-19-4 6 15,0 0-6-15,28-9 7 0,9-12-7 0,-37 21 7 0,0 0-7 16,39-27 7-16,-7-6-7 0,-32 33 12 0,0 0-12 16,25-28 12-16,-8 4-12 0,-17 24 10 0,0 0-10 15,13-21 11-15,-1 2-11 0,-12 19 6 0,0 0-6 16,12-15 6-16,2-3-6 0,1 3-1311 0</inkml:trace>
  <inkml:trace contextRef="#ctx0" brushRef="#br0" timeOffset="45278.99">25982 3454 191 0,'0'0'0'0,"0"0"0"0,0 0 0 16,0 0 0-16,0 0 0 0,0 0 1 0,0 0-1 0,0 0-84 15</inkml:trace>
  <inkml:trace contextRef="#ctx0" brushRef="#br0" timeOffset="48027.46">26003 3406 505 0,'0'0'0'0,"0"0"0"0,0 0 0 0,0 0 16 0,0 0-16 15,0 0 16-15,0 0-16 0,0 0 56 16,0 0-56-16,0 0 57 0,0 0-57 0,0 0 52 0,0 0-52 16,0 0 53-16,0 0-53 0,0 0 50 0,0 0-50 15,0 0 50-15,0 0-50 0,0 0 45 0,0 0-45 16,11-21 45-16,-9 14-45 0,-2 7 45 0,0 0-45 0,1-12 46 16,-1-4-46-16,0 16 43 0,0 0-43 0,-1-12 43 15,-1 4-43-15,2 8 42 0,0 0-42 0,0-9 42 16,0 2-42-16,0 7 37 0,0 0-37 0,0 0 38 15,0-9-38-15,0 9 35 0,0 0-35 0,0 0 36 16,0 0-36-16,0 0 28 0,0 0-28 0,0 0 29 16,0 0-29-16,0 0 24 0,0 0-24 0,12 6 24 15,4 16-24-15,-16-22 13 0,0 0-13 0,21 36 13 16,4 6-13-16,-25-42 6 0,0 0-6 0,25 45 6 16,-6 2-6-16,-19-47 4 0,0 0-4 0,18 41 5 15,-6-4-5-15,-12-37 4 0,0 0-4 0,14 31 4 0,0-2-4 16,-14-29 3-16,0 0-3 0,7 21 4 0,-3-6-4 15,-4-15 4-15,0 0-4 0,2 13 4 0,-2-5-4 16,0-8 4-16,0 0-4 0,1 7 5 0,-1-7-5 16,0 0 6-16,0 0-6 0,4 9 7 0,-4-9-7 15,0 0 8-15,0 0-8 0,0 0 9 0,0 0-9 16,0 0 12-16,0 0-12 0,7-5 12 0,-7-2-12 16,0 7 13-16,0 0-13 0,-4-18 14 0,-1-13-14 0,5 31 18 15,0 0-18-15,-5-36 19 0,5 12-19 0,0 24 19 16,0 0-19-16,2-21 19 0,1 5-19 0,-3 16 18 15,0 0-18-15,2-14 19 0,-2 8-19 0,0 6 15 0,0 0-15 16,0-9 16-16,0 9-16 0,0 0 11 0,0 0-11 16,3-9 12-16,-3 9-12 0,0 0 6 0,0 0-6 15,11-3 6-15,3 3-6 0,-14 0 3 0,0 0-3 16,19 5 4-16,6 4-4 0,-25-9 1 0,0 0-1 0,27 10 2 16,-4 2-2-16,-23-12 1 0,0 0-1 15,23 9 1-15,-1-2-1 0,-22-7 0 0,0 0 0 0,18 8 1 16,0-2-1-16,-18-6 0 0,0 0 0 0,14 6 0 15,-2 0 0-15,-12-6 0 0,0 0 0 0,14 3 0 16,0-6 0-16,-14 3 0 0,0 0 0 0,13-4 1 16,-3 2-1-16,-10 2 0 0,0 0 0 0,11-6 1 15,8-8-1-15,-19 14 0 0,0 0 0 0,21-19 1 16,-3 0-1-16,-18 19 1 0,0 0-1 0,12-26 1 16,-3-14-1-16,-9 40 0 0,0 0 0 0,6-42 0 15,-6 11 0-15,0 31 0 0,0 0 0 0,-7-29 0 0,-9-6 0 16,16 35 0-16,0 0 0 0,-16-29 0 0,3 10 0 15,13 19-1-15,0 0 1 0,-8-12 0 0,2 6 0 16,6 6-2-16,0 0 2 0,0 0-1 0,0 0 1 16,0 0-3-16,0 0 3 0,4 9-2 0,3 3 2 15,-7-12-4-15,0 0 4 0,10 21-3 0,3 10 3 16,-13-31-7-16,0 0 7 0,17 33-6 0,5-4 6 16,-22-29-12-16,0 0 12 0,23 23-12 0,-4-9 12 0,-19-14-16 15,0 0 16-15,14 10-16 0,-3-8 16 0,-11-2-16 16,0 0 16-16,7 0-15 0,-7 0 15 0,0 0-14 15,0 0 14-15,10 0-13 0,-10 0 13 16,0 0-11-16,0 0 11 0,11-2-10 0,-6-10 10 0,-5 12-6 0,0 0 6 16,9-21-5-16,5-17 5 0,-14 38-2 0,0 0 2 15,9-38-1-15,-4 10 1 0,-5 28 0 0,0 0 0 16,2-19 0-16,-6 2 0 0,4 17 1 0,0 0-1 16,-3-16 1-16,1 8-1 0,2 8 3 0,0 0-3 0,-2-9 4 15,2 9-4-15,0 0 6 0,0 0-6 0,0-9 7 16,0 9-7-16,0 0 5 0,0 0-5 0,0 0 5 15,0 0-5-15,0 0 3 0,0 0-3 0,9 11 4 16,2 8-4-16,-11-19 0 0,0 0 0 0,16 24 1 16,-2-7-1-16,-14-17 0 0,0 0 0 0,14 19 0 15,-4-6 0-15,-10-13-2 0,0 0 2 0,9 3-1 16,-2-3 1-16,-7 0-3 0,0 0 3 0,11-12-3 16,8-16 3-16,-19 28-3 0,0 0 3 0,18-33-3 15,-4-6 3-15,-14 39-3 0,0 0 3 0,9-45-3 16,-4-7 3-16,-5 52-3 0,0 0 3 0,5-52-2 0,-1 14 2 15,-4 38-2-15,0 0 2 0,-2-35-2 0,-5 2 2 16,7 33-1-16,0 0 1 0,-9-29-1 0,4 5 1 16,5 24-1-16,0 0 1 0,-3-20 0 0,-6 8 0 15,9 12 0-15,0 0 0 0,-6-12 1 0,6 12-1 16,0 0 1-16,0 0-1 0,0-8 2 0,0 8-2 16,0 0 1-16,0 0-1 0,4 12 1 0,8 15-1 15,-12-27 0-15,0 0 0 0,18 42 1 0,1 6-1 16,-19-48 0-16,0 0 0 0,22 49 0 0,2-9 0 0,-24-40-2 15,0 0 2-15,23 36-1 0,-3-12 1 0,-20-24-2 16,0 0 2-16,17 21-1 0,-1-9 1 0,-16-12-4 16,0 0 4-16,16 12-3 0,0-8 3 0,-16-4-2 0,0 0 2 15,12 0-1-15,-12 0 1 0,0 0 0 0,0 0 0 16,9-4 0-16,-4-4 0 0,-5 8 0 0,0 0 0 16,9-13 1-16,-2-7-1 0,-7 20 4 0,0 0-4 0,5-23 5 15,-1-1-5-15,-4 24 9 0,0 0-9 0,2-24 9 16,-4 3-9-16,2 21 12 0,0 0-12 0,-5-21 12 15,-2 9-12-15,7 12 18 0,0 0-18 0,-6-7 18 16,6 7-18-16,0 0 18 0,0 0-18 0,-10 0 19 16,10 0-19-16,0 0 16 0,0 0-16 0,-2 12 16 15,6 4-16-15,-4-16 5 0,0 0-5 0,8 19 5 16,3 5-5-16,-11-24 0 0,0 0 0 0,14 21 1 16,4-6-1-16,-18-15-1 0,0 0 1 0,12 13 0 15,-3-8 0-15,-9-5-3 0,0 0 3 0,10 3-3 16,6-6 3-16,-16 3-3 0,0 0 3 0,16-4-3 15,-5 3 3-15,-11 1-2 0,0 0 2 0,9-4-2 0,6-5 2 16,-15 9-1-16,0 0 1 0,22-15 0 0,-5-4 0 16,-17 19 0-16,0 0 0 0,18-26 0 0,1-17 0 15,-19 43 0-15,0 0 0 0,16-45 0 0,-5 8 0 16,-11 37 0-16,0 0 0 0,7-31 0 0,-4 10 0 16,-3 21 0-16,0 0 0 0,2-17 0 0,-4 2 0 15,2 15 0-15,0 0 0 0,-1-16 0 0,-1 4 0 0,2 12 0 16,0 0 0-16,-4-12 0 0,1 3 0 0,3 9 0 15,0 0 0-15,-4-9 0 0,4 9 0 0,0 0 1 16,0 0-1-16,0 0 1 0,-7-3-1 0,7 3 1 16,0 0-1-16,2 9 1 0,5 6-1 0,-7-15 2 15,0 0-2-15,12 24 2 0,8 9-2 0,-20-33 0 0,0 0 0 16,21 28 1-16,7-4-1 0,-28-24 0 0,0 0 0 16,28 16 0-16,-3-4 0 0,-25-12-2 0,0 0 2 15,23 12-1-15,-2-7 1 0,-21-5-5 0,0 0 5 16,18 7-5-16,-4-2 5 0,-14-5-7 0,0 0 7 0,7 7-6 15,-2 2 6-15,-5-9-8 0,0 0 8 0,0 15-7 16,-5 3 7-16,5-18-6 0,0 0 6 0,-12 19-5 16,-6 5 5-16,18-24-5 0,0 0 5 0,-19 21-4 15,-3-4 4-15,22-17-3 0,0 0 3 0,-17 10-2 16,4-8 2-16,13-2-2 0,0 0 2 0,-8-2-2 16,8 2 2-16,0 0-1 0,0 0 1 0,-7-3 0 15,7 3 0-15,0 0 0 0,0 0 0 0,0 0 0 16,7 0 0-16,-7 0 0 0,0 0 0 0,0 0 0 15,7-3 0-15,-7 3 0 0,0 0 0 0,7 0 0 16,5-6 0-16,-12 6-1 0,0 0 1 0,19-15-1 0,10-18 1 16,-29 33-2-16,0 0 2 0,28-36-2 0,-9-13 2 15,-19 49-1-15,0 0 1 0,16-48-1 0,-5 8 1 16,-11 40-1-16,0 0 1 0,9-36 0 0,-2 3 0 16,-7 33 0-16,0 0 0 0,3-25 0 0,-1 1 0 15,-2 24 0-15,0 0 0 0,0-15 0 0,-2 2 0 0,2 13 0 16,0 0 0-16,-2-8 0 0,2 8 0 0,0 0 0 15,0 0 0-15,0 0 1 0,0 0-1 0,0 0 0 16,0 0 0-16,0 0 1 0,11 21-1 0,-11-21 0 16,0 0 0-16,9 24 0 0,1 4 0 0,-10-28 0 0,0 0 0 15,11 29 0-15,3-1 0 0,-14-28-1 0,0 0 1 16,12 24 0-16,-1-12 0 0,-11-12-3 0,0 0 3 16,7 3-3-16,-7-3 3 0,0 0-6 0,0 0 6 15,11 0-5-15,-11 0 5 0,0 0-10 0,0 0 10 16,8-7-9-16,7-13 9 0,-15 20-6 0,0 0 6 0,15-33-6 15,-2-2 6-15,-13 35-4 0,0 0 4 0,7-33-4 16,-7 9 4-16,0 24-2 0,0 0 2 0,0-17-1 16,0 1 1-16,0 16 0 0,0 0 0 0,0-8 0 15,0-3 0-15,0 11 0 0,0 0 0 0,0 0 0 16,0-8 0-16,0 8 0 0,0 0 0 0,0 0 0 16,5 8 0-16,-5-8 0 0,0 0 0 0,7 12 1 15,6 7-1-15,-13-19 0 0,0 0 0 0,17 25 1 16,4-10-1-16,-21-15 0 0,0 0 0 0,22 14 0 15,-5-4 0-15,-17-10-2 0,0 0 2 0,14 6-1 16,-5-6 1-16,-9 0-4 0,0 0 4 0,11-4-3 0,1 2 3 16,-12 2-4-16,0 0 4 0,16-15-4 0,7-16 4 15,-23 31-4-15,0 0 4 0,21-33-3 0,-7 3 3 16,-14 30-3-16,0 0 3 0,11-27-3 0,-6-1 3 16,-5 28-3-16,0 0 3 0,4-28-2 0,-3 11 2 15,-1 17-2-15,0 0 2 0,0-16-1 0,0 8 1 16,0 8-1-16,0 0 1 0,0 0 0 0,4-9 0 15,-4 9 0-15,0 0 0 0,0 0 0 0,0 0 0 16,0 0 0-16,0 0 0 0,7 0 0 0,0 12 0 0,-7-12 0 16,0 0 0-16,10 21 1 0,5 7-1 0,-15-28 0 0,0 0 0 15,15 29 0-15,1 2 0 0,-16-31 0 0,0 0 0 16,16 33 0-16,-3-9 0 0,-13-24-1 0,0 0 1 16,8 16 0-16,-2-7 0 0,-6-9-1 0,0 0 1 15,0 0-1-15,0 0 1 0,0 0-1 0,0 0 1 16,7 0 0-16,-7 0 0 0,0 0 0 0,0 0 0 0,5-9 0 15,-5-15 0-15,0 24 0 0,0 0 0 0,0-37 0 16,0-11 0-16,0 48 0 0,0 0 0 0,0-47 0 16,-2 14 0-16,2 33 0 0,0 0 0 0,-1-24 0 15,-1 7 0-15,2 17 0 0,0 0 0 0,-2-12 0 16,0 5 0-16,2 7 0 0,0 0 0 0,0 0 0 16,0 0 0-16,0 0 0 0,0 0 0 0,11 3 0 15,-1 9 0-15,-10-12 0 0,0 0 0 0,18 21 1 16,1 10-1-16,-19-31 0 0,0 0 0 0,22 30 0 15,-7-3 0-15,-15-27 0 0,0 0 0 0,13 21 1 16,-1-5-1-16,-12-16 0 0,0 0 0 0,11 5 1 16,-11-5-1-16,0 0 1 0,0 0-1 0,7 0 1 0,-7 0-1 15,0 0 1-15,0 0-1 0,2-17 2 0,3-16-2 16,-5 33 2-16,0 0-2 0,7-37 2 0,-2 1-2 16,-5 36 4-16,0 0-4 0,4-28 4 0,-1 8-4 15,-3 20 7-15,0 0-7 0,4-16 7 0,-1 7-7 16,-3 9 8-16,0 0-8 0,0 0 9 0,14-7-9 15,-14 7 8-15,0 0-8 0,15 7 9 0,7 7-9 0,-22-14 6 16,0 0-6-16,27 19 6 0,-2-1-6 0,-25-18 3 16,0 0-3-16,21 15 3 0,-4-8-3 0,-17-7 1 15,0 0-1-15,15 5 2 0,-1-1-2 0,-14-4 0 0,0 0 0 16,10-4 1-16,-1 1-1 0,-9 3 0 0,0 0 0 16,11-14 0-16,3-17 0 0,0 1-1218 0</inkml:trace>
  <inkml:trace contextRef="#ctx0" brushRef="#br0" timeOffset="57442.71">28795 4210 471 0,'0'0'0'0,"0"0"0"0,4-20 0 15,-4 20 14-15,0 0-14 0,2-16 15 0,-2 4-15 16,0 12 86-16,0 0-86 0,0-9 87 0,0 2-87 16,0 7 78-16,0 0-78 0,0-5 78 0,-4-3-78 0,4 8 80 15,0 0-80-15,-7-13 80 0,-2 1-80 0,9 12 48 16,0 0-48-16,-10-12 49 0,-1 0-49 0,11 12 40 15,0 0-40-15,-9-15 41 0,1-4-41 0,8 19 31 16,0 0-31-16,-7-14 31 0,1 3-31 0,6 11 27 0,0 0-27 16,-3-5 27-16,3 5-27 0,0 0 28 0,0 0-28 15,-4-9 28-15,4 9-28 0,0 0 24 0,0 0-24 16,0 0 24-16,5 9-24 0,-5-9 19 0,0 0-19 16,8 17 20-16,2 20-20 0,-10-37 18 0,0 0-18 15,14 48 18-15,6 11-18 0,-20-59 8 0,0 0-8 0,19 69 8 16,0 7-8-16,-19-76 4 0,0 0-4 0,20 82 4 15,-1-4-4-15,-19-78 1 0,0 0-1 0,20 72 1 16,-6-1-1-16,-14-71 0 0,0 0 0 0,10 57 0 16,-1-12 0-16,-9-45 0 0,0 0 0 0,7 31 0 15,-3-10 0-15,-4-21 0 0,0 0 0 0,1 12 0 16,1-6 0-16,-2-6 0 0,0 0 0 0,0 0 1 16,0 0-1-16,0 0 0 0,0 0 0 0,0 0 1 15,0 0-1-15,0 0 1 0,0 0-1 0,-7-16 2 16,2-7-2-16,5 23 1 0,0 0-1 0,-7-36 2 0,0 0-2 15,0-1-1062-15</inkml:trace>
  <inkml:trace contextRef="#ctx0" brushRef="#br0" timeOffset="58068.21">28732 4096 729 0,'0'0'0'0,"0"0"0"15,0 0 0-15,0 0-1 0,0 0 1 0,0 0-1 16,0 0 1-16,0 0-1 0,0 0 1 0,0 0 0 15,0 0 0-15,0 0 0 0,0 0 0 0,0 0 0 16,0 0 0-16,0 0 4 0,0 0-4 0,0 0 4 16,0 0-4-16,0 0 27 0,0 0-27 0,12-24 28 15,-10 17-28-15,-2 7 60 0,0 0-60 0,2-5 61 16,1-2-61-16,-3 7 72 0,0 0-72 0,4-9 73 16,-1 2-73-16,-3 7 74 0,0 0-74 0,0 0 75 15,8-8-75-15,-8 8 65 0,0 0-65 0,14-5 65 16,17-11-65-16,-31 16 46 0,0 0-46 0,41-12 46 0,3 5-46 15,-44 7 36-15,0 0-36 0,46-2 37 0,-4 2-37 16,-42 0 23-16,0 0-23 0,44 0 24 0,4 2-24 16,-48-2 19-16,0 0-19 0,42 7 20 0,-12-4-20 15,-30-3 16-15,0 0-16 0,23 9 16 0,-3 3-16 16,-20-12 13-16,0 0-13 0,15 12 14 0,-2 0-14 16,-13-12 7-16,0 0-7 0,7 18 7 0,-7 6-7 15,0-24 4-15,0 0-4 0,-7 31 5 0,-13 5-5 16,20-36 3-16,0 0-3 0,-24 40 3 0,-4 5-3 0,28-45 1 15,0 0-1-15,-32 42 1 0,-5 1-1 0,37-43 2 16,0 0-2-16,-34 33 3 0,6-5-3 0,28-28 4 16,0 0-4-16,-25 17 5 0,6-2-5 0,19-15 9 0,0 0-9 15,-12 13 10-15,1-1-10 0,11-12 16 0,0 0-16 16,-7 12 16-16,7-12-16 0,0 0 17 0,0 0-17 16,-9 7 18-16,9-7-18 0,0 0 16 0,0 0-16 15,0 0 16-15,-7 1-16 0,7-1 13 0,0 0-13 0,0 0 14 16,0 0-14-16,0 0 5 0,0 0-5 0,0 0 5 15,0 0-5-15,0 0-1323 0</inkml:trace>
  <inkml:trace contextRef="#ctx0" brushRef="#br0" timeOffset="59568.94">29409 3850 572 0,'0'0'0'0,"0"0"0"15,0 0 0-15,0 0 36 0,0 0-36 0,-7 0 37 16,7 0-37-16,0 0 39 0,0 0-39 0,0 0 40 16,0 0-40-16,0 0 33 0,0 0-33 0,0 0 33 15,0 0-33-15,0 0 20 0,0 0-20 0,-1-8 20 16,1 8-20-16,0 0 14 0,0 0-14 0,0-7 15 15,-2-2-15-15,2 9 24 0,0 0-24 0,-4-7 25 16,2 2-25-16,2 5 36 0,0 0-36 0,-1-8 36 0,-1 1-36 16,2 7 46-16,0 0-46 0,-2-13 46 0,0 5-46 15,2 8 59-15,0 0-59 0,0-7 60 0,0 7-60 16,0 0 59-16,0 0-59 0,0-9 59 0,0 9-59 16,0 0 50-16,0 0-50 0,2 7 51 0,0 10-51 15,-2-17 39-15,0 0-39 0,3 40 40 0,3 24-40 16,-6-64 22-16,0 0-22 0,7 73 23 0,2 5-23 0,-9-78 11 15,0 0-11-15,10 79 12 0,3-1-12 0,-13-78 5 16,0 0-5-16,10 76 6 0,-1 1-6 0,-9-77 2 16,0 0-2-16,5 65 2 0,-5-4-2 0,0-61 0 15,0 0 0-15,-3 55 1 0,-3-6-1 0,6-49 0 0,0 0 0 16,-3 41 0-16,-1-8 0 0,4-33 0 0,0 0 0 16,0 23 0-16,2-11 0 0,-2-12 0 0,0 0 0 15,0 0 1-15,4 8-1 0,-4-8 1 0,0 0-1 16,-2-12 2-16,-5-24-2 0,7 36 3 0,0 0-3 0,-11-43 4 15,-1-2-4-15,12 45 6 0,0 0-6 0,-14-49 6 16,0-8-6-16,14 57 8 0,0 0-8 0,-13-57 9 16,5-3-9-16,8 60 10 0,0 0-10 0,-8-61 11 15,0 0-11-15,8 61 10 0,0 0-10 0,-9-55 11 16,5 10-11-16,4 45 8 0,0 0-8 0,0-45 9 16,2-3-9-16,-2 48 9 0,0 0-9 0,4-52 10 15,1 0-10-15,-5 52 8 0,0 0-8 0,3-42 8 16,-3 14-8-16,0 28 6 0,0 0-6 0,2-15 7 15,2-1-7-15,-4 16 4 0,0 0-4 0,3-8 4 16,-3 8-4-16,0 0 2 0,0 0-2 0,6-9 3 0,-6 9-3 16,0 0 2-16,0 0-2 0,10-3 2 0,6 3-2 15,-16 0 1-15,0 0-1 0,28 3 1 0,11 13-1 16,-39-16 0-16,0 0 0 0,41 20 1 0,3 8-1 16,-44-28 0-16,0 0 0 0,40 36 1 0,-4 6-1 15,-36-42 0-15,0 0 0 0,31 40 0 0,-1 0 0 16,-30-40 0-16,0 0 0 0,27 36 0 0,-4 2 0 0,-23-38 0 15,0 0 0-15,21 40 0 0,-4-4 0 0,-17-36 0 16,0 0 0-16,18 31 0 0,-2-1 0 0,-16-30 0 16,0 0 0-16,14 24 1 0,-2-5-1 0,-12-19 1 15,0 0-1-15,11 21 1 0,-6-4-1 0,-5-17 1 0,0 0-1 16,4 12 2-16,-2-1-2 0,-2-11 2 0,0 0-2 16,0 0 2-16,0 5-2 0,0-5 2 15,0 0-2-15,0 0 3 0,0 0-3 0,0 0 1 0,0 0-1 16,0-5 2-16,0 5-2 0,0 0 1 0,0 0-1 15,0 0 1-15,0-13-1 0,0 3-1261 0</inkml:trace>
  <inkml:trace contextRef="#ctx0" brushRef="#br0" timeOffset="60081.08">29416 4210 964 0,'0'0'0'0,"0"0"0"0,4-8 0 15,-4 8 7-15,0 0-7 0,0 0 8 0,3-7-8 16,-3 7 5-16,0 0-5 0,0 0 6 0,7 0-6 15,-7 0 2-15,0 0-2 0,0 0 3 0,9 0-3 16,-9 0 0-16,0 0 0 0,0 0 0 0,0 0 0 0,0 0 0 16,0 0 0-16,7-5 1 0,-7 5-1 0,0 0 5 15,0 0-5-15,13-7 6 0,10-2-6 0,-23 9 17 16,0 0-17-16,21-15 18 0,-7 6-18 0,-14 9 28 0,0 0-28 16,11-9 28-16,-1 2-28 0,-10 7 32 0,0 0-32 15,11-5 32-15,-3-2-32 0,-8 7 30 0,0 0-30 16,8-2 30-16,-1-1-30 0,-7 3 28 0,0 0-28 15,7-3 29-15,-7 3-29 0,0 0 24 0,0 0-24 0,10-6 24 16,-3 3-24-16,-7 3 25 0,0 0-25 0,7 0 26 16,-7 0-26-16,0 0 30 0,0 0-30 0,9-9 31 15,-9 9-31-15,0 0 31 0,0 0-31 0,9-3 32 16,-9 3-32-16,0 0 29 0,0 0-29 0,11-4 29 16,-11 4-29-16,0 0 28 0,0 0-28 0,0 0 28 15,0 0-28-15,0 0 19 0,0 0-19 0,7 0 19 16,-7 0-19-16,0 0 12 0,0 0-12 0,0 0 12 15,0 0-12-15,0 0 7 0,0 0-7 0,8 4 7 16,-8-4-7-16,0 0-1209 0</inkml:trace>
  <inkml:trace contextRef="#ctx0" brushRef="#br0" timeOffset="61377.43">29817 3366 718 0,'0'0'0'0,"0"0"0"0,0 0 0 16,0 0 1-16,0 0-1 0,5 5 2 0,-5-5-2 0,0 0 0 16,0 0 0-16,0 0 0 0,0 0 0 0,0 0 6 0,0 0-6 15,0 0 6-15,0 0-6 0,0 0 21 0,0 0-21 16,0 0 22-16,0 0-22 0,0 0 47 0,0 0-47 15,0 0 47-15,0 0-47 0,0 0 61 0,0 0-61 16,0 0 62-16,0 0-62 0,0 0 65 0,0 0-65 0,0 0 65 16,0 0-65-16,0 0 60 0,0 0-60 0,0 0 61 15,0 0-61-15,0 0 54 0,0 0-54 0,-3-5 55 16,3 5-55-16,0 0 48 0,0 0-48 0,0 0 48 16,-6-9-48-16,6 9 47 0,0 0-47 0,0 0 48 15,-5-15-48-15,5 15 44 0,0 0-44 0,-4-12 44 16,1-6-44-16,3 18 42 0,0 0-42 0,-4-15 43 15,-1 4-43-15,5 11 35 0,0 0-35 0,-7-10 35 16,4 3-35-16,3 7 30 0,0 0-30 0,0 0 31 16,0 0-31-16,0 0 25 0,0 0-25 0,0 0 26 15,0 0-26-15,0 0 17 0,0 0-17 0,0 0 18 16,0 0-18-16,0 0 12 0,0 0-12 0,0 0 13 0,3 24-13 16,-3-24 9-16,0 0-9 0,5 37 9 0,2 11-9 15,-7-48 3-15,0 0-3 0,7 55 4 0,0-1-4 16,-7-54 0-16,0 0 0 0,8 49 1 0,-1-10-1 15,-7-39 0-15,0 0 0 0,7 37 0 0,-2-8 0 16,-5-29-2-16,0 0 2 0,3 21-1 0,-3-6 1 16,0-15-4-16,0 0 4 0,0 7-4 0,2 2 4 0,-2-9-6 15,0 0 6-15,0 0-5 0,0 0 5 0,0 0-5 16,0 0 5-16,0 0-5 0,0 0 5 0,0 0-3 16,0 0 3-16,-5-12-2 0,1-7 2 0,4 19-1 15,0 0 1-15,-3-33 0 0,-2-12 0 0,5 45 0 0,0 0 0 16,-7-45 0-16,-1-7 0 0,8 52 1 0,0 0-1 15,-5-43 1-15,0 13-1 0,5 30 2 0,0 0-2 16,-5-24 3-16,-1 7-3 0,6 17 3 0,0 0-3 16,-1-11 4-16,1 11-4 0,0 0 4 0,0 0-4 0,-2-5 5 15,2 5-5-15,0 0 3 0,0 0-3 0,5 12 3 16,6 13-3-16,-11-25 1 0,0 0-1 0,12 39 2 16,-1 19-2-16,-11-58 0 0,0 0 0 0,7 51 0 15,-2 0 0-15,-5-51-1 0,0 0 1 0,7 36 0 16,-2-8 0-16,-5-28-2 0,0 0 2 0,6 20-2 15,-1-7 2-15,-5-13-3 0,0 0 3 0,3 6-3 16,-3-6 3-16,0 0-3 0,0 0 3 0,0 0-3 16,0-6 3-16,0 6-3 0,0 0 3 0,0-13-2 15,-3-16 2-15,3 29-1 0,0 0 1 0,-9-43 0 16,-3-14 0-16,12 57 0 0,0 0 0 0,-13-57 0 0,3 5 0 16,10 52 1-16,0 0-1 0,-9-37 2 0,5 18-2 15,4 19 3-15,0 0-3 0,-1-5 4 0,1 5-4 16,0 0 6-16,0 0-6 0,1 7 6 0,5 14-6 15,-6-21 6-15,0 0-6 0,12 33 6 0,6 19-6 16,-18-52 3-16,0 0-3 0,17 51 4 0,1 3-4 16,-18-54 1-16,0 0-1 0,18 42 1 0,-4-8-1 15,-14-34 0-15,0 0 0 0,9 21 0 0,-4-12 0 16,0-2-1440-16</inkml:trace>
  <inkml:trace contextRef="#ctx0" brushRef="#br0" timeOffset="71444.7">30212 3960 807 0,'0'0'0'0,"0"0"0"0,0 0 0 16,0 0 35-16,0 0-35 0,-21 8 35 0,14-4-35 15,7-4 93-15,0 0-93 0,0 0 94 0,-9 8-94 16,9-8 77-16,0 0-77 0,0 0 78 0,0 0-78 16,0 0 51-16,0 0-51 0,0 0 52 0,-7 4-52 15,7-4 35-15,0 0-35 0,0 0 36 0,0 0-36 16,0 0 27-16,0 0-27 0,7 0 28 0,5 0-28 15,-12 0 25-15,0 0-25 0,30-16 25 0,20-12-25 0,-50 28 21 16,0 0-21-16,54-32 22 0,6-1-22 0,-60 33 22 16,0 0-22-16,58-37 22 0,-3-2-22 0,-55 39 25 15,0 0-25-15,53-37 25 0,-9 8-25 0,-44 29 27 0,0 0-27 16,50-28 28-16,6 0-28 0,-56 28 24 0,0 0-24 16,51-27 24-16,-14 9-24 0,-37 18 24 0,0 0-24 15,39-20 24-15,14-5-24 0,-53 25 19 0,0 0-19 0,44-24 20 16,-21 9-20-16,-23 15 14 0,0 0-14 0,12-7 14 15,-5 5-14-15,-7 2 12 0,0 0-12 0,0 0 12 16,7 0-12-16,-7 0 10 0,0 0-10 0,0 0 11 16,0 0-11-16,0 0 11 0,0 0-11 0,0 0 12 15,0 0-12-15,0 0 12 0,0 0-12 0,9-7 13 16,-9 7-13-16,0 0 11 0,0 0-11 0,7-5 12 16,-7 5-12-16,0 0 11 0,0 0-11 0,7-9 11 15,-7 9-11-15,0 0 10 0,0 0-10 0,11-3 10 16,-11 3-10-16,0 0 9 0,0 0-9 0,10-4 10 15,-10 4-10-15,0 0 7 0,0 0-7 0,11 0 8 16,-7 12-8-16,-4-12 4 0,0 0-4 0,0 18 4 0,-2 6-4 16,2-24 2-16,0 0-2 0,-4 28 2 0,-5 3-2 15,9-31 1-15,0 0-1 0,-10 26 2 0,-1 1-2 16,11-27 1-16,0 0-1 0,-10 28 2 0,-1-7-2 16,11-21 0-16,0 0 0 0,-9 19 1 0,2 2-1 15,7-21 0-15,0 0 0 0,-3 17 1 0,1-10-1 16,2-7 1-16,0 0-1 0,0 0 1 0,0 0-1 15,0 0 2-15,0 0-2 0,-7 5 2 0,7-5-2 0,0 0 3 16,0 0-3-16,0 0 3 0,0 0-3 0,0 0 4 16,0 0-4-16,0 0 4 0,0 0-4 0,0 0 6 15,0 0-6-15,0 0 6 0,0 0-6 0,0 0 8 0,0 0-8 16,-2-5 8-16,4-4-8 0,-2 9 11 0,0 0-11 16,2-12 12-16,1-10-12 0,-3 22 13 0,0 0-13 15,4-25 14-15,1 1-14 0,-5 24 12 0,0 0-12 0,7-21 13 16,-2-3-13-16,-5 24 11 0,0 0-11 15,4-21 12-15,-1 1-12 0,-3 20 9 0,0 0-9 0,4-19 9 16,-2-2-9-16,-2 21 8 0,0 0-8 0,0-19 9 16,0 7-9-16,0 12 7 0,0 0-7 0,1-5 7 15,1-4-7-15,-2 9 7 0,0 0-7 0,0 0 7 16,7-11-7-16,-7 11 5 0,0 0-5 0,0 0 6 16,0 0-6-16,0 0 6 0,0 0-6 0,-1-5 6 15,1 5-6-15,0 0 6 0,0 0-6 0,0-8 6 16,0 8-6-16,0 0 5 0,0 0-5 0,0-7 5 15,0 7-5-15,0 0 5 0,0 0-5 0,-6-5 6 16,6 5-6-16,0 0 5 0,0 0-5 0,-3-11 5 16,1 6-5-16,2 5 4 0,0 0-4 0,-2-9 4 0,2 9-4 15,0 0 4-15,0 0-4 0,-3-10 5 0,3 10-5 16,0 0 4-16,0 0-4 0,-9-5 4 0,-2 0-4 16,11 5 5-16,0 0-5 0,-16-4 6 0,-7 1-6 15,23 3 5-15,0 0-5 0,-26 0 5 0,-4-4-5 16,30 4 5-16,0 0-5 0,-32 0 5 0,1 4-5 15,31-4 4-15,0 0-4 0,-30 3 5 0,7-1-5 0,23-2 6 16,0 0-6-16,-22 2 6 0,3 3-6 0,19-5 8 16,0 0-8-16,-16 7 8 0,0 1-8 0,16-8 8 15,0 0-8-15,-10 4 9 0,10-4-9 0,0 0 7 0,0 0-7 16,-9 5 7-16,9-5-7 0,0 0 6 0,0 0-6 16,0 0 6-16,0 0-6 0,0 0 5 0,0 0-5 15,0 0 5-15,0 0-5 0,0 0 2 0,0 0-2 16,0 0 2-16,0 0-2 0,0 0 0 0,0 0 0 0,0 0 0 15,7-12 0-15,0 0-1808 0</inkml:trace>
  <inkml:trace contextRef="#ctx0" brushRef="#br0" timeOffset="73276.69">31288 3131 807 0,'0'0'0'16,"0"0"0"-16,0 0 0 0,0 0 22 0,0 0-22 15,0 0 22-15,0 0-22 0,0 0 46 0,0 0-46 16,0 0 46-16,0 0-46 0,0 0 66 0,0 0-66 0,0 0 67 16,0 0-67-16,0 0 53 0,0 0-53 0,0 0 53 15,0 0-53-15,0 0 40 0,0 0-40 0,0 0 40 16,0 0-40-16,0 0 31 0,0 0-31 0,0 0 31 16,-14-23-31-16,14 23 33 0,0 0-33 0,-6-12 33 15,1 0-33-15,5 12 32 0,0 0-32 0,-3-9 32 16,-1 1-32-16,4 8 38 0,0 0-38 0,0 0 38 15,-3-9-38-15,3 9 33 0,0 0-33 0,0 0 33 16,0 0-33-16,0 0 27 0,0 0-27 0,0 0 28 16,-2-7-28-16,2 7 23 0,0 0-23 0,0 0 24 15,0 0-24-15,0 0 18 0,0 0-18 0,7 12 19 16,0 9-19-16,-7-21 11 0,0 0-11 0,12 36 12 0,4 13-12 16,-16-49 6-16,0 0-6 0,14 55 6 0,-3 6-6 15,-11-61 1-15,0 0-1 0,12 60 2 0,1 1-2 16,-13-61 0-16,0 0 0 0,10 57 0 0,1-5 0 15,-11-52 0-15,0 0 0 0,5 45 0 0,-3-4 0 16,-2-41 0-16,0 0 0 0,-2 40 0 0,-2-9 0 16,4-31 0-16,0 0 0 0,-3 26 0 0,-1-7 0 0,4-19 0 15,0 0 0-15,-1 12 0 0,1-3 0 0,0-9 0 16,0 0 0-16,0 0 0 0,0 0 0 0,0 0 1 16,0 0-1-16,0 0 2 0,-11-12-2 0,11 12 2 0,0 0-2 15,-12-17 2-15,-1-6-2 0,13 23 4 0,0 0-4 16,-10-26 5-16,-1-5-5 0,11 31 9 15,0 0-9-15,-10-36 10 0,-3-2-10 0,13 38 11 0,0 0-11 16,-14-44 12-16,0-4-12 0,14 48 12 0,0 0-12 16,-12-52 12-16,3 7-12 0,9 45 8 0,0 0-8 15,-9-36 8-15,0 4-8 0,9 32 6 0,0 0-6 0,-7-24 7 16,0 0-7-16,7 24 5 0,0 0-5 0,-5-24 5 16,3 0-5-16,2 24 4 0,0 0-4 0,0-25 4 15,0 3-4-15,0 22 4 0,0 0-4 0,4-28 4 16,3 0-4-16,-7 28 3 0,0 0-3 0,7-24 4 15,0 7-4-15,-7 17 4 0,0 0-4 0,10-10 4 16,6-3-4-16,-16 13 4 0,0 0-4 0,23-8 4 16,5-1-4-16,-28 9 3 0,0 0-3 0,36-3 4 15,1 15-4-15,-37-12 2 0,0 0-2 0,37 19 2 16,-5 2-2-16,-32-21 1 0,0 0-1 0,28 29 2 0,-5 2-2 16,-23-31 1-16,0 0-1 0,21 33 1 0,0 3-1 15,-21-36 0-15,0 0 0 0,19 40 0 0,-4-4 0 16,-15-36 0-16,0 0 0 0,10 40 0 0,-1 5 0 15,-9-45 0-15,0 0 0 0,7 45 0 0,-2-5 0 16,-5-40 0-16,0 0 0 0,4 33 0 0,-4-12 0 16,0-21 0-16,0 0 0 0,0 15 0 0,0-15 0 0,0 0 0 15,0 0 0-15,0 0 0 0,5 5 0 0,-5-5 0 16,0 0 0-16,0 0 1 0,0 0-1 0,0 0 1 16,0 0-1-16,0 0 1 0,-3-17-1 0,3 17 2 0,0 0-2 15,0-29 2-15,-2-14-2 0,2 43 4 0,0 0-4 16,-4-52 4-16,2-9-4 0,2 61 6 0,0 0-6 15,0-57 7-15,0 0-7 0,0 57 8 0,0 0-8 16,4-49 9-16,1 6-9 0,-5 43 8 0,0 0-8 0,6-36 8 16,1 6-8-16,-7 30 8 0,0 0-8 15,5-20 8-15,2 4-8 0,-7 16 5 0,0 0-5 0,5-12 6 16,-1 3-6-16,-4 9 3 0,0 0-3 0,0 0 3 16,5-7-3-16,-5 7 2 0,0 0-2 0,11 0 2 15,12 7-2-15,-23-7 0 0,0 0 0 0,30 14 1 16,0 9-1-16,-30-23 0 0,0 0 0 0,30 29 0 15,1 2 0-15,-31-31-1 0,0 0 1 0,30 33-1 16,-5-5 1-16,-25-28-2 0,0 0 2 0,23 29-2 16,-5 1 2-16,-18-30-4 0,0 0 4 0,15 31-3 15,-2-2 3-15,-13-29-4 0,0 0 4 0,12 31-4 16,-1-1 4-16,-11-30-3 0,0 0 3 0,7 31-3 0,0-7 3 16,-7-24-2-16,0 0 2 0,7 24-2 0,-2-8 2 15,-5-16-1-15,0 0 1 0,4 14-1 0,-4-4 1 16,0-10-1-16,0 0 1 0,0 9 0 0,0-9 0 15,0 0-1-15,0 0 1 0,1 8 0 0,-1-8 0 16,0 0-1-16,0 0 1 0,4 11 0 0,-4-11 0 16,0 0-1-16,0 0 1 0,0 0 0 0,0 0 0 0,0 0-1 15,0 0 1-15,0 0 0 0,0 0 0 0,0 0-3 16,0 0 3-16,-2-7-2 0,-3-2 2 0,5 9-9 16,0 0 9-16,-11-15-8 0,-4-6 8 0,-1 0-1431 15</inkml:trace>
  <inkml:trace contextRef="#ctx0" brushRef="#br0" timeOffset="73998.75">32048 2861 1009 0,'0'0'0'0,"0"0"0"15,-2-12 0-15,2 12 0 0,0 0 0 0,-3-13 0 16,1 1 0-16,2 12-4 0,0 0 4 0,-2-8-3 16,-1 1 3-16,3 7 3 0,0 0-3 0,0 0 4 15,-2-12-4-15,2 12 20 0,0 0-20 0,0 0 21 16,0-9-21-16,0 9 52 0,0 0-52 0,0 0 53 0,0 0-53 16,0 0 66-16,0 0-66 0,0 0 67 15,2 17-67-15,-2-17 52 0,0 0-52 0,2 35 53 0,-2 22-53 16,0-57 40-16,0 0-40 0,1 64 41 0,5 5-41 15,-6-69 25-15,0 0-25 0,7 64 25 0,0-10-25 16,-7-54 18-16,0 0-18 0,7 48 19 0,-2-8-19 16,-5-40 13-16,0 0-13 0,4 38 13 0,-4-3-13 15,0-35 9-15,0 0-9 0,0 29 10 0,-2-10-10 16,2-19 8-16,0 0-8 0,-5 12 9 0,1-3-9 0,4-9 9 16,0 0-9-16,0 0 10 0,-16-5-10 0,16 5 9 15,0 0-9-15,-10-14 10 0,1-12-10 0,9 26 7 16,0 0-7-16,-7-31 8 0,0-2-8 0,7 33 4 15,0 0-4-15,-7-42 4 0,-1-1-4 0,8 43 1 0,0 0-1 16,-7-41 2-16,0-3-2 0,7 44 0 0,0 0 0 16,-5-48 1-16,0-4-1 0,5 52 0 0,0 0 0 15,-2-54 1-15,6-3-1 0,-4 57 0 0,0 0 0 0,5-39 1 16,2 14-1-16,-7 25 1 0,0 0-1 0,7-12 1 16,0 9-1-16,-7 3 2 0,0 0-2 0,7 0 3 15,2-4-3-15,-9 4 3 0,0 0-3 0,18 4 4 16,12 4-4-16,-30-8 5 0,0 0-5 0,33 19 6 15,1 9-6-15,-34-28 6 0,0 0-6 0,31 33 7 16,3 3-7-16,-34-36 9 0,0 0-9 0,32 37 10 16,-4-4-10-16,-28-33 10 0,0 0-10 0,28 36 10 15,2-8-10-15,-30-28 8 0,0 0-8 0,26 27 9 16,-4-1-9-16,-22-26 8 0,0 0-8 0,17 23 8 0,-6-6-8 16,-11-17 8-16,0 0-8 0,7 16 8 15,-2-4-8-15,-5-12 6 0,0 0-6 0,4 12 7 0,3-7-7 16,-7-5 6-16,0 0-6 0,0 0 7 0,7 9-7 15,-7-9 7-15,0 0-7 0,0 0 7 0,0 0-7 16,0 0 5-16,0 0-5 0,-9-6 6 0,9 6-6 16,0 0 5-16,0 0-5 0,0 0 5 0,-12-12-5 15,12 12 0-15,0 0 0 0,-16-12 1 0,-4 0-1 16,1 0-1349-16</inkml:trace>
  <inkml:trace contextRef="#ctx0" brushRef="#br0" timeOffset="74297.61">32048 3103 1356 0,'0'0'0'16,"0"0"0"-16,0 0 0 0,0 0 0 0,0 0 0 16,0 0 1-16,0 0-1 0,0 0 2 0,0 0-2 0,0 0 3 15,9-7-3-15,-9 7 13 0,0 0-13 0,0 0 14 16,11-5-14-16,-11 5 15 0,0 0-15 0,7-4 16 15,-7 4-16-15,0 0 18 0,0 0-18 0,15-8 19 16,5-8-19-16,-20 16 22 0,0 0-22 0,25-15 22 16,-3-3-22-16,-22 18 23 0,0 0-23 0,25-19 23 15,-4 7-23-15,-21 12 19 0,0 0-19 0,16-9 19 16,-7 4-19-16,-9 5 14 0,0 0-14 0,7-3 14 16,-7 3-14-16,0 0 6 0,0 0-6 0,11-7 6 0,-4 5-6 15,-7 2 1-15,0 0-1 0,0 0 1 0,9-7-1 16,-1 2-1161-16</inkml:trace>
  <inkml:trace contextRef="#ctx0" brushRef="#br0" timeOffset="75011.1">32674 2582 1032 0,'0'0'0'0,"0"0"39"0,0 0-39 0,0 0 39 15,0 0-39-15,0 0 44 0,0 0-44 0,-5 0 45 16,5 0-45-16,0 0 43 0,0 0-43 0,0 0 43 16,0 0-43-16,0 0 53 0,0 0-53 0,0 0 54 15,0 0-54-15,0 0 52 0,0 0-52 0,0 0 52 16,-5-7-52-16,5 7 48 0,0 0-48 0,0 0 48 16,-2-9-48-16,2 9 41 0,0 0-41 0,-5-8 41 15,-2-1-41-15,7 9 40 0,0 0-40 0,-7-10 41 16,-1 1-41-16,8 9 33 0,0 0-33 0,-8-9 34 0,-5 1-34 15,13 8 32-15,0 0-32 0,-14-7 33 0,0 3-33 16,14 4 35-16,0 0-35 0,-12 0 35 0,1 4-35 16,11-4 28-16,0 0-28 0,-10 3 29 0,-3 1-29 15,13-4 15-15,0 0-15 0,-14 5 16 0,4 7-16 16,10-12 8-16,0 0-8 0,-9 19 8 0,-2 7-8 16,11-26 3-16,0 0-3 0,-7 35 4 0,4 6-4 0,3-41 0 15,0 0 0-15,-4 52 1 0,-1 5-1 0,5-57 0 16,0 0 0-16,-6 56 0 0,6 4 0 0,0-60-1 15,0 0 1-15,6 54 0 0,-1-6 0 0,-5-48-2 0,0 0 2 16,9 40-1-16,5-12 1 0,-14-28-3 16,0 0 3-16,18 24-2 0,1-3 2 0,-19-21-3 15,0 0 3-15,18 15-2 0,-2-6 2 0,-16-9-2 0,0 0 2 16,15 5-1-16,5 2 1 0,-20-7-1 0,0 0 1 16,19 4 0-16,-3-4 0 0,-16 0 0 0,0 0 0 15,14-4 0-15,2 1 0 0,-16 3 0 0,0 0 0 0,19-9 1 16,-3 2-1-16,-16 7 1 0,0 0-1 0,13-5 2 15,-3-2-2-15,-10 7 5 0,0 0-5 0,9-5 5 16,-9 5-5-16,0 0 6 0,0 0-6 0,0 0 6 16,7-7-6-16,-7 7 4 0,0 0-4 0,0 0 5 15,7-5-5-15,-7 5 0 0,0 0 0 0,4-9 1 16,-1-3-1-16,1 0-1506 0</inkml:trace>
  <inkml:trace contextRef="#ctx0" brushRef="#br0" timeOffset="77329.7">32983 3226 899 0,'0'0'0'16,"0"0"97"-16,0 0-97 0,0 0 98 15,0 0-98-15,0 0 83 0,0 0-83 0,-19-23 84 0,19 23-84 16,0 0 65-16,0 0-65 0,0 0 65 0,-8-7-65 16,8 7 61-16,0 0-61 0,0 0 62 0,0 0-62 15,0 0 38-15,0 0-38 0,-7 0 38 0,7 0-38 16,0 0 24-16,0 0-24 0,-3 7 25 0,1 7-25 0,2-14 18 15,0 0-18-15,0 28 19 0,5 12-19 0,-5-40 12 16,0 0-12-16,6 48 13 0,-5 9-13 16,-1-57 8-16,0 0-8 0,-1 54 8 0,-3 1-8 0,4-55 3 15,0 0-3-15,-5 49 4 0,-2-4-4 0,7-45 4 0,0 0-4 16,-11 36 5-16,2-8-5 0,9-28 4 0,0 0-4 16,-7 20 5-16,0-1-5 0,7-19 5 0,0 0-5 15,-5 13 6-15,3-8-6 0,2-5 6 0,0 0-6 16,0 0 6-16,0 0-6 0,0 0 9 0,0 0-9 0,0 0 9 15,0-9-9-15,0 9 11 0,0 0-11 0,2-7 11 16,0-7-11-16,-2 14 13 0,0 0-13 16,3-31 13-16,4-10-13 0,-7 41 12 0,0 0-12 0,9-44 12 15,0 5-12-15,-9 39 11 0,0 0-11 0,9-38 11 16,0 1-11-16,-9 37 9 0,0 0-9 0,10-36 9 16,-1 1-9-16,-9 35 6 0,0 0-6 0,7-29 6 15,-2 8-6-15,-5 21 3 0,0 0-3 0,7-16 4 16,1 4-4-16,-8 12 2 0,0 0-2 0,7-8 2 15,-4 1-2-15,-3 7 1 0,0 0-1 0,0 0 2 16,9-12-2-16,-9 12 0 0,0 0 0 0,5-6 1 0,-5 6-1 16,0 0 0-16,0 0 0 0,11-8 0 15,-11 8 0-15,0 0 0 0,0 0 0 0,5-7 1 0,-5 7-1 16,0 0 0-16,0 0 0 0,0 0 1 0,7-7-1 16,-7 7 0-16,0 0 0 0,0 0 1 0,0 0-1 15,0 0 1-15,0 0-1 0,0 10 1 0,0 2-1 16,0-12 0-16,0 0 0 0,-2 21 1 0,-1 7-1 15,3-28 0-15,0 0 0 0,-4 33 0 0,-1-5 0 16,5-28 0-16,0 0 0 0,-7 24 0 0,2-3 0 0,5-21 0 16,0 0 0-16,-4 15 1 0,1 1-1 0,3-16 1 15,0 0-1-15,-2 14 1 0,0-6-1 0,2-8 1 16,0 0-1-16,0 11 1 0,2-3-1 0,-2-8 0 0,0 0 0 16,5 7 1-16,4 5-1 0,-9-12 0 0,0 0 0 15,12 12 1-15,1-3-1 0,-13-9 0 0,0 0 0 16,16 9 0-16,3-6 0 0,-19-3 0 0,0 0 0 15,23 2 0-15,3 5 0 0,-26-7 0 0,0 0 0 0,27 5 0 16,-2-2 0-16,-25-3 0 0,0 0 0 0,19 0 0 16,-5 0 0-16,-14 0 0 0,0 0 0 0,14 4 0 15,0-4 0-15,-14 0 0 0,0 0 0 0,13 3 1 16,-5-3-1-16,-8 0 0 0,0 0 0 0,7 0 1 16,1 0-1-16,-8 0 1 0,0 0-1 0,7 0 1 15,-7 0-1-15,0 0 1 0,0 0-1 0,0 0 1 16,0 0-1-16,0 0 1 0,0 0-1 0,-11 6 2 15,-3-12-2-15,0-2-1398 0</inkml:trace>
  <inkml:trace contextRef="#ctx0" brushRef="#br0" timeOffset="78043.11">33075 1900 695 0,'0'0'0'0,"0"0"76"0,0 0-76 0,0 0 77 0,0 0-77 16,0 0 59-16,0 0-59 0,-20-8 60 15,20 8-60-15,0 0 39 0,0 0-39 0,0 0 40 0,0 0-40 16,0 0 25-16,0 0-25 0,0 0 25 0,0 0-25 16,0 0 20-16,0 0-20 0,-3 20 20 0,3 17-20 15,0-37 20-15,0 0-20 0,0 45 20 0,-2 13-20 16,2-58 17-16,0 0-17 0,-4 61 17 0,3 5-17 15,1-66 14-15,0 0-14 0,-2 67 15 0,0 6-15 16,2-73 11-16,0 0-11 0,0 73 11 0,4 1-11 16,-4-74 11-16,0 0-11 0,7 76 11 0,3-3-11 0,-10-73 10 15,0 0-10-15,14 67 11 0,2-6-11 0,-16-61 11 16,0 0-11-16,23 54 12 0,5-6-12 0,-28-48 11 0,0 0-11 16,32 43 11-16,-2-10-11 0,-30-33 10 0,0 0-10 15,34 24 11-15,-1-8-11 0,-33-16 9 0,0 0-9 16,32 9 10-16,-4-1-10 0,-28-8 5 0,0 0-5 15,23 4 6-15,-3-4-6 0,-20 0 6 0,0 0-6 16,15 0 7-16,1 0-7 0,-16 0 6 0,0 0-6 0,14 3 7 16,-5-1-7-16,-9-2 6 0,0 0-6 0,7 3 7 15,-7-3-7-15,0 0 7 0,0 0-7 0,0 0 7 16,7 4-7-16,-7-4 6 0,0 0-6 0,0 0 6 16,4 5-6-16,-4-5 4 0,0 0-4 0,0 0 4 15,-9 0-4-15,0 0-1045 0</inkml:trace>
  <inkml:trace contextRef="#ctx0" brushRef="#br0" timeOffset="82195.84">33203 2385 586 0,'0'0'0'0,"0"0"42"0,0 0-42 16,0 0 42-16,0 0-42 0,0 0 79 0,0 0-79 15,0 0 79-15,0 0-79 0,0 0 87 0,0 0-87 0,0 0 87 16,16-5-87-16,-16 5 75 0,0 0-75 15,0 0 75-15,0-11-75 0,0 11 54 0,0 0-54 16,0 0 55-16,0 0-55 0,0 0 44 0,0 0-44 0,2-5 45 16,-2 5-45-16,0 0 35 0,0 0-35 0,4-12 36 15,-3 3-36-15,-1 9 30 0,0 0-30 0,4-10 31 16,-1 1-31-16,-3 9 25 0,0 0-25 0,4-9 25 16,-1-3-25-16,-3 12 24 0,0 0-24 0,4-8 24 15,0-4-24-15,-4 12 23 0,0 0-23 0,3-7 24 16,1-2-24-16,-4 9 19 0,0 0-19 0,5-9 19 15,0 2-19-15,-5 7 18 0,0 0-18 0,0 0 18 16,9-12-18-16,-9 12 15 0,0 0-15 0,0 0 15 0,2-8-15 16,-2 8 11-16,0 0-11 0,0 0 11 0,7 0-11 15,-7 0 7-15,0 0-7 0,0 0 8 0,0 0-8 16,0 0 4-16,0 0-4 0,0 0 5 0,2-9-5 16,-2 9 2-16,0 0-2 0,0 0 3 0,0 0-3 15,0 0 1-15,0 0-1 0,0 0 1 0,0 0-1 16,0 0 1-16,0 0-1 0,3 9 1 0,-3-9-1 15,0 0 0-15,0 0 0 0,0 0 1 0,0 0-1 16,0 0 0-16,0 0 0 0,0 0 1 0,0 0-1 0,0 0 0 16,0 0 0-16,0 0 1 0,0 0-1 0,0 0 0 15,0 0 0-15,0 0 1 0,7 3-1 0,-7-3 1 0,0 0-1 16,0 0 1-16,0 0-1 0,0 0 1 0,0 0-1 16,0 0 1-16,0 0-1 0,0 0 1 0,0 0-1 15,-2 12 2-15,6 0-2 0,-4-12 1 0,0 0-1 16,3 12 2-16,-1 6-2 0,-2-18 1 0,0 0-1 0,-5 19 2 15,-9-2-2-15,0 2-1293 0</inkml:trace>
  <inkml:trace contextRef="#ctx0" brushRef="#br0" timeOffset="84396.09">26192 1416 337 0,'0'0'0'15,"0"0"0"-15,0 0 0 0,0 0 5 0,0 0-5 16,18-13 5-16,-13 8-5 0,-5 5 1 0,0 0-1 16,0 0 1-16,5-8-1 0,-5 8 14 0,0 0-14 0,0 0 15 15,0 0-15-15,0 0 52 0,0 0-52 0,-3-11 53 16,3 11-53-16,0 0 39 0,0 0-39 0,0-8 39 16,0 2-39-16,0 6 53 0,0 0-53 0,-2-7 53 15,-2-1-53-15,4 8 62 0,0 0-62 0,-5-7 62 16,-2 2-62-16,7 5 70 0,0 0-70 0,0 0 71 15,-5-7-71-15,5 7 72 0,0 0-72 0,0 0 72 16,0 0-72-16,0 0 60 0,0 0-60 0,-4-9 61 16,4 9-61-16,0 0 48 0,0 0-48 0,0-9 48 15,0 9-48-15,0 0 44 0,0 0-44 0,0 0 44 0,0-6-44 16,0 6 35-16,0 0-35 0,0 0 35 0,0 0-35 16,0 0 30-16,0 0-30 0,0 0 31 0,7 15-31 15,-7-15 23-15,0 0-23 0,9 24 23 0,3 13-23 16,-12-37 18-16,0 0-18 0,15 45 18 0,-3 3-18 15,-12-48 9-15,0 0-9 0,10 49 10 0,3 3-10 16,-13-52 5-16,0 0-5 0,14 48 6 0,2 0-6 0,-16-48 1 16,0 0-1-16,14 45 2 0,-2-8-2 0,-12-37 1 15,0 0-1-15,7 31 1 0,0-7-1 0,-7-24 1 16,0 0-1-16,4 21 1 0,-2-12-1 0,-2-9 3 16,0 0-3-16,1 7 3 0,-1-7-3 0,0 0 5 15,0 0-5-15,0 0 6 0,0 0-6 0,0 0 8 0,0 0-8 16,-8-13 8-16,4 1-8 0,4 12 11 0,0 0-11 15,-7-24 12-15,-4-11-12 0,11 35 13 0,0 0-13 16,-12-38 14-16,-4-1-14 0,16 39 12 0,0 0-12 16,-14-44 13-16,0-1-13 0,14 45 10 0,0 0-10 0,-12-38 10 15,3 4-10-15,9 34 8 0,0 0-8 0,-7-30 8 16,5 6-8-16,2 24 7 0,0 0-7 0,-3-24 8 16,-5 0-8-16,8 24 7 0,0 0-7 0,-5-25 7 15,0 6-7-15,5 19 7 0,0 0-7 0,-4-17 8 16,3 1-8-16,1 16 7 0,0 0-7 0,-2-8 8 15,0 1-8-15,2 7 7 0,0 0-7 0,-2-9 8 16,2 9-8-16,0 0 6 0,0 0-6 0,2-9 7 16,-2 9-7-16,0 0 6 0,0 0-6 0,4-6 7 15,-4 6-7-15,0 0 5 0,0 0-5 0,7-6 6 0,3 3-6 16,-10 3 2-16,0 0-2 0,13-4 3 0,-1 4-3 16,-12 0 1-16,0 0-1 0,14 0 1 0,0 0-1 15,-14 0 0-15,0 0 0 0,12 7 0 0,-6 11 0 16,-6-18 0-16,0 0 0 0,0 24 0 0,-6 7 0 15,6-31 0-15,0 0 0 0,-10 29 0 0,-2-1 0 16,12-28 0-16,0 0 0 0,-16 24 0 0,3 1 0 16,13-25 0-16,0 0 0 0,-8 27 0 0,0 1 0 15,8-28 0-15,0 0 0 0,-1 21 0 0,1-4 0 0,0-17-1 16,0 0 1-16,0 12 0 0,0-12 0 0,0 0-1359 0</inkml:trace>
  <inkml:trace contextRef="#ctx0" brushRef="#br0" timeOffset="85946.08">33251 2418 1090 0,'0'0'0'0,"0"0"75"0,0 0-75 0,7-18 75 0,-3-1-75 15,-4 19 85-15,0 0-85 0,0-17 86 0,0 5-86 16,0 12 66-16,0 0-66 0,0-12 66 0,0 5-66 15,0 7 52-15,0 0-52 0,0 0 52 0,0 0-52 16,0 0 40-16,0 0-40 0,0 0 41 0,0 0-41 16,0 0 30-16,0 0-30 0,0 0 31 0,0 0-31 15,0 0 22-15,0 0-22 0,0 15 23 0,0 22-23 16,0-37 13-16,0 0-13 0,0 52 14 0,0 8-14 0,0-60 8 16,0 0-8-16,-2 61 8 0,-2 3-8 15,4-64 5-15,0 0-5 0,-3 60 5 0,-1-6-5 0,4-54 2 16,0 0-2-16,-5 48 3 0,-4-4-3 0,9-44 1 0,0 0-1 15,-10 41 2-15,1-13-2 0,9-28 1 0,0 0-1 16,-6 16 1-16,5-4-1 0,1-12 0 0,0 0 0 16,0 0 1-16,-4 5-1 0,4-5 1 0,0 0-1 15,0 0 1-15,0 0-1 0,0 0 2 0,0 0-2 16,-3-21 2-16,1-15-2 0,2 36 2 0,0 0-2 0,-4-45 3 16,1-4-3-16,3 49 3 0,0 0-3 0,-4-52 4 15,1-3-4-15,3 55 5 0,0 0-5 0,-4-57 5 16,1-4-5-16,3 61 6 0,0 0-6 0,-2-57 6 15,0 5-6-15,2 52 6 0,0 0-6 0,0-41 7 16,4 13-7-16,-4 28 7 0,0 0-7 0,3-19 7 16,1 7-7-16,-4 12 7 0,0 0-7 0,2-9 7 15,-2 9-7-15,0 0 5 0,0 0-5 0,7-8 5 16,7-5-5-16,-14 13 3 0,0 0-3 0,23-15 3 16,3 3-3-16,-26 12 0 0,0 0 0 0,30-9 1 15,4 9-1-15,-34 0 0 0,0 0 0 0,33 12 1 0,-3 9-1 16,-30-21 0-16,0 0 0 0,25 28 0 0,-9 5 0 15,-16-33 0-15,0 0 0 0,7 36 0 0,-5 7 0 16,-2-43 0-16,0 0 0 0,-4 45 0 0,-3-8 0 16,7-37 0-16,0 0 0 0,-11 32 0 0,-3 1 0 15,14-33 0-15,0 0 0 0,-19 31 0 0,-6-3 0 16,25-28 0-16,0 0 0 0,-26 24 1 0,1 1-1 0,25-25 1 16,0 0-1-16,-25 17 2 0,-1-5-2 0,26-12 1 15,0 0-1-15,-27 7 2 0,8-2-2 0,19-5 1 16,0 0-1-16,-12 0 1 0,12 0-1 0,0 0-1445 0</inkml:trace>
  <inkml:trace contextRef="#ctx0" brushRef="#br0" timeOffset="86695.6">33463 2279 819 0,'0'0'0'0,"-18"0"1"15,9-7 11-15,8 2 0 0,1-4 2 16,1-3 0-16,3-3 16 15,-1 3 1-15,1 3 14 16,-1 2 1-16,-3 7 5 16,11-3 1-16,-6 13-5 15,-1 11 1-15,-2 15-10 16,-4 12 1-16,0 13-7 16,-3 12 1-16,-2-1-2 15,1-8 1-15,3-3-6 16,-2-13 0-16,-2-6-4 0,-1-11 1 15,1-7-3-15,2-6 0 16,0-10-6 0,3 3 1-16,2-11-6 0,0 0 1 15,0 0-5-15,-2-16 1 16,4-8-3-16,0-12 0 16,-2-9-2-16,0-11 1 15,0-4 0-15,2-6 0 16,-1-7 0-16,3 13 1 15,-1 20 2-15,1 9 0 16,-1 10 2-16,3 5 1 16,1 8 3-16,-2-1 0 15,-1 0 2-15,-4 9 1 16,10-7-2-16,1 7 1 16,8 13-2-16,4 6 1 15,-2 5-5-15,-3 5 1 16,0 8-1-16,-3-1 0 0,-4 4 0 15,-2 0 0-15,0 1 0 16,-1-8 0-16,-2-2-1 16,-3-7 0-16,-1-6-1 15,2-3 0-15,-1-6-1 16,-1-2 1-16,-2-7-3 16,0 8 0-16,0-8-2 15,0 0 0-15,0 0-1 16,-9-8 1-16,0-1-1331 15</inkml:trace>
  <inkml:trace contextRef="#ctx0" brushRef="#br0" timeOffset="86940.42">33427 2530 1434 0,'0'0'16'0,"0"0"1"16,0 0-13-16,9-5 0 15,-9 5 6-15,13-16 0 16,6-4 7-16,7-8 0 16,-1 4 7-16,0-1 0 15,1-2-17-15,1 2 0 16,-4 5-7-16,-7 1 1 0,-1 5-1135 15</inkml:trace>
  <inkml:trace contextRef="#ctx0" brushRef="#br0" timeOffset="87253.58">33590 1933 1461 0,'0'0'33'0,"-6"-9"1"15,3 4-16-15,3 5 0 16,0 0-9-16,-5 9 0 16,3 24-3-16,2 12 0 15,2 10 1-15,-1-6 0 16,1-10-1-16,0-14 1 15,0-17-1-15,-2-8 1 16,0 9 0-16,0-9 0 16,-2-12 0-16,-2-9 0 15,1-10-2-15,5-2 0 16,-1 0-1199-16</inkml:trace>
  <inkml:trace contextRef="#ctx0" brushRef="#br0" timeOffset="87500.93">33664 1561 1405 0,'0'0'28'15,"-5"-9"1"-15,-3 4-25 16,8 5 0-16,0 0-3 0,8 0 0 16,13 17 1-16,16 16 0 15,16 12-1-15,42 116-1 16</inkml:trace>
  <inkml:trace contextRef="#ctx0" brushRef="#br0" timeOffset="90580.46">32420 1933 1166 0,'0'0'0'0,"0"0"0"0,0 0 0 16,0 0 21-16,0 0-21 0,0 0 22 0,0 0-22 16,0 0 49-16,0 0-49 0,0 0 49 0,0 0-49 0,0 0 49 15,0 0-49-15,-16-17 49 0,4 17-49 0,12 0 34 16,0 0-34-16,-18-4 35 0,-3-1-35 0,21 5 31 16,0 0-31-16,-28-7 32 0,-5-1-32 0,33 8 37 0,0 0-37 15,-36-9 38-15,1 2-38 0,35 7 42 0,0 0-42 16,-37-4 42-16,-2 3-42 0,39 1 38 0,0 0-38 15,-44-4 39-15,-2 1-39 0,46 3 36 0,0 0-36 0,-51-5 37 16,-5 1-37-16,56 4 31 0,0 0-31 16,-62-8 32-16,0 4-32 0,62 4 25 0,0 0-25 0,-65-3 26 15,5-3-26-15,60 6 22 0,0 0-22 0,-60-3 23 16,0 3-23-16,60 0 18 0,0 0-18 0,-62-4 18 16,2-1-18-16,60 5 14 0,0 0-14 0,-60 0 15 15,2-3-15-15,58 3 12 0,0 0-12 0,-55-4 13 16,8-1-13-16,47 5 13 0,0 0-13 0,-43-12 13 15,6-4-13-15,37 16 12 0,0 0-12 0,-35-15 12 16,0-2-12-16,35 17 11 0,0 0-11 0,-39-13 11 16,-2-2-11-16,41 15 10 0,0 0-10 0,-42-12 10 15,-4-4-10-15,46 16 9 0,0 0-9 0,-44-17 10 16,4-6-10-16,40 23 7 0,0 0-7 0,-39-20 8 0,-2 2-8 16,41 18 6-16,0 0-6 0,-42-12 7 0,-2 0-7 15,44 12 5-15,0 0-5 0,-48-7 5 0,-8 5-5 16,56 2 3-16,0 0-3 0,-59-3 3 0,-4 0-3 15,63 3 2-15,0 0-2 0,-64 0 3 0,4 0-3 16,60 0 1-16,0 0-1 0,-58 0 2 0,-5 0-2 16,63 0 0-16,0 0 0 0,-67 0 1 0,-2 0-1 0,69 0 0 15,0 0 0-15,-65 0 0 0,1 6 0 0,64-6 0 16,0 0 0-16,-60 2 0 0,4-7 0 0,56 5 0 16,0 0 0-16,-53-3 0 0,5-6 0 0,48 9 0 15,0 0 0-15,-47-12 0 0,-1 3 0 0,48 9 0 0,0 0 0 16,-46-10 0-16,2-2 0 0,44 12 0 0,0 0 0 15,-41-9 0-15,1-3 0 0,40 12 0 0,0 0 0 16,-39-9 0-16,0-3 0 0,39 12 0 0,0 0 0 16,-39-9 0-16,-1-3 0 0,40 12 0 0,0 0 0 0,-41-12 1 15,4 2-1-15,37 10 0 0,0 0 0 0,-39-9 1 16,-1-3-1-16,40 12 1 0,0 0-1 0,-41-12 1 16,6 3-1-16,35 9 1 0,0 0-1 0,-32-8 1 15,2 1-1-15,30 7 0 0,0 0 0 0,-30-9 1 16,-7 2-1-16,37 7 0 0,0 0 0 0,-38-5 1 15,-1 1-1-15,39 4 0 0,0 0 0 0,-39-3 0 16,0-2 0-16,39 5 0 0,0 0 0 0,-37-4 0 16,2 1 0-16,35 3 0 0,0 0 0 0,-37 0 0 15,-4-5 0-15,41 5 0 0,0 0 0 0,-40 0 0 16,3 5 0-16,37-5 0 0,0 0 0 0,-36 0 0 0,3 0 0 16,33 0 0-16,0 0 0 0,-34-2 0 0,1 2 0 15,33 0 0-15,0 0 0 0,-36 2 0 0,5 1 0 16,31-3-1-16,0 0 1 0,-30 4 0 0,3 4 0 15,27-8-1-15,0 0 1 0,-21 4-1 0,5-1 1 16,16-3-2-16,0 0 2 0,-9 2-2 0,9-2 2 16,0 0-5-16,0 0 5 0,0 0-5 0,-5 12 5 0,5-12-7 15,0 0 7-15,4 16-7 0,1 8 7 0,-5-24-10 16,0 0 10-16,11 33-9 0,3 3 9 0,-14-36-14 16,0 0 14-16,15 40-13 0,3 0 13 0,-18-40-17 0,0 0 17 15,18 45-16-15,-1 0 16 0,-17-45-13 0,0 0 13 16,16 43-13-16,-5-7 13 0,-11-36-10 0,0 0 10 15,7 26-10-15,-2-7 10 0,-5-19-8 0,0 0 8 16,4 13-8-16,-6-5 8 0,2-8-5 0,0 0 5 0,0 0-5 16,0 7 5-16,0-7-3 0,0 0 3 15,0 0-3-15,-11-7 3 0,11 7-2 0,0 0 2 0,-15-15-1 16,-7-10 1-16,22 25 0 0,0 0 0 0,-24-32 0 16,-3-13 0-16,27 45 1 0,0 0-1 0,-26-45 1 15,1-7-1-15,25 52 3 0,0 0-3 0,-23-45 3 16,4 5-3-16,19 40 5 0,0 0-5 0,-16-36 6 15,0-1-6-15,16 37 8 0,0 0-8 0,-14-28 8 16,3 11-8-16,11 17 8 0,0 0-8 0,-7-15 9 16,5 2-9-16,2 13 9 0,0 0-9 0,-1-12 9 15,-1 4-9-15,2 8 8 0,0 0-8 0,2-12 9 16,1-4-9-16,-3 16 8 0,0 0-8 0,6-16 9 0,1 4-9 16,-7 12 6-16,0 0-6 0,10-17 6 0,6-7-6 15,-16 24 3-15,0 0-3 0,23-24 4 0,9 3-4 16,-32 21 2-16,0 0-2 0,40-19 2 0,11 7-2 15,-51 12 1-15,0 0-1 0,53-6 1 0,-3 6-1 16,-50 0 0-16,0 0 0 0,44 0 0 0,-2 0 0 16,-42 0-1-16,0 0 1 0,39 0 0 0,-6 0 0 15,-33 0-1-15,0 0 1 0,32 0-1 0,-2 0 1 0,-30 0-2 16,0 0 2-16,27 0-1 0,-10 0 1 0,-17 0-2 16,0 0 2-16,14 0-2 0,-1 0 2 0,-13 0-2 15,0 0 2-15,7 0-2 0,-7 0 2 0,0 0-5 0,0 0 5 16,7-3-4-16,-7 3 4 0,0 0-6 0,0 0 6 15,-5-9-5-15,6-3 5 0,1 2-1569 0</inkml:trace>
  <inkml:trace contextRef="#ctx0" brushRef="#br0" timeOffset="92552.37">29311 1367 1188 0,'0'0'0'0,"0"0"0"0,0 0 0 16,0 0 5-16,0 0-5 0,0 0 5 0,19-5-5 15,-19 5 1-15,0 0-1 0,0 0 2 0,9-7-2 16,-9 7 10-16,0 0-10 0,0 0 10 0,7-5-10 0,-7 5 11 16,0 0-11-16,9-7 11 0,10-14-11 0,-19 21 13 15,0 0-13-15,19-29 14 0,-6-6-14 0,-13 35 20 16,0 0-20-16,9-33 20 0,-4-3-20 0,-5 36 27 0,0 0-27 15,3-40 28-15,-6 4-28 0,3 36 38 0,0 0-38 16,-5-30 39-16,-4 3-39 0,9 27 40 0,0 0-40 16,-9-25 41-16,4 8-41 0,5 17 41 0,0 0-41 0,-6-15 41 15,1 2-41-15,5 13 35 0,0 0-35 0,0 0 35 16,-12-8-35-16,12 8 30 0,0 0-30 0,-9 5 31 16,-2 7-31-16,11-12 25 0,0 0-25 0,-8 19 26 15,2 2-26-15,6-21 15 0,0 0-15 16,-2 28 16-16,6 8-16 0,-4-36 9 0,0 0-9 0,5 38 10 15,2 5-10-15,-7-43 2 0,0 0-2 0,9 40 3 16,2-7-3-16,-11-33 0 0,0 0 0 0,12 29 0 16,6-6 0-16,-18-23-1 0,0 0 1 0,17 14 0 15,-3-7 0-15,-14-7-3 0,0 0 3 0,13 5-3 16,1-5 3-16,-14 0-4 0,0 0 4 0,12 0-3 16,-5 0 3-16,-7 0-1 0,0 0 1 0,9-5-1 0,7-2 1 15,-16 7 0-15,0 0 0 0,25-18 0 0,5-9 0 16,-30 27 3-16,0 0-3 0,31-40 3 0,-1-10-3 15,-30 50 7-15,0 0-7 0,25-49 8 0,-12 22-8 16,-13 27 12-16,0 0-12 0,8-25 13 0,1-6-13 16,-9 31 18-16,0 0-18 0,5-26 19 0,-8 11-19 15,3 15 21-15,0 0-21 0,-4-12 21 0,4 12-21 16,0 0 20-16,0 0-20 0,0 0 20 0,-8 0-20 0,8 0 17 16,0 0-17-16,-7 12 17 0,-1 21-17 0,8-33 8 15,0 0-8-15,-3 39 8 0,3 1-8 0,0-40 2 16,0 0-2-16,7 38 2 0,5-15-2 0,-12-23 0 0,0 0 0 15,14 17 0-15,-1-5 0 0,-13-12-5 0,0 0 5 16,10 9-4-16,-1-6 4 0,-9-3-11 0,0 0 11 16,7 0-10-16,-7 0 10 0,0 0-13 0,0 0 13 15,6-8-12-15,-6 1 12 0,0 7-6 0,0 0 6 16,0-14-6-16,1-9 6 0,-1 23-1 0,0 0 1 0,0-20-1 16,-1-1 1-16,1 21 1 0,0 0-1 0,-4-16 1 15,2 8-1-15,2 8 6 0,0 0-6 0,0-9 6 16,0 9-6-16,0 0 12 0,0 0-12 0,2-7 12 15,-2 7-12-15,0 0 13 0,0 0-13 0,0 0 13 16,0 0-13-16,0 0 7 0,0 0-7 0,9 9 8 16,-4 6-8-16,-5-15 1 0,0 0-1 0,9 21 2 15,2 10-2-15,-11-31 0 0,0 0 0 0,10 33 0 16,-1 7 0-16,-9-40-2 0,0 0 2 0,11 40-2 16,-1-2 2-16,-10-38-5 0,0 0 5 0,11 36-4 15,-3 0 4-15,-8-36-8 0,0 0 8 0,8 32-7 0,-3-8 7 16,-5-24-9-16,0 0 9 0,3 15-8 0,1-6 8 15,-4-9-10-15,0 0 10 0,0 0-10 0,0 0 10 16,0 0-10-16,0 0 10 0,0 0-10 0,7 0 10 16,-7 0-7-16,0 0 7 0,0 0-7 0,3-12 7 15,-3 12-3-15,0 0 3 0,2-24-2 0,0-20 2 16,-2 44-1-16,0 0 1 0,2-53 0 0,0-15 0 0,-2 68 0 16,0 0 0-16,3-66 0 0,4 2 0 0,-7 64 1 15,0 0-1-15,7-48 2 0,-2 19-2 0,-5 29 3 16,0 0-3-16,6-16 3 0,1 7-3 0,-7 9 4 0,0 0-4 15,12-3 4-15,8 6-4 0,-20-3 4 16,0 0-4-16,22 25 4 0,8 20-4 0,-30-45 2 0,0 0-2 16,32 57 2-16,-7-9-2 0,-25-48 0 0,0 0 0 15,19 43 0-15,1-13 0 0,-20-30 0 0,0 0 0 16,14 19 0-16,-5-11 0 0,-9-8-1 0,0 0 1 0,0 0-1 16,10-3 1-16,-10 3-1 0,0 0 1 0,6-21-1 15,1-22 1-15,-7 43 0 0,0 0 0 0,5-54 0 16,-2-3 0-16,-3 57 0 0,0 0 0 0,4-43 0 15,1 19 0-15,-5 24 0 0,0 0 0 0,6-18 0 16,-3 8 0-16,-3 10 0 0,0 0 0 0,0 0 0 16,16 4 0-16,-16-4 0 0,0 0 0 0,14 12 0 15,4 7 0-15,-18-19 0 0,0 0 0 0,23 20 0 16,3 5 0-16,-26-25 0 0,0 0 0 0,28 20 0 16,2-1 0-16,-30-19 0 0,0 0 0 0,27 14 0 15,-1-7 0-15,-26-7 0 0,0 0 0 0,28 4 0 0,4-8 0 16,-32 4 0-16,0 0 0 0,34-7 0 0,3-7 0 15,-37 14 0-15,0 0 0 0,39-22 0 0,5-7 0 16,-44 29 0-16,0 0 0 0,37-32 0 0,-13 6 0 16,-24 26 0-16,0 0 0 0,14-36 1 0,-5-19-1 15,-9 55 1-15,0 0-1 0,4-49 1 0,-9 20-1 16,5 29 3-16,0 0-3 0,-8-16 3 0,3 8-3 16,5 8 4-16,0 0-4 0,0 0 5 0,-14 20-5 0,14-20 5 15,0 0-5-15,-9 28 6 0,2 17-6 16,7-45 5-16,0 0-5 0,-3 45 5 0,4-5-5 0,-1-40 4 15,0 0-4-15,6 29 5 0,1-4-5 0,-7-25 2 0,0 0-2 16,7 15 2-16,-2-6-2 0,-5-9 0 0,0 0 0 16,0 0 1-16,0 0-1 0,0 0 0 0,0 0 0 15,2-9 1-15,-2-6-1 0,0 15 0 0,0 0 0 16,0-25 0-16,0-8 0 0,0 33 0 0,0 0 0 16,0-32 1-16,2 12-1 0,-2 20 2 0,0 0-2 0,0-8 2 15,0 8-2-15,0 0 5 0,0 0-5 0,-4-9 5 16,4 9-5-16,0 0 6 0,0 0-6 0,7 5 7 15,2 7-7-15,-9-12 3 0,0 0-3 0,12 20 3 16,6 0-3-16,-18-20 0 0,0 0 0 0,19 19 1 16,4-5-1-16,-23-14-1 0,0 0 1 0,21 12 0 15,-1-1 0-15,-20-11-3 0,0 0 3 0,18 5-2 16,-4-5 2-16,-14 0-6 0,0 0 6 0,12 0-5 16,-1-5 5-16,-11 5-4 0,0 0 4 0,17-7-3 15,15-11 3-15,-32 18-2 0,0 0 2 0,32-19-1 16,-8 2 1-16,-24 17-1 0,0 0 1 0,22-22 0 15,-3-4 0-15,-19 26 0 0,0 0 0 0,16-25 0 0,-2 1 0 16,-14 24 0-16,0 0 0 0,11-31 0 0,-3-2 0 16,-8 33 0-16,0 0 0 0,4-40 0 0,-8 4 0 15,4 36 1-15,0 0-1 0,-10-36 1 0,-6-1-1 16,16 37 2-16,0 0-2 0,-20-33 2 0,-1 2-2 16,21 31 2-16,0 0-2 0,-19-24 2 0,5 10-2 15,14 14 2-15,0 0-2 0,-11-7 2 0,2 7-2 16,9 0 0-16,0 0 0 0,-5 12 1 0,5 13-1 0,0-25 0 15,0 0 0-15,7 36 0 0,7 16 0 0,-14-52 0 16,0 0 0-16,21 60 0 0,9 5 0 0,-30-65-1 0,0 0 1 16,37 60-1-16,4 1 1 0,-41-61-6 0,0 0 6 15,46 57-5-15,0-12 5 0,-46-45-9 0,0 0 9 16,51 36-8-16,4-12 8 0,-55-24-10 0,0 0 10 16,61 7-9-16,12-22 9 0,-73 15-10 0,0 0 10 0,81-37-9 15,9-27 9-15,-90 64-21 0,0 0 21 0,0 0-1414 16</inkml:trace>
  <inkml:trace contextRef="#ctx0" brushRef="#br0" timeOffset="97379.07">33182 3015 1129 0,'0'0'0'0,"0"0"69"0,0 0-69 15,0 0 69-15,-37-4-69 0,37 4 65 0,0 0-65 16,-21 4 66-16,2-4-66 0,19 0 37 0,0 0-37 16,-18 3 37-16,0 1-37 0,18-4 27 0,0 0-27 15,-17 1 28-15,-1 6-28 0,18-7 18 0,0 0-18 16,-18 9 19-16,1-2-19 0,17-7 14 0,0 0-14 16,-21 12 15-16,-8 2-15 0,29-14 10 0,0 0-10 0,-26 15 11 15,3 4-11-15,23-19 9 0,0 0-9 0,-25 18 10 16,-8 1-10-16,33-19 7 0,0 0-7 0,-34 20 8 15,3 1-8-15,31-21 7 0,0 0-7 0,-29 28 7 16,3 8-7-16,26-36 4 0,0 0-4 0,-25 42 4 16,2 10-4-16,23-52 1 0,0 0-1 0,-17 53 2 15,-1 3-2-15,18-56 0 0,0 0 0 0,-16 52 1 16,2-4-1-16,14-48 0 0,0 0 0 0,-12 49 0 16,3-8 0-16,9-41 0 0,0 0 0 0,-5 45 0 15,3 2 0-15,2-47 0 0,0 0 0 0,2 48 0 0,3-6 0 16,-5-42 0-16,0 0 0 0,9 43 0 0,5-5 0 15,-14-38 0-15,0 0 0 0,16 35 0 0,-2-6 0 16,-14-29 0-16,0 0 0 0,17 28 1 0,6-4-1 16,-23-24 1-16,0 0-1 0,25 24 2 0,-2 1-2 15,-23-25 2-15,0 0-2 0,21 20 3 0,0-8-3 16,-21-12 3-16,0 0-3 0,23 9 4 0,4-2-4 0,-27-7 4 16,0 0-4-16,26 3 4 0,-3-3-4 0,-23 0 6 15,0 0-6-15,21 0 6 0,0 0-6 0,-21 0 8 16,0 0-8-16,25-6 8 0,5-3-8 0,-30 9 8 15,0 0-8-15,32-9 9 0,-4-3-9 0,-28 12 12 16,0 0-12-16,27-15 12 0,3-4-12 0,-30 19 15 0,0 0-15 16,33-18 16-16,1-3-16 0,-34 21 16 0,0 0-16 15,35-27 16-15,4-6-16 0,-39 33 14 0,0 0-14 16,38-35 15-16,-8 6-15 0,-30 29 21 0,0 0-21 0,27-31 21 16,-2-6-21-16,-25 37 22 0,0 0-22 0,21-36 23 15,-2 3-23-15,-19 33 21 0,0 0-21 0,16-33 22 16,-5 6-22-16,-11 27 20 0,0 0-20 0,8-33 20 15,1-12-20-15,-9 45 18 0,0 0-18 0,7-49 19 16,-5 1-19-16,-2 48 17 0,0 0-17 0,0-49 18 16,-2 4-18-16,2 45 15 0,0 0-15 0,-5-39 15 15,-6 2-15-15,11 37 15 0,0 0-15 0,-12-34 15 16,0 4-15-16,12 30 15 0,0 0-15 0,-14-29 15 16,-4 1-15-16,18 28 13 0,0 0-13 0,-21-28 14 15,-6-1-14-15,27 29 12 0,0 0-12 0,-31-24 12 0,-5 1-12 16,36 23 9-16,0 0-9 0,-39-17 10 0,-1 5-10 15,40 12 5-15,0 0-5 0,-46-9 5 0,-2 9-5 16,48 0 2-16,0 0-2 0,-49 5 3 0,1 2-3 16,48-7 1-16,0 0-1 0,-44 9 1 0,-3 3-1 15,47-12-1-15,0 0 1 0,-44 9 0 0,8-6 0 16,1 1-1648-16</inkml:trace>
</inkml:ink>
</file>

<file path=ppt/ink/ink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16T04:14:22.474"/>
    </inkml:context>
    <inkml:brush xml:id="br0">
      <inkml:brushProperty name="width" value="0.05292" units="cm"/>
      <inkml:brushProperty name="height" value="0.05292" units="cm"/>
      <inkml:brushProperty name="color" value="#FF0000"/>
    </inkml:brush>
  </inkml:definitions>
  <inkml:trace contextRef="#ctx0" brushRef="#br0">6892 6884 225 0,'0'0'0'0,"0"0"0"0,0 0 0 0,0 0 0 0,0 0 0 15,0 0 0-15,0 0 0 0,0 0 4 0,0 0-4 16,0 0 5-16,0-17-5 0,0 17 3 0,0 0-3 16,0-23 4-16,0 3-4 0,0-5-121 0</inkml:trace>
  <inkml:trace contextRef="#ctx0" brushRef="#br0" timeOffset="1800.18">6906 6744 359 0,'0'0'0'0,"0"0"0"15,0 0 0-15,0 0 0 0,0 0 0 0,-9 7 1 16,9-7-1-16,0 0 2 0,0 0-2 0,0 0 3 16,0 0-3-16,0 0 8 0,0 0-8 0,0-9 8 15,0 9-8-15,0 0 21 0,0 0-21 0,0 0 22 16,0 0-22-16,0 0 33 0,0 0-33 0,0 0 33 16,0-7-33-16,0 7 38 0,0 0-38 0,0-5 39 15,3-4-39-15,-3 9 37 0,0 0-37 0,0 0 37 16,2-6-37-16,-2 6 41 0,0 0-41 0,0 0 42 15,0 0-42-15,0 0 44 0,0 0-44 0,7-9 44 16,-7 9-44-16,0 0 46 0,0 0-46 0,2-7 46 0,-2 7-46 16,0 0 44-16,0 0-44 0,9-3 44 0,0 1-44 15,-9 2 39-15,0 0-39 0,14-4 39 0,3 1-39 16,-17 3 39-16,0 0-39 0,27-2 40 0,1 0-40 16,-28 2 36-16,0 0-36 0,39 0 36 0,1 2-36 15,-40-2 34-15,0 0-34 0,46 5 35 0,4 1-35 16,-50-6 36-16,0 0-36 0,49 10 37 0,0-1-37 15,-49-9 34-15,0 0-34 0,52 3 35 0,0-3-35 0,-52 0 33 16,0 0-33-16,55 0 34 0,3 5-34 0,-58-5 42 16,0 0-42-16,50 4 42 0,-10-4-42 0,-40 0 41 15,0 0-41-15,34-6 42 0,-2 3-42 0,-32 3 35 16,0 0-35-16,30-3 35 0,-2-1-35 0,-28 4 40 0,0 0-40 16,26-5 40-16,-8-2-40 0,-18 7 37 0,0 0-37 15,14-2 37-15,0 2-37 0,-14 0 32 0,0 0-32 16,12 0 32-16,3-1-32 0,-15 1 32 0,0 0-32 15,17-2 32-15,1-2-32 0,-18 4 26 0,0 0-26 0,25-3 26 16,5-1-26-16,-30 4 20 0,0 0-20 0,31-5 21 16,5 0-21-16,-36 5 18 0,0 0-18 0,37-3 19 15,-2-1-19-15,-35 4 15 0,0 0-15 0,37-7 16 16,3 5-16-16,-40 2 17 0,0 0-17 0,41 0 17 16,5-3-17-16,-46 3 16 0,0 0-16 0,49-5 17 15,1 1-17-15,-50 4 16 0,0 0-16 0,49 0 17 16,0 0-17-16,-49 0 14 0,0 0-14 0,50 2 15 15,-3-4-15-15,-47 2 13 0,0 0-13 0,48-3 13 16,-6-1-13-16,-42 4 13 0,0 0-13 0,41-1 14 0,3 2-14 16,-44-1 13-16,0 0-13 0,44 4 14 0,6-1-14 15,-50-3 12-15,0 0-12 0,47 4 13 0,-3 1-13 16,-44-5 11-16,0 0-11 0,41 3 12 0,-6-1-12 16,-35-2 10-16,0 0-10 0,37 2 11 0,4-2-11 15,-41 0 8-15,0 0-8 0,44 0 9 0,-2 2-9 16,-42-2 5-16,0 0-5 0,41 0 6 0,3 0-6 15,-44 0 4-15,0 0-4 0,40 3 4 0,6-3-4 0,-46 0 3 16,0 0-3-16,44 5 4 0,-1 2-4 0,-43-7 3 16,0 0-3-16,44 5 3 0,5-5-3 0,-49 0 3 15,0 0-3-15,50 0 3 0,-1 0-3 0,-49 0 2 16,0 0-2-16,49 0 2 0,8 2-2 0,-57-2 2 0,0 0-2 16,62 5 2-16,-4-1-2 0,-58-4 1 0,0 0-1 15,54 0 2-15,-2 0-2 0,-52 0 1 0,0 0-1 16,47-4 2-16,-6 8-2 0,-41-4 1 0,0 0-1 15,46 2 1-15,3 1-1 0,-49-3 0 0,0 0 0 0,55 3 1 16,-1 1-1-16,-54-4 0 0,0 0 0 0,53 0 1 16,-3 5-1-16,-50-5 1 0,0 0-1 0,51 4 1 15,-5-1-1-15,-46-3 1 0,0 0-1 0,47 2 1 16,3 1-1-16,-50-3 1 0,0 0-1 0,54 4 1 16,3-1-1-16,-57-3 1 0,0 0-1 0,56 4 1 15,-5 1-1-15,-51-5 0 0,0 0 0 0,50 3 1 16,-4-3-1-16,-46 0 0 0,0 0 0 0,47 2 0 15,-10 1 0-15,-37-3 0 0,0 0 0 0,41 4 0 16,0-4 0-16,-41 0 0 0,0 0 0 0,40 0 0 16,1-4 0-16,-41 4 0 0,0 0 0 0,33-1 0 0,-8-1 0 15,-25 2 0-15,0 0 0 0,23 0 0 0,0 0 0 16,-23 0-1-16,0 0 1 0,26 0 0 0,-1 0 0 16,-25 0-1-16,0 0 1 0,25 2 0 0,-1 3 0 15,-24-5-1-15,0 0 1 0,23 3 0 0,2-3 0 16,-25 0-1-16,0 0 1 0,23 2-1 0,10 2 1 15,-33-4-1-15,0 0 1 0,36 3 0 0,-1 0 0 16,-35-3-1-16,0 0 1 0,32 6 0 0,-6 1 0 0,-26-7-1 16,0 0 1-16,32 3 0 0,1-1 0 0,-33-2 0 15,0 0 0-15,36 3 0 0,-5 1 0 0,-31-4 0 16,0 0 0-16,29 5 0 0,1-2 0 0,-30-3-1 0,0 0 1 16,28 0 0-16,4-3 0 0,-32 3-1 0,0 0 1 15,30-2 0-15,-8 4 0 0,-22-2-1 0,0 0 1 16,27 3 0-16,1-3 0 0,-28 0-1 0,0 0 1 15,32 0-1-15,3-3 1 0,-35 3-1 0,0 0 1 16,35-4-1-16,6 3 1 0,-41 1-1 0,0 0 1 0,41 0 0 16,-3-4 0-16,-38 4 0 0,0 0 0 0,41-7 0 15,3 2 0-15,-44 5 0 0,0 0 0 0,41 0 0 16,-1-3 0-16,-40 3 0 0,0 0 0 0,41-2 0 16,-1 0 0-16,-40 2 0 0,0 0 0 0,43-2 0 15,6 2 0-15,-49 0 0 0,0 0 0 0,48 0 0 16,-6 2 0-16,-42-2 0 0,0 0 0 0,44 2 0 15,-2-2 0-15,-42 0 0 0,0 0 0 0,45 0 0 16,-5-2 0-16,-40 2 0 0,0 0 0 0,44-2 0 16,2 2 0-16,-46 0 0 0,0 0 0 0,49 0 0 0,1 2 0 15,-50-2 0-15,0 0 0 0,49 4 0 0,-3-1 0 16,-46-3 0-16,0 0 0 0,44 4 0 0,2 1 0 16,-46-5 0-16,0 0 0 0,49 7 0 0,-3-7 0 15,-46 0 0-15,0 0 0 0,50 0 0 0,-1 0 0 16,-49 0 0-16,0 0 0 0,50-4 0 0,-5 8 0 15,-45-4 0-15,0 0 0 0,41 0 0 0,-6 1 0 16,-35-1 0-16,0 0 0 0,34 0 0 0,1 0 0 16,-35 0-1-16,0 0 1 0,32-1 0 0,-6-3 0 0,-26 4-1 15,0 0 1-15,23-3 0 0,-3-1 0 0,-20 4-1 16,0 0 1-16,21-1 0 0,-2-3 0 0,-19 4-1 16,0 0 1-16,21-5 0 0,-3 1 0 0,-18 4 0 0,0 0 0 15,19-8 0-15,4 1 0 0,-23 7 0 0,0 0 0 16,21-5 0-16,-1 1 0 0,-20 4 0 0,0 0 0 15,23-3 0-15,3-1 0 0,-26 4 0 0,0 0 0 16,23-3 0-16,-11 1 0 0,-12 2 0 0,0 0 0 16,9 0 0-16,5-3 0 0,-14 3 0 0,0 0 0 0,15-4 0 15,-1 1 0-15,-14 3 1 0,0 0-1 0,16-2 2 16,-2-1-2-16,-14 3 2 0,0 0-2 0,10-9 3 16,3 2-3-16,-13 7 3 0,0 0-3 0,10-5 3 15,-1 1-3-15,-9 4 3 0,0 0-3 0,16-8 4 16,3-3-4-16,-19 11 5 0,0 0-5 0,21-10 5 15,-6 3-5-15,-15 7 6 0,0 0-6 0,10-12 6 16,2 0-6-16,-12 12 5 0,0 0-5 0,11-16 6 16,-7 8-6-16,-4 8 7 0,0 0-7 0,3-9 7 0,-3 0-7 15,0 9 6-15,0 0-6 0,0-7 6 0,0-10-6 16,0 17 6-16,0 0-6 0,0-16 7 0,0 4-7 16,0 12 5-16,0 0-5 0,-5-10 6 0,3 1-6 15,2 9 4-15,0 0-4 0,0-8 5 0,0-1-5 16,0 9 3-16,0 0-3 0,2-9 3 0,0 2-3 15,-2 7 1-15,0 0-1 0,8-15 1 0,14-13-1 16,-5 2-1920-16</inkml:trace>
</inkml:ink>
</file>

<file path=ppt/ink/ink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08-31T08:19:30.866"/>
    </inkml:context>
    <inkml:brush xml:id="br0">
      <inkml:brushProperty name="width" value="0.05292" units="cm"/>
      <inkml:brushProperty name="height" value="0.05292" units="cm"/>
      <inkml:brushProperty name="color" value="#FF0000"/>
    </inkml:brush>
  </inkml:definitions>
  <inkml:trace contextRef="#ctx0" brushRef="#br0">11120 7348 460 0,'0'0'0'0,"0"0"0"16,0 0 0-16,0 0 5 0,0 0-5 0,0 0 6 15,0 0-6-15,0 0 8 0,0 0-8 0,0 0 8 16,0 0-8-16,0 0 8 0,0 0-8 0,0 0 8 16,0 0-8-16,0 0 3 0,0 0-3 0,0 0 4 15,0 0-4-15,0 0 2 0,0 0-2 0,0 0 3 16,0 0-3-16,0 0 2 0,0 0-2 0,0 0 2 15,0 0-2-15,0 0 3 0,0 0-3 0,0 0 3 0,0 0-3 16,0 0 8-16,0 0-8 0,21 2 9 0,-21-2-9 16,0 0 15-16,0 0-15 0,14-2 16 0,-2-2-16 15,-12 4 19-15,0 0-19 0,16-5 19 0,2-2-19 16,-18 7 24-16,0 0-24 0,21-7 24 0,-3 2-24 16,-18 5 20-16,0 0-20 0,15-7 20 0,-2-3-20 15,-13 10 21-15,0 0-21 0,17-10 21 0,6 1-21 16,-23 9 17-16,0 0-17 0,29-9 18 0,-5-1-18 15,-24 10 13-15,0 0-13 0,25-9 13 0,5 1-13 0,-30 8 7 16,0 0-7-16,23-9 7 0,-6 2-7 0,-17 7 2 16,0 0-2-16,18-3 2 0,10-3-2 0,-28 6 2 15,0 0-2-15,29-7 2 0,1 2-2 0,-30 5 3 0,0 0-3 16,28 0 3-16,7 0-3 0,-35 0 3 0,0 0-3 16,32 4 4-16,-6-4-4 0,-26 0 3 0,0 0-3 15,28 3 4-15,2 6-4 0,-30-9 4 0,0 0-4 16,32 5 5-16,-4 2-5 0,-28-7 6 0,0 0-6 0,30 2 6 15,-7-1-6-15,-23-1 6 0,0 0-6 0,23 0 7 16,0-3-7-16,-23 3 7 0,0 0-7 0,28 0 7 16,2 0-7-16,-30 0 10 0,0 0-10 0,27 3 11 15,1 3-11-15,-28-6 6 0,0 0-6 0,23 3 6 16,-4 6-6-16,-19-9 5 0,0 0-5 0,30 5 5 16,2 2-5-16,-32-7 3 0,0 0-3 0,32 3 3 15,0 6-3-15,-32-9 0 0,0 0 0 0,26 3 1 16,-3-6-1-16,-23 3 0 0,0 0 0 0,21 0 0 15,4-4 0-15,-25 4 0 0,0 0 0 0,26-3 0 16,1 1 0-16,-27 2 0 0,0 0 0 0,26-3 0 0,-3 3 0 16,-23 0 0-16,0 0 0 0,28 0 0 0,4 0 0 15,-32 0 1-15,0 0-1 0,39 0 1 0,7-4-1 16,-46 4 3-16,0 0-3 0,42-3 3 0,-1 1-3 16,-41 2 5-16,0 0-5 0,44-3 6 0,-4-4-6 15,-40 7 7-15,0 0-7 0,41-9 8 0,0 0-8 16,-41 9 8-16,0 0-8 0,40-8 9 0,1 1-9 15,-41 7 8-15,0 0-8 0,46-2 9 0,-6 7-9 0,-40-5 12 16,0 0-12-16,41 4 12 0,-1-1-12 0,-40-3 9 16,0 0-9-16,41 2 10 0,-4 1-10 0,-37-3 9 15,0 0-9-15,37 4 10 0,-4-1-10 0,-33-3 4 0,0 0-4 16,32 6 4-16,-7 1-4 0,-25-7 1 16,0 0-1-16,25 5 2 0,-2-2-2 0,-23-3 0 15,0 0 0-15,24 5 0 0,8 6 0 0,-32-11-1 0,0 0 1 16,32 14 0-16,-2 1 0 0,-30-15-1 0,0 0 1 15,28 16 0-15,2-8 0 0,-30-8 0 0,0 0 0 0,28 4 0 16,-1-2 0-16,-27-2 0 0,0 0 0 0,23 0 0 16,5-2 0-16,-28 2 0 0,0 0 0 0,30 0 0 15,-4-4 0-15,-26 4 0 0,0 0 0 0,18 0 1 16,1 0-1-16,-19 0 1 0,0 0-1 0,21 0 1 16,8-7-1-16,-29 7 2 0,0 0-2 0,31-8 3 15,-4-4-3-15,-27 12 2 0,0 0-2 0,26-9 3 16,-3 2-3-16,-23 7 0 0,0 0 0 0,25-5 1 15,7-7-1-15,-32 12 0 0,0 0 0 0,31-9 0 16,3-1 0-16,-34 10 0 0,0 0 0 0,32-9 0 16,-4 4 0-16,-28 5-1 0,0 0 1 0,26-9 0 15,-3 6 0-15,-23 3-1 0,0 0 1 0,20-4 0 0,3 4 0 16,-23 0-1-16,0 0 1 0,24 0 0 0,1 0 0 16,-25 0-1-16,0 0 1 0,23 0 0 0,-5-3 0 15,-18 3-1-15,0 0 1 0,22-4 0 0,5 3 0 16,-27 1 0-16,0 0 0 0,26 0 0 0,-6 0 0 15,-20 0 0-15,0 0 0 0,21 1 0 0,7 1 0 0,-28-2 0 16,0 0 0-16,32 5 0 0,0-1 0 16,-32-4 0-16,0 0 0 0,30 2 1 0,-9-2-1 0,-21 0 2 15,0 0-2-15,25-2 2 0,10-2-2 0,-35 4 3 16,0 0-3-16,32-3 3 0,-4 1-3 0,-28 2 3 16,0 0-3-16,26-3 3 0,1-1-3 0,-27 4 3 0,0 0-3 15,26-7 3-15,8 6-3 0,-34 1 1 0,0 0-1 16,35 0 1-16,0 1-1 0,-35-1 0 0,0 0 0 15,36 4 0-15,2-1 0 0,-38-3 0 0,0 0 0 16,39 4 0-16,-2 1 0 0,-37-5 0 0,0 0 0 0,32 7 0 16,-9 1 0-16,-23-8-1 0,0 0 1 0,21 13-1 15,2 2 1-15,-23-15-2 0,0 0 2 0,21 17-2 16,2 4 2-16,-23-21-3 0,0 0 3 0,23 19-3 16,-5-7 3-16,-18-12-2 0,0 0 2 0,23 9-2 15,8-2 2-15,-31-7-3 0,0 0 3 0,32 2-2 16,-7 1 2-16,-25-3-3 0,0 0 3 0,24 4-2 15,-1-1 2-15,-23-3-3 0,0 0 3 0,27 0-3 16,1 5 3-16,-28-5-1 0,0 0 1 0,28 7 0 16,2-7 0-16,-30 0 0 0,0 0 0 0,25 0 0 0,-6 0 0 15,-19 0 0-15,0 0 0 0,23 0 0 0,9 0 0 16,-32 0 0-16,0 0 0 0,34-3 1 0,-4-2-1 16,-30 5 1-16,0 0-1 0,28-4 1 0,11-6-1 15,-39 10 1-15,0 0-1 0,42-11 1 0,2-1-1 16,-44 12 0-16,0 0 0 0,41-12 1 0,-3 2-1 15,-38 10 0-15,0 0 0 0,34-5 1 0,-6 1-1 16,-28 4-1-16,0 0 1 0,32-3-1 0,3-1 1 0,-35 4-3 16,0 0 3-16,32-2-2 0,-4 2 2 0,-28 0-4 15,0 0 4-15,27 4-3 0,-1 1 3 16,-26-5-2-16,0 0 2 0,32 4-2 0,1 8 2 0,-33-12-2 16,0 0 2-16,36 12-1 0,-5-4 1 0,-31-8-2 0,0 0 2 15,27 12-1-15,-4 4 1 0,-23-16-2 16,0 0 2-16,26 12-1 0,2 0 1 0,-28-12-3 0,0 0 3 15,30 12-3-15,-7-8 3 0,-23-4-2 0,0 0 2 16,18 5-1-16,7-5 1 0,-25 0-1 0,0 0 1 16,24 0 0-16,-10 0 0 0,-14 0 0 0,0 0 0 0,15-5 0 15,-1 1 0-15,-14 4 0 0,0 0 0 0,17 0 0 16,1 0 0-16,-18 0 0 0,0 0 0 0,26 6 1 16,6 1-1-16,-32-7 0 0,0 0 0 0,32 8 0 15,-9 1 0-15,-23-9 0 0,0 0 0 0,23 8 0 16,9 5 0-16,-32-13 0 0,0 0 0 0,35 10 0 15,-3 2 0-15,-32-12 0 0,0 0 0 0,37 2 0 16,1-4 0-16,-38 2 0 0,0 0 0 0,37-3 0 16,-10-3 0-16,-27 6 0 0,0 0 0 0,26-3 0 15,13-7 0-15,-39 10 0 0,0 0 0 0,41-6 1 0,-1-1-1 16,-40 7 1-16,0 0-1 0,39-1 2 0,2 1-2 16,-41 0 2-16,0 0-2 0,40-4 2 0,1 1-2 15,-41 3 3-15,0 0-3 0,42-4 4 0,-3 3-4 16,-39 1 2-16,0 0-2 0,37-4 3 0,-5-3-3 15,-32 7 2-15,0 0-2 0,35-5 2 0,-1-4-2 16,-34 9 1-16,0 0-1 0,35-3 2 0,4-1-2 16,-39 4 1-16,0 0-1 0,38 0 2 0,3 4-2 0,-41-4 1 15,0 0-1-15,41 3 2 0,3 6-2 0,-44-9 1 16,0 0-1-16,35 7 1 0,-10 2-1 0,-25-9 0 16,0 0 0-16,24 8 1 0,5-4-1 0,-29-4 0 0,0 0 0 15,28 1 0-15,-2 6 0 0,-26-7 0 0,0 0 0 16,27 6 0-16,4-6 0 0,-31 0 0 0,0 0 0 15,34 0 0-15,7 0 0 0,-41 0 1 0,0 0-1 16,38 0 1-16,-2-2-1 0,-36 2 3 0,0 0-3 16,28-4 4-16,-2-1-4 0,-26 5 7 0,0 0-7 0,25 0 8 15,0 2-8-15,-25-2 5 0,0 0-5 0,24 0 5 16,-1 0-5-16,-23 0 4 0,0 0-4 16,25 0 5-16,-2-2-5 0,-23 2 3 0,0 0-3 0,18-3 4 15,-1 3-4-15,-17 0 3 0,0 0-3 0,16 0 3 16,2 0-3-16,-18 0 1 0,0 0-1 0,16 0 2 15,-4 0-2-15,-12 0 2 0,0 0-2 0,16 0 2 16,1 0-2-16,-17 0 1 0,0 0-1 0,23 0 2 16,-9 0-2-16,-14 0 0 0,0 0 0 0,15 0 1 15,-1 0-1-15,-14 0 0 0,0 0 0 0,21 0 0 16,0 0 0-16,-21 0 0 0,0 0 0 0,21 1 0 0,-5-1 0 16,-16 0-1-16,0 0 1 0,14 2-1 0,4 0 1 15,-18-2-1-15,0 0 1 0,12 3 0 0,-1-3 0 16,-11 0 0-16,0 0 0 0,10 4 0 0,3-4 0 15,-13 0 0-15,0 0 0 0,14 2 0 0,0-2 0 16,-14 0 0-16,0 0 0 0,12 1 0 0,-1 1 0 16,-11-2 0-16,0 0 0 0,10 4 0 0,5-4 0 0,-15 0 0 15,0 0 0-15,14 0 0 0,0 0 0 0,-14 0 0 16,0 0 0-16,14 0 0 0,-2 0 0 0,-12 0 1 16,0 0-1-16,14 0 1 0,4-4-1 0,-18 4 2 15,0 0-2-15,18-3 2 0,-6-3-2 0,-12 6 3 16,0 0-3-16,14-5 3 0,5-2-3 0,-19 7 5 0,0 0-5 15,22-12 5-15,-3 4-5 0,-19 8 6 0,0 0-6 16,19-13 6-16,4-2-6 0,-23 15 5 0,0 0-5 16,22-16 6-16,-3 8-6 0,-19 8 2 0,0 0-2 0,21-13 2 15,6-4-2-15,-27 17 1 0,0 0-1 0,22-15 1 16,-2 4-1-16,-20 11 1 0,0 0-1 0,16-10 2 16,7-2-2-16,-23 12 2 0,0 0-2 0,26-12 2 15,2 5-2-15,-28 7 2 0,0 0-2 0,27-9 2 16,-4 6-2-16,-23 3 2 0,0 0-2 0,19-4 3 15,4 1-3-15,-23 3 2 0,0 0-2 0,25-2 3 16,3 2-3-16,-28 0 1 0,0 0-1 0,26 0 2 16,-8 9-2-16,-18-9 1 0,0 0-1 0,20 5 1 15,-1 2-1-15,-19-7 0 0,0 0 0 0,19 8 1 16,4 3-1-16,-23-11 0 0,0 0 0 0,23 12 0 0,0 2 0 16,-23-14 0-16,0 0 0 0,18 12 0 0,-9-5 0 15,-9-7 0-15,0 0 0 0,7 5 0 0,0 2 0 16,-7-7-1-16,0 0 1 0,9 3 0 0,-4 2 0 15,-5-5-1-15,0 0 1 0,0 0 0 0,9 0 0 16,-9 0-1-16,0 0 1 0,0 0-1 0,0 0 1 16,0 0-1-16,0 0 1 0,0 0-1 0,8 6 1 0,-8-6-2 15,0 0 2-15,0 0-1 0,0 0 1 16,0 0-2-16,0 0 2 0,0 0-1 0,6 0 1 0,-6 0-1 16,0 0 1-16,0 0 0 0,9 7 0 0,-9-7-1 0,0 0 1 15,7 3 0-15,0-3 0 0,0 2-853 16</inkml:trace>
</inkml:ink>
</file>

<file path=ppt/ink/ink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16T04:25:07.919"/>
    </inkml:context>
    <inkml:brush xml:id="br0">
      <inkml:brushProperty name="width" value="0.05292" units="cm"/>
      <inkml:brushProperty name="height" value="0.05292" units="cm"/>
      <inkml:brushProperty name="color" value="#FF0000"/>
    </inkml:brush>
  </inkml:definitions>
  <inkml:trace contextRef="#ctx0" brushRef="#br0">2923 14390 639 0,'0'0'0'0,"0"0"0"16,0 0 0-16,0 0 6 0,0 0-6 0,0 0 6 15,0 0-6-15,0 0 26 0,0 0-26 0,0 0 26 16,9-21-26-16,-9 21 33 0,0 0-33 0,14-5 34 16,9 3-34-16,-23 2 21 0,0 0-21 0,21-2 22 15,-4 2-22-15,-17 0 11 0,0 0-11 0,15 0 12 16,-5 0-12-16,-10 0 9 0,0 0-9 0,16 0 10 16,3-2-10-16,-19 2 7 0,0 0-7 0,15-1 7 15,-7-1-7-15,-8 2 14 0,0 0-14 0,0 0 15 0,0 0-15 16,0 0 36-16,0 0-36 0,0 0 36 0,0 0-36 15,0 0 47-15,0 0-47 0,0 0 47 0,0 0-47 16,0 0 50-16,0 0-50 0,-26 14 51 0,-34 10-51 16,60-24 50-16,0 0-50 0,-78 24 51 0,-12-3-51 15,90-21 45-15,0 0-45 0,-88 19 46 0,0-2-46 16,88-17 50-16,0 0-50 0,-85 19 50 0,8 0-50 16,77-19 49-16,0 0-49 0,-62 16 49 0,30-9-49 0,32-7 38 15,0 0-38-15,-19 7 39 0,6 0-39 0,13-7 33 16,0 0-33-16,-10 7 33 0,1-2-33 0,9-5 29 15,0 0-29-15,0 0 29 0,-9 5-29 0,9-5 24 0,0 0-24 16,0 0 25-16,-12 16-25 0,12-16 21 0,0 0-21 16,-5 15 22-16,13 6-22 0,-8-21 17 0,0 0-17 15,15 21 17-15,11-4-17 0,-26-17 14 0,0 0-14 16,28 12 15-16,-1-5-15 0,-27-7 12 0,0 0-12 16,26 4 13-16,-8-4-13 0,-18 0 13 0,0 0-13 0,10 0 13 15,3 0-13-15,-13 0 13 0,0 0-13 0,8 0 14 16,3 0-14-16,-11 0 14 0,0 0-14 0,9 0 14 15,-9 0-14-15,0 0 14 0,0 0-14 0,0 0 15 16,0 0-15-16,0 0 13 0,0 0-13 0,3-7 14 16,-3 7-14-16,0 0 14 0,0 0-14 0,0 0 14 15,0 0-14-15,0 0 14 0,0 0-14 0,0-7 14 16,0 7-14-16,0 0 11 0,0 0-11 0,0 0 11 16,0 0-11-16,0 0 10 0,0 0-10 0,0 0 11 15,6 8-11-15,-6-8 7 0,0 0-7 0,12 16 7 16,7 17-7-16,-19-33 4 0,0 0-4 0,27 47 4 0,-1 11-4 15,-26-58 1-15,0 0-1 0,29 71 2 0,-6 2-2 16,-23-73 0-16,0 0 0 0,26 69 1 0,0-5-1 16,-26-64 0-16,0 0 0 0,29 54 0 0,-8-12 0 15,-21-42 0-15,0 0 0 0,10 29 0 0,-4-12 0 16,-6-17 0-16,0 0 0 0,3 9 0 0,-3-9 0 16,0 0 0-16,0 0 0 0,0 9 0 0,0-9 0 0,0 0 0 15,0 0 0-15,0 0 0 0,4-9 0 0,-4 9 0 16,0 0 0-16,0 0 1 0,0 0-1 0,0 0 1 15,0 0-1-15,-4-9 2 0,-5-5-2 0,9 14 3 16,0 0-3-16,-14-22 4 0,-12-9-4 0,26 31 6 0,0 0-6 16,-28-35 6-16,-8-5-6 0,36 40 5 0,0 0-5 15,-37-41 6-15,-1-2-6 0,38 43 5 0,0 0-5 16,-32-39 5-16,7 7-5 0,25 32 4 0,0 0-4 16,-21-26 5-16,10 12-5 0,11 14 3 0,0 0-3 15,0 0 4-15,-7-7-4 0,7 7 3 0,0 0-3 0,0 0 3 16,0 0-3-16,0 0 3 0,0 0-3 0,0 0 4 15,0 0-4-15,0 0 4 0,0 0-4 0,7-5 4 16,4-4-4-16,-11 9 3 0,0 0-3 0,23-19 4 16,12-12-4-16,-35 31 4 0,0 0-4 0,46-37 4 15,-2-1-4-15,-44 38 4 0,0 0-4 0,49-39 5 16,-3 1-5-16,-46 38 4 0,0 0-4 0,46-39 4 16,-2 3-4-16,-44 36 5 0,0 0-5 0,32-38 5 15,-6-2-5-15,-26 40 4 0,0 0-4 0,20-38 4 16,-2 4-4-16,-18 34 3 0,0 0-3 0,8-33 4 0,-11-2-4 15,3 35 4-15,0 0-4 0,-5-31 4 0,-1 10-4 16,6 21 3-16,0 0-3 0,-7-15 4 0,2 2-4 16,5 13 3-16,0 0-3 0,-2-6 3 0,2 6-3 15,0 0 2-15,0 0-2 0,-39-4 3 0,-28 11-3 16,67-7 1-16,0 0-1 0,-88 9 2 0,-28 1-2 16,116-10 1-16,0 0-1 0,-122 10 2 0,9 1-2 15,113-11 2-15,0 0-2 0,-108 14 2 0,13 3-2 0,95-17 1 16,0 0-1-16,-81 16 2 0,32-8-2 0,49-8 1 15,0 0-1-15,-32 7 2 0,9 0-2 0,23-7 2 16,0 0-2-16,-18 5 2 0,8-1-2 0,10-4 2 16,0 0-2-16,-13 5 2 0,3 9-2 0,10-14 2 0,0 0-2 15,-12 22 2-15,8 9-2 0,4-31 1 0,0 0-1 16,9 33 1-16,17 2-1 0,-26-35 0 0,0 0 0 16,36 38 1-16,18 3-1 0,-54-41 0 0,0 0 0 15,60 52 0-15,4 12 0 0,-64-64 0 0,0 0 0 0,67 68 0 16,5 3 0-16,-72-71 0 0,0 0 0 0,76 69 0 15,-4-5 0-15,-72-64 0 0,0 0 0 0,73 64 0 16,-6-5 0-16,-67-59 0 0,0 0 0 0,58 55 0 16,-16-6 0-16,-42-49 0 0,0 0 0 0,35 38 0 15,-8-9 0-15,-27-29 0 0,0 0 0 0,14 21 0 16,0-11 0-16,-14-10 0 0,0 0 0 0,5 4 0 16,-5-4 0-16,0 0 0 0,0 0 0 0,0 0 0 15,4-9 0-15,-4 9 1 0,0 0-1 0,5-8 1 16,8-3-1-16,-13 11 1 0,0 0-1 0,14-19 2 15,0-15-2-15,-14 34 4 0,0 0-4 0,17-39 5 0,5-4-5 16,-22 43 8-16,0 0-8 0,19-45 8 0,-1-1-8 16,-18 46 12-16,0 0-12 0,10-49 13 0,6-1-13 15,-16 50 12-15,0 0-12 0,14-52 13 0,-5 4-13 16,-9 48 10-16,0 0-10 0,9-45 11 0,-4 5-11 16,-5 40 9-16,0 0-9 0,9-37 10 0,-4 8-10 15,-5 29 7-15,0 0-7 0,9-28 8 0,-4 2-8 16,-5 26 7-16,0 0-7 0,7-20 7 0,-1 6-7 0,-6 14 7 15,0 0-7-15,5-9 7 0,-5 9-7 0,0 0 6 16,0 0-6-16,0 0 6 0,0 0-6 0,0 0 5 16,0 0-5-16,-23-5 5 0,-18 1-5 0,41 4 3 0,0 0-3 15,-60-8 4-15,-28-8-4 0,88 16 2 0,0 0-2 16,-97-21 2-16,-2-3-2 0,99 24 0 0,0 0 0 16,-95-28 0-16,11-3 0 0,84 31-1 0,0 0 1 15,-69-27 0-15,19 6 0 0,50 21-2 0,0 0 2 0,-31-16-2 16,9 4 2-16,22 12-2 0,0 0 2 0,-10-8-2 15,1 1 2-15,9 7-2 0,0 0 2 0,0-7-1 16,9-2 1-16,-9 9-2 0,0 0 2 0,25-17-1 16,24-14 1-16,-49 31-1 0,0 0 1 0,58-33 0 15,0 3 0-15,-58 30 0 0,0 0 0 0,50-20 0 16,-13 2 0-16,-37 18 0 0,0 0 0 0,21-12 0 16,-7 7 0-16,-14 5 0 0,0 0 0 0,5-2 0 15,-5 2 0-15,0 0 0 0,0 0 0 0,0 0 0 16,0 0 0-16,0 0 0 0,0 0 0 0,-42 7 0 15,-55 10 0-15,97-17 0 0,0 0 0 0,-118 16 0 0,0 5 0 16,118-21 0-16,0 0 0 0,-110 24 0 0,17 4 0 16,93-28 0-16,0 0 0 0,-69 24 0 0,34-10 0 15,35-14 0-15,0 0 0 0,-27 14 0 0,8 3 0 16,19-17-1-16,0 0 1 0,-16 26 0 0,11 10 0 16,5-36-1-16,0 0 1 0,14 37 0 0,25 2 0 15,-39-39-2-15,0 0 2 0,63 40-1 0,18 7 1 16,-81-47-2-16,0 0 2 0,96 53-2 0,4 6 2 15,-100-59-2-15,0 0 2 0,94 57-1 0,-8 1 1 0,-86-58-2 16,0 0 2-16,71 50-1 0,-24-12 1 0,-47-38-1 16,0 0 1-16,35 29-1 0,-12-8 1 0,-23-21-1 15,0 0 1-15,13 16-1 0,-8-10 1 0,-5-6-1 0,0 0 1 16,0 0-1-16,0 0 1 0,0 0-3 0,0 0 3 16,0 0-2-16,0 0 2 0,0 0-5 0,0 0 5 15,-5 7-5-15,5-7 5 0,0 0-7 0,0 0 7 16,-9 4-7-16,9-4 7 0,0 0-13 0,0 0 13 0,-14 9-13 15,-13 3 13-15,27-12-28 0,0 0 28 0,-26 12-28 16,12-5 28-16,14-7-44 0,0 0 44 0,-4-9-44 16,11-19 44-16,-1 1-1705 0</inkml:trace>
  <inkml:trace contextRef="#ctx0" brushRef="#br0" timeOffset="5417.53">2408 16054 729 0,'0'0'0'16,"0"0"0"-16,0 0 0 0,0 0 46 0,0 0-46 0,0 0 46 16,-9-17-46-16,9 17 106 0,0 0-106 0,0 0 106 15,0-9-106-15,0 9 105 0,0 0-105 0,0 0 105 16,0 0-105-16,0 0 72 0,0 0-72 0,0-8 73 15,0 8-73-15,0 0 45 0,0 0-45 0,0 0 46 16,0 0-46-16,0 0 36 0,0 0-36 0,-5-2 36 16,5 2-36-16,0 0 30 0,0 0-30 0,0 0 30 15,0 0-30-15,0 0 22 0,0 0-22 0,-9 0 23 16,9 0-23-16,0 0 19 0,0 0-19 0,0 0 20 16,0 0-20-16,0 0 14 0,0 0-14 0,9 0 14 0,14 4-14 15,-23-4 12-15,0 0-12 0,54 8 12 0,27 9-12 16,-81-17 9-16,0 0-9 0,104 26 10 0,9 13-10 15,-113-39 7-15,0 0-7 0,113 43 7 0,-5 2-7 16,-108-45 4-16,0 0-4 0,92 43 5 0,-11-7-5 16,-81-36 3-16,0 0-3 0,70 32 4 0,-13-3-4 15,-57-29 2-15,0 0-2 0,47 26 2 0,-4-5-2 16,-43-21 0-16,0 0 0 0,30 17 1 0,-7-3-1 0,-23-14 0 16,0 0 0-16,14 14 0 0,0 1 0 0,-14-15-1 15,0 0 1-15,9 14-1 0,-6-4 1 0,-3-10-5 16,0 0 5-16,0 7-4 0,0-7 4 0,0 0-8 15,0 0 8-15,-9 7-7 0,0 0 7 0,9-7-10 0,0 0 10 16,-30 11-10-16,-21 2 10 0,51-13-12 0,0 0 12 16,-58 14-11-16,3-2 11 0,55-12-24 0,0 0 24 15,-54 9-23-15,1 0 23 0,53-9-34 0,0 0 34 16,-55 10-33-16,4 0 33 0,51-10-35 0,0 0 35 0,-41 11-34 16,11-2 34-16,30-9-22 0,0 0 22 0,-19 6-22 15,-2 0 22-15,21-6-16 0,0 0 16 0,-14 5-15 16,0-2 15-16,14-3-9 0,0 0 9 0,-9 2-9 15,9-2 9-15,0 0-6 0,0 0 6 0,-9 3-5 16,9-3 5-16,0 0-2 0,0 0 2 0,-5 4-2 16,15-8 2-16,-10 4-1 0,0 0 1 0,30-8 0 15,16-9 0-15,-46 17 0 0,0 0 0 0,58-20 0 16,-6 1 0-16,-52 19 1 0,0 0-1 0,49-15 1 16,-5 1-1-16,-44 14 10 0,0 0-10 0,41-14 10 15,-10 0-10-15,-31 14 22 0,0 0-22 0,23-15 23 0,-5 1-23 16,-18 14 29-16,0 0-29 0,10-12 29 0,-1 7-29 15,-9 5 41-15,0 0-41 0,0 0 41 0,0-7-41 16,0 7 48-16,0 0-48 0,0-7 49 0,4-7-49 16,-4 14 48-16,0 0-48 0,0-21 49 0,-4-7-49 15,4 28 45-15,0 0-45 0,-9-36 46 0,-5-7-46 16,14 43 37-16,0 0-37 0,-19-49 37 0,-6-4-37 16,25 53 32-16,0 0-32 0,-24-56 32 0,-8 4-32 0,32 52 21 15,0 0-21-15,-30-45 21 0,7 13-21 0,23 32 14 16,0 0-14-16,-19-25 15 0,6 6-15 0,13 19 10 15,0 0-10-15,-9-10 11 0,9 10-11 0,0 0 7 0,0 0-7 16,0 0 8-16,0 0-8 0,0 0 7 0,0 0-7 16,0 0 7-16,0 0-7 0,0 0 5 0,0 0-5 15,0 0 5-15,9 9-5 0,-9-9 3 0,0 0-3 16,13 20 3-16,9 13-3 0,-22-33 0 0,0 0 0 0,23 44 1 16,0 9-1-16,-23-53 0 0,0 0 0 0,27 57 0 15,-1-1 0-15,-26-56-1 0,0 0 1 0,20 52-1 16,1-2 1-16,-21-50-3 0,0 0 3 0,16 43-3 15,1-8 3-15,-17-35-6 0,0 0 6 0,9 27-5 16,-5-8 5-16,-4-19-5 0,0 0 5 0,5 18-5 16,-2-1 5-16,-3-17-5 0,0 0 5 0,2 17-4 15,-4-5 4-15,2-12-4 0,0 0 4 0,-3 9-4 16,3-9 4-16,0 0-6 0,0 0 6 0,-18 19-5 16,-19 9 5-16,37-28-7 0,0 0 7 0,-49 26-7 15,3-9 7-15,46-17-9 0,0 0 9 0,-44 10-9 0,-11-3 9 16,55-7-10-16,0 0 10 0,-54 4-9 0,1-4 9 15,53 0-10-15,0 0 10 0,-46 0-9 0,14 3 9 16,32-3-9-16,0 0 9 0,-26 4-9 0,-3-1 9 16,29-3-8-16,0 0 8 0,-26 2-7 0,8-2 7 15,18 0-8-15,0 0 8 0,-10 2-7 0,1-1 7 16,9-1-7-16,0 0 7 0,0 0-7 0,-9 6 7 16,9-6-6-16,0 0 6 0,0 0-6 0,14 0 6 0,-14 0-7 15,0 0 7-15,27-2-6 0,18 4 6 0,-45-2-6 16,0 0 6-16,52 0-5 0,1-6 5 0,-53 6-2 0,0 0 2 15,49-7-2-15,-9 1 2 0,-40 6-1 0,0 0 1 16,43-13 0-16,4-7 0 0,-47 20 0 0,0 0 0 16,41-21 0-16,-13 7 0 0,-28 14 2 0,0 0-2 15,21-10 2-15,-7-1-2 0,-14 11 5 0,0 0-5 16,11-10 6-16,-7-1-6 0,-4 11 10 0,0 0-10 16,3-8 10-16,-3-3-10 0,0 11 12 0,0 0-12 0,0-17 13 15,-7-9-13-15,7 26 14 0,0 0-14 0,-14-38 14 16,-5-9-14-16,19 47 14 0,0 0-14 0,-27-53 15 15,-8-6-15-15,35 59 13 0,0 0-13 0,-34-57 14 16,4 5-14-16,30 52 8 0,0 0-8 0,-19-40 9 16,3 18-9-16,16 22 4 0,0 0-4 0,-5-13 5 15,5 7-5-15,0 6 3 0,0 0-3 0,0 0 3 16,0 0-3-16,0 0 2 0,0 0-2 0,0 0 3 16,0 0-3-16,0 0 2 0,0 0-2 0,0 0 2 15,0 0-2-15,0 0 2 0,0 0-2 0,12 12 2 16,-1 3-2-16,-11-15 1 0,0 0-1 0,21 24 1 0,2 6-1 15,-23-30 0-15,0 0 0 0,19 31 0 0,-6 0 0 16,-13-31-1-16,0 0 1 0,12 28 0 0,-5-4 0 16,-7-24-3-16,0 0 3 0,7 19-3 0,-7-5 3 15,0-14-6-15,0 0 6 0,-4 10-6 0,1-3 6 16,3-7-10-16,0 0 10 0,-11 11-10 0,-12 8 10 16,23-19-13-16,0 0 13 0,-40 24-12 0,-18 5 12 15,58-29-12-15,0 0 12 0,-73 30-12 0,5-4 12 0,68-26-10 16,0 0 10-16,-71 17-9 0,7-1 9 0,64-16-7 15,0 0 7-15,-58 13-6 0,16 0 6 0,42-13-5 16,0 0 5-16,-39 10-5 0,2 0 5 0,37-10-3 0,0 0 3 16,-28 11-3-16,10-4 3 0,18-7-3 0,0 0 3 15,-12 7-3-15,3 3 3 0,9-10-2 0,0 0 2 16,-2 19-2-16,9 10 2 0,-7-29-2 0,0 0 2 16,22 28-1-16,13-5 1 0,-35-23-2 0,0 0 2 15,46 17-2-15,12-3 2 0,-58-14-2 0,0 0 2 0,69 10-1 16,17-3 1-16,-86-7-2 0,0 0 2 0,90 7-1 15,-5-2 1-15,-85-5-2 0,0 0 2 0,72 4-2 16,-12-8 2-16,-60 4-4 0,0 0 4 0,49-5-4 16,-19 2 4-16,-30 3-6 0,0 0 6 0,23-4-6 15,-9 1 6-15,-14 3-8 0,0 0 8 0,13-11-8 16,-8-6 8-16,-5 17-8 0,0 0 8 0,0-26-7 16,-3-9 7-16,3 35-7 0,0 0 7 0,-15-41-6 15,-8-4 6-15,23 45-5 0,0 0 5 0,-35-50-5 16,-14-7 5-16,49 57-4 0,0 0 4 0,-64-66-4 0,-8-9 4 15,72 75-7-15,0 0 7 0,-78-72-7 0,15 8 7 16,63 64-12-16,0 0 12 0,-53-52-12 0,16 21 12 16,37 31-16-16,0 0 16 0,-18-19-16 0,13 10 16 15,5 9-19-15,0 0 19 0,0 0-19 0,2 9 19 16,-2-9-17-16,0 0 17 0,12 15-17 0,6 8 17 16,-18-23-17-16,0 0 17 0,23 29-16 0,0 9 16 15,-23-38-16-15,0 0 16 0,23 40-16 0,-2-4 16 16,-21-36-16-16,0 0 16 0,23 38-16 0,-9-1 16 0,-14-37-14 15,0 0 14-15,12 34-14 0,-10 1 14 0,-2-35-13 16,0 0 13-16,0 31-12 0,-2-8 12 0,2-23-11 0,0 0 11 16,-21 24-11-16,-25 10 11 0,46-34-12 0,0 0 12 15,-49 37-12-15,5-11 12 0,44-26-11 0,0 0 11 16,-46 20-11-16,-14-4 11 0,60-16-11 0,0 0 11 16,-62 14-10-16,13-6 10 0,49-8-10 0,0 0 10 15,-41 6-10-15,18-1 10 0,23-5-8 0,0 0 8 0,-18 3-8 16,4-3 8-16,14 0-5 0,0 0 5 0,-12 2-5 15,5 2 5-15,7-4-4 0,0 0 4 0,0 0-4 16,-9 1 4-16,9-1-2 0,0 0 2 0,0 0-2 16,14 0 2-16,-14 0-1 0,0 0 1 0,32 0 0 15,19 0 0-15,-51 0 0 0,0 0 0 0,67-3 0 16,9-6 0-16,-76 9 6 0,0 0-6 0,78-12 6 16,-6-5-6-16,-72 17 20 0,0 0-20 0,72-19 21 15,-8-2-21-15,-64 21 34 0,0 0-34 0,53-19 35 16,-16 3-35-16,-37 16 46 0,0 0-46 0,26-17 46 15,-3-5-46-15,-23 22 45 0,0 0-45 0,21-21 45 0,-7 0-45 16,-14 21 34-16,0 0-34 0,9-21 34 0,-9-1-34 16,0 22 30-16,0 0-30 0,-3-26 30 0,-11-9-30 15,14 35 24-15,0 0-24 0,-36-45 25 0,-18-14-25 16,54 59 17-16,0 0-17 0,-73-62 17 0,-17 0-17 16,90 62 9-16,0 0-9 0,-86-57 9 0,15 8-9 15,71 49 5-15,0 0-5 0,-51-34 6 0,16 11-6 0,35 23 4 16,0 0-4-16,-19-14 4 0,10 9-4 0,9 5 1 15,0 0-1-15,0 0 2 0,5 12-2 0,-5-12 0 16,0 0 0-16,12 19 1 0,8 9-1 0,-20-28 0 16,0 0 0-16,23 33 0 0,8 12 0 0,-31-45-1 0,0 0 1 15,39 53 0-15,7 10 0 0,-46-63-3 0,0 0 3 16,50 62-2-16,-1-5 2 0,-49-57-4 0,0 0 4 16,46 49-3-16,-11-15 3 0,-35-34-6 0,0 0 6 15,28 24-6-15,-15-12 6 0,-13-12-8 0,0 0 8 16,5 7-8-16,-5-7 8 0,0 0-9 0,0 0 9 0,0 0-8 15,-18 7 8-15,18-7-9 0,0 0 9 0,-37 6-8 16,-33 2 8-16,70-8-7 0,0 0 7 0,-87 5-7 16,-4-5 7-16,91 0-4 0,0 0 4 0,-108-3-4 15,-17-2 4-15,125 5-2 0,0 0 2 0,-136-5-1 16,-23 1 1-16,159 4-1 0,0 0 1 0,-153-28 0 16,26-34 0-16,-4 0-1395 0</inkml:trace>
  <inkml:trace contextRef="#ctx0" brushRef="#br0" timeOffset="18468.43">13019 13209 158 0,'0'0'0'0,"0"0"0"0,0 0 0 0,0 0 2 15,0 0-2-15,9-24 3 0,-5 12-3 0,-4 12 14 0,0 0-14 16,5-12 14-16,-3 0-14 0,-2 12 30 0,0 0-30 16,-2-12 31-16,-2 0-31 0,4 12 24 0,0 0-24 15,-5-23 24-15,-4-6-24 0,9 29 19 0,0 0-19 16,-14-32 20-16,-3 0-20 0,17 32 18 0,0 0-18 0,-18-35 18 15,-2-1-18-15,20 36 14 0,0 0-14 0,-17-40 15 16,-1-3-15-16,18 43 11 0,0 0-11 0,-17-40 11 16,-6 0-11-16,23 40 13 0,0 0-13 0,-27-40 14 15,4-1-14-15,23 41 14 0,0 0-14 0,-26-45 14 16,-8 0-14-16,34 45 14 0,0 0-14 0,-35-42 15 16,-2 2-15-16,37 40 17 0,0 0-17 0,-35-36 18 15,-4 0-18-15,39 36 19 0,0 0-19 0,-37-35 20 16,0-1-20-16,37 36 18 0,0 0-18 0,-39-37 19 15,0 4-19-15,39 33 16 0,0 0-16 0,-42-34 16 0,-6 3-16 16,48 31 14-16,0 0-14 0,-53-35 14 0,-1 2-14 16,54 33 12-16,0 0-12 0,-55-34 12 0,7-1-12 15,48 35 14-15,0 0-14 0,-42-31 15 0,1 1-15 16,41 30 15-16,0 0-15 0,-40-26 15 0,-1 4-15 16,41 22 15-16,0 0-15 0,-46-17 16 0,-3 3-16 15,49 14 20-15,0 0-20 0,-53-11 20 0,2 5-20 16,51 6 19-16,0 0-19 0,-53-4 20 0,2 2-20 0,51 2 14 15,0 0-14-15,-48-1 15 0,6-1-15 0,42 2 9 16,0 0-9-16,-49-5 10 0,-6 1-10 0,55 4 7 16,0 0-7-16,-64-2 7 0,-1 4-7 0,65-2 6 15,0 0-6-15,-60 4 7 0,5 1-7 0,55-5 5 0,0 0-5 16,-49 2 6-16,5 3-6 0,44-5 6 0,0 0-6 16,-42 7 7-16,-6 3-7 0,48-10 6 0,0 0-6 15,-49 9 6-15,-3 1-6 0,52-10 5 0,0 0-5 16,-52 12 5-16,2 0-5 0,50-12 4 0,0 0-4 0,-42 9 4 15,10-6-4-15,32-3 5 0,0 0-5 0,-30 6 6 16,-3-3-6-16,33-3 6 0,0 0-6 0,-27 9 6 16,4-6-6-16,23-3 5 0,0 0-5 0,-28 5 6 15,-7 4-6-15,35-9 7 0,0 0-7 0,-36 9 7 16,13-4-7-16,23-5 7 0,0 0-7 0,-22 9 8 16,-17 6-8-16,39-15 7 0,0 0-7 0,-34 17 8 15,13-10-8-15,21-7 9 0,0 0-9 0,-18 12 10 16,-6 11-10-16,24-23 12 0,0 0-12 0,-27 24 13 15,10-1-13-15,17-23 15 0,0 0-15 0,-15 22 16 16,-2 2-16-16,17-24 16 0,0 0-16 0,-14 26 17 0,-4-3-17 16,18-23 17-16,0 0-17 0,-19 22 17 0,3-1-17 15,16-21 16-15,0 0-16 0,-14 21 17 0,3-5-17 16,11-16 16-16,0 0-16 0,-9 15 17 0,-7 4-17 16,16-19 16-16,0 0-16 0,-15 19 16 0,2-2-16 15,13-17 11-15,0 0-11 0,-9 18 11 0,-5-6-11 16,14-12 8-16,0 0-8 0,-14 17 8 0,2 6-8 15,12-23 5-15,0 0-5 0,-13 22 5 0,3 2-5 16,10-24 5-16,0 0-5 0,-12 23 5 0,3 1-5 0,9-24 6 16,0 0-6-16,-9 17 6 0,-2 2-6 0,11-19 8 15,0 0-8-15,-8 21 8 0,-1 3-8 0,9-24 8 0,0 0-8 16,-6 26 9-16,1-1-9 0,5-25 9 0,0 0-9 16,-3 22 9-16,-1-3-9 0,4-19 7 0,0 0-7 15,-2 21 7-15,2 3-7 0,0-24 7 0,0 0-7 16,-3 23 7-16,3-8-7 0,0-15 7 0,0 0-7 15,3 18 7-15,6 8-7 0,-9-26 6 0,0 0-6 0,7 25 6 16,9 0-6-16,-16-25 6 0,0 0-6 0,14 26 7 16,4 0-7-16,-18-26 6 0,0 0-6 0,17 27 7 15,3 3-7-15,-20-30 6 0,0 0-6 0,17 31 7 16,1 0-7-16,-18-31 7 0,0 0-7 0,18 35 7 16,1 3-7-16,-19-38 7 0,0 0-7 0,21 40 7 15,-1-2-7-15,-20-38 6 0,0 0-6 0,17 36 6 16,3 0-6-16,-20-36 5 0,0 0-5 0,21 37 6 15,2 2-6-15,-23-39 4 0,0 0-4 0,26 42 5 16,1 1-5-16,-27-43 3 0,0 0-3 0,28 38 4 0,4-1-4 16,-32-37 2-16,0 0-2 0,28 39 2 0,11 8-2 15,-39-47 1-15,0 0-1 0,40 47 1 0,1-4-1 16,-41-43 1-16,0 0-1 0,46 40 2 0,-6-4-2 16,-40-36 1-16,0 0-1 0,41 30 2 0,1-10-2 15,-42-20 2-15,0 0-2 0,48 20 2 0,10-3-2 16,-58-17 1-16,0 0-1 0,58 14 2 0,2-6-2 15,-60-8 1-15,0 0-1 0,60 0 2 0,-5-7-2 16,-55 7 1-16,0 0-1 0,53-8 2 0,2-1-2 0,-55 9 1 16,0 0-1-16,58-10 2 0,12-8-2 0,-70 18 2 15,0 0-2-15,74-20 2 0,-1-12-2 0,-73 32 1 16,0 0-1-16,67-34 2 0,1-2-2 0,-68 36 1 0,0 0-1 16,76-44 2-16,5-4-2 0,-81 48 1 0,0 0-1 15,85-57 2-15,-4-2-2 0,-81 59 1 0,0 0-1 16,78-61 1-16,-6-3-1 0,-72 64 0 0,0 0 0 15,78-62 1-15,7 7-1 0,-85 55 1 0,0 0-1 0,81-52 2 16,-13 1-2-16,-68 51 2 0,0 0-2 0,67-51 3 16,-8 6-3-16,-59 45 3 0,0 0-3 0,54-45 3 15,5 6-3-15,-59 39 3 0,0 0-3 0,49-36 3 16,-8 2-3-16,-41 34 4 0,0 0-4 0,28-35 4 16,-11 0-4-16,-17 35 3 0,0 0-3 0,0-34 4 15,-8 1-4-15,8 33 1 0,0 0-1 0,-27-30 2 16,-19-1-2-16,46 31 0 0,0 0 0 0,-54-31 0 15,-8-2 0-15,4 0-1203 0</inkml:trace>
  <inkml:trace contextRef="#ctx0" brushRef="#br0" timeOffset="30834.81">17515 12531 382 0,'0'0'0'0,"0"0"0"0,-35 0 0 0,35 0 26 16,0 0-26-16,-37 3 27 0,-7 1-27 0,44-4 67 15,0 0-67-15,-49 3 67 0,-4-3-67 0,53 0 68 16,0 0-68-16,-57 0 68 0,1 0-68 0,56 0 51 0,0 0-51 16,-51-1 52-16,7-3-52 0,44 4 36 0,0 0-36 15,-36-2 36-15,12 2-36 0,24 0 25 0,0 0-25 16,-18 2 25-16,6-4-25 0,12 2 23 0,0 0-23 16,-9-5 24-16,9 5-24 0,0 0 20 0,0 0-20 15,-9-7 21-15,9 7-21 0,0 0 23 0,0 0-23 0,0 0 24 16,0 0-24-16,0 0 28 0,0 0-28 0,0-8 29 15,0 8-29-15,0 0 36 0,0 0-36 0,0 0 37 16,0 0-37-16,0 0 36 0,0 0-36 0,7 0 36 16,5 17-36-16,-12-17 34 0,0 0-34 0,22 33 35 15,2 10-35-15,-24-43 28 0,0 0-28 0,20 50 29 16,3 4-29-16,-23-54 21 0,0 0-21 0,22 57 22 16,5 5-22-16,-27-62 15 0,0 0-15 0,28 71 15 15,4 5-15-15,-32-76 12 0,0 0-12 0,33 77 13 16,-1-6-13-16,-32-71 6 0,0 0-6 0,32 72 7 0,0 3-7 15,-32-75 6-15,0 0-6 0,26 74 6 0,2 7-6 16,-28-81 6-16,0 0-6 0,23 77 6 0,-7-6-6 16,-16-71 5-16,0 0-5 0,16 70 5 0,0-4-5 15,-16-66 6-15,0 0-6 0,14 64 7 0,-3-3-7 16,-11-61 5-16,0 0-5 0,12 64 6 0,-3 0-6 16,-9-64 5-16,0 0-5 0,5 66 5 0,4-2-5 15,-9-64 5-15,0 0-5 0,9 57 5 0,1-2-5 0,-10-55 5 16,0 0-5-16,13 57 6 0,-5 4-6 0,-8-61 4 15,0 0-4-15,9 57 4 0,0-12-4 0,-9-45 3 16,0 0-3-16,9 45 3 0,-4 3-3 0,-5-48 2 0,0 0-2 16,4 49 3-16,-2 3-3 0,-2-52 1 0,0 0-1 15,3 50 1-15,-3-7-1 0,0-43 0 0,0 0 0 16,4 43 1-16,-3 4-1 0,-1-47 0 0,0 0 0 16,-1 43 0-16,-3-10 0 0,4-33 0 0,0 0 0 15,0 35 0-15,-7 8 0 0,7-43 0 0,0 0 0 0,-2 47 0 16,2-2 0-16,0-45 0 0,0 0 0 0,0 50 0 15,0 6 0-15,0-56 0 0,0 0 0 0,-3 55 1 16,6-3-1-16,-3-52 1 0,0 0-1 0,0 45 1 16,2-4-1-16,-2-41 1 0,0 0-1 0,0 40 2 15,-2 2-2-15,2-42 2 0,0 0-2 0,-5 43 2 16,0 4-2-16,5-47 4 0,0 0-4 0,-7 43 4 16,1-5-4-16,6-38 5 0,0 0-5 0,-3 42 5 15,-3 6-5-15,6-48 7 0,0 0-7 0,-7 42 7 16,2-18-7-16,5-24 7 0,0 0-7 0,-5 29 8 0,0 8-8 15,5-37 8-15,0 0-8 0,-9 38 8 0,0-9-8 16,9-29 6-16,0 0-6 0,-5 33 7 0,-4 15-7 16,9-48 4-16,0 0-4 0,-13 47 5 0,8-2-5 15,5-45 2-15,0 0-2 0,-7 45 3 0,-2 5-3 16,9-50 1-16,0 0-1 0,-10 43 2 0,4-13-2 16,6-30 0-16,0 0 0 0,-3 31 0 0,-2 14 0 15,5-45 0-15,0 0 0 0,-7 40 1 0,1-14-1 0,6-26 0 16,0 0 0-16,-2 29 1 0,1 16-1 0,1-45 0 15,0 0 0-15,0 45 1 0,0-8-1 0,0-37 0 16,0 0 0-16,0 36 1 0,0 7-1 0,0-43 1 0,0 0-1 16,1 42 1-16,1-8-1 0,-2-34 2 0,0 0-2 15,4 35 2-15,1 6-2 0,-5-41 2 0,0 0-2 16,5 49 2-16,2 5-2 0,-7-54 4 0,0 0-4 16,9 57 4-16,-4-2-4 0,-5-55 5 0,0 0-5 15,9 55 5-15,-5-6-5 0,-4-49 5 0,0 0-5 0,5 47 5 16,-5-2-5-16,0-45 5 0,0 0-5 0,4 41 6 15,3-8-6-15,-7-33 4 0,0 0-4 0,7 28 5 16,-7-8-5-16,0-20 5 0,0 0-5 0,2 16 5 16,1-4-5-16,-3-12 5 0,0 0-5 0,4 9 6 15,-4-9-6-15,0 0 8 0,0 0-8 0,5 8 9 16,-5-8-9-16,0 0 10 0,0 0-10 0,5 9 11 16,-5-9-11-16,0 0 14 0,0 0-14 0,9 11 14 15,-2-6-14-15,-7-5 15 0,0 0-15 0,11 5 16 16,6-2-16-16,-17-3 16 0,0 0-16 0,25-1 16 0,10-3-16 15,-35 4 16-15,0 0-16 0,44-5 16 0,-1-2-16 16,-43 7 12-16,0 0-12 0,47-5 13 0,-3 1-13 16,-44 4 8-16,0 0-8 0,39-3 8 0,-14-1-8 15,-25 4 6-15,0 0-6 0,21-1 6 0,-3-1-6 16,-18 2 3-16,0 0-3 0,16-3 4 0,-1-3-4 16,-15 6 3-16,0 0-3 0,16-3 3 0,-10 3-3 15,-6 0 1-15,0 0-1 0,0 0 1 0,12 2-1 0,-12-2 0 16,0 0 0-16,7 0 1 0,-7 0-1 15,0 0 0-15,0 0 0 0,11 0 0 0,-11 0 0 0,0 0 0 16,0 0 0-16,0 0 0 0,0 0 0 0,0 0-1 0,0 0 1 16,10 0 0-16,-10 0 0 0,0 0-1 0,0 0 1 15,5 1 0-15,-5-1 0 0,0 0 0 0,0 0 0 16,13 0 0-16,-4 2 0 0,-9-2 0 0,0 0 0 16,7 2 0-16,0 1 0 0,-7-3 0 0,0 0 0 15,0 0 0-15,10 2 0 0,-10-2 0 0,0 0 0 0,0 0 0 16,9 5 0-16,-9-5 0 0,0 0 0 0,0 0 0 15,0 0 0-15,0 0 0 0,0 0 0 0,7 4 0 16,-7-4 0-16,0 0 0 0,0 0 0 0,0 0 0 16,7 5 0-16,-7-5 0 0,0 0 0 0,0 0 0 15,0 0 0-15,0 0 0 0,0 0 0 0,0 0 0 16,0 0 0-16,0 0-1 0,0 0 1 0,0 0 0 16,0 0 0-16,0 0-1 0,0 0 1 0,0 0 0 15,0 0 0-15,0 0-3 0,0 0 3 0,0 0-2 16,0 0 2-16,0 0-5 0,0 0 5 0,0 0-5 15,0 0 5-15,0 0-6 0,0 0 6 0,0 0-6 0,0 0 6 16,0 0-7-16,0 0 7 0,0 0-7 0,0 0 7 16,0 0-5-16,0 0 5 0,0 0-5 0,0 0 5 15,0 0-4-15,0 0 4 0,0 0-4 0,7 5 4 16,-7-5-2-16,0 0 2 0,9 2-1 0,-4 1 1 16,-5-3-1-16,0 0 1 0,8 4 0 0,-1-3 0 15,-7-1 0-15,0 0 0 0,0 0 0 0,8 2 0 16,-8-2 0-16,0 0 0 0,0 0 0 0,7 5 0 15,-7-5 0-15,0 0 0 0,0 0 0 0,6-1 0 0,-6 1 0 16,0 0 0-16,0 0 0 0,0 0 0 0,0 0 0 16,0 0 0-16,0 0 0 0,0 0 0 0,0 0-1 15,0 0 1-15,0 0 0 0,0 0 0 0,0 0-2 0,0 0 2 16,0 0-2-16,0 0 2 0,0 0-5 0,0 0 5 16,0 0-5-16,0 0 5 0,0 0-8 0,0 0 8 15,0 0-7-15,0 0 7 0,0 0-10 0,0 0 10 16,3 7-10-16,-3-7 10 0,0 0-9 0,0 0 9 0,-7 3-8 15,7-3 8-15,0 0-9 0,0 0 9 0,0 0-8 16,-5 5 8-16,5-5-7 0,0 0 7 0,0 0-7 16,0 0 7-16,0 0-5 0,0 0 5 0,0 0-4 15,-7 2 4-15,7-2-3 0,0 0 3 0,0 0-2 16,0 0 2-16,0 0-1 0,0 0 1 0,0 0-1 16,0 0 1-16,0 0 0 0,0 0 0 0,0 0 0 15,0 0 0-15,0 0 0 0,0 0 0 0,0 0 0 16,0 0 0-16,0 0 0 0,0 0 0 0,0 0 1 15,0 0-1-15,0 0 2 0,0 0-2 0,0 0 2 16,10 0-2-16,-10 0 2 0,0 0-2 0,6 0 3 0,3 0-3 16,-9 0 3-16,0 0-3 0,5 0 4 0,4 0-4 15,-9 0 3-15,0 0-3 0,8 0 4 0,1 0-4 16,-9 0 2-16,0 0-2 0,9 0 2 0,-2 0-2 16,-7 0 2-16,0 0-2 0,11 0 3 0,-1 0-3 15,-10 0 3-15,0 0-3 0,11 0 3 0,-4 0-3 16,-7 0 2-16,0 0-2 0,0 0 2 0,9 2-2 15,-9-2 2-15,0 0-2 0,0 0 3 0,5 0-3 0,-5 0 2 16,0 0-2-16,0 0 2 0,0 0-2 0,0 0 2 16,0 0-2-16,0 0 2 0,0 0-2 0,0 0 0 15,0 0 0-15,0 0 1 0,0 0-1 0,0 0 0 0,0 0 0 16,-11-12 0-16,-10-11 0 0,21 23 0 0,0 0 0 16,-35-35 0-16,-11-6 0 0,46 41-3 0,0 0 3 15,-49-47-2-15,-2 2 2 0,51 45-6 0,0 0 6 16,-55-48-5-16,2-4 5 0,53 52-8 0,0 0 8 15,-51-54-8-15,3 2 8 0,48 52-9 0,0 0 9 0,-49-52-9 16,7-3 9-16,42 55-8 0,0 0 8 0,-37-59-7 16,10-3 7-16,27 62-7 0,0 0 7 0,-18-66-6 15,1-5 6-15,17 71-5 0,0 0 5 0,-13-74-5 16,5-4 5-16,8 78-3 0,0 0 3 0,-9-82-3 16,-2-1 3-16,11 83-5 0,0 0 5 0,-14-84-4 15,-2-8 4-15,16 92-5 0,0 0 5 0,-17-97-5 16,-5-3 5-16,22 100-6 0,0 0 6 0,-17-108-5 15,-1-2 5-15,18 110-6 0,0 0 6 0,-19-115-6 16,1 6 6-16,18 109-4 0,0 0 4 0,-19-116-4 16,-4 0 4-16,23 116-4 0,0 0 4 0,-23-116-3 0,3 2 3 15,20 114-3-15,0 0 3 0,-26-112-3 0,-2-6 3 16,28 118-2-16,0 0 2 0,-32-118-1 0,0-3 1 16,32 121-2-16,0 0 2 0,-33-117-1 0,-1-1 1 15,34 118-1-15,0 0 1 0,-37-114-1 0,11-6 1 16,26 120-2-16,0 0 2 0,-28-110-1 0,6 1 1 15,22 109-2-15,0 0 2 0,-23-106-1 0,6 2 1 0,17 104-2 16,0 0 2-16,-13-100-1 0,3 5 1 0,10 95-1 16,0 0 1-16,-9-90-1 0,0 10 1 0,9 80-1 15,0 0 1-15,-9-80 0 0,1-1 0 0,8 81-1 16,0 0 1-16,-9-78 0 0,0 4 0 0,9 74-1 0,0 0 1 16,-5-69 0-16,-4 4 0 0,9 65 0 0,0 0 0 15,-4-60 0-15,8 1 0 0,-4 59 0 0,0 0 0 16,9-55 0-16,-1-2 0 0,-8 57 0 0,0 0 0 15,6-51 0-15,-3 5 0 0,-3 46 0 0,0 0 0 0,0-44 1 16,0 3-1-16,0 41 1 0,0 0-1 0,4-38 1 16,1 3-1-16,-5 35 1 0,0 0-1 0,2-33 2 15,1-5-2-15,-3 38 2 0,0 0-2 0,4-38 2 16,1 2-2-16,-5 36 3 0,0 0-3 0,5-33 3 16,1 9-3-16,-6 24 2 0,0 0-2 0,7-18 2 15,-4 6-2-15,-3 12 0 0,0 0 0 0,7-10 1 16,2 3-1-16,-9 7 0 0,0 0 0 0,14-2 1 15,9 7-1-15,-23-5 1 0,0 0-1 0,30 13 1 16,13 14-1-16,-43-27 2 0,0 0-2 0,49 35 2 16,7 3-2-16,-56-38 2 0,0 0-2 0,55 41 3 0,-4 4-3 15,-51-45 2-15,0 0-2 0,48 44 3 0,-16-6-3 16,-32-38 3-16,0 0-3 0,24 34 4 0,-4 3-4 16,-20-37 3-16,0 0-3 0,12 33 3 0,-5-11-3 15,-7-22 1-15,0 0-1 0,0 30 2 0,-3 6-2 16,3-36 0-16,0 0 0 0,-9 40 1 0,-9-7-1 15,18-33 0-15,0 0 0 0,-28 26 0 0,-9-6 0 0,37-20 0 16,0 0 0-16,-49 14 0 0,-6-5 0 0,55-9-2 16,0 0 2-16,-58 5-1 0,1 0 1 0,57-5-5 15,0 0 5-15,-47 7-4 0,6 2 4 0,41-9-6 16,0 0 6-16,-32 8-6 0,0-1 6 0,32-7-8 0,0 0 8 16,-26 7-8-16,3 4 8 0,23-11-9 0,0 0 9 15,-23 10-8-15,7-1 8 0,16-9-6 0,0 0 6 16,-16 17-6-16,-1 14 6 0,17-31-4 0,0 0 4 15,-14 43-4-15,10 13 4 0,4-56-2 0,0 0 2 16,0 64-2-16,0 10 2 0,0-74-1 0,0 0 1 0,5 85-1 16,8 5 1-16,-13-90-1 0,0 0 1 0,10 99 0 15,3 15 0-15,-13-114 0 0,0 0 0 0,14 112 0 16,0 8 0-16,-14-120 0 0,0 0 0 0,12 123 0 16,-3 8 0-16,-9-131 0 0,0 0 0 0,7 135 1 15,4 12-1-15,-11-147 1 0,0 0-1 0,10 153 1 16,-1-3-1-16,-9-150 1 0,0 0-1 0,9 152 2 15,-4 4-2-15,-5-156 2 0,0 0-2 0,9 156 2 16,-2-2-2-16,-7-154 1 0,0 0-1 0,7 156 2 16,0 1-2-16,-7-157 0 0,0 0 0 0,2 151 1 0,2-13-1 15,-4-138 1-15,0 0-1 0,1 142 1 0,-2-2-1 16,1-140 1-16,0 0-1 0,0 135 1 0,3-10-1 16,-3-125 1-16,0 0-1 0,0 123 1 0,-3-7-1 15,3-116 1-15,0 0-1 0,-6 109 1 0,3-9-1 16,3-100 1-16,0 0-1 0,-6 97 1 0,-2-4-1 15,8-93 1-15,0 0-1 0,-9 85 1 0,0-12-1 16,9-73 1-16,0 0-1 0,-5 60 1 0,-4-16-1 0,9-44 2 16,0 0-2-16,-9 41 2 0,0 8-2 0,9-49 1 15,0 0-1-15,-10 41 2 0,6-18-2 0,4-23 1 16,0 0-1-16,0 17 1 0,-7 4-1 0,7-21 0 16,0 0 0-16,-5 17 1 0,3-7-1 0,2-10 0 0,0 0 0 15,0 0 1-15,0 9-1 0,0-9 0 0,0 0 0 16,0 0 1-16,0 7-1 0,0-7 1 0,0 0-1 15,0 0 1-15,0 7-1 0,0-7 2 0,0 0-2 16,0 0 3-16,7 2-3 0,-7-2 3 0,0 0-3 0,12 1 4 16,10 1-4-16,-22-2 5 0,0 0-5 0,28 0 6 15,-5-2-6-15,-23 2 7 0,0 0-7 0,26-3 8 16,6 0-8-16,-32 3 9 0,0 0-9 0,32 0 10 16,-6 1-10-16,-26-1 10 0,0 0-10 0,23 4 10 15,-11-1-10-15,-12-3 11 0,0 0-11 0,11 2 11 16,0 0-11-16,-11-2 11 0,0 0-11 0,8 1 11 15,-8-1-11-15,0 0 7 0,0 0-7 0,0 0 7 16,0 0-7-16,0 0 6 0,0 0-6 0,0 0 6 16,0 0-6-16,0 0 2 0,0 0-2 0,7 6 3 15,-7-6-3-15,0 0 0 0,0 0 0 0,-5 12 1 0,-7 3-1 16,12-15 0-16,0 0 0 0,-20 23 0 0,-1 1 0 16,21-24-2-16,0 0 2 0,-23 26-1 0,-1 3 1 15,24-29-4-15,0 0 4 0,-25 26-3 0,-5-8 3 16,30-18-5-16,0 0 5 0,-28 3-4 0,-4-17 4 15,-3 0-1347-15</inkml:trace>
  <inkml:trace contextRef="#ctx0" brushRef="#br0" timeOffset="40186.54">10767 13457 102 0,'0'0'0'0,"0"0"0"0,0 0 0 16,0 0 12-16,0 0-12 0,0 0 13 0,0 0-13 15,0 0 36-15,0 0-36 0,0 0 37 0,0 0-37 16,0 0 41-16,0 0-41 0,0 0 41 0,21 33-41 15,-21-33 44-15,0 0-44 0,14 34 44 0,-3-1-44 16,-11-33 30-16,0 0-30 0,12 42 30 0,-8 4-30 16,-4-46 24-16,0 0-24 0,8 49 25 0,1 6-25 15,-9-55 23-15,0 0-23 0,14 61 24 0,2 5-24 16,-16-66 23-16,0 0-23 0,16 64 23 0,2-4-23 0,-18-60 21 16,0 0-21-16,19 57 21 0,2-5-21 0,-21-52 15 15,0 0-15-15,20 50 16 0,-8-10-16 0,-12-40 15 0,0 0-15 16,9 30 15-16,-2-13-15 0,-7-17 14 0,0 0-14 15,7 10 15-15,-5-3-15 0,-2-7 15 0,0 0-15 16,0 0 15-16,0 0-15 0,0 0 15 0,0 0-15 16,3-8 16-16,1-15-16 0,-4 23 15 0,0 0-15 15,0-34 16-15,-4-13-16 0,4 47 15 0,0 0-15 0,-3-56 16 16,1-2-16-16,2 58 18 0,0 0-18 0,-9-68 18 16,-5-8-18-16,14 76 15 0,0 0-15 0,-12-81 16 15,-8-4-16-15,20 85 13 0,0 0-13 0,-23-90 14 16,2-5-14-16,21 95 12 0,0 0-12 0,-23-97 12 15,0 2-12-15,23 95 9 0,0 0-9 0,-26-96 10 16,3-1-10-16,23 97 6 0,0 0-6 0,-23-91 6 16,9 8-6-16,14 83 6 0,0 0-6 0,-13-80 6 15,5 11-6-15,8 69 4 0,0 0-4 0,-9-56 5 16,5 13-5-16,4 43 4 0,0 0-4 0,-1-29 4 16,1 15-4-16,0 14 5 0,0 0-5 0,0 0 6 0,0-9-6 15,0 9 7-15,0 0-7 0,0 0 7 0,0 14-7 16,0-14 9-16,0 0-9 0,1 26 9 0,3 21-9 15,-4-47 9-15,0 0-9 0,9 59 10 0,1 12-10 16,-10-71 8-16,0 0-8 0,16 77 8 0,-5 10-8 16,-11-87 8-16,0 0-8 0,12 88 8 0,6 6-8 15,-18-94 4-15,0 0-4 0,14 90 4 0,0 7-4 16,-14-97 1-16,0 0-1 0,18 98 2 0,-1-6-2 0,-17-92 0 16,0 0 0-16,14 86 1 0,-5-4-1 0,-9-82 0 15,0 0 0-15,9 74 1 0,-6-3-1 0,-3-71 0 16,0 0 0-16,6 61 1 0,-6-18-1 0,0-43 1 0,0 0-1 15,-4 33 1-15,1-11-1 0,3-22 2 0,0 0-2 16,-2 14 2-16,2-5-2 0,0-9 2 0,0 0-2 16,0 0 2-16,-5 7-2 0,5-7 2 0,0 0-2 15,0 0 3-15,-16-12-3 0,16 12 3 0,0 0-3 0,-11-23 3 16,-6-15-3-16,17 38 3 0,0 0-3 0,-18-48 3 16,0-11-3-16,18 59 2 0,0 0-2 0,-16-64 2 15,4-11-2-15,12 75 1 0,0 0-1 0,-14-76 1 16,-2-9-1-16,16 85 0 0,0 0 0 0,-16-84 0 15,-5-12 0-15,21 96 0 0,0 0 0 0,-19-96 0 16,6 0 0-16,13 96 0 0,0 0 0 0,-12-97 0 16,-2-3 0-16,14 100-1 0,0 0 1 0,-14-92 0 15,1 11 0-15,13 81-1 0,0 0 1 0,-10-71-1 16,4 14 1-16,6 57-1 0,0 0 1 0,-3-43 0 16,3 15 0-16,0 28-1 0,0 0 1 0,3-17 0 15,-3 6 0-15,0 11 0 0,0 0 0 0,0 0 0 0,0 0 0 16,0 0 0-16,0 0 0 0,0 9 0 0,0 22 0 15,0-31 0-15,0 0 0 0,2 45 0 0,5 14 0 16,-7-59 0-16,0 0 0 0,7 74 0 0,2 11 0 16,-9-85 0-16,0 0 0 0,13 90 0 0,-5 7 0 15,-8-97 0-15,0 0 0 0,14 104 0 0,8 1 0 16,-22-105 0-16,0 0 0 0,16 110 0 0,-1-8 0 16,-15-102 0-16,0 0 0 0,14 100 1 0,1-5-1 0,-15-95 0 15,0 0 0-15,17 87 1 0,-6-8-1 0,-11-79 1 16,0 0-1-16,9 66 1 0,-2-21-1 0,-7-45 0 15,0 0 0-15,5 35 1 0,-1-15-1 0,-4-20 0 0,0 0 0 16,0 16 1-16,1-11-1 0,-1-5 0 16,0 0 0-16,0 0 0 0,-9-14 0 0,9 14 0 0,0 0 0 15,-8-27 1-15,-6-22-1 0,14 49 1 0,0 0-1 16,-15-64 2-16,-6-12-2 0,21 76 1 0,0 0-1 0,-19-83 2 16,1-4-2-16,18 87 2 0,0 0-2 0,-14-95 2 15,-7-9-2-15,21 104 1 0,0 0-1 0,-19-107 1 16,4 0-1-16,15 107 0 0,0 0 0 0,-14-101 0 15,-3 1 0-15,17 100 0 0,0 0 0 0,-14-90 1 16,5 5-1-16,9 85 0 0,0 0 0 0,-9-78 1 16,9 11-1-16,0 67 0 0,0 0 0 0,2-59 1 15,6 11-1-15,-8 48 1 0,0 0-1 0,13-38 2 16,4 10-2-16,-17 28 3 0,0 0-3 0,16-19 4 16,6 7-4-16,-22 12 4 0,0 0-4 0,21-5 5 15,7 8-5-15,-28-3 4 0,0 0-4 0,35 12 4 0,6 5-4 16,-41-17 8-16,0 0-8 0,46 21 9 0,-1-2-9 15,-45-19 11-15,0 0-11 0,46 21 11 0,-2 5-11 16,-44-26 11-16,0 0-11 0,41 28 11 0,-6-2-11 16,-35-26 10-16,0 0-10 0,25 20 11 0,-9-4-11 15,-16-16 10-15,0 0-10 0,10 10 10 0,-1-3-10 16,-9-7 9-16,0 0-9 0,0 0 10 0,9 7-10 0,-9-7 6 16,0 0-6-16,0 0 7 0,0 0-7 0,0 0 4 15,0 0-4-15,0 0 4 0,0 0-4 0,0 0 2 16,0 0-2-16,0 0 2 0,-23 5-2 0,23-5 0 0,0 0 0 15,-35-7 0-15,-7-8 0 0,42 15 0 0,0 0 0 16,-48-23 0-16,-3 1 0 0,51 22-2 0,0 0 2 16,-50-21-1-16,5-1 1 0,45 22-5 0,0 0 5 15,-45-25-4-15,8 1 4 0,37 24-10 0,0 0 10 0,-31-22-10 16,4 1 10-16,27 21-15 0,0 0 15 0,-23-21-14 16,0 4 14-16,23 17-21 0,0 0 21 0,-16-12-20 15,6 5 20-15,10 7-14 0,0 0 14 0,-9-4-14 16,9 4 14-16,0 0-10 0,0 0 10 0,-9-3-9 15,9 3 9-15,0 0-5 0,0 0 5 0,4 12-4 16,6 19 4-16,-10-31-3 0,0 0 3 0,14 42-2 16,2 4 2-16,-16-46-1 0,0 0 1 0,14 54 0 15,4 5 0-15,-18-59 0 0,0 0 0 0,16 60 0 16,5 6 0-16,-21-66 0 0,0 0 0 0,14 69 1 16,-1 1-1-16,-13-70 2 0,0 0-2 0,14 71 3 15,-2-4-3-15,-12-67 5 0,0 0-5 0,14 64 5 0,0-3-5 16,-14-61 6-16,0 0-6 0,9 62 6 0,-5 4-6 15,-4-66 8-15,0 0-8 0,5 60 8 0,0-8-8 16,-5-52 7-16,0 0-7 0,4 54 7 0,-4 0-7 16,0-54 7-16,0 0-7 0,-4 50 8 0,8-10-8 15,-4-40 6-15,0 0-6 0,0 31 6 0,0-4-6 16,0-27 5-16,0 0-5 0,-6 32 5 0,3 0-5 16,3-32 4-16,0 0-4 0,0 30 4 0,0-13-4 0,0-17 4 15,0 0-4-15,0 11 5 0,0-11-5 0,0 0 6 16,0 0-6-16,0 10 6 0,3-1-6 0,-3-9 8 15,0 0-8-15,0 0 8 0,6 5-8 0,-6-5 10 16,0 0-10-16,0 0 10 0,9 0-10 0,-9 0 11 0,0 0-11 16,10 0 12-16,11 0-12 0,-21 0 13 0,0 0-13 15,23-2 13-15,4-5-13 0,-27 7 16 0,0 0-16 16,23-9 16-16,0-3-16 0,-23 12 16 0,0 0-16 16,17-10 17-16,-8 5-17 0,-9 5 14 0,0 0-14 0,5-4 15 15,-5 4-15-15,0 0 13 0,0 0-13 0,11-3 13 16,-11 3-13-16,0 0 10 0,0 0-10 0,12-7 10 15,-12 7-10-15,0 0 7 0,0 0-7 0,0 0 8 16,0 0-8-16,0 0 4 0,0 0-4 0,5 2 4 16,-5-2-4-16,0 0 1 0,0 0-1 0,0 0 2 15,0 0-2-15,0 0 0 0,0 0 0 0,8 3 0 16,-8-3 0-16,0 0-1 0,0 0 1 0,0 0 0 16,0 0 0-16,0 0-5 0,0 0 5 0,0 0-4 15,-9 0 4-15,9 0-11 0,0 0 11 0,-14 0-10 0,-13-5 10 16,27 5-14-16,0 0 14 0,-40-7-13 0,4-5 13 15,36 12-15-15,0 0 15 0,-31-12-15 0,2-6 15 16,29 18-11-16,0 0 11 0,-23-19-10 0,2-5 10 16,21 24-6-16,0 0 6 0,-23-28-5 0,6-3 5 15,17 31-2-15,0 0 2 0,-14-33-2 0,1 4 2 16,13 29-1-16,0 0 1 0,-10-36 0 0,3-4 0 16,7 40 0-16,0 0 0 0,-9-45 0 0,2-4 0 15,7 49 0-15,0 0 0 0,-4-60 0 0,-1-1 0 0,5 61 0 16,0 0 0-16,-4-69 1 0,1 0-1 0,3 69 1 15,0 0-1-15,0-75 1 0,3-2-1 0,-3 77 1 0,0 0-1 16,0-80 2-16,4 2-2 0,-4 78 1 0,0 0-1 16,0-76 2-16,0 3-2 0,0 73 2 0,0 0-2 15,0-72 2-15,0 2-2 0,0 70 3 0,0 0-3 16,0-64 3-16,0 11-3 0,0 53 2 0,0 0-2 16,0-52 3-16,-4 7-3 0,4 45 4 0,0 0-4 0,-3-37 5 15,6 15-5-15,-3 22 4 0,0 0-4 0,4-14 4 16,-4 2-4-16,0 12 4 0,0 0-4 0,0-10 5 15,0 10-5-15,0 0 5 0,0 0-5 0,0 0 6 16,0 0-6-16,0 0 4 0,0 0-4 0,0 0 5 16,0 0-5-16,0 0 4 0,0 0-4 0,-12 12 4 15,-17 10-4-15,29-22 0 0,0 0 0 0,-35 30 1 16,7 1-1-16,28-31-1 0,0 0 1 0,-27 31 0 16,1 7 0-16,26-38-3 0,0 0 3 0,-32 42-3 15,2-1 3-15,30-41-8 0,0 0 8 0,-23 45-7 16,6 2 7-16,17-47-8 0,0 0 8 0,-11 50-7 0,6 2 7 15,5-52-6-15,0 0 6 0,0 55-5 0,9 9 5 16,-9-64-4-16,0 0 4 0,14 70-3 0,0 0 3 16,-14-70-2-16,0 0 2 0,17 75-2 0,1-1 2 15,-18-74-1-15,0 0 1 0,23 80-1 0,3 8 1 16,-26-88 0-16,0 0 0 0,23 92 0 0,-5-7 0 16,-18-85 0-16,0 0 0 0,18 74 0 0,1-3 0 15,-19-71 0-15,0 0 0 0,14 66 1 0,0-7-1 0,-14-59 0 16,0 0 0-16,13 53 1 0,-5-9-1 0,-8-44 1 15,0 0-1-15,6 32 1 0,-1-13-1 0,-5-19 1 0,0 0-1 16,7 13 1-16,-2-5-1 0,-5-8 1 0,0 0-1 16,0 0 1-16,9 9-1 0,-9-9 2 0,0 0-2 15,9-4 2-15,5-3-2 0,-14 7 2 0,0 0-2 16,14-12 3-16,7-5-3 0,-21 17 2 0,0 0-2 16,20-19 2-16,1-2-2 0,-21 21 2 0,0 0-2 15,23-17 2-15,-4 0-2 0,-19 17 1 0,0 0-1 0,18-12 2 16,-6 5-2-16,-12 7 1 0,0 0-1 0,9-6 2 15,-2 1-2-15,-7 5 2 0,0 0-2 0,9-5 3 16,-2 2-3-16,-7 3 3 0,0 0-3 0,0 0 4 16,0 0-4-16,0 0 2 0,0 0-2 0,0 0 3 15,0 0-3-15,0 0 2 0,0 0-2 0,0 0 2 16,0 0-2-16,0 0 0 0,0 0 0 0,0 0 1 16,0 0-1-16,0 0 0 0,0 0 0 0,-7-2 0 15,7 2 0-15,0 0-1 0,0 0 1 0,0 0 0 16,0 0 0-16,0 0-2 0,0 0 2 0,-7 3-2 15,7-3 2-15,0 0-2 0,0 0 2 0,0 0-2 0,0 0 2 16,0 0-1-16,0 0 1 0,0 0-1 0,0 0 1 16,0 0-1-16,0 0 1 0,0 7-1 0,0-7 1 15,0 0-1-15,0 0 1 0,16 11 0 0,-4-6 0 16,-12-5-1-16,0 0 1 0,18 7 0 0,-4 0 0 16,-14-7 0-16,0 0 0 0,14 7 0 0,-2-4 0 15,-12-3 0-15,0 0 0 0,6 2 0 0,-6-2 0 16,0 0 0-16,0 0 0 0,0 0 1 0,8 2-1 0,-8-2 1 15,0 0-1-15,0 0 1 0,0 0-1 0,0 0 1 16,0 0-1-16,0 0 2 0,0 0-2 0,0 0 1 16,0 0-1-16,-5-9 1 0,-4 9-1 0,9 0 0 0,0 0 0 15,-8 0 0-15,-7 2 0 0,15-2-1 0,0 0 1 16,-24 7 0-16,-5 8 0 0,29-15-6 0,0 0 6 16,-31 14-5-16,-5 2 5 0,3-1-1046 0</inkml:trace>
  <inkml:trace contextRef="#ctx0" brushRef="#br0" timeOffset="42167.96">11091 15814 270 0,'0'0'0'0,"0"0"0"0,0 0 0 15,0 0 23-15,0 0-23 0,0 0 24 0,0 0-24 16,0 0 89-16,0 0-89 0,0 0 90 0,0 0-90 15,0 0 110-15,0 0-110 0,0 0 110 0,18-11-110 0,-18 11 94 16,0 0-94-16,0 0 94 0,11 0-94 0,-11 0 57 16,0 0-57-16,0 0 58 0,0 0-58 0,0 0 49 15,0 0-49-15,7 2 49 0,-7-2-49 0,0 0 40 0,0 0-40 16,8 7 41-16,-2 5-41 0,-6-12 30 0,0 0-30 16,9 28 31-16,5 19-31 0,-14-47 22 0,0 0-22 15,17 53 23-15,1 3-23 0,-18-56 15 0,0 0-15 16,16 62 16-16,0 7-16 0,-16-69 13 0,0 0-13 15,14 69 13-15,0-3-13 0,-14-66 9 0,0 0-9 0,18 66 10 16,-1-2-10-16,-17-64 7 0,0 0-7 0,13 62 8 16,1-3-8-16,-14-59 3 0,0 0-3 0,7 52 4 15,0-14-4-15,-7-38 1 0,0 0-1 0,3 36 1 16,3 6-1-16,-6-42 0 0,0 0 0 0,0 35 0 16,0-13 0-16,0-22 0 0,0 0 0 0,0 16 0 15,0-4 0-15,0-12-1 0,0 0 1 0,0 10 0 16,5-1 0-16,-5-9-1 0,0 0 1 0,0 7 0 15,0-7 0-15,0 0 0 0,0 0 0 0,-5 7 0 16,5-7 0-16,0 0 0 0,0 0 0 0,-6-9 0 16,-3-20 0-16,9 29 1 0,0 0-1 0,-12-44 1 0,-7-8-1 15,19 52 1-15,0 0-1 0,-18-60 2 0,0-8-2 16,18 68 3-16,0 0-3 0,-17-71 4 0,-3-6-4 16,20 77 4-16,0 0-4 0,-17-85 5 0,-1-9-5 15,18 94 5-15,0 0-5 0,-21-98 6 0,-2-3-6 16,23 101 6-16,0 0-6 0,-19-98 6 0,1 1-6 15,18 97 5-15,0 0-5 0,-18-90 5 0,-3 0-5 16,21 90 5-16,0 0-5 0,-19-80 6 0,-1 16-6 0,20 64 4 16,0 0-4-16,-12-54 5 0,3 13-5 0,9 41 4 15,0 0-4-15,-9-30 4 0,4 15-4 0,5 15 3 16,0 0-3-16,0 0 4 0,-3-7-4 0,3 7 3 0,0 0-3 16,0 0 3-16,3 10-3 0,-3-10 2 0,0 0-2 15,4 26 3-15,10 25-3 0,-14-51 2 0,0 0-2 16,14 64 2-16,-2 13-2 0,-12-77 2 0,0 0-2 15,16 82 3-15,5 6-3 0,-21-88 2 0,0 0-2 16,18 92 3-16,-8-1-3 0,-10-91 2 0,0 0-2 0,13 92 2 16,-4 5-2-16,-9-97 1 0,0 0-1 0,14 99 2 15,-2-8-2-15,-12-91 1 0,0 0-1 0,14 89 1 16,0-8-1-16,-14-81 1 0,0 0-1 0,9 69 2 16,-7-24-2-16,-2-45 2 0,0 0-2 0,3 31 2 15,-3-10-2-15,0-21 2 0,0 0-2 0,0 16 3 16,0-6-3-16,0-10 2 0,0 0-2 0,4 7 2 15,-4-7-2-15,0 0 1 0,0 0-1 0,0 0 1 16,-14-33-1-16,14 33 0 0,0 0 0 0,-13-45 1 16,-4-15-1-16,17 60 0 0,0 0 0 0,-14-66 1 0,0-7-1 15,14 73 0-15,0 0 0 0,-9-78 0 0,-5-7 0 16,14 85 0-16,0 0 0 0,-16-86 0 0,-4-2 0 16,20 88-1-16,0 0 1 0,-23-87 0 0,6 2 0 15,17 85-1-15,0 0 1 0,-14-77 0 0,1 6 0 16,13 71-1-16,0 0 1 0,-8-61 0 0,2 18 0 15,6 43 0-15,0 0 0 0,0-28 0 0,0 12 0 16,0 16 0-16,0 0 0 0,0-8 0 0,0 8 0 0,0 0 1 16,0 0-1-16,0 0 1 0,14 29-1 0,-14-29 2 15,0 0-2-15,14 42 2 0,4 20-2 0,-18-62 2 16,0 0-2-16,21 73 3 0,2 6-3 0,-23-79 3 16,0 0-3-16,25 83 4 0,0 7-4 0,-25-90 3 0,0 0-3 15,17 90 4-15,-1-7-4 0,-16-83 2 0,0 0-2 16,18 77 3-16,-1-8-3 0,-17-69 0 0,0 0 0 15,13 53 1-15,-8-21-1 0,-5-32 0 0,0 0 0 16,5 20 0-16,-1-7 0 0,-4-13-1 0,0 0 1 0,0 8 0 16,0-8 0-16,0 0-1 0,0 0 1 0,0 0-1 15,-18-14 1-15,18 14-2 0,0 0 2 0,-28-34-1 16,-16-34 1-16,44 68-3 0,0 0 3 0,0 0-1113 16</inkml:trace>
  <inkml:trace contextRef="#ctx0" brushRef="#br0" timeOffset="49583.99">12965 14789 169 0,'0'0'0'0,"0"0"0"15,-15-46 0-15,15 46-1 0,0 0 1 0,-8-44 0 0,1-4 0 16,7 48-2-16,0 0 2 0,-7-49-1 0,-4 4 1 15,0 2-64-15</inkml:trace>
  <inkml:trace contextRef="#ctx0" brushRef="#br0" timeOffset="51685.93">12675 14175 102 0,'0'0'0'0,"-14"-9"0"0,-19-15 0 16,33 24 0-16,0 0 0 0,-41-29 0 0,1-2 0 0,40 31 0 16,0 0 0-16,-43-32 0 0,-3 12 0 0,46 20 0 15,0 0 0-15,-49-18 0 0,-7 6 0 0,56 12 0 16,0 0 0-16,-55-7 0 0,-2 4 0 0,57 3 0 0,0 0 0 15,-49-2 0-15,8 2 0 0,41 0 1 0,0 0-1 16,-35 2 1-16,-2 0-1 0,37-2 1 0,0 0-1 16,-40 5 2-16,-13-4-2 0,53-1 3 0,0 0-3 15,-60 2 4-15,-6-2-4 0,66 0 5 0,0 0-5 16,-65 2 5-16,10 5-5 0,55-7 9 0,0 0-9 0,-52 5 10 16,2 2-10-16,50-7 17 0,0 0-17 0,-46 9 18 15,-8-1-18-15,54-8 23 0,0 0-23 0,-59 7 24 16,1 5-24-16,58-12 36 0,0 0-36 0,-55 12 36 15,1 7-36-15,54-19 33 0,0 0-33 0,-48 21 33 16,11-3-33-16,37-18 36 0,0 0-36 0,-37 15 36 16,5-3-36-16,32-12 32 0,0 0-32 0,-38 12 32 15,-8 4-32-15,46-16 28 0,0 0-28 0,-44 21 29 16,7-1-29-16,37-20 24 0,0 0-24 0,-29 23 25 16,-2 1-25-16,31-24 24 0,0 0-24 0,-27 31 24 0,4 13-24 15,23-44 11-15,0 0-11 0,-17 46 11 0,4-2-11 16,13-44 7-16,0 0-7 0,-2 45 7 0,8 3-7 15,-6-48 5-15,0 0-5 0,12 49 5 0,4-1-5 16,-16-48 4-16,0 0-4 0,25 52 5 0,3 3-5 16,-28-55 6-16,0 0-6 0,32 54 6 0,-4 0-6 15,-28-54 9-15,0 0-9 0,32 51 10 0,1 1-10 16,-33-52 19-16,0 0-19 0,28 51 20 0,1-5-20 0,-29-46 30 16,0 0-30-16,31 47 30 0,5 0-30 0,-36-47 32 15,0 0-32-15,37 46 33 0,1-2-33 0,-38-44 39 16,0 0-39-16,43 38 40 0,6-9-40 0,-49-29 37 0,0 0-37 15,53 28 38-15,2-2-38 0,-55-26 32 0,0 0-32 16,53 26 33-16,-7 0-33 0,-46-26 26 0,0 0-26 16,49 24 27-16,0-1-27 0,-49-23 20 0,0 0-20 15,57 17 20-15,4-5-20 0,-61-12 23 0,0 0-23 16,68 7 23-16,-5-4-23 0,-63-3 18 0,0 0-18 0,58 0 19 16,-10-10-19-16,-48 10 13 0,0 0-13 0,42-10 14 15,4-3-14-15,-46 13 12 0,0 0-12 0,49-15 12 16,-1-6-12-16,-48 21 7 0,0 0-7 0,49-24 8 15,1-4-8-15,-50 28 6 0,0 0-6 0,46-33 6 16,-2-7-6-16,-44 40 5 0,0 0-5 0,40-41 6 16,-4-1-6-16,-36 42 6 0,0 0-6 0,33-41 6 15,1-2-6-15,-34 43 5 0,0 0-5 0,31-45 5 16,3 0-5-16,-34 45 3 0,0 0-3 0,39-44 4 16,1-1-4-16,-40 45 2 0,0 0-2 0,41-48 3 15,-4-4-3-15,-37 52 2 0,0 0-2 0,35-54 2 0,-3 4-2 16,-32 50 2-16,0 0-2 0,23-48 3 0,3 4-3 15,-26 44 2-15,0 0-2 0,20-41 3 0,-3-2-3 16,-17 43 2-16,0 0-2 0,11-45 2 0,-4 0-2 16,-7 45 1-16,0 0-1 0,2-49 2 0,-8-4-2 15,6 53 1-15,0 0-1 0,-12-56 1 0,-7-1-1 16,19 57 1-16,0 0-1 0,-27-59 1 0,-4 2-1 16,31 57 0-16,0 0 0 0,-38-54 0 0,-6 6 0 0,44 48 0 15,0 0 0-15,-42-50 0 0,-6-2 0 0,48 52 0 16,0 0 0-16,-45-50 0 0,2 5 0 0,43 45 0 15,0 0 0-15,-44-40 0 0,-14 5 0 0,58 35 0 0,0 0 0 16,-64-31 0-16,-13 3 0 0,77 28-1 0,0 0 1 16,-80-24 0-16,-2 5 0 0,82 19-2 0,0 0 2 15,-82-14-1-15,1 4 1 0,81 10-3 0,0 0 3 16,-86-5-2-16,-4 5 2 0,90 0-3 0,0 0 3 16,-81 8-2-16,8 6 2 0,73-14-2 0,0 0 2 0,-72 18-2 15,-4 1 2-15,76-19-1 0,0 0 1 0,-76 22-1 16,-5 2 1-16,81-24-1 0,0 0 1 0,-74 21 0 15,11 0 0-15,63-21-1 0,0 0 1 0,-62 21 0 16,2 3 0-16,60-24-1 0,0 0 1 0,-58 26 0 16,-6 2 0-16,64-28-1 0,0 0 1 0,-58 31-1 15,0 3 1-15,58-34-1 0,0 0 1 0,-51 31-1 16,10 1 1-16,41-32-2 0,0 0 2 0,-39 31-2 16,6 0 2-16,33-31-3 0,0 0 3 0,-35 33-3 15,8-2 3-15,27-31-2 0,0 0 2 0,-23 31-1 16,4 0 1-16,19-31-2 0,0 0 2 0,-16 37-1 0,5 8 1 15,11-45-1-15,0 0 1 0,-3 46-1 0,6 1 1 16,-3-47 0-16,0 0 0 0,13 47 0 0,6 1 0 16,-19-48 0-16,0 0 0 0,26 49 0 0,3 3 0 15,-29-52 0-15,0 0 0 0,35 53 1 0,6-3-1 16,-41-50 1-16,0 0-1 0,42 51 2 0,7 1-2 16,-49-52 4-16,0 0-4 0,55 50 5 0,7-7-5 15,-62-43 8-15,0 0-8 0,60 43 9 0,-4-1-9 0,-56-42 9 16,0 0-9-16,55 36 10 0,-4-3-10 0,-51-33 6 15,0 0-6-15,58 33 7 0,9-2-7 0,-67-31 6 16,0 0-6-16,67 29 7 0,6-4-7 0,-73-25 3 0,0 0-3 16,63 19 4-16,-8-5-4 0,-55-14 2 0,0 0-2 15,58 8 2-15,2-6-2 0,-60-2 1 0,0 0-1 16,67-4 1-16,5-4-1 0,-72 8 0 0,0 0 0 16,73-11 1-16,-1-1-1 0,-72 12 0 0,0 0 0 15,69-12 0-15,-6-2 0 0,-63 14 0 0,0 0 0 0,71-19 0 16,10-7 0-16,-81 26 1 0,0 0-1 0,77-26 1 15,-6 4-1-15,-71 22 2 0,0 0-2 0,60-23 3 16,-9-4-3-16,-51 27 2 0,0 0-2 0,48-31 2 16,-15-4-2-16,-33 35 1 0,0 0-1 0,34-42 2 15,-2-6-2-15,-32 48 1 0,0 0-1 0,28-50 1 16,-2-4-1-16,-26 54 0 0,0 0 0 0,18-55 1 16,-4-2-1-16,-14 57 0 0,0 0 0 0,5-61 1 15,-1-1-1-15,-4 62 0 0,0 0 0 0,0-68 0 16,-13-8 0-16,13 76 0 0,0 0 0 0,-17-76 0 0,-6-4 0 15,23 80-2-15,0 0 2 0,-27-77-2 0,-4 6 2 16,31 71-5-16,0 0 5 0,-34-71-4 0,-5-2 4 16,39 73-6-16,0 0 6 0,-47-69-5 0,-11 12 5 15,58 57-8-15,0 0 8 0,-73-58-8 0,-11 7 8 16,84 51-7-16,0 0 7 0,-92-49-7 0,-2 2 7 16,94 47-6-16,0 0 6 0,-102-41-6 0,-13-1 6 15,115 42-4-15,0 0 4 0,-116-34-3 0,8 8 3 0,108 26-3 16,0 0 3-16,-109-19-3 0,0 10 3 0,109 9-3 15,0 0 3-15,-108-3-3 0,16 6 3 0,92-3-2 16,0 0 2-16,-84 12-2 0,-8 12 2 0,92-24-2 0,0 0 2 16,-85 30-2-16,8 10 2 0,77-40-2 0,0 0 2 15,-66 46-2-15,15 8 2 0,51-54-3 0,0 0 3 16,-37 61-3-16,5-1 3 0,32-60-2 0,0 0 2 16,-21 66-1-16,4 8 1 0,17-74-1 0,0 0 1 15,-11 78 0-15,4-5 0 0,7-73-1 0,0 0 1 0,0 67 0 16,9 6 0-16,-9-73-1 0,0 0 1 0,14 78 0 15,7-2 0-15,-21-76-1 0,0 0 1 0,18 80 0 16,5-4 0-16,-23-76 0 0,0 0 0 0,23 71 0 16,7-5 0-16,-30-66 0 0,0 0 0 0,37 64 1 15,3-2-1-15,-40-62 2 0,0 0-2 0,50 59 3 16,-1 3-3-16,-49-62 2 0,0 0-2 0,56 59 2 16,3-9-2-16,-59-50 1 0,0 0-1 0,61 47 1 15,6-7-1-15,-67-40 0 0,0 0 0 0,69 38 0 16,3-5 0-16,-72-33 0 0,0 0 0 0,69 31 0 0,-2 2 0 15,-67-33-1-15,0 0 1 0,60 34 0 0,-3-1 0 16,-57-33-1-16,0 0 1 0,54 24-1 0,5-8 1 16,-59-16-2-16,0 0 2 0,58 12-2 0,7-2 2 15,-65-10-7-15,0 0 7 0,64 9-6 0,-3-6 6 16,-61-3-16-16,0 0 16 0,55 0-16 0,-2-5 16 16,-53 5-23-16,0 0 23 0,56-10-23 0,8-6 23 15,-64 16-21-15,0 0 21 0,65-20-20 0,0-3 20 0,-65 23-22 16,0 0 22-16,62-26-21 0,-7 0 21 0,-55 26-20 15,0 0 20-15,46-24-20 0,-6 1 20 0,-40 23-17 16,0 0 17-16,32-20-16 0,-9 4 16 0,-23 16-13 0,0 0 13 16,16-19-12-16,-6-7 12 0,-10 26-10 0,0 0 10 15,4-29-9-15,-11 1 9 0,7 28-9 0,0 0 9 16,-11-28-8-16,-10-1 8 0,21 29-8 0,0 0 8 16,-19-35-8-16,-2-5 8 0,1 1-749 0</inkml:trace>
  <inkml:trace contextRef="#ctx0" brushRef="#br0" timeOffset="94126.97">3013 14305 91 0,'0'0'0'0,"0"0"0"0,0 0 0 16,0 0 1-16,0 0-1 0,0 0 2 0,0 0-2 0,0 0 3 16,0 0-3-16,0 0 3 0,0 0-3 0,0 0-15 15</inkml:trace>
  <inkml:trace contextRef="#ctx0" brushRef="#br0" timeOffset="165520.45">2619 15925 124 0,'0'0'0'0,"0"0"0"0,11 24 0 15,-11-24 6-15,0 0-6 0,9 29 6 0,0 13-6 0,-9-42 16 16,0 0-16-16,8 52 17 0,7 5-17 0,-15-57 22 16,0 0-22-16,12 60 22 0,-3 1-22 0,-9-61 16 15,0 0-16-15,5 61 16 0,0-4-16 0,-5-57 13 16,0 0-13-16,4 52 14 0,-4-11-14 0,0-41 11 0,0 0-11 15,0 30 12-15,0-6-12 0,0-24 10 0,0 0-10 16,-4 19 10-16,-1-5-10 0,5-14 8 0,0 0-8 16,0 12 8-16,0-4-8 0,0-8 5 0,0 0-5 15,0 7 6-15,0-7-6 0,0 0-197 0</inkml:trace>
  <inkml:trace contextRef="#ctx0" brushRef="#br0" timeOffset="166036.15">2669 16567 348 0,'0'0'0'16,"-4"-12"0"-16,-10-25 0 0,14 37 1 0,0 0-1 0,-12-48 1 15,1-15-1-15,11 63 1 0,0 0-1 0,-9-67 1 16,1-2-1-16,8 69 0 0,0 0 0 0,-9-73 1 15,0-10-1-15,9 83-1 0,0 0 1 0,-9-81 0 16,0 8 0-16,9 73-1 0,0 0 1 0,-9-73 0 16,4 1 0-16,5 72-1 0,0 0 1 0,-3-66 0 15,-3 7 0-15,6 59-1 0,0 0 1 0,-3-47 0 16,3 20 0-16,0 27 0 0,0 0 0 0,0-19 0 16,0 19 0-16,0 0 0 0,0 0 0 0,0 0 0 0,3 13 0 15,-3-13 0-15,0 0 0 0,0 37 1 0,4 34-1 16,-4-71 2-16,0 0-2 0,5 91 2 0,4 24-2 15,-9-115 2-15,0 0-2 0,11 124 2 0,-3 11-2 16,-8-135 2-16,0 0-2 0,9 140 3 0,-3 2-3 16,-6-142 6-16,0 0-6 0,8 139 6 0,5-11-6 15,-13-128 15-15,0 0-15 0,8 111 16 0,-2-23-16 16,-6-88 17-16,0 0-17 0,3 64 18 0,-3-23-18 0,0-41 23 16,0 0-23-16,2 25 23 0,2-13-23 0,-4-12 26 15,0 0-26-15,0 0 27 0,0 0-27 0,0 0 26 16,0 0-26-16,0-7 26 0,5-23-26 0,-5 30 26 0,0 0-26 15,7-53 26-15,-2-36-26 0,-5 89 22 0,0 0-22 16,6-103 23-16,-3-1-23 0,-3 104 18 0,0 0-18 16,5-101 19-16,-5 15-19 0,0 86 19 0,0 0-19 15,0-73 20-15,-3 14-20 0,3 59 20 0,0 0-20 0,-2-45 20 16,-1 14-20-16,3 31 17 0,0 0-17 0,0-19 17 16,0 11-17-16,0 8 15 0,0 0-15 0,0 0 15 15,0 0-15-15,0 0 7 0,0 0-7 0,0 0 7 16,-9 17-7-16,9-17 3 0,0 0-3 0,-11 31 3 15,-1 24-3-15,12-55 1 0,0 0-1 0,-14 70 2 16,0 2-2-16,14-72 1 0,0 0-1 0,-9 68 1 16,-4-20-1-16,13-48 0 0,0 0 0 0,-19 37 1 15,-2-8-1-15,21-29 0 0,0 0 0 0,-27 24 1 16,-6-12-1-16,-6 2-612 0</inkml:trace>
  <inkml:trace contextRef="#ctx0" brushRef="#br0" timeOffset="173950.35">10851 16345 91 0,'0'0'0'0,"-5"-33"0"16,-12-55 0-16,17 88 0 0,0 0 0 0,-18-119 1 15,6-11-1-15,12 130 2 0,0 0-2 0,-11-144 2 0,-1-10-2 16,12 154 5-16,0 0-5 0,-11-169 6 0,2-15-6 15,9 184 4-15,0 0-4 0,-9-183 5 0,-5 3-5 16,14 180 3-16,0 0-3 0,-9-172 3 0,1 15-3 16,8 157 2-16,0 0-2 0,-7-156 2 0,1-3-2 15,6 159 1-15,0 0-1 0,-3-147 2 0,1 10-2 16,2 137 1-16,0 0-1 0,-5-126 1 0,3 12-1 16,2 114 1-16,0 0-1 0,0-99 1 0,0 7-1 0,0 92 1 15,0 0-1-15,0-69 1 0,0 24-1 0,0 45 2 16,0 0-2-16,0-29 2 0,0 13-2 0,0 16 5 15,0 0-5-15,0 0 6 0,7 29-6 0,-7-29 10 0,0 0-10 16,9 47 10-16,-4 21-10 0,-5-68 6 0,0 0-6 16,9 88 7-16,3 19-7 0,-12-107 8 0,0 0-8 15,14 123 8-15,0 17-8 0,-14-140 8 0,0 0-8 16,18 153 8-16,-4 14-8 0,-14-167 5 0,0 0-5 16,18 182 6-16,0 15-6 0,-18-197 3 0,0 0-3 15,19 203 4-15,-1 6-4 0,-18-209 3 0,0 0-3 0,17 201 4 16,1-14-4-16,-18-187 2 0,0 0-2 0,14 169 2 15,-5-23-2-15,-9-146 2 0,0 0-2 0,10 130 3 16,-1-11-3-16,-9-119 3 0,0 0-3 0,7 102 3 16,-7-19-3-16,0-83 6 0,0 0-6 0,2 68 6 15,2-20-6-15,-4-48 8 0,0 0-8 0,0 33 9 16,1-12-9-16,-1-21 10 0,0 0-10 0,0 12 11 16,0-5-11-16,0-7 10 0,0 0-10 0,0 0 11 15,0 9-11-15,0-9 10 0,0 0-10 0,0 0 10 16,0 0-10-16,0 0 7 0,0 0-7 0,-7-4 7 0,7-13-7 15,0 17 5-15,0 0-5 0,0-26 6 0,6-4-6 16,-6 30 5-16,0 0-5 0,5-27 6 0,-2 4-6 16,-3 23 5-16,0 0-5 0,0-15 6 0,0 4-6 15,0 11 7-15,0 0-7 0,0 0 7 0,6-8-7 16,-6 8 10-16,0 0-10 0,0 0 11 0,0 0-11 16,0 0 12-16,0 0-12 0,0 0 13 0,5-7-13 0,-5 7 14 15,0 0-14-15,0 0 14 0,0 0-14 0,0 0 19 16,0 0-19-16,0 0 19 0,0 0-19 0,0 0 18 15,0 0-18-15,0 0 19 0,0 0-19 0,0 0 18 16,0 0-18-16,0 0 19 0,0 0-19 0,0 0 13 16,0 0-13-16,0 0 14 0,0 0-14 0,0 0 7 0,0 0-7 15,-5 5 8-15,-6-3-8 0,11-2 4 0,0 0-4 16,-9 1 5-16,0 1-5 0,9-2 2 0,0 0-2 16,-7 2 2-16,7-2-2 0,0 0 0 0,0 0 0 15,-10 0 1-15,10 0-1 0,0 0 0 0,0 0 0 0,-7 0 0 16,7 0 0-16,0 0-2 0,0 0 2 0,0 0-1 15,-7 0 1-15,7 0-4 0,0 0 4 0,0 0-3 16,0 0 3-16,0 0-2 0,0 0 2 0,0 0-1 16,0 0 1-16,0 0 0 0,0 0 0 0,0 0 0 15,0 0 0-15,0 0 6 0,0 0-6 0,16 0 6 16,1 3-6-16,-17-3 23 0,0 0-23 0,21 4 23 16,-7-1-23-16,-14-3 37 0,0 0-37 0,15 4 37 15,-3-1-37-15,-12-3 44 0,0 0-44 0,5 2 45 16,4-2-45-16,-9 0 47 0,0 0-47 0,0 0 47 15,9 0-47-15,-9 0 41 0,0 0-41 0,0 0 41 0,0 0-41 16,0 0 34-16,0 0-34 0,0 0 35 0,0 0-35 16,0 0 25-16,0 0-25 0,0 0 25 0,0 0-25 15,0 0 17-15,0 0-17 0,0 0 17 0,0 0-17 16,0 0 8-16,0 0-8 0,0 0 9 0,0 0-9 16,0 0 2-16,0 0-2 0,0 0 3 0,0-9-3 15,0 9 0-15,0 0 0 0,0 0 0 0,0 0 0 16,0 0-1-16,0 0 1 0,-9-5 0 0,0 5 0 0,9 0-2 15,0 0 2-15,-10 2-1 0,-3-2 1 0,13 0-2 16,0 0 2-16,-12 0-2 0,-2 0 2 0,14 0-2 16,0 0 2-16,-11 0-1 0,4 0 1 0,7 0-2 0,0 0 2 15,0 0-1-15,-9 1 1 0,9-1-2 0,0 0 2 16,0 0-2-16,-7 0 2 0,7 0-5 0,0 0 5 16,0 0-5-16,0 0 5 0,0 0-9 0,0 0 9 15,0 0-8-15,0 0 8 0,0 0-17 0,0 0 17 0,0 0-17 16,0 0 17-16,0 0-787 0</inkml:trace>
  <inkml:trace contextRef="#ctx0" brushRef="#br0" timeOffset="177088.18">10987 14217 147 0,'0'0'0'0,"0"0"0"0,0 0 0 15,0 0 6-15,0 0-6 0,0 0 7 0,0 0-7 0,0 0 3 16,0 0-3-16,0 0 3 0,0 0-3 0,0 0 8 16,0 0-8-16,0 0 9 0,0 0-9 0,0 0 5 15,0 0-5-15,0 0 6 0,0 0-6 0,0 0 8 16,0 0-8-16,0 0 8 0,0 0-8 0,0 0 8 0,0 0-8 15,0 0 9-15,0 0-9 0,0 0 8 0,0 0-8 16,0 0 9-16,0 0-9 0,0 0 7 0,0 0-7 16,0 0 7-16,0 0-7 0,0 0 8 0,0 0-8 15,0 0 9-15,0 0-9 0,0 0 8 0,0 0-8 16,0 0 9-16,11 22-9 0,-11-22 5 0,0 0-5 0,7 5 6 16,-5 2-6-16,-2-7 4 0,0 0-4 0,0 7 5 15,0 0-5-15,0-7 2 0,0 0-2 0,0 0 2 16,3 10-2-16,-3-10 0 0,0 0 0 0,0 0 1 15,-23 9-1-15,2 0-178 0</inkml:trace>
  <inkml:trace contextRef="#ctx0" brushRef="#br0" timeOffset="182297.83">10275 16580 102 0,'0'0'0'0,"0"0"0"0,0 0 0 16,0 0 3-16,0 0-3 0,0 0 4 0,0 0-4 16,0 0 7-16,0 0-7 0,0 0 7 0,0 0-7 0,0 0 10 15,0 0-10-15,0 0 10 0,0 0-10 16,0 0 9-16,0 0-9 0,0 0 10 0,0 0-10 0,0 0 9 16,0 0-9-16,0 0 9 0,0 0-9 0,0 0-75 15</inkml:trace>
  <inkml:trace contextRef="#ctx0" brushRef="#br0" timeOffset="183048.82">10151 16580 158 0,'0'0'0'0,"0"0"0"16,0 0 0-16,0 0 1 0,0 0-1 0,0 0 1 16,0 0-1-16,0 0 5 0,0 0-5 0,0 0 5 15,0 0-5-15,0 0 7 0,0 0-7 0,0 0 7 16,0 0-7-16,0 0 3 0,0 0-3 0,0 0 3 15,0 0-3-15,0 0 1 0,0 0-1 0,0 0 1 16,0 0-1-16,0 0 0 0,0 0 0 0,0 0 1 16,0 0-1-16,0 0 0 0,0 0 0 0,0 0 0 15,0 0 0-15,0 0-1 0,0 0 1 0,0 0 0 16,0 0 0-16,0 0-1 0,0 0 1 0,0 0 0 0,0 0 0 16,0 0 0-16,0 0 0 0,0 0 0 0,0 0 0 15,0 0 1-15,0 0-1 0,0 0 2 0,0 0-2 16,0 0 0-16,0 0 0 0,0 0 0 0,0 0 0 15,0 0 0-15,0 0 0 0,0 0 1 0,0 0-1 16,0 0 0-16,0 0 0 0,0 0 0 0,0 0 0 16,0 0 0-16,0 0 0 0,0 0 0 0,0 0 0 0,0 0-1 15,0 0 1-15,0 0-1 0,0 0 1 16,0 0-2-16,0 0 2 0,0 0-1 0,0 0 1 0,0 0-4 16,0 0 4-16,0 0-3 0,0 0 3 0,0 0-78 15</inkml:trace>
  <inkml:trace contextRef="#ctx0" brushRef="#br0" timeOffset="183663.18">10151 16574 124 0,'0'0'0'0,"0"0"0"0,0 0 0 0,0 0 0 0,0 0 0 15,0 0 0-15,0 0 0 0,0 0 0 0,0 0 0 16,0 0 1-16,0 0-1 0,0 0 2 0,0 0-2 16,0 0 2-16,0 0-2 0,0 0 7 0,0 0-7 15,0 0 8-15,0 0-8 0,0 0 14 0,0 0-14 0,0 0 15 16,0 0-15-16,0 0 21 0,0 0-21 0,0 0 22 16,0 0-22-16,0 0 23 0,0 0-23 0,0 0 24 15,0 0-24-15,0 0 17 0,0 0-17 0,0 0 18 16,0 0-18-16,0 0 13 0,0 0-13 0,0 0 13 15,0 0-13-15,0 0 8 0,0 0-8 0,0 0 8 16,0 0-8-16,0 0 6 0,0 0-6 0,0 0 6 16,0 0-6-16,0 0 3 0,0 0-3 0,0 0 4 15,0 0-4-15,0 0 2 0,0 0-2 0,0 0 2 16,0 0-2-16,0 0 1 0,0 0-1 0,0 0 1 16,0 0-1-16,0 0 0 0,0 0 0 0,0 0 1 0,0 0-1 15,0 0 0-15,0 0 0 0,0 0 0 0,0 0 0 16,0 0 0-16,0 0 0 0,0 0 0 0,0 0 0 15,0 0 0-15,0 0 0 0,0 0 0 0,0 0 0 16,0 0-1-16,0 0 1 0,0 0 0 0,0 0 0 16,0 0-1-16,0 0 1 0,0 0-1 0,0 0 1 15,0 0-1-15,0 0 1 0,0 0-1 0,0 0 1 16,0 0-1-16,0 0 1 0,0 0-1 0,0 0 1 0,0 0-1 16,0 0 1-16,0 0 0 0,0 0 0 0,0 0-1 15,0 0 1-15,0 0 0 0,0 0 0 0,0 0-1 16,0 0 1-16,0 0 0 0,0 0 0 0,0 0-1 0,0 0 1 15,0 0 0-15,0 0 0 0,0 0 0 0,0 0 0 16,0 0 0-16,0 0 0 0,0 0 0 0,0 0 0 16,0 0 0-16,0 0 0 0,0 0 0 0,0 0 0 15,0 0 1-15,0 0-1 0,0 0 0 0,0 0 0 16,0 0 1-16,0 0-1 0,0 0 0 0,0 0 0 0,0 0 1 16,0 0-1-16,0 0 0 0,0 0 0 0,0 0 0 15,0 0 0-15,0 0 0 0,0 0 0 0,0 0 0 16,0 0 0-16,0 0 0 0,0 0 0 0,0 0 0 15,0 0 0-15,0 0-1 0,0 0 1 0,0 0-1 16,0 0 1-16,0 0-3 0,0 0 3 0,0 0-3 16,0 0 3-16,0 0-6 0,0 0 6 0,0 0-5 15,0 0 5-15,0 0-10 0,0 0 10 0,0 0-10 16,0 0 10-16,0 0-16 0,0 0 16 0,0 0-15 16,0 0 15-16,0 0-156 0</inkml:trace>
  <inkml:trace contextRef="#ctx0" brushRef="#br0" timeOffset="185053.45">10165 16574 147 0,'0'0'0'0,"0"0"0"0,0 0 0 15,0 0 0-15,0 0 0 0,0 0 0 0,0 0 0 16,0 0-1-16,0 0 1 0,0 0 0 0,0 0 0 16,0 0 0-16,0 0 0 0,0 0 0 0,0 0 0 15,0 0 0-15,0 0 0 0,0 0 1 0,0 0-1 16,0 0 5-16,0 0-5 0,0 0 6 0,0 0-6 0,0 0 14 16,0 0-14-16,0 0 14 0,0 0-14 0,0 0 21 15,0 0-21-15,0 0 22 0,20-9-22 0,-20 9 37 16,0 0-37-16,16 2 38 0,7-2-38 0,-23 0 37 0,0 0-37 15,17-2 38-15,-3 0-38 0,-14 2 33 0,0 0-33 16,11 0 34-16,1 0-34 0,-12 0 25 0,0 0-25 16,14 0 25-16,-5 0-25 0,-9 0 19 0,0 0-19 15,9 0 19-15,-9 0-19 0,0 0 17 0,0 0-17 16,5 0 18-16,-5 0-18 0,0 0 16 0,0 0-16 0,7 0 17 16,-7 0-17-16,0 0 14 0,0 0-14 0,0 0 14 15,0 0-14-15,0 0 14 0,0 0-14 0,6-7 15 16,-6 7-15-16,0 0 13 0,0 0-13 0,0 0 13 15,0 0-13-15,0 0 10 0,0 0-10 0,0-7 10 16,0 7-10-16,0 0 7 0,0 0-7 0,0 0 8 16,0 0-8-16,0 0 7 0,0 0-7 0,0 0 8 15,0 0-8-15,0 0 6 0,0 0-6 0,0 0 6 16,0 0-6-16,0 0 4 0,0 0-4 0,0 0 4 16,0 0-4-16,0 0 4 0,0 0-4 0,0 0 4 15,0 0-4-15,0 0 2 0,0 0-2 0,0 0 3 0,0 0-3 16,0 0 1-16,0 0-1 0,0 0 1 0,0 0-1 15,0 0 0-15,0 0 0 0,1 7 1 0,-1-7-1 16,0 0 0-16,0 0 0 0,0 0 0 0,13 5 0 16,-13-5 0-16,0 0 0 0,12 2 0 0,4 2 0 15,-16-4 0-15,0 0 0 0,18 1 0 0,-1-1 0 16,-17 0 0-16,0 0 0 0,18 0 0 0,-1 0 0 16,-17 0 0-16,0 0 0 0,9 0 1 0,-9 0-1 0,0 0 1 15,0 0-1-15,11 2 1 0,-4-4-1 0,-7 2 3 16,0 0-3-16,7-3 3 0,-7 3-3 0,0 0 4 15,0 0-4-15,9-2 4 0,-9 2-4 0,0 0 5 0,0 0-5 16,0 0 5-16,7 0-5 0,-7 0 5 0,0 0-5 16,0 0 6-16,0 0-6 0,0 0 5 0,0 0-5 15,9 5 5-15,-9-5-5 0,0 0 5 0,0 0-5 16,7-1 5-16,-7 1-5 0,0 0 3 0,0 0-3 16,7-2 4-16,-7 2-4 0,0 0 2 0,0 0-2 0,9 0 2 15,-9 0-2-15,0 0 1 0,0 0-1 0,0 0 1 16,5-5-1-16,-5 5 0 0,0 0 0 0,0 0 1 15,0 0-1-15,0 0 0 0,0 0 0 0,0 0 0 16,9-2 0-16,-9 2 0 0,0 0 0 0,0 0 0 16,0 0 0-16,0 0 0 0,0 0 0 0,0 0 0 15,0 0 0-15,0 0 0 0,0 0 0 0,0 0 1 16,0 0-1-16,0 0 1 0,0 0-1 0,0 0 1 16,0 0-1-16,0 0 1 0,0 0-1 0,0 0 1 15,0 0-1-15,0 0 0 0,0 0 0 0,0 0 1 16,0 0-1-16,0 0 0 0,0 0 0 0,0 0 1 0,0 0-1 15,0 0 0-15,0 0 0 0,0 0 0 0,0 0 0 16,0 0 0-16,0 0 0 0,0 0 0 0,0 0 0 16,0 0 0-16,0 0 0 0,0 0 0 0,0 0 0 15,0 0-1-15,0 0 1 0,0 0-1 0,0 0 1 16,0 0-4-16,0 0 4 0,0 0-4 0,0 0 4 16,0 0-8-16,0 0 8 0,0 0-8 0,0 0 8 0,0 0-11 15,0 0 11-15,0 0-11 0,0 0 11 0,0 0-13 16,0 0 13-16,0 0-13 0,0 0 13 0,0 0-12 15,0 0 12-15,0 0-12 0,-9 7 12 0,9-7-11 16,0 0 11-16,0 0-11 0,-14 3 11 0,14-3-12 0,0 0 12 16,-9 2-12-16,4 0 12 0,5-2-11 0,0 0 11 15,-9 2-11-15,2-1 11 0,7-1-9 0,0 0 9 16,-7 2-9-16,-2 0 9 0,9-2-4 0,0 0 4 16,-12 3-4-16,3 1 4 0,9-4-2 0,0 0 2 15,-11 3-1-15,4 1 1 0,7-4-1 0,0 0 1 0,-5 3 0 16,-4 2 0-16,9-5 0 0,0 0 0 0,-14 5 0 15,0 1 0-15,14-6 0 0,0 0 0 0,-13 5 0 16,5 0 0-16,8-5 0 0,0 0 0 0,-11 3 1 16,4-1-1-16,7-2 0 0,0 0 0 0,0 0 1 15,-11 5-1-15,11-5 0 0,0 0 0 0,-8 4 0 16,8-4 0-16,0 0 0 0,0 0 0 0,-9 7 0 16,9-7 0-16,0 0-1 0,0 0 1 0,-13 2 0 15,13-2 0-15,0 0-1 0,0 0 1 0,-8 5-1 16,8-5 1-16,0 0-1 0,0 0 1 0,0 0 0 0,-6 3 0 15,6-3 0-15,0 0 0 0,0 0 0 0,0 0 0 16,0 0 0-16,0 0 0 0,-9 5 1 0,9-5-1 16,0 0 1-16,0 0-1 0,0 0 2 0,0 0-2 15,0 0 2-15,0 0-2 0,-5 2 3 0,5-2-3 16,0 0 3-16,0 0-3 0,0 0 4 0,0 0-4 16,0 0 5-16,0 0-5 0,0 0 5 0,0 0-5 15,0 0 6-15,0 0-6 0,0 0 6 0,0 0-6 0,0 0 6 16,0 0-6-16,0 0 7 0,0 0-7 0,0 0 1 15,0 0-1-15,0 0 2 0,0 0-2 0,0 0 0 0,0 0 0 16,-9 2 0-16,4 0 0 0,5-2-1 16,0 0 1-16,-9 1-1 0,2 1 1 0,7-2-4 0,0 0 4 15,-14 5-4-15,-14 9 4 0,28-14-5 0,0 0 5 16,-32 17-4-16,-3 1 4 0,35-18-4 0,0 0 4 16,-37 19-4-16,-18 5 4 0,2 0-450 0</inkml:trace>
  <inkml:trace contextRef="#ctx0" brushRef="#br0" timeOffset="192086.22">2589 14196 102 0,'0'0'0'0,"9"19"0"16,12 33 0-16,-21-52 8 0,0 0-8 0,29 60 8 15,2 3-8-15,-31-63 26 0,0 0-26 0,41 60 26 16,12-1-26-16,-53-59 33 0,0 0-33 0,63 54 34 16,10-2-34-16,-73-52 14 0,0 0-14 0,81 51 14 15,-4 3-14-15,-77-54 11 0,0 0-11 0,90 54 12 16,6 3-12-16,-96-57 9 0,0 0-9 0,95 52 10 0,-9-9-10 15,-86-43 6-15,0 0-6 0,88 38 6 0,-6-3-6 16,-82-35 3-16,0 0-3 0,83 29 4 0,-2-1-4 16,-81-28 3-16,0 0-3 0,76 28 3 0,-13-2-3 15,-63-26 3-15,0 0-3 0,60 22 3 0,-2-6-3 16,-58-16 11-16,0 0-11 0,62 10 12 0,-2-5-12 16,-60-5 20-16,0 0-20 0,63 0 21 0,-8-5-21 15,-55 5 26-15,0 0-26 0,53-12 27 0,-12-7-27 0,-41 19 27 16,0 0-27-16,35-24 27 0,-3-4-27 0,-32 28 24 15,0 0-24-15,28-31 24 0,-7-2-24 0,-21 33 19 16,0 0-19-16,19-40 19 0,-1-5-19 0,-18 45 12 0,0 0-12 16,14-47 12-16,-2-3-12 0,-12 50 8 0,0 0-8 15,9-48 9-15,-2 3-9 0,-7 45 6 0,0 0-6 16,7-45 7-16,-7 1-7 0,0 44 5 0,0 0-5 16,0-39 5-16,-3 4-5 0,3 35 5 0,0 0-5 0,0-28 6 15,0 9-6-15,0 19 4 0,0 0-4 0,-4-15 5 16,3 4-5-16,1 11 5 0,0 0-5 0,0 0 5 15,0-8-5-15,0 8 5 0,0 0-5 0,0 0 5 16,0 0-5-16,0 0 5 0,0 0-5 0,0 0 6 16,0-7-6-16,0 7 7 0,0 0-7 0,0 0 8 15,0 0-8-15,0 0 9 0,0 0-9 0,0 0 10 16,0 0-10-16,0 0 9 0,0 0-9 0,0 0 10 16,0 0-10-16,0 0 9 0,0 0-9 0,0 0 10 15,0 0-10-15,0 0 6 0,0 0-6 0,-9 5 7 16,9-5-7-16,0 0 2 0,0 0-2 0,0 0 3 15,-9 5-3-15,9-5 0 0,0 0 0 0,0 0 1 0,0 0-1 16,0 0 0-16,0 0 0 0,0 0 0 0,-5 7 0 16,5-7 0-16,0 0 0 0,0 0 0 0,0 0 0 15,0 0 0-15,0 0 0 0,0 0 0 0,0 0 0 16,0 0 0-16,0 0 0 0,0 0 1 0,0 0-1 16,0 0 1-16,0 0-1 0,0 0 1 0,0 0-1 15,0 0 2-15,0 0-2 0,0 0 2 0,0 0-2 16,0 0 5-16,0 0-5 0,0 0 5 0,0 0-5 0,0 0 7 15,0 0-7-15,-9 0 8 0,9 0-8 0,0 0 10 16,0 0-10-16,0 0 10 0,0 0-10 0,0 0 11 16,0 0-11-16,0 0 12 0,0 0-12 0,0 0 11 0,0 0-11 15,0 0 11-15,0 0-11 0,0 0 7 0,0 0-7 16,0 0 8-16,0 0-8 0,0 0 9 0,0 0-9 16,0 0 9-16,0 0-9 0,0 0 10 0,0 0-10 15,0 0 10-15,0 0-10 0,0 0 9 0,0 0-9 0,0 0 10 16,0 0-10-16,0 0 9 0,0 0-9 0,0 0 10 15,0 0-10-15,0 0 9 0,0 0-9 0,0 0 10 16,0 0-10-16,0 0 9 0,0 0-9 0,9 2 9 16,-9-2-9-16,0 0 6 0,0 0-6 0,0 0 6 15,0 0-6-15,0 0 3 0,0 0-3 0,0 0 3 16,0 0-3-16,0 0 1 0,0 0-1 0,0 0 1 16,0 0-1-16,0 0 0 0,0 0 0 0,0 0 0 15,0 0 0-15,0 0 0 0,0 0 0 0,0 0 0 16,0 0 0-16,0 0-1 0,0 0 1 0,0 0 0 0,0 0 0 15,0 0-1-15,0 0 1 0,0 0 0 0,-9 0 0 16,9 0-2-16,0 0 2 0,-5 0-1 0,-4 0 1 16,9 0-6-16,0 0 6 0,0 0-5 0,-9-5 5 15,9 5-10-15,0 0 10 0,0 0-9 0,-12-6 9 16,12 6-13-16,0 0 13 0,0 0-12 0,-11-1 12 16,11 1-14-16,0 0 14 0,-9 0-14 0,9 0 14 15,0 0-13-15,0 0 13 0,-9 0-13 0,9 0 13 16,0 0-10-16,0 0 10 0,-12 0-10 0,12 0 10 0,0 0-8 15,0 0 8-15,-11 0-8 0,11 0 8 0,0 0-2 16,0 0 2-16,-7 0-2 0,7 0 2 0,0 0 0 16,0 0 0-16,-5 0 0 0,5 0 0 0,0 0 0 0,0 0 0 15,-9 0 1-15,9 0-1 0,0 0 1 0,0 0-1 16,-5 0 2-16,5 0-2 0,0 0 2 0,0 0-2 16,-9 0 3-16,9 0-3 0,0 0 2 0,0 0-2 15,-5 0 3-15,5 0-3 0,0 0 3 0,0 0-3 0,0 0 3 16,-9 0-3-16,9 0 2 0,0 0-2 0,0 0 2 15,0 0-2-15,0 0 2 0,0 0-2 0,0 0 2 16,-7 0-2-16,7 0 1 0,0 0-1 0,0 0 1 16,0 0-1-16,0 0 1 0,0 0-1 0,0 0 1 15,0 0-1-15,0 0 0 0,0 0 0 0,0 0 1 16,0 0-1-16,0 0 0 0,0 0 0 0,0 0 1 16,0 0-1-16,0 0 1 0,0 0-1 0,0 0 1 15,0 0-1-15,0 0 1 0,0 0-1 0,0 0 1 16,0 0-1-16,0 0 2 0,0 0-2 0,0 0 2 15,0 0-2-15,0 0 3 0,0 0-3 0,0 0 3 16,0 0-3-16,0 0 4 0,0 0-4 0,0 0 4 0,0 0-4 16,0 0 5-16,0 0-5 0,0 0 5 0,0 0-5 15,0 0 4-15,0 0-4 0,0 0 5 0,0 0-5 16,0 0 4-16,0 0-4 0,0 0 4 0,0 0-4 16,0 0 3-16,0 0-3 0,0 0 3 0,0 0-3 15,0 0 2-15,0 0-2 0,0 0 3 0,0 0-3 16,0 0 1-16,0 0-1 0,0 0 1 0,0 0-1 0,0 0 0 15,0 0 0-15,0 0 0 0,0 0 0 0,0 0-1 16,0 0 1-16,0 0 0 0,-9 0 0 0,9 0-3 16,0 0 3-16,0 0-2 0,-5 0 2 0,5 0-5 0,0 0 5 15,0 0-5-15,-5 0 5 0,5 0-3 0,0 0 3 16,0 0-3-16,-9-5 3 0,9 5-2 0,0 0 2 16,0 0-2-16,-6-11 2 0,6 11-1 0,0 0 1 15,0 0-1-15,-8-5 1 0,8 5-1 0,0 0 1 0,-9-2 0 16,0-1 0-16,9 3 0 0,0 0 0 0,-9-4 0 15,0 3 0-15,9 1 0 0,0 0 0 0,0 0 0 16,-8-6 0-16,8 6 0 0,0 0 0 0,0 0 0 16,0 0 0-16,0 0 0 0,0 0 0 0,0 0 0 15,-6-5 0-15,6 5 0 0,0 0 0 0,0 0 0 16,0 0 0-16,0 0 0 0,0 0 0 0,0 0 0 16,-9 0 0-16,9 0 0 0,0 0 0 0,0 0 0 15,0 0 0-15,0 0-1 0,0 0 1 0,-8 0-1 16,8 0 1-16,0 0-4 0,0 0 4 0,0 0-4 15,-6 0 4-15,-3 0-652 0</inkml:trace>
  <inkml:trace contextRef="#ctx0" brushRef="#br0" timeOffset="193769.63">10352 13587 147 0,'0'0'0'16,"0"0"0"-16,0 0 0 0,0 0 2 0,0 0-2 16,0 0 3-16,0 0-3 0,0 0 21 0,0 0-21 0,0 0 22 15,0 0-22-15,0 0 33 0,0 0-33 0,0 0 34 16,0 0-34-16,0 0 23 0,0 0-23 0,0 0 23 16,0 0-23-16,0 0 15 0,0 0-15 0,0 0 15 15,0 0-15-15,0 0 12 0,0 0-12 0,0 0 12 16,0 0-12-16,0 0 8 0,0 0-8 0,0 0 9 15,0 0-9-15,0 0 8 0,0 0-8 0,21 0 8 16,-21 0-8-16,0 0 9 0,0 0-9 0,9 0 9 16,-3 0-9-16,-6 0 10 0,0 0-10 0,8 0 11 15,5 0-11-15,-13 0 14 0,0 0-14 0,9 0 14 16,-1 0-14-16,-8 0 15 0,0 0-15 0,9 0 15 0,2 0-15 16,-11 0 15-16,0 0-15 0,5 0 16 0,2 0-16 15,-7 0 10-15,0 0-10 0,0 0 11 0,0 0-11 16,0 0 8-16,0 0-8 0,0 0 8 0,0 0-8 15,0 0 1-15,0 0-1 0,0 0 2 0,7 0-2 16,-7 0 0-16,0 0 0 0,0 0 0 0,0 0 0 16,0 0-1-16,0 0 1 0,0 0-1 0,0 0 1 0,0 0-2 15,0 0 2-15,-7 0-2 0,-5-2 2 0,-1 2-358 16</inkml:trace>
  <inkml:trace contextRef="#ctx0" brushRef="#br0" timeOffset="194869.71">4877 15489 91 0,'0'0'0'0,"0"0"0"0,0 0 0 16,0 0-9-16</inkml:trace>
  <inkml:trace contextRef="#ctx0" brushRef="#br0" timeOffset="195436.48">5032 15094 427 0,'0'0'0'0,"0"0"0"0,-14-40 0 0,14 40 17 0,0 0-17 15,-14-43 17-15,-9-16-17 0,23 59 18 0,0 0-18 16,-26-67 18-16,-10-11-18 0,36 78 29 0,0 0-29 16,-42-80 30-16,-16 0-30 0,58 80 29 0,0 0-29 15,-67-79 30-15,-14 3-30 0,81 76 22 0,0 0-22 16,-81-78 23-16,-1 2-23 0,82 76 20 0,0 0-20 0,-82-70 20 16,-8 5-20-16,90 65 21 0,0 0-21 0,-99-61 21 15,0 1-21-15,99 60 19 0,0 0-19 0,-95-52 20 16,3 3-20-16,92 49 16 0,0 0-16 0,-93-41 16 15,-3 10-16-15,96 31 14 0,0 0-14 0,-95-21 14 16,10 12-14-16,85 9 10 0,0 0-10 0,-86 2 11 16,-13 8-11-16,99-10 7 0,0 0-7 0,-90 21 7 15,7 7-7-15,83-28 5 0,0 0-5 0,-79 34 5 16,5 4-5-16,74-38 7 0,0 0-7 0,-72 40 8 16,1 3-8-16,71-43 9 0,0 0-9 0,-63 49 10 15,4 5-10-15,59-54 5 0,0 0-5 0,-42 60 6 0,10 8-6 16,32-68 2-16,0 0-2 0,-21 71 3 0,16 1-3 15,5-72 1-15,0 0-1 0,9 75 2 0,17 4-2 16,-26-79 0-16,0 0 0 0,37 82 1 0,18 2-1 16,-55-84 0-16,0 0 0 0,63 82 0 0,13-8 0 15,-76-74 0-15,0 0 0 0,78 69 0 0,6-6 0 16,-84-63-1-16,0 0 1 0,90 60 0 0,14-1 0 16,-104-59-1-16,0 0 1 0,110 50-1 0,6-13 1 0,-116-37 0 15,0 0 0-15,118 27 0 0,13-11 0 0,-131-16 0 16,0 0 0-16,139 7 1 0,6-11-1 0,-145 4 3 15,0 0-3-15,141-14 3 0,-16-12-3 0,-125 26 8 0,0 0-8 16,115-36 8-16,-7-14-8 0,-108 50 13 0,0 0-13 16,86-64 14-16,-15-14-14 0,-71 78 19 0,0 0-19 15,47-90 20-15,-17-14-20 0,-30 104 21 0,0 0-21 16,9-104 22-16,-21 2-22 0,12 102 14 0,0 0-14 0,-34-107 15 16,-24-9-15-16,58 116 6 0,0 0-6 0,-67-116 7 15,-5 11-7-15,-4-3-774 0</inkml:trace>
</inkml:ink>
</file>

<file path=ppt/ink/ink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16T04:31:12.009"/>
    </inkml:context>
    <inkml:brush xml:id="br0">
      <inkml:brushProperty name="width" value="0.05292" units="cm"/>
      <inkml:brushProperty name="height" value="0.05292" units="cm"/>
      <inkml:brushProperty name="color" value="#FF0000"/>
    </inkml:brush>
  </inkml:definitions>
  <inkml:trace contextRef="#ctx0" brushRef="#br0">2092 10110 91 0,'0'0'0'15,"0"0"0"-15,28 24 0 0,-28-24 2 0,0 0-2 0,30 30 3 16,-2 6-3-16,-28-36 14 0,0 0-14 0,30 38 14 16,-10 4-14-16,-20-42 16 0,0 0-16 0,12 45 17 15,-7 5-17-15,-5-50 18 0,0 0-18 0,0 46 18 16,-5-1-18-16,5-45 16 0,0 0-16 0,-12 40 16 15,-11 2-16-15,23-42 15 0,0 0-15 0,-23 41 16 16,0-3-16-16,23-38 8 0,0 0-8 0,-32 38 9 16,-12-1-9-16,44-37 9 0,0 0-9 0,-49 31 9 15,-1-5-9-15,50-26 10 0,0 0-10 0,-49 22 10 16,7-4-10-16,42-18 11 0,0 0-11 0,-41 15 11 0,1 1-11 16,40-16 25-16,0 0-25 0,-39 12 26 0,16-3-26 15,23-9 32-15,0 0-32 0,-18 5 33 0,2 5-33 16,16-10 34-16,0 0-34 0,-21 9 34 0,7 3-34 15,14-12 31-15,0 0-31 0,-14 21 32 0,5 12-32 16,9-33 28-16,0 0-28 0,-3 39 29 0,1 5-29 16,2-44 26-16,0 0-26 0,5 48 27 0,6 1-27 15,-11-49 23-15,0 0-23 0,17 62 23 0,6 19-23 0,-23-81 25 16,0 0-25-16,27 88 26 0,4 8-26 0,-31-96 39 16,0 0-39-16,41 105 39 0,5 11-39 0,-46-116 40 15,0 0-40-15,53 121 41 0,5-1-41 0,-58-120 35 16,0 0-35-16,55 121 35 0,-6 0-35 0,-49-121 34 0,0 0-34 15,42 112 34-15,-3-15-34 0,-39-97 30 0,0 0-30 16,28 90 30-16,-6-10-30 0,-22-80 28 0,0 0-28 16,14 61 28-16,-6-20-28 0,-8-41 19 0,0 0-19 15,2 26 19-15,2-12-19 0,-4-14 13 0,0 0-13 0,0 0 14 16,0 0-14-16,0 0 11 0,0 0-11 0,-11-23 12 16,-10-29-12-16,21 52 10 0,0 0-10 0,-28-69 10 15,-11-22-10-15,39 91 9 0,0 0-9 0,-46-106 10 16,-12-17-10-16,58 123 9 0,0 0-9 0,-60-130 9 15,-2-15-9-15,62 145 8 0,0 0-8 0,-60-154 9 16,-3-12-9-16,63 166 10 0,0 0-10 0,-62-170 10 16,7 6-10-16,55 164 8 0,0 0-8 0,-46-156 9 15,15 11-9-15,31 145 11 0,0 0-11 0,-18-128 11 16,13 13-11-16,5 115 13 0,0 0-13 0,10-100 13 16,17 12-13-16,-27 88 13 0,0 0-13 0,37-82 14 15,7 17-14-15,-44 65 13 0,0 0-13 0,46-51 13 0,12 13-13 16,-58 38 13-16,0 0-13 0,72-27 14 0,15 6-14 15,-87 21 10-15,0 0-10 0,88-12 11 0,-10 8-11 16,-78 4 8-16,0 0-8 0,68 2 8 0,-1 3-8 16,-67-5 6-16,0 0-6 0,55 7 7 0,-11 4-7 15,-44-11 4-15,0 0-4 0,37 8 4 0,-19 8-4 0,-18-16 3 16,0 0-3-16,9 12 3 0,-9 0-3 0,0-12 2 16,0 0-2-16,-23 17 3 0,-25 15-3 0,48-32 2 15,0 0-2-15,-65 29 2 0,-16-5-2 0,81-24 1 16,0 0-1-16,-103 19 2 0,-15 0-2 0,118-19 0 15,0 0 0-15,-125 18 1 0,10-6-1 0,115-12 0 0,0 0 0 16,-107 12 0-16,6 0 0 0,101-12 0 0,0 0 0 16,-84 14 0-16,15 1 0 0,69-15 0 0,0 0 0 15,-53 16 0-15,11 1 0 0,42-17 0 0,0 0 0 16,-39 23 0-16,2 6 0 0,37-29 0 0,0 0 0 0,-23 36 0 16,10 8 0-16,13-44 0 0,0 0 0 0,4 48 0 15,14 13 0-15,-18-61 0 0,0 0 0 0,22 60 0 16,7 10 0-16,-29-70 1 0,0 0-1 0,39 76 1 15,6-2-1-15,-45-74 1 0,0 0-1 0,50 80 2 16,4 8-2-16,-54-88 1 0,0 0-1 0,55 88 2 16,0-5-2-16,-55-83 1 0,0 0-1 0,55 87 2 15,1 3-2-15,-56-90 2 0,0 0-2 0,49 86 2 16,-12-11-2-16,-37-75 2 0,0 0-2 0,41 64 3 16,-6-11-3-16,-35-53 5 0,0 0-5 0,34 37 5 15,-4-20-5-15,-30-17 7 0,0 0-7 0,28 7 8 0,9-12-8 16,-37 5 10-16,0 0-10 0,44-11 10 0,-3-6-10 15,-41 17 10-15,0 0-10 0,46-28 10 0,-2-8-10 16,-44 36 10-16,0 0-10 0,42-47 10 0,2-8-10 16,-44 55 9-16,0 0-9 0,49-55 10 0,6-6-10 15,-55 61 9-15,0 0-9 0,64-57 9 0,3 0-9 16,-67 57 7-16,0 0-7 0,60-52 7 0,-16 12-7 16,-44 40 6-16,0 0-6 0,35-33 6 0,-16 12-6 0,-19 21 5 15,0 0-5-15,9-12 5 0,-9 12-5 0,0 0 3 16,0 0-3-16,-9-5 3 0,-28 10-3 0,37-5 1 15,0 0-1-15,-53 12 2 0,-15 11-2 0,68-23 1 0,0 0-1 16,-81 31 2-16,-4 0-2 0,85-31 0 0,0 0 0 16,-87 33 1-16,-3 0-1 0,90-33 0 0,0 0 0 15,-90 33 0-15,8-2 0 0,82-31 0 0,0 0 0 16,-76 24 0-16,12-3 0 0,64-21 0 0,0 0 0 16,-60 19 0-16,-7 2 0 0,67-21 0 0,0 0 0 0,-69 26 0 15,-1 5 0-15,70-31-1 0,0 0 1 0,-64 28-1 16,4 1 1-16,60-29-3 0,0 0 3 0,-52 21-3 15,20-14 3-15,-4 0-1281 0</inkml:trace>
</inkml:ink>
</file>

<file path=ppt/ink/ink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9-16T04:31:49.393"/>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9.30636" units="1/cm"/>
          <inkml:channelProperty channel="T" name="resolution" value="1" units="1/dev"/>
        </inkml:channelProperties>
      </inkml:inkSource>
      <inkml:timestamp xml:id="ts1" timeString="2022-09-16T04:33:06.116"/>
    </inkml:context>
  </inkml:definitions>
  <inkml:trace contextRef="#ctx0" brushRef="#br0">6622 4217 180 0,'0'0'0'0,"0"0"0"0,0 0 0 16,0 0 13-16,0 0-13 0,0 0 14 0,17-12-14 16,-17 12 46-16,0 0-46 0,0 0 47 0,0 0-47 15,0 0 59-15,0 0-59 0,0 0 60 0,9 2-60 16,-9-2 50-16,0 0-50 0,0 0 50 0,0 0-50 16,0 0 36-16,0 0-36 0,0 10 36 0,0-10-36 15,0 0 28-15,0 0-28 0,0 0 28 0,0 9-28 0,0-9 22 16,0 0-22-16,-3 5 23 0,-3 6-23 0,6-11 20 15,0 0-20-15,-9 12 20 0,-1 5-20 0,10-17 18 16,0 0-18-16,-21 19 19 0,-8 5-19 0,29-24 24 0,0 0-24 16,-31 21 25-16,-5 0-25 0,36-21 27 0,0 0-27 15,-40 21 28-15,-1 1-28 0,41-22 24 0,0 0-24 16,-46 21 24-16,2 0-24 0,44-21 24 0,0 0-24 16,-37 19 25-16,2-6-25 0,35-13 24 0,0 0-24 15,-32 13 24-15,-3-3-24 0,35-10 19 0,0 0-19 0,-41 9 20 16,-4 3-20-16,45-12 22 0,0 0-22 0,-41 8 23 15,13 5-23-15,28-13 23 0,0 0-23 0,-21 3 23 16,3 0-23-16,18-3 23 0,0 0-23 0,-14 0 24 16,3 0-24-16,11 0 21 0,0 0-21 0,-12 0 22 15,3 2-22-15,9-2 19 0,0 0-19 0,-9 4 20 16,9-4-20-16,0 0 18 0,0 0-18 0,-9-4 19 16,9 4-19-16,0 0 17 0,0 0-17 0,0 0 18 15,-5 7-18-15,5-7 17 0,0 0-17 0,0 0 17 0,0 0-17 16,0 0 21-16,0 0-21 0,-5 9 21 0,5 3-21 15,0-12 27-15,0 0-27 0,0 19 27 0,0-2-27 16,0-17 29-16,0 0-29 0,2 24 30 0,1 1-30 16,-3-25 28-16,0 0-28 0,4 27 29 0,-4 1-29 15,0-28 27-15,0 0-27 0,0 26 27 0,0 2-27 16,0-28 23-16,0 0-23 0,1 27 24 0,3-1-24 16,-4-26 16-16,0 0-16 0,5 31 17 0,8-3-17 15,-13-28 13-15,0 0-13 0,14 28 14 0,0-2-14 0,-14-26 13 16,0 0-13-16,14 28 14 0,2 4-14 0,-16-32 12 15,0 0-12-15,19 33 12 0,-1 5-12 0,-18-38 11 16,0 0-11-16,23 38 11 0,-2-1-11 0,-21-37 12 0,0 0-12 16,23 36 12-16,0 7-12 0,-23-43 11 0,0 0-11 15,19 40 11-15,-1 7-11 0,-18-47 10 0,0 0-10 16,12 47 11-16,2 1-11 0,-14-48 10 0,0 0-10 16,14 49 10-16,4-1-10 0,-18-48 9 0,0 0-9 15,18 45 10-15,-9-5-10 0,-9-40 7 0,0 0-7 0,8 38 8 16,-2-4-8-16,-6-34 5 0,0 0-5 0,5 33 5 15,-5-2-5-15,0-31 3 0,0 0-3 0,0 30 3 16,0 1-3-16,0-31 2 0,0 0-2 0,0 33 3 16,0 3-3-16,0-36 1 0,0 0-1 0,0 33 1 15,-2 4-1-15,2-37 0 0,0 0 0 0,-3 36 1 16,-1 0-1-16,4-36 0 0,0 0 0 0,-2 33 0 16,-1-2 0-16,3-31 0 0,0 0 0 0,-5 30 0 15,1 3 0-15,4-33 0 0,0 0 0 0,-3 34 0 16,1-8 0-16,2-26 0 0,0 0 0 0,-4 28 0 15,4 3 0-15,0-31 0 0,0 0 0 0,4 36 0 0,-4 2 0 16,0-38 0-16,0 0 0 0,0 40 0 0,0 0 0 16,0-40 0-16,0 0 0 0,0 38 0 0,0-3 0 15,0-35 0-15,0 0 0 0,2 33 1 0,1 6-1 16,-3-39 1-16,0 0-1 0,4 37 1 0,1-1-1 16,-5-36 2-16,0 0-2 0,3 36 2 0,3-6-2 15,-6-30 2-15,0 0-2 0,3 33 3 0,-1 3-3 0,-2-36 2 16,0 0-2-16,3 43 3 0,6 1-3 0,-9-44 4 15,0 0-4-15,6 41 5 0,-1-5-5 0,-5-36 5 16,0 0-5-16,7 33 5 0,-2 2-5 0,-5-35 6 16,0 0-6-16,9 36 6 0,0 1-6 0,-9-37 5 0,0 0-5 15,9 36 5-15,-8 0-5 0,-1-36 5 0,0 0-5 16,4 37 6-16,5 1-6 0,-9-38 6 0,0 0-6 16,5 39 6-16,0 1-6 0,-5-40 5 0,0 0-5 15,7 42 5-15,-1-2-5 0,-6-40 4 0,0 0-4 16,5 36 5-16,-1 0-5 0,-4-36 3 0,0 0-3 0,3 30 4 15,2 1-4-15,-5-31 4 0,0 0-4 0,2 29 4 16,2-3-4-16,-4-26 3 0,0 0-3 0,5 30 4 16,2 6-4-16,-7-36 3 0,0 0-3 0,9 36 3 15,-4-3-3-15,-5-33 2 0,0 0-2 0,5 31 3 16,-1 9-3-16,-4-40 2 0,0 0-2 0,0 38 3 16,0-5-3-16,0-33 2 0,0 0-2 0,2 31 2 15,5-3-2-15,-7-28 2 0,0 0-2 0,9 29 2 16,-8 1-2-16,-1-30 1 0,0 0-1 0,4 29 2 15,-1-3-2-15,-3-26 1 0,0 0-1 0,6 23 1 0,-1-3-1 16,-5-20 0-16,0 0 0 0,4 23 1 0,-3 1-1 16,-1-24 0-16,0 0 0 0,4 26 1 0,-1-3-1 15,-3-23 0-15,0 0 0 0,2 24 1 0,2 2-1 16,-4-26 0-16,0 0 0 0,0 29 1 0,0-1-1 16,0-28 0-16,0 0 0 0,0 28 1 0,-4-2-1 15,4-26 0-15,0 0 0 0,-2 26 1 0,4 3-1 16,-2-29 0-16,0 0 0 0,4 26 0 0,-8 2 0 0,4-28 0 15,0 0 0-15,-2 27 0 0,2 3 0 0,0-30 0 16,0 0 0-16,0 27 0 0,0-2 0 0,0-25 0 16,0 0 0-16,0 24 0 0,0 7 0 0,0-31 0 15,0 0 0-15,0 33 0 0,0 3 0 0,0-36 0 0,0 0 0 16,0 31 0-16,-3-5 0 0,3-26 0 0,0 0 0 16,-4 28 0-16,3 1 0 0,1-29 0 0,0 0 0 15,-4 25 0-15,4-6 0 0,0-19 0 0,0 0 0 16,0 17 0-16,0 11 0 0,0-28 0 0,0 0 0 15,0 31 0-15,4-5 0 0,-4-26 0 0,0 0 0 0,5 22 0 16,-2-8 0-16,-3-14 0 0,0 0 0 0,2 16 0 16,2 3 0-16,-4-19 0 0,0 0 0 0,3 15 1 15,6 3-1-15,-9-18 2 0,0 0-2 0,5 12 2 16,-3 0-2-16,-2-12 3 0,0 0-3 0,4 7 3 16,-4-7-3-16,0 0 5 0,0 0-5 0,8 14 5 15,1 1-5-15,-9-15 7 0,0 0-7 0,9 16 7 16,0-8-7-16,-9-8 7 0,0 0-7 0,9 6 8 15,-1 1-8-15,-8-7 8 0,0 0-8 0,11 8 8 16,1 1-8-16,-12-9 8 0,0 0-8 0,9 10 8 0,2 4-8 16,-11-14 8-16,0 0-8 0,12 16 8 0,6-1-8 15,-18-15 8-15,0 0-8 0,17 16 8 0,3-4-8 16,-20-12 8-16,0 0-8 0,23 14 8 0,0 5-8 16,-23-19 8-16,0 0-8 0,26 19 8 0,6 5-8 15,-32-24 7-15,0 0-7 0,32 23 7 0,-2-8-7 16,-30-15 5-16,0 0-5 0,33 12 6 0,2-3-6 0,-35-9 6 15,0 0-6-15,32 7 6 0,-5-2-6 0,-27-5 5 16,0 0-5-16,26 7 5 0,-3 0-5 0,-23-7 6 16,0 0-6-16,23 9 6 0,-9-1-6 0,-14-8 7 15,0 0-7-15,12 4 7 0,-1-4-7 0,-11 0 7 0,0 0-7 16,9 1 7-16,-9-1-7 0,0 0 7 0,0 0-7 16,0 0 8-16,9 2-8 0,-9-2 6 0,0 0-6 15,0 0 6-15,5 0-6 0,-5 0 5 0,0 0-5 16,0 0 6-16,7 0-6 0,-7 0 5 0,0 0-5 0,0 0 6 15,11 0-6-15,-11 0 3 0,0 0-3 0,0 0 4 16,0 0-4-16,0 0 2 0,0 0-2 0,0 0 2 16,8 9-2-16,-8-9 1 0,0 0-1 0,0 0 1 15,0 0-1-15,0 0 0 0,0 0 0 0,0 0 1 16,0 0-1-16,0 0 0 0,0 0 0 0,0 0 0 16,0 0 0-16,0 0 0 0,0 0 0 0,0 0 0 15,-8 0 0-15,8 0-2 0,0 0 2 0,-20-7-1 16,-20-2 1-16,40 9-7 0,0 0 7 0,-50-8-7 15,11-5 7-15,39 13-12 0,0 0 12 0,-42-10-12 16,-16-4 12-16,58 14-17 0,0 0 17 0,-53-12-16 16,16 0 16-16,37 12-14 0,0 0 14 0,-32-12-13 0,-5-4 13 15,37 16-13-15,0 0 13 0,-32-15-12 0,15 6 12 16,17 9-10-16,0 0 10 0,-14-7-9 0,1 2 9 16,13 5-7-16,0 0 7 0,-9-7-7 0,4 2 7 15,5 5-6-15,0 0 6 0,-5-9-5 0,-2-1 5 16,7 10-6-16,0 0 6 0,-2-12-6 0,4-13 6 15,-2 25-4-15,0 0 4 0,17-41-4 0,28-28 4 16,-5-4-1618-16</inkml:trace>
  <inkml:trace contextRef="#ctx1" brushRef="#br0">21157 5482 0,'47'-9'0,"311"-129"16,-161 55-1,39 27 1,-58 19 0,-37 19-16,-141 18 31</inkml:trace>
  <inkml:trace contextRef="#ctx1" brushRef="#br0" timeOffset="151.94">22775 5021 0,'0'0'0,"-9"-9"0,0 9 16,-48-10 0,-9 20-1,10 36 1,56-46-1</inkml:trace>
  <inkml:trace contextRef="#ctx0" brushRef="#br0" timeOffset="77517.28">26164 408 1320 0,'33'-10'0'0,"-33"10"129"0,0 0-129 0,69-17 130 16,-14 1-130-16,-55 16 100 0,0 0-100 0,39-3 100 16,-8 6-100-16,-31-3 48 0,0 0-48 0,18 19 49 15,-16 23-49-15,-2-42 37 0,0 0-37 0,-14 64 37 0,-15 24-37 16,29-88 25-16,0 0-25 0,-33 114 26 0,-2 44-26 16,35-158 21-16,0 0-21 0,-37 181 21 0,-8 41-21 15,45-222 21-15,0 0-21 0,-42 254 21 0,0 21-21 16,42-275 24-16,0 0-24 0,-43 291 24 0,1 3-24 15,42-294 22-15,0 0-22 0,-48 291 22 0,-3-4-22 16,51-287 22-16,0 0-22 0,-53 288 23 0,0-13-23 16,53-275 25-16,0 0-25 0,-49 261 26 0,1-22-26 15,48-239 28-15,0 0-28 0,-42 227 28 0,5-21-28 0,37-206 24 16,0 0-24-16,-35 181 25 0,5-23-25 0,30-158 22 16,0 0-22-16,-25 133 22 0,8-24-22 0,17-109 22 15,0 0-22-15,-15 85 22 0,3-25-22 0,12-60 24 0,0 0-24 16,-7 45 25-16,2-20-25 0,5-25 16 0,0 0-16 15,0 12 16-15,0-12-16 0,0 0 5 0,0 0-5 16,31-21 5-16,42-40-5 0,-4 1-1858 0</inkml:trace>
  <inkml:trace contextRef="#ctx0" brushRef="#br0" timeOffset="78350.84">27702 677 2032 0,'104'24'0'16,"-104"-24"76"-16,0 0-76 0,139 43 76 0,45 30-76 15,-184-73 45-15,0 0-45 0,206 85 46 0,18 20-46 0,-224-105 19 16,0 0-19-16,229 104 20 0,10-2-20 0,-239-102 14 16,0 0-14-16,236 100 15 0,-3-6-15 0,-233-94 16 15,0 0-16-15,226 93 16 0,-4-1-16 0,-222-92 14 16,0 0-14-16,213 90 14 0,-10-9-14 0,-203-81 9 0,0 0-9 15,199 68 10-15,-8-16-10 0,-191-52 7 0,0 0-7 16,176 53 8-16,-19-1-8 0,-157-52 7 0,0 0-7 16,140 52 7-16,-13-7-7 0,-127-45 8 0,0 0-8 15,114 49 8-15,-4 4-8 0,-110-53 7 0,0 0-7 0,95 59 7 16,-14 7-7-16,-81-66 6 0,0 0-6 0,71 76 6 16,-13 14-6-16,-58-90 3 0,0 0-3 0,49 101 4 15,-5 11-4-15,-44-112 7 0,0 0-7 0,34 125 8 16,-10 17-8-16,-24-142 9 0,0 0-9 0,16 160 10 15,-7 19-10-15,-9-179 11 0,0 0-11 0,-2 197 11 16,-8 11-11-16,10-208 13 0,0 0-13 0,-23 221 13 16,-11 13-13-16,34-234 14 0,0 0-14 0,-44 239 14 15,-16 8-14-15,60-247 14 0,0 0-14 0,-68 246 15 16,-15-9-15-16,83-237 11 0,0 0-11 0,-87 239 12 16,4-4-12-16,83-235 10 0,0 0-10 0,-84 227 11 0,-6-14-11 15,90-213 8-15,0 0-8 0,-92 202 8 0,-5-13-8 16,97-189 8-16,0 0-8 0,-92 169 8 0,8-15-8 15,84-154 6-15,0 0-6 0,-92 137 7 0,-9-19-7 16,101-118 5-16,0 0-5 0,-97 102 5 0,6-10-5 16,91-92 4-16,0 0-4 0,-94 77 5 0,-8-16-5 15,102-61 4-15,0 0-4 0,-108 45 5 0,1-14-5 16,107-31 2-16,0 0-2 0,-119 12 2 0,-8-15-2 16,127 3 1-16,0 0-1 0,-144-17 1 0,-13-11-1 0,157 28 0 15,0 0 0-15,-173-45 1 0,-5-16-1 0,178 61 0 16,0 0 0-16,-191-67 1 0,-10 3-1 0,201 64 0 15,0 0 0-15,-210-66 0 0,-12 0 0 0,222 66 0 0,0 0 0 16,-219-59 1-16,6 7-1 0,213 52 1 0,0 0-1 16,-199-41 1-16,13 8-1 0,186 33 0 0,0 0 0 15,-167-22 1-15,13 16-1 0,154 6 0 0,0 0 0 16,-134 0 1-16,20 4-1 0,114-4 0 0,0 0 0 0,-101 8 0 16,9 1 0-16,92-9-4 0,0 0 4 0,-88 7-3 15,7-7 3-15,81 0-12 0,0 0 12 0,-76-19-12 16,4-26 12-16,1 0-1994 0</inkml:trace>
  <inkml:trace contextRef="#ctx1" brushRef="#br0" timeOffset="2126.86">23105 4403 0,'0'0'0,"0"0"16,0 0-1,0 0 1,0 0 0,0 0-1,0 0 1,0 0 0,0 0-1,0 0 1</inkml:trace>
  <inkml:trace contextRef="#ctx0" brushRef="#br0" timeOffset="79301.19">23678 1589 1334 0,'0'0'0'0,"20"3"0"15,24 6 0-15,-44-9 29 0,0 0-29 0,53 8 30 16,0-13-30-16,-53 5 59 0,0 0-59 0,44-3 60 16,-23-6-60-16,-21 9 89 0,0 0-89 0,16-7 89 15,-2-10-89-15,-14 17 63 0,0 0-63 0,12-24 63 0,-6-16-63 16,-6 40 51-16,0 0-51 0,-4-42 51 0,-10 6-51 15,14 36 40-15,0 0-40 0,-23-28 41 0,-5 4-41 16,28 24 25-16,0 0-25 0,-23-19 26 0,9 7-26 16,14 12 11-16,0 0-11 0,-16-5 12 0,-7 8-12 15,23-3 4-15,0 0-4 0,-26 9 4 0,-6 19-4 16,0-3-1501-16</inkml:trace>
  <inkml:trace contextRef="#ctx1" brushRef="#br0" timeOffset="3497.46">23076 5150 0,'10'9'0,"-1"1"16,10 8-1,0-9 1,0 10 0,-1-10-1,-8-9 1,-1 0 0,1 9-1,-10-9 1,0 0-1,0 9 1,0 10 0,0 18-1,9 9 1,0 9 0,20 1-1,8 18-15,1-19 16,-10-27-1,47 18 1,-37-37 0,0 0-1,-10-9 1,0 0 0,-9 0-1,9 0 1,-9 0-1,0 9 1,-10-9 0,-9 0-1,0 0 1,0 10 0,10 8-1,8 1 1,1-1-1,-9-9 1,-10-9 0,0 0-1,0-9 1,0-9 0,-10-1-1,10 19 1</inkml:trace>
  <inkml:trace contextRef="#ctx0" brushRef="#br0" timeOffset="83101.25">1808 5668 1950 0,'0'0'0'15,"41"-32"0"-15,-41 32 69 0,0 0-69 0,31-20 70 16,8 2-70-16,-39 18 111 0,0 0-111 0,37-7 112 0,0 11-112 16,-37-4 75-16,0 0-75 0,27 9 75 0,-19-3-75 15,-8-6 23-15,0 0-23 0,-14 18 23 0,-26 6-23 16,40-24 12-16,0 0-12 0,-76 36 12 0,-46 13-12 15,122-49 8-15,0 0-8 0,-141 48 8 0,5-3-8 16,136-45 4-16,0 0-4 0,-134 44 5 0,13-5-5 16,121-39 2-16,0 0-2 0,-101 35 3 0,43-13-3 15,58-22 2-15,0 0-2 0,-41 14 2 0,18 2-2 0,23-16 1 16,0 0-1-16,14 19 2 0,45 17-2 0,-59-36 3 16,0 0-3-16,98 42 3 0,47 1-3 0,-145-43 3 15,0 0-3-15,182 54 3 0,47 6-3 0,-229-60 2 0,0 0-2 16,231 69 3-16,-26 8-3 0,-205-77 1 0,0 0-1 15,160 72 2-15,-50-2-2 0,-110-70 1 0,0 0-1 16,63 79 2-16,-42 2-2 0,-21-81 1 0,0 0-1 16,-30 89 1-16,-51 16-1 0,81-105 1 0,0 0-1 15,-104 97 2-15,-19-17-2 0,123-80 1 0,0 0-1 0,-126 60 2 16,3-22-2-16,123-38 2 0,0 0-2 0,-111 23 2 16,10-18-2-16,101-5 2 0,0 0-2 0,-79-3 2 15,31-3-2-15,48 6 2 0,0 0-2 0,-30-8 2 16,11 4-2-16,19 4 1 0,0 0-1 0,-9-7 1 15,0 2-1-15,9 5 1 0,0 0-1 0,27 0 1 16,41 12-1-16,-68-12 0 0,0 0 0 0,90 28 1 16,18 22-1-16,-108-50 0 0,0 0 0 0,101 68 1 15,-20 8-1-15,-81-76 1 0,0 0-1 0,54 97 2 16,-36 29-2-16,-18-126 0 0,0 0 0 0,-23 137 1 16,-40 5-1-16,63-142 0 0,0 0 0 0,-80 128 0 0,-1-19 0 15,81-109-1-15,0 0 1 0,-60 78 0 0,28-40 0 16,1 2-1906-16</inkml:trace>
  <inkml:trace contextRef="#ctx0" brushRef="#br0" timeOffset="84084.63">23553 1471 1547 0,'0'0'0'0,"0"0"0"15,0 0 0-15,0 0 48 0,0 0-48 0,0 0 48 16,21 0-48-16,-21 0 89 0,0 0-89 0,11 0 89 15,-2-3-89-15,-9 3 69 0,0 0-69 0,0 0 69 16,9-4-69-16,-9 4 26 0,0 0-26 0,0 0 26 16,0 0-26-16,0 0 14 0,0 0-14 0,-22 4 14 15,-25 8-14-15,47-12 9 0,0 0-9 0,-69 20 10 16,-19 15-10-16,88-35 4 0,0 0-4 0,-99 45 5 16,0 9-5-16,99-54 2 0,0 0-2 0,-90 64 3 0,9 5-3 15,81-69 1-15,0 0-1 0,-67 76 1 0,14 17-1 16,53-93 1-16,0 0-1 0,-35 92 1 0,14-14-1 15,21-78 1-15,0 0-1 0,-4 73 2 0,18-13-2 16,-14-60 2-16,0 0-2 0,34 57 3 0,21-1-3 16,-55-56 3-16,0 0-3 0,77 45 4 0,20-9-4 15,-97-36 5-15,0 0-5 0,101 16 6 0,-4-25-6 16,-97 9 7-16,0 0-7 0,97-28 7 0,-9-15-7 0,-88 43 8 16,0 0-8-16,85-50 8 0,-13-9-8 0,-72 59 10 15,0 0-10-15,58-74 10 0,-8-21-10 0,-50 95 11 16,0 0-11-16,33-99 11 0,-17-1-11 0,-16 100 11 0,0 0-11 15,0-97 11-15,-12 0-11 0,12 97 12 0,0 0-12 16,-25-94 12-16,-10 9-12 0,35 85 11 0,0 0-11 16,-39-76 12-16,5 16-12 0,34 60 10 0,0 0-10 15,-31-40 11-15,4 7-11 0,27 33 7 0,0 0-7 16,-25-16 7-16,-3 11-7 0,28 5 4 0,0 0-4 0,-26 9 5 16,5 19-5-16,21-28 0 0,0 0 0 0,3 36 1 15,34 12-1-15,0-3-1656 0</inkml:trace>
  <inkml:trace contextRef="#ctx0" brushRef="#br0" timeOffset="84467.6">24405 2246 1435 0,'0'0'0'0,"-3"-7"0"15,-10-13 0-15,13 20 0 0,0 0 0 0,-24-25 0 0,-13-8 0 16,37 33 0-16,0 0 0 0,-50-27 1 0,-15 3-1 15,65 24 20-15,0 0-20 0,-67-16 21 0,2 7-21 16,65 9 30-16,0 0-30 0,-59 4 31 0,15 8-31 16,44-12 27-16,0 0-27 0,-31 21 27 0,11 18-27 15,20-39 23-15,0 0-23 0,-3 45 23 0,13 13-23 16,-10-58 16-16,0 0-16 0,23 67 16 0,16 18-16 16,-39-85 11-16,0 0-11 0,41 90 12 0,-1-5-12 0,-40-85 7 15,0 0-7-15,35 79 7 0,-8-1-7 0,-27-78 10 16,0 0-10-16,14 64 11 0,-14-7-11 0,0-57 13 15,0 0-13-15,-14 44 14 0,-14-20-14 0,28-24 15 0,0 0-15 16,-48 12 15-16,-23-16-15 0,71 4 16 0,0 0-16 16,-82-20 16-16,-17-17-16 0,99 37 25 0,0 0-25 15,-108-46 25-15,4-5-25 0,104 51 28 0,0 0-28 16,-99-55 29-16,15 1-29 0,84 54 28 0,0 0-28 0,-69-58 28 16,11-3-28-16,58 61 19 0,0 0-19 0,-46-66 20 15,12-15-20-15,1-2-1455 0</inkml:trace>
  <inkml:trace contextRef="#ctx0" brushRef="#br0" timeOffset="86233.98">27030 4380 875 0,'0'0'0'0,"0"0"0"16,0 0 0-16,0 0 25 0,0 0-25 0,23 4 25 16,-13 4-25-16,-10-8 58 0,0 0-58 0,9 16 59 15,-5 8-59-15,-4-24 48 0,0 0-48 0,-2 28 49 16,-5 5-49-16,7-33 31 0,0 0-31 0,-14 36 31 15,-9 4-31-15,23-40 22 0,0 0-22 0,-30 48 22 0,-9 9-22 16,39-57 13-16,0 0-13 0,-44 57 13 0,-2-8-13 16,46-49 9-16,0 0-9 0,-44 52 10 0,-9 1-10 15,53-53 8-15,0 0-8 0,-51 52 8 0,5-7-8 16,46-45 6-16,0 0-6 0,-42 44 7 0,1-5-7 16,41-39 6-16,0 0-6 0,-33 35 7 0,3-11-7 15,30-24 6-15,0 0-6 0,-25 19 7 0,4-7-7 16,21-12 5-16,0 0-5 0,-20-5 6 0,3-19-6 0,-1 0-957 15</inkml:trace>
  <inkml:trace contextRef="#ctx0" brushRef="#br0" timeOffset="87384.26">27383 4352 1345 0,'0'0'0'0,"0"0"0"15,5-8 0-15,-5 8 0 0,0 0 0 0,7-9 0 16,-2 2 0-16,-5 7 0 0,0 0 0 0,11-2 1 15,10 2-1-15,-21 0 25 0,0 0-25 0,34 0 25 16,22 6-25-16,-56-6 37 0,0 0-37 0,67 7 38 0,4 10-38 16,-71-17 39-16,0 0-39 0,77 24 40 0,6 9-40 15,-83-33 31-15,0 0-31 0,92 35 31 0,8 1-31 16,-100-36 23-16,0 0-23 0,106 41 23 0,-2 15-23 16,-104-56 19-16,0 0-19 0,111 57 20 0,6 0-20 15,-117-57 16-15,0 0-16 0,118 64 16 0,-9-7-16 16,-109-57 11-16,0 0-11 0,104 61 12 0,4-1-12 15,-108-60 7-15,0 0-7 0,102 61 8 0,-3-4-8 0,-99-57 4 16,0 0-4-16,92 55 5 0,-8-10-5 0,-84-45 5 16,0 0-5-16,87 40 6 0,3-2-6 0,-90-38 5 15,0 0-5-15,85 35 6 0,-8 1-6 0,-77-36 4 0,0 0-4 16,76 37 4-16,2-8-4 0,-78-29 3 0,0 0-3 16,75 31 4-16,-2 2-4 0,-73-33 3 0,0 0-3 15,61 28 4-15,-16-8-4 0,-45-20 3 0,0 0-3 16,37 18 3-16,1 6-3 0,-38-24 2 0,0 0-2 15,34 22 2-15,-13-9-2 0,-21-13 2 0,0 0-2 0,16 12 3 16,-4 0-3-16,-12-12 2 0,0 0-2 0,11 8 2 16,-4-1-2-16,-7-7 2 0,0 0-2 0,3 11 2 15,-4-1-2-15,1-10 2 0,0 0-2 0,-4 12 2 16,-3 6-2-16,7-18 1 0,0 0-1 0,-14 24 1 16,-7 3-1-16,21-27 0 0,0 0 0 0,-27 28 1 15,-4 5-1-15,31-33 0 0,0 0 0 0,-39 40 1 16,-3 8-1-16,42-48 0 0,0 0 0 0,-50 57 0 15,-6 13 0-15,56-70 0 0,0 0 0 0,-57 69 0 16,4 7 0-16,53-76 0 0,0 0 0 0,-49 73 0 16,1 3 0-16,48-76 0 0,0 0 0 0,-49 76 0 0,-8 5 0 15,57-81 0-15,0 0 0 0,-58 75 0 0,5-8 0 16,53-67 0-16,0 0 0 0,-53 66 1 0,6 1-1 16,47-67 1-16,0 0-1 0,-44 68 1 0,3 1-1 15,41-69 1-15,0 0-1 0,-39 61 2 0,2-8-2 16,37-53 2-16,0 0-2 0,-35 45 3 0,5-7-3 15,30-38 3-15,0 0-3 0,-28 33 3 0,0-3-3 0,28-30 3 16,0 0-3-16,-25 27 3 0,4-2-3 0,21-25 3 16,0 0-3-16,-21 24 3 0,-1-12-3 0,22-12 2 15,0 0-2-15,-23 9 3 0,-1-6-3 0,24-3 3 0,0 0-3 16,-30 0 3-16,-5-9-3 0,35 9 2 0,0 0-2 16,-39-12 3-16,-7-10-3 0,46 22 3 0,0 0-3 15,-51-26 4-15,-8-10-4 0,59 36 3 0,0 0-3 16,-67-44 3-16,-12-9-3 0,79 53 2 0,0 0-2 15,-81-64 3-15,2-9-3 0,79 73 1 0,0 0-1 16,-85-76 2-16,-5 7-2 0,90 69 1 0,0 0-1 0,-92-73 2 16,-3-3-2-16,95 76 1 0,0 0-1 0,-97-78 1 15,-2-2-1-15,99 80 1 0,0 0-1 0,-102-78 1 16,3 9-1-16,99 69 1 0,0 0-1 0,-97-67 1 16,4 1-1-16,93 66 1 0,0 0-1 0,-97-68 1 15,-13-4-1-15,110 72 1 0,0 0-1 0,-109-69 1 16,10 1-1-16,99 68 0 0,0 0 0 0,-100-69 1 15,-1-4-1-15,101 73 1 0,0 0-1 0,-104-78 1 16,7-10-1-16,97 88 1 0,0 0-1 0,-97-85 1 16,-11 4-1-16,108 81 1 0,0 0-1 0,-104-83 1 0,5 0-1 15,99 83 3-15,0 0-3 0,-88-76 3 0,18 12-3 16,70 64 5-16,0 0-5 0,-60-52 6 0,5 19-6 16,55 33 5-16,0 0-5 0,-42-24 5 0,15 8-5 15,27 16 6-15,0 0-6 0,-17-9 6 0,10 6-6 16,7 3 4-16,0 0-4 0,0 7 4 0,7 14-4 15,-7-21 0-15,0 0 0 0,26 24 1 0,22-3-1 0,-1 1-1429 16</inkml:trace>
  <inkml:trace contextRef="#ctx0" brushRef="#br0" timeOffset="88018.88">27312 4643 1110 0,'0'0'0'0,"0"0"0"0,0 0 0 15,0 0-4-15,0 0 4 0,0 0-4 0,-5 19 4 16,5-19-2-16,0 0 2 0,-9 24-2 0,-9 9 2 15,18-33 0-15,0 0 0 0,-24 37 1 0,-8 2-1 16,32-39 3-16,0 0-3 0,-35 42 3 0,-4 5-3 0,39-47 12 16,0 0-12-16,-37 48 13 0,0 6-13 0,37-54 13 15,0 0-13-15,-36 52 13 0,8 5-13 0,28-57 21 16,0 0-21-16,-23 52 21 0,6-7-21 0,17-45 22 0,0 0-22 16,-11 36 23-16,8-15-23 0,3-21 23 0,0 0-23 15,0 12 24-15,1-3-24 0,-1-9 24 0,0 0-24 16,16-2 24-16,23-10-24 0,-39 12 31 0,0 0-31 15,56-23 32-15,15-6-32 0,-71 29 44 0,0 0-44 16,81-42 45-16,4-10-45 0,-85 52 54 0,0 0-54 0,90-60 55 16,10-1-55-16,-100 61 60 0,0 0-60 0,101-60 61 15,-9 4-61-15,-92 56 55 0,0 0-55 0,75-50 56 16,-27 14-56-16,-48 36 42 0,0 0-42 0,32-25 42 16,-13 6-42-16,-19 19 29 0,0 0-29 0,13-12 29 15,-6 7-29-15,-7 5 15 0,0 0-15 0,0 0 15 16,10-7-15-16,-10 7 7 0,0 0-7 0,0 0 7 15,0 0-7-15,0 0 1 0,0 0-1 0,0 9 1 16,0 6-1-16,0-2-1455 0</inkml:trace>
  <inkml:trace contextRef="#ctx0" brushRef="#br0" timeOffset="89038.75">28002 5398 1143 0,'0'0'0'0,"0"0"0"0,10-12 0 0,-10 12 14 0,0 0-14 15,9-9 15-15,2-3-15 0,-11 12 33 0,0 0-33 16,12-9 33-16,6 2-33 0,-18 7 29 0,0 0-29 15,14-8 30-15,-7 4-30 0,-7 4 24 0,0 0-24 16,0 0 24-16,0 0-24 0,0 0 20 0,0 0-20 0,7-9 20 16,-7 9-20-16,0 0 19 0,0 0-19 15,0 0 19-15,-12 9-19 0,12-9 16 0,0 0-16 0,-32 19 16 16,-18 7-16-16,50-26 7 0,0 0-7 0,-60 35 8 16,-3 6-8-16,63-41 4 0,0 0-4 0,-71 40 4 15,-6 8-4-15,77-48 2 0,0 0-2 0,-74 42 2 16,8-2-2-16,66-40 1 0,0 0-1 0,-56 36 1 15,12-8-1-15,44-28 2 0,0 0-2 0,-34 21 2 16,10-9-2-16,24-12 3 0,0 0-3 0,-16 12 4 16,11-9-4-16,5-3 5 0,0 0-5 0,0 0 6 15,0 0-6-15,0 0 12 0,0 0-12 0,0 0 13 16,0 0-13-16,0 0 16 0,0 0-16 0,17-7 17 0,17-19-17 16,-34 26 22-16,0 0-22 0,47-34 22 0,19-11-22 15,-66 45 24-15,0 0-24 0,74-56 24 0,0-1-24 16,-74 57 21-16,0 0-21 0,74-52 22 0,-9 4-22 15,-65 48 18-15,0 0-18 0,64-45 18 0,3 3-18 16,-67 42 17-16,0 0-17 0,65-39 17 0,-3 6-17 16,-62 33 18-16,0 0-18 0,49-25 19 0,-24 10-19 15,-25 15 18-15,0 0-18 0,17-9 18 0,-4 6-18 0,-13 3 15 16,0 0-15-16,10 3 16 0,3 1-16 0,-13-4 11 16,0 0-11-16,12 14 12 0,-5 13-12 0,-7-27 7 15,0 0-7-15,-3 37 8 0,-12 6-8 0,15-43 5 0,0 0-5 16,-24 47 6-16,-8 1-6 0,32-48 5 0,0 0-5 15,-34 50 6-15,-1-1-6 0,35-49 5 0,0 0-5 16,-33 50 6-16,-1 2-6 0,34-52 6 0,0 0-6 16,-32 43 6-16,6-1-6 0,26-42 3 0,0 0-3 0,-23 29 4 15,4-5-4-15,19-24 2 0,0 0-2 0,-15 19 3 16,5-3-3-16,10-16 2 0,0 0-2 0,-7 14 2 16,5-7-2-16,2-7 2 0,0 0-2 0,0 0 2 15,0 0-2-15,0 0 2 0,0 0-2 0,0 0 2 16,0 0-2-16,0 0 3 0,0 0-3 0,0 0 4 15,0 0-4-15,0 0 6 0,0 0-6 0,28-13 6 16,34-16-6-16,-62 29 8 0,0 0-8 0,83-35 8 16,9 3-8-16,-92 32 12 0,0 0-12 0,97-37 12 15,-6 1-12-15,-91 36 15 0,0 0-15 0,87-30 16 16,3 8-16-16,-90 22 16 0,0 0-16 0,77-17 16 0,-29 1-16 16,-48 16 14-16,0 0-14 0,34-7 15 0,-1 9-15 15,-33-2 11-15,0 0-11 0,28 5 11 0,-8-1-11 16,-20-4 6-16,0 0-6 0,16 8 6 0,1 11-6 15,-17-19 2-15,0 0-2 0,9 33 3 0,-16 12-3 16,7-45 0-16,0 0 0 0,-18 52 1 0,-6-4-1 16,24-48 0-16,0 0 0 0,-30 51 0 0,-6 4 0 15,36-55-1-15,0 0 1 0,-42 61 0 0,-11-4 0 0,53-57-2 16,0 0 2-16,-56 57-2 0,-3-5 2 0,59-52-3 16,0 0 3-16,-56 45-3 0,7-2 3 0,49-43-2 15,0 0 2-15,-48 36-2 0,4-3 2 0,44-33-1 0,0 0 1 16,-41 31-1-16,3-5 1 0,38-26-1 0,0 0 1 15,-34 25 0-15,6-5 0 0,28-20-4 0,0 0 4 16,-25 19-3-16,7-7 3 0,18-12-12 0,0 0 12 16,-12 13-11-16,2-10 11 0,10-3-19 0,0 0 19 15,0 0-19-15,0 0 19 0,0 0-1504 0</inkml:trace>
  <inkml:trace contextRef="#ctx0" brushRef="#br0" timeOffset="121634.62">27409 2542 247 0,'0'0'0'0,"0"0"0"15,0 0 0-15,0 0 2 0,0 0-2 0,0 0 3 16,0 0-3-16,0 0 23 0,0 0-23 0,0 0 24 16,23-5-24-16,-23 5 25 0,0 0-25 0,7 0 25 15,-7 0-25-15,0 0 29 0,0 0-29 0,9 0 29 16,-9 0-29-16,0 0 25 0,0 0-25 0,0 0 26 15,7 0-26-15,-7 0 24 0,0 0-24 0,0 0 24 16,0 0-24-16,0 0 32 0,0 0-32 0,0 0 32 0,0 0-32 16,0 0 35-16,0 0-35 0,0 0 35 0,0 0-35 15,0 0 34-15,0 0-34 0,0 0 35 0,0 0-35 16,0 0 34-16,0 0-34 0,0 0 35 0,0 9-35 16,0-9 28-16,0 0-28 0,-5 12 28 0,-4 9-28 15,9-21 23-15,0 0-23 0,-13 32 24 0,-2 8-24 16,15-40 20-16,0 0-20 0,-15 43 21 0,1 2-21 15,14-45 21-15,0 0-21 0,-14 49 22 0,-5-4-22 0,19-45 21 16,0 0-21-16,-23 52 22 0,-7-4-22 0,30-48 22 16,0 0-22-16,-30 49 23 0,4-8-23 0,26-41 23 15,0 0-23-15,-27 40 23 0,2-4-23 0,25-36 23 0,0 0-23 16,-23 32 24-16,2-3-24 0,21-29 21 0,0 0-21 16,-21 24 22-16,3-5-22 0,18-19 17 0,0 0-17 15,-14 18 18-15,6-6-18 0,8-12 15 0,0 0-15 16,-6 8 15-16,6-8-15 0,0 0 11 0,0 0-11 15,-5 9 11-15,5-9-11 0,0 0 8 0,0 0-8 0,0 0 9 16,-4-5-9-16,1-4-910 0</inkml:trace>
  <inkml:trace contextRef="#ctx0" brushRef="#br0" timeOffset="123170.56">27522 2660 460 0,'0'0'0'0,"0"0"0"0,3-5 0 0,-3 5 12 16,0 0-12-16,0 0 13 0,4-9-13 0,-4 9 28 0,0 0-28 16,0 0 28-16,0 0-28 0,0 0 46 0,0 0-46 15,12 12 46-15,20-3-46 0,-32-9 40 0,0 0-40 16,42 17 41-16,10 11-41 0,-52-28 43 0,0 0-43 15,60 33 43-15,5 6-43 0,-65-39 48 0,0 0-48 0,72 44 49 16,11 6-49-16,-83-50 42 0,0 0-42 0,90 55 42 16,2-6-42-16,-92-49 32 0,0 0-32 0,90 48 33 15,5-6-33-15,-95-42 26 0,0 0-26 0,99 40 26 16,3-8-26-16,-102-32 18 0,0 0-18 0,101 33 18 16,-11 2-18-16,-90-35 18 0,0 0-18 0,91 29 18 15,5-1-18-15,-96-28 15 0,0 0-15 0,91 28 16 16,-4-2-16-16,-87-26 13 0,0 0-13 0,84 31 14 15,-4 0-14-15,-80-31 11 0,0 0-11 0,79 33 12 16,0-5-12-16,-79-28 10 0,0 0-10 0,75 29 11 16,-14 2-11-16,-61-31 8 0,0 0-8 0,57 33 9 0,-4 0-9 15,-53-33 7-15,0 0-7 0,51 29 7 0,-2-1-7 16,-49-28 4-16,0 0-4 0,48 28 4 0,-1-1-4 16,-47-27 3-16,0 0-3 0,43 33 4 0,-6 7-4 15,-37-40 2-15,0 0-2 0,33 36 3 0,1 6-3 16,-34-42 5-16,0 0-5 0,30 40 5 0,-7-4-5 15,-23-36 7-15,0 0-7 0,24 36 7 0,5 6-7 16,-29-42 11-16,0 0-11 0,30 47 11 0,1 6-11 0,-31-53 13 16,0 0-13-16,37 57 13 0,6 7-13 0,-43-64 12 15,0 0-12-15,44 64 13 0,-2 1-13 0,-42-65 11 16,0 0-11-16,48 62 12 0,-1-3-12 0,-47-59 10 0,0 0-10 16,46 57 11-16,0 12-11 0,-46-69 10 0,0 0-10 15,50 69 10-15,1-1-10 0,-51-68 8 0,0 0-8 16,54 65 8-16,3 3-8 0,-57-68 6 0,0 0-6 15,56 62 7-15,-1-3-7 0,-55-59 6 0,0 0-6 16,48 50 7-16,-17 0-7 0,-31-50 4 0,0 0-4 0,22 42 4 16,-7-14-4-16,-15-28 2 0,0 0-2 0,16 20 3 15,0 1-3-15,-16-21 2 0,0 0-2 0,12 19 2 16,-4-7-2-16,-8-12 1 0,0 0-1 0,5 9 1 16,-5-9-1-16,0 0 1 0,0 0-1 0,0 0 1 15,0 0-1-15,0 0 2 0,0 0-2 0,0 0 2 16,0 0-2-16,0 0 2 0,0 0-2 0,0 0 3 15,0 0-3-15,0 0 2 0,0 0-2 0,0 0 3 16,-7 0-3-16,7 0 4 0,0 0-4 0,0 0 4 16,-13 3-4-16,13-3 5 0,0 0-5 0,-10 2 5 0,-6 5-5 15,16-7 5-15,0 0-5 0,-28 12 6 0,-15 6-6 16,43-18 3-16,0 0-3 0,-51 24 3 0,-7 2-3 16,58-26 2-16,0 0-2 0,-60 29 2 0,2-1-2 15,58-28 1-15,0 0-1 0,-53 28 1 0,9-3-1 16,44-25 0-16,0 0 0 0,-41 23 0 0,4-2 0 15,37-21 0-15,0 0 0 0,-35 17 0 0,3-1 0 16,32-16 0-16,0 0 0 0,-30 12 0 0,-2 0 0 0,32-12 0 16,0 0 0-16,-31 5 0 0,1-10 0 0,30 5 0 15,0 0 0-15,-30-12 1 0,-2-6-1 0,32 18 1 16,0 0-1-16,-34-19 1 0,-1-8-1 0,35 27 2 16,0 0-2-16,-37-33 2 0,-5-9-2 0,42 42 3 0,0 0-3 15,-48-50 3-15,-5-9-3 0,53 59 3 0,0 0-3 16,-61-64 3-16,-10-8-3 0,71 72 3 0,0 0-3 15,-71-77 4-15,3 8-4 0,68 69 3 0,0 0-3 0,-78-76 3 16,-12-9-3-16,90 85 4 0,0 0-4 16,-92-81 4-16,-3-7-4 0,95 88 4 0,0 0-4 0,-97-85 5 15,-2 4-5-15,99 81 4 0,0 0-4 0,-102-82 4 16,1 3-4-16,101 79 2 0,0 0-2 0,-98-77 3 16,4 3-3-16,94 74 2 0,0 0-2 0,-95-71 2 15,-11 2-2-15,106 69 2 0,0 0-2 0,-104-69 3 16,7-11-3-16,97 80 4 0,0 0-4 0,-106-78 4 15,-8 5-4-15,114 73 5 0,0 0-5 0,-113-76 5 16,14 0-5-16,99 76 5 0,0 0-5 0,-94-71 6 16,1 7-6-16,93 64 7 0,0 0-7 0,-90-64 8 15,9 4-8-15,81 60 6 0,0 0-6 0,-78-56 7 0,8 6-7 16,70 50 5-16,0 0-5 0,-69-45 6 0,0 14-6 16,69 31 5-16,0 0-5 0,-63-24 5 0,4 6-5 15,59 18 5-15,0 0-5 0,-49-15 5 0,5 3-5 16,44 12 4-16,0 0-4 0,-39-9 4 0,6 6-4 15,33 3 3-15,0 0-3 0,-30-4 4 0,3 1-4 16,27 3 4-16,0 0-4 0,-19-2 4 0,5-2-4 0,14 4 3 16,0 0-3-16,-13 0 4 0,1 6-4 0,12-6 3 15,0 0-3-15,-7 3 3 0,7-3-3 0,0 0 2 16,0 0-2-16,0 0 2 0,-5 0-2 0,5 0 1 16,0 0-1-16,0 0 2 0,0 0-2 0,0 0 1 15,0 0-1-15,0 0 2 0,0 0-2 0,0 0 2 0,0 0-2 16,5-12 2-16,5-17-2 0,-10 29 3 0,0 0-3 15,13-32 3-15,-4 8-3 0,-9 24 4 0,0 0-4 16,10-24 4-16,6-9-4 0,-16 33 0 0,0 0 0 16,18-31 1-16,-6 10-1 0,-12 21 0 0,0 0 0 0,9-12 0 15,-4 3 0-15,0 1-1310 0</inkml:trace>
  <inkml:trace contextRef="#ctx0" brushRef="#br0" timeOffset="126101.85">27832 2800 707 0,'0'0'0'16,"0"0"0"-16,-5-16 0 0,5 16 19 0,0 0-19 15,-7-12 20-15,-4-5-20 0,11 17 34 0,0 0-34 16,-21-12 35-16,-17 5-35 0,38 7 31 0,0 0-31 16,-48 3 31-16,-5 15-31 0,53-18 25 0,0 0-25 15,-49 27 26-15,3 6-26 0,46-33 33 0,0 0-33 0,-34 44 34 16,17 4-34-16,17-48 25 0,0 0-25 0,-7 49 26 15,10-10-26-15,-3-39 20 0,0 0-20 0,14 33 21 16,14-9-21-16,-28-24 16 0,0 0-16 0,36 18 17 16,6-8-17-16,-42-10 15 0,0 0-15 0,44 5 16 15,7-8-16-15,-51 3 21 0,0 0-21 0,48-5 22 16,-11-7-22-16,-37 12 23 0,0 0-23 0,32-16 23 16,-4-1-23-16,-28 17 21 0,0 0-21 0,21-16 22 0,-9 7-22 15,-12 9 22-15,0 0-22 0,7-3 23 0,-5-6-23 16,-2 9 22-16,0 0-22 0,-9-10 23 0,-14 1-23 15,23 9 21-15,0 0-21 0,-30-5 21 0,-3 10-21 16,33-5 17-16,0 0-17 0,-35 16 17 0,-9 5-17 16,44-21 13-16,0 0-13 0,-37 24 13 0,10 4-13 15,27-28 11-15,0 0-11 0,-16 27 11 0,13-1-11 16,3-26 8-16,0 0-8 0,3 28 9 0,13-9-9 0,-16-19 8 16,0 0-8-16,27 14 8 0,11-2-8 0,-38-12 7 15,0 0-7-15,37 9 8 0,-12-8-8 0,-25-1 6 16,0 0-6-16,27-7 7 0,8-13-7 0,-35 20 6 0,0 0-6 15,37-33 7-15,-7-11-7 0,-30 44 5 0,0 0-5 16,25-48 6-16,-11-6-6 0,-14 54 5 0,0 0-5 16,5-52 6-16,-10 0-6 0,5 52 4 0,0 0-4 15,-18-41 4-15,-8 10-4 0,26 31 3 0,0 0-3 16,-27-17 3-16,-1 4-3 0,28 13 2 0,0 0-2 16,-23-3 3-16,7 3-3 0,16 0 1 0,0 0-1 15,-11 9 2-15,10 3-2 0,1-12 0 0,0 0 0 16,9 15 1-16,8 13-1 0,-17-28 0 0,0 0 0 0,28 26 0 15,9 2 0-15,-37-28 0 0,0 0 0 0,45 27 0 16,11 6 0-16,-56-33-1 0,0 0 1 0,63 31-1 16,3-1 1-16,-66-30-1 0,0 0 1 0,60 24 0 15,-9 0 0-15,-51-24 0 0,0 0 0 0,42 24 0 16,-10 1 0-16,-32-25 1 0,0 0-1 0,19 24 1 16,-12-5-1-16,-7-19 3 0,0 0-3 0,-3 17 3 0,-8 4-3 15,11-21 4-15,0 0-4 0,-14 22 5 0,-5 1-5 16,19-23 4-16,0 0-4 0,-20 22 4 0,5-8-4 15,15-14 4-15,0 0-4 0,-13 11 4 0,13-11-4 16,0 0 3-16,0 0-3 0,-7 8 4 0,7-8-4 16,0 0 3-16,0 0-3 0,11-3 4 0,8-1-4 15,-19 4 3-15,0 0-3 0,28-1 3 0,6-3-3 16,-34 4 6-16,0 0-6 0,40 0 6 0,8 4-6 0,-48-4 8 16,0 0-8-16,42 5 8 0,-13 10-8 0,-29-15 8 15,0 0-8-15,15 20 9 0,-13 2-9 0,-2-22 12 16,0 0-12-16,-10 24 12 0,-10 4-12 0,20-28 13 0,0 0-13 15,-24 28 14-15,-1-1-14 0,25-27 12 0,0 0-12 16,-21 30 13-16,8-3-13 0,13-27 12 0,0 0-12 16,-7 25 12-16,7-1-12 0,0-24 9 0,0 0-9 15,6 15 9-15,6-2-9 0,-12-13 8 0,0 0-8 16,25 8 9-16,12 1-9 0,-37-9 7 0,0 0-7 16,40 7 7-16,-3-7-7 0,-37 0 7 0,0 0-7 15,41 0 7-15,8-7-7 0,-49 7 7 0,0 0-7 16,51-12 7-16,-5-6-7 0,-46 18 7 0,0 0-7 0,51-32 7 15,15-15-7-15,-66 47 7 0,0 0-7 0,63-52 7 16,-17 10-7-16,-46 42 7 0,0 0-7 0,30-36 8 16,-14 12-8-16,-16 24 4 0,0 0-4 0,-7-17 4 15,-21 3-4-15,28 14 3 0,0 0-3 0,-45 0 3 16,-13 19-3-16,58-19 2 0,0 0-2 0,-67 27 2 16,-5 13-2-16,72-40 1 0,0 0-1 0,-71 45 1 15,1 5-1-15,70-50 0 0,0 0 0 0,-60 56 1 0,16-4-1 16,44-52 0-16,0 0 0 0,-32 53 0 0,14-1 0 15,18-52 0-15,0 0 0 0,-5 52 0 0,16-7 0 16,-11-45 0-16,0 0 0 0,26 40 0 0,22-7 0 16,-48-33 0-16,0 0 0 0,56 28 0 0,4-4 0 15,-60-24 0-15,0 0 0 0,60 21 0 0,-3-6 0 16,-57-15 0-16,0 0 0 0,54 12 1 0,1-3-1 0,-55-9 1 16,0 0-1-16,44 9 2 0,-18 6-2 0,-26-15 2 15,0 0-2-15,15 16 2 0,-14-4-2 0,-1-12 2 16,0 0-2-16,-5 14 2 0,-7-2-2 0,12-12 1 0,0 0-1 15,-14 12 2-15,1 3-2 0,13-15 1 0,0 0-1 16,-10 9 1-16,-1-2-1 0,11-7 0 0,0 0 0 16,-7 3 0-16,7-3 0 0,0 0 0 0,0 0 0 15,0 0 0-15,14 6 0 0,-14-6 0 0,0 0 0 16,34 3 0-16,19 1 0 0,-53-4-1 0,0 0 1 16,53 5 0-16,-6-2 0 0,-47-3 0 0,0 0 0 15,37 4 0-15,-10-3 0 0,-27-1 0 0,0 0 0 16,19 7 0-16,-5-1 0 0,-14-6 0 0,0 0 0 15,5 12 1-15,-12 10-1 0,7-22 1 0,0 0-1 0,-14 26 1 16,-7 2-1-16,21-28 1 0,0 0-1 0,-25 27 1 16,-1 6-1-16,26-33 0 0,0 0 0 0,-19 28 0 15,11 0 0-15,8-28 0 0,0 0 0 0,2 17 0 16,4-5 0-16,-6-12-1 0,0 0 1 0,8 4 0 16,6-1 0-16,-14-3-1 0,0 0 1 0,23-3-1 15,6-6 1-15,-29 9-2 0,0 0 2 0,35-19-1 0,5-17 1 16,-40 36-5-16,0 0 5 0,36-42-4 0,-10 2 4 15,-26 40-10-15,0 0 10 0,18-40-9 0,-11-1 9 16,-7 41-14-16,0 0 14 0,-5-35-14 0,-13 9 14 16,18 26-16-16,0 0 16 0,-25-15-15 0,-5 3 15 15,30 12-19-15,0 0 19 0,-30 0-18 0,6 3 18 16,24-3-18-16,0 0 18 0,-20 12-18 0,8 6 18 16,12-18-18-16,0 0 18 0,-4 24-18 0,11 12 18 0,-7-36-15 15,0 0 15-15,15 36-15 0,6-4 15 0,-21-32-14 16,0 0 14-16,28 32-13 0,5-4 13 0,-33-28-6 15,0 0 6-15,41 33-6 0,14-9 6 0,-55-24-2 16,0 0 2-16,63 21-1 0,6-2 1 0,-69-19-1 0,0 0 1 16,63 14 0-16,-11-7 0 0,-52-7 0 0,0 0 0 15,51 0 0-15,5-7 0 0,-56 7 1 0,0 0-1 16,46-9 1-16,-23 6-1 0,-23 3 2 0,0 0-2 16,12-2 3-16,-12 2-3 0,0 0 5 0,0 0-5 0,6-7 5 15,-6 7-5-15,0 0 5 0,0 0-5 0,-11 0 5 16,-19 4-5-16,30-4 4 0,0 0-4 0,-41 12 5 15,-6 3-5-15,47-15 3 0,0 0-3 0,-48 21 3 16,4 7-3-16,44-28 0 0,0 0 0 0,-39 29 1 16,11 2-1-16,28-31 0 0,0 0 0 0,-19 30 0 15,15-6 0-15,4-24 0 0,0 0 0 0,9 28 0 16,10-1 0-16,-19-27 0 0,0 0 0 0,27 21 0 16,10-9 0-16,-37-12 0 0,0 0 0 0,46 4 0 15,8-8 0-15,-54 4-1 0,0 0 1 0,62-8 0 0,3-15 0 16,-65 23 0-16,0 0 0 0,73-26 0 0,1-8 0 15,-74 34 1-15,0 0-1 0,62-26 1 0,-31 10-1 16,-31 16 3-16,0 0-3 0,14-7 4 0,-5 2-4 16,-9 5 5-16,0 0-5 0,2-7 6 0,-7 2-6 15,5 5 7-15,0 0-7 0,-27-7 7 0,-33 10-7 16,60-3 6-16,0 0-6 0,-72 12 6 0,0 16-6 16,72-28 4-16,0 0-4 0,-64 36 4 0,9 6-4 15,55-42 1-15,0 0-1 0,-40 47 2 0,15-2-2 0,25-45 0 16,0 0 0-16,-14 39 1 0,14-6-1 0,0-33 0 15,0 0 0-15,14 33 1 0,16-3-1 0,-30-30 0 0,0 0 0 16,43 24 1-16,9-5-1 0,-52-19 0 0,0 0 0 16,62 5 1-16,12-5-1 0,-74 0 2 0,0 0-2 15,73-2 3-15,-17-6-3 0,-56 8 4 0,0 0-4 16,39-7 5-16,-14 0-5 0,-25 7 9 0,0 0-9 16,14-2 10-16,-6 2-10 0,-8 0 8 0,0 0-8 15,0 0 8-15,-7-10-8 0,7 10 6 0,0 0-6 16,-24-2 7-16,-24 7-7 0,48-5 4 0,0 0-4 15,-56 12 5-15,-1 7-5 0,57-19 2 0,0 0-2 0,-49 21 3 16,12 3-3-16,37-24 1 0,0 0-1 0,-25 25 2 16,11-8-2-16,14-17 0 0,0 0 0 0,0 16 1 15,14-1-1-15,-14-15 0 0,0 0 0 0,32 16 1 16,19 4-1-16,-51-20 0 0,0 0 0 0,60 21 0 16,7 7 0-16,-67-28 0 0,0 0 0 0,63 28 0 15,-10-11 0-15,-53-17 0 0,0 0 0 0,45 19 0 16,-12-2 0-16,-33-17 0 0,0 0 0 0,25 23 0 0,-9-1 0 15,-16-22 0-15,0 0 0 0,5 23 0 0,-14 4 0 16,9-27-1-16,0 0 1 0,-14 30 0 0,-2-2 0 16,16-28-1-16,0 0 1 0,-18 27 0 0,-1 6 0 15,19-33-1-15,0 0 1 0,-16 33 0 0,7 0 0 16,9-33-1-16,0 0 1 0,-3 28 0 0,6-4 0 16,-3-24-2-16,0 0 2 0,6 15-1 0,-6-15 1 15,0 0-4-15,0 0 4 0,7-10-3 0,-2-19 3 0,0-3-1341 16</inkml:trace>
  <inkml:trace contextRef="#ctx0" brushRef="#br0" timeOffset="126268.56">29226 3629 1233 0,'0'0'0'0,"0"0"0"15,0 0 0-15,0 0 0 0,0 0 0 0,16 28 0 16,21 20 0-16,-37-48 1 0,0 0-1 0,56 73 1 15,27 24-1-15,-83-97-6 0,0 0 6 0,88 105-6 16,1-1 6-16,-1 2-858 0</inkml:trace>
  <inkml:trace contextRef="#ctx0" brushRef="#br0" timeOffset="130716.19">27868 2757 180 0,'0'0'0'0,"0"0"0"16,0 0 0-16,0 0 4 0,0 0-4 0,0 0 4 16,0 0-4-16,0 0 13 0,0 0-13 0,0 0 14 15,0 0-14-15,0 0 19 0,0 0-19 0,0 0 20 0,0 0-20 16,0 0 20-16,0 0-20 0,0 0 21 0,0 0-21 15,0 0 15-15,0 0-15 0,0 0 16 0,0 0-16 16,0 0 13-16,0 0-13 0,0 0 13 0,0 0-13 16,0 0 9-16,0 0-9 0,0 0 10 0,0 0-10 15,0 0 6-15,0 0-6 0,0 0 6 0,0 0-6 16,0 0 4-16,0 0-4 0,0 0 4 0,0 0-4 16,0 0 3-16,0 0-3 0,0 0 3 0,0 0-3 0,0 0 1 15,0 0-1-15,0 0 2 0,0 0-2 0,0 0-240 16</inkml:trace>
  <inkml:trace contextRef="#ctx0" brushRef="#br0" timeOffset="131718.5">27847 2866 684 0,'0'0'0'0,"0"0"0"0,0 0 0 16,0 0-2-16,0 0 2 0,0 0-2 0,0 0 2 15,0 0-3-15,0 0 3 0,0 0-3 0,0 0 3 16,0 0 0-16,0 0 0 0,0 0 1 0,0 0-1 16,0 0 5-16,0 0-5 0,0 0 6 0,0 0-6 0,0 0 17 15,0 0-17-15,0 0 18 0,0 0-18 0,0 0 31 16,0 0-31-16,10-17 32 0,15-8-32 0,-25 25 40 15,0 0-40-15,37-31 40 0,9-7-40 0,-46 38 35 0,0 0-35 16,47-40 36-16,-1 7-36 0,-46 33 34 0,0 0-34 16,48-34 34-16,10-8-34 0,-58 42 33 0,0 0-33 15,65-45 33-15,11-14-33 0,-76 59 27 0,0 0-27 16,87-60 27-16,11-2-27 0,-98 62 28 0,0 0-28 16,96-59 29-16,-22 8-29 0,-74 51 26 0,0 0-26 0,56-46 27 15,-14 8-27-15,-42 38 28 0,0 0-28 0,34-37 29 16,-6 6-29-16,-28 31 27 0,0 0-27 0,21-27 27 15,-8 6-27-15,-13 21 21 0,0 0-21 0,-2-24 21 16,-14-13-21-16,16 37 15 0,0 0-15 0,-26-33 16 16,-11 9-16-16,37 24 12 0,0 0-12 0,-45-24 13 15,-6 3-13-15,51 21 9 0,0 0-9 0,-60-19 10 16,-8 2-10-16,68 17 8 0,0 0-8 0,-73-12 9 16,3-4-9-16,70 16 8 0,0 0-8 0,-67-12 8 15,7 3-8-15,60 9 9 0,0 0-9 0,-60-3 10 16,-2-1-10-16,62 4 9 0,0 0-9 0,-56 4 10 0,18-1-10 15,38-3 11-15,0 0-11 0,-24 2 11 0,10 1-11 16,14-3 6-16,0 0-6 0,0 0 6 0,-7 7-6 16,7-7 6-16,0 0-6 0,0 0 6 0,7 9-6 15,-7-9 6-15,0 0-6 0,23 5 6 0,21 7-6 16,-44-12 6-16,0 0-6 0,56 11 6 0,6-10-6 16,-62-1 5-16,0 0-5 0,69-5 6 0,8-3-6 0,-77 8 7 15,0 0-7-15,83-12 7 0,5-1-7 0,-88 13 6 16,0 0-6-16,89-10 6 0,-17 5-6 0,-72 5 6 15,0 0-6-15,69-4 7 0,5 1-7 0,-74 3 5 16,0 0-5-16,72 3 6 0,-8 9-6 0,-64-12 4 0,0 0-4 16,53 16 5-16,-8 12-5 0,-45-28 3 0,0 0-3 15,36 36 3-15,-15 9-3 0,-21-45 1 0,0 0-1 16,10 49 2-16,-10 2-2 0,0-51 2 0,0 0-2 0,-10 54 2 16,-10 3-2-16,20-57 1 0,0 0-1 15,-23 59 2-15,-1 2-2 0,24-61 2 0,0 0-2 0,-27 62 2 16,1 5-2-16,26-67 3 0,0 0-3 0,-23 61 3 15,7-4-3-15,16-57 3 0,0 0-3 0,-16 49 4 16,-1-1-4-16,17-48 2 0,0 0-2 0,-18 40 3 16,4-7-3-16,14-33 2 0,0 0-2 0,-13 20 2 15,3-4-2-15,10-16 2 0,0 0-2 0,-5 7 2 16,5-7-2-16,0 0 1 0,0 0-1 0,-4-10 1 16,2-15-1-16,2 25 0 0,0 0 0 0,6-41 1 15,9-20-1-15,1 4-1231 0</inkml:trace>
  <inkml:trace contextRef="#ctx0" brushRef="#br0" timeOffset="131871.09">28824 2155 1155 0,'0'0'0'0,"-4"6"0"0,-5 12 0 15,9-18 0-15,0 0 0 0,-12 21 1 0,1 10-1 0,11-31 0 16,0 0 0-16,-5 33 0 0,3-1 0 15,2-32-16-15,0 0 16 0,23 28-16 0,37-7 16 0,0 1-783 16</inkml:trace>
  <inkml:trace contextRef="#ctx0" brushRef="#br0" timeOffset="133307.35">30683 2272 337 0,'0'0'0'0,"0"0"0"15,0 0 0-15,0 0 15 0,0 0-15 0,0 0 16 16,0 0-16-16,0 0 26 0,0 0-26 0,19 7 27 16,-12-7-27-16,-7 0 37 0,0 0-37 0,0 0 38 15,9 9-38-15,-9-9 25 0,0 0-25 0,-5 8 25 16,-13 11-25-16,18-19 19 0,0 0-19 0,-32 21 19 16,-13 7-19-16,45-28 13 0,0 0-13 0,-60 28 14 15,-20 8-14-15,80-36 9 0,0 0-9 0,-83 36 10 16,-1 1-10-16,84-37 11 0,0 0-11 0,-74 33 12 15,14-6-12-15,60-27 13 0,0 0-13 0,-48 18 13 0,11-3-13 16,37-15 19-16,0 0-19 0,-27 9 20 0,13-2-20 16,14-7 22-16,0 0-22 0,0 0 22 0,0 0-22 15,0 0 23-15,0 0-23 0,9 5 24 0,14-2-24 16,-23-3 21-16,0 0-21 0,37 6 22 0,20 6-22 16,-57-12 20-16,0 0-20 0,65 15 20 0,2 4-20 15,-67-19 16-15,0 0-16 0,65 24 17 0,-10 9-17 16,-55-33 20-16,0 0-20 0,40 37 20 0,-17-1-20 0,-23-36 26 15,0 0-26-15,9 42 26 0,-12 9-26 0,3-51 19 16,0 0-19-16,-14 56 20 0,-9-2-20 0,23-54 16 16,0 0-16-16,-22 48 17 0,10-8-17 0,12-40 17 15,0 0-17-15,-5 36 18 0,7 4-18 0,-2-40 21 0,0 0-21 16,10 35 21-16,10-1-21 0,-20-34 22 0,0 0-22 16,26 33 23-16,8-2-23 0,-34-31 26 0,0 0-26 15,35 30 26-15,0-18-26 0,-35-12 31 0,0 0-31 16,42 8 31-16,11-1-31 0,-53-7 32 0,0 0-32 0,48 2 32 15,-18 0-32-15,-30-2 27 0,0 0-27 0,21 0 27 16,-3-2-27-16,-18 2 23 0,0 0-23 0,14-2 24 16,-2-1-24-16,-12 3 18 0,0 0-18 0,7-4 19 15,0 3-19-15,-7 1 13 0,0 0-13 0,0 0 13 16,-19 1-13-16,19-1 10 0,0 0-10 0,-30 7 10 16,-7 5-10-16,37-12 3 0,0 0-3 0,-37 18 3 15,5 2-3-15,32-20 0 0,0 0 0 0,-25 25 0 16,8 2 0-16,17-27 0 0,0 0 0 0,-14 25 0 15,3-10 0-15,11-15-1 0,0 0 1 0,-5 12-1 16,5-12 1-16,0 0-2 0,0 0 2 0,0 0-2 0,9 4 2 16,-9-4-1-16,0 0 1 0,24-4-1 0,26-4 1 15,-50 8-1-15,0 0 1 0,58-12 0 0,4-1 0 16,-62 13 0-16,0 0 0 0,60-6 0 0,-2 4 0 16,-58 2 1-16,0 0-1 0,54 5 2 0,-6 4-2 15,-48-9 3-15,0 0-3 0,42 15 3 0,-5 2-3 16,-37-17 2-16,0 0-2 0,30 23 2 0,-12-7-2 15,-18-16 1-15,0 0-1 0,4 17 1 0,-15-5-1 0,11-12 0 16,0 0 0-16,-18 16 0 0,-5-4 0 0,23-12-1 16,0 0 1-16,-24 8 0 0,1-4 0 0,23-4-2 15,0 0 2-15,-21 0-2 0,7 0 2 0,14 0-7 0,0 0 7 16,-11 2-6-16,2 1 6 0,9-3-10 0,0 0 10 16,-3 7-9-16,10 5 9 0,-7-12-10 0,0 0 10 15,17 21-10-15,12 6 10 0,-29-27-9 0,0 0 9 16,38 30-8-16,21 1 8 0,-59-31-7 0,0 0 7 15,68 26-7-15,8-7 7 0,-76-19-5 0,0 0 5 0,76 12-4 16,0-8 4-16,-76-4-2 0,0 0 2 0,79-4-2 16,9-4 2-16,-88 8-1 0,0 0 1 0,82-13 0 15,-28 3 0-15,-54 10 0 0,0 0 0 0,37-9 0 16,-17 4 0-16,-20 5 0 0,0 0 0 0,12-3 0 16,-3-1 0-16,-9 4 0 0,0 0 0 0,-7 7 0 15,-25 7 0-15,32-14 0 0,0 0 0 0,-55 23 0 16,-22 6 0-16,77-29 0 0,0 0 0 0,-80 36 0 15,5 13 0-15,75-49 0 0,0 0 0 0,-66 55 0 0,10 2 0 16,56-57 0-16,0 0 0 0,-42 57 0 16,10 4 0-16,32-61-5 0,0 0 5 0,-18 55-5 0,13-10 5 15,5-45-16-15,0 0 16 0,7 28-15 0,12-7 15 16,1-4-1022-16</inkml:trace>
  <inkml:trace contextRef="#ctx0" brushRef="#br0" timeOffset="133451.43">31521 4062 886 0,'0'0'0'0,"0"0"0"0,-7-6 0 0,7 6-4 15,0 0 4-15,0 0-3 0,0 9 3 0,0-9-15 0,0 0 15 16,14 24-15-16,14 13 15 0,-28-37-25 0,0 0 25 16,39 43-24-16,8 2 24 0,3 0-540 0</inkml:trace>
  <inkml:trace contextRef="#ctx0" brushRef="#br0" timeOffset="134168.54">32427 4453 583 0,'0'0'0'0,"0"0"0"16,0 0 0-16,0 0 5 0,0 0-5 0,-10-30 6 15,3 11-6-15,7 19 12 0,0 0-12 0,-20-20 12 16,-15 4-12-16,35 16 15 0,0 0-15 0,-51-16 16 16,-16 11-16-16,67 5 20 0,0 0-20 0,-78 0 21 15,-6 9-21-15,84-9 21 0,0 0-21 0,-83 19 22 16,14 14-22-16,69-33 23 0,0 0-23 0,-53 48 23 15,12 16-23-15,41-64 21 0,0 0-21 0,-21 78 22 16,23 10-22-16,-2-88 24 0,0 0-24 0,19 94 24 16,13-4-24-16,-32-90 24 0,0 0-24 0,42 92 25 0,13-4-25 15,-55-88 32-15,0 0-32 0,65 81 32 0,9-17-32 16,-74-64 27-16,0 0-27 0,76 45 28 0,4-24-28 16,-80-21 24-16,0 0-24 0,81 0 24 0,2-21-24 15,-83 21 31-15,0 0-31 0,72-52 32 0,-21-24-32 16,-51 76 37-16,0 0-37 0,18-95 38 0,-38-16-38 15,20 111 33-15,0 0-33 0,-40-118 34 0,-15 4-34 16,55 114 36-16,0 0-36 0,-60-105 36 0,-5 13-36 16,65 92 32-16,0 0-32 0,-62-78 32 0,6 14-32 0,56 64 13 15,0 0-13-15,-48-57 13 0,15 14-13 0,-3-2-1030 16</inkml:trace>
  <inkml:trace contextRef="#ctx0" brushRef="#br0" timeOffset="134535.54">33173 5358 1116 0,'-35'-16'0'0,"35"16"23"0,0 0-23 0,-83-33 23 15,-23 0-23-15,106 33 8 0,0 0-8 0,-100-20 9 16,13 16-9-16,87 4 0 0,0 0 0 0,-70 16 1 15,19 17-1-15,51-33 4 0,0 0-4 0,-32 52 4 16,20 13-4-16,12-65 10 0,0 0-10 0,3 80 11 16,13 10-11-16,-16-90 14 0,0 0-14 0,18 93 14 0,-6-6-14 15,-12-87 16-15,0 0-16 0,0 81 17 0,-12-15-17 16,12-66 14-16,0 0-14 0,-29 49 15 0,-15-25-15 16,44-24 13-16,0 0-13 0,-53-4 13 0,-8-25-13 15,61 29 10-15,0 0-10 0,-66-49 10 0,-6-16-10 16,72 65 14-16,0 0-14 0,-74-64 14 0,-4 0-14 15,78 64 13-15,0 0-13 0,-70-68 13 0,8-6-13 16,62 74 12-16,0 0-12 0,-56-73 12 0,5 5-12 16,51 68 5-16,0 0-5 0,-46-76 6 0,-2-10-6 0,0 1-1016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F3B8B9D-F13D-4696-8548-1C0E1A0777BB}"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A8F436-D5E4-4718-8B71-FDC81964AD26}" type="slidenum">
              <a:rPr lang="en-IN" smtClean="0"/>
              <a:t>‹#›</a:t>
            </a:fld>
            <a:endParaRPr lang="en-IN"/>
          </a:p>
        </p:txBody>
      </p:sp>
    </p:spTree>
    <p:extLst>
      <p:ext uri="{BB962C8B-B14F-4D97-AF65-F5344CB8AC3E}">
        <p14:creationId xmlns:p14="http://schemas.microsoft.com/office/powerpoint/2010/main" val="1654585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F3B8B9D-F13D-4696-8548-1C0E1A0777BB}"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A8F436-D5E4-4718-8B71-FDC81964AD26}" type="slidenum">
              <a:rPr lang="en-IN" smtClean="0"/>
              <a:t>‹#›</a:t>
            </a:fld>
            <a:endParaRPr lang="en-IN"/>
          </a:p>
        </p:txBody>
      </p:sp>
    </p:spTree>
    <p:extLst>
      <p:ext uri="{BB962C8B-B14F-4D97-AF65-F5344CB8AC3E}">
        <p14:creationId xmlns:p14="http://schemas.microsoft.com/office/powerpoint/2010/main" val="991538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F3B8B9D-F13D-4696-8548-1C0E1A0777BB}"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A8F436-D5E4-4718-8B71-FDC81964AD26}" type="slidenum">
              <a:rPr lang="en-IN" smtClean="0"/>
              <a:t>‹#›</a:t>
            </a:fld>
            <a:endParaRPr lang="en-IN"/>
          </a:p>
        </p:txBody>
      </p:sp>
    </p:spTree>
    <p:extLst>
      <p:ext uri="{BB962C8B-B14F-4D97-AF65-F5344CB8AC3E}">
        <p14:creationId xmlns:p14="http://schemas.microsoft.com/office/powerpoint/2010/main" val="283398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F3B8B9D-F13D-4696-8548-1C0E1A0777BB}"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A8F436-D5E4-4718-8B71-FDC81964AD26}" type="slidenum">
              <a:rPr lang="en-IN" smtClean="0"/>
              <a:t>‹#›</a:t>
            </a:fld>
            <a:endParaRPr lang="en-IN"/>
          </a:p>
        </p:txBody>
      </p:sp>
    </p:spTree>
    <p:extLst>
      <p:ext uri="{BB962C8B-B14F-4D97-AF65-F5344CB8AC3E}">
        <p14:creationId xmlns:p14="http://schemas.microsoft.com/office/powerpoint/2010/main" val="183847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3B8B9D-F13D-4696-8548-1C0E1A0777BB}"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A8F436-D5E4-4718-8B71-FDC81964AD26}" type="slidenum">
              <a:rPr lang="en-IN" smtClean="0"/>
              <a:t>‹#›</a:t>
            </a:fld>
            <a:endParaRPr lang="en-IN"/>
          </a:p>
        </p:txBody>
      </p:sp>
    </p:spTree>
    <p:extLst>
      <p:ext uri="{BB962C8B-B14F-4D97-AF65-F5344CB8AC3E}">
        <p14:creationId xmlns:p14="http://schemas.microsoft.com/office/powerpoint/2010/main" val="283544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F3B8B9D-F13D-4696-8548-1C0E1A0777BB}"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A8F436-D5E4-4718-8B71-FDC81964AD26}" type="slidenum">
              <a:rPr lang="en-IN" smtClean="0"/>
              <a:t>‹#›</a:t>
            </a:fld>
            <a:endParaRPr lang="en-IN"/>
          </a:p>
        </p:txBody>
      </p:sp>
    </p:spTree>
    <p:extLst>
      <p:ext uri="{BB962C8B-B14F-4D97-AF65-F5344CB8AC3E}">
        <p14:creationId xmlns:p14="http://schemas.microsoft.com/office/powerpoint/2010/main" val="672994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F3B8B9D-F13D-4696-8548-1C0E1A0777BB}" type="datetimeFigureOut">
              <a:rPr lang="en-IN" smtClean="0"/>
              <a:t>16-09-2022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A8F436-D5E4-4718-8B71-FDC81964AD26}" type="slidenum">
              <a:rPr lang="en-IN" smtClean="0"/>
              <a:t>‹#›</a:t>
            </a:fld>
            <a:endParaRPr lang="en-IN"/>
          </a:p>
        </p:txBody>
      </p:sp>
    </p:spTree>
    <p:extLst>
      <p:ext uri="{BB962C8B-B14F-4D97-AF65-F5344CB8AC3E}">
        <p14:creationId xmlns:p14="http://schemas.microsoft.com/office/powerpoint/2010/main" val="213123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F3B8B9D-F13D-4696-8548-1C0E1A0777BB}" type="datetimeFigureOut">
              <a:rPr lang="en-IN" smtClean="0"/>
              <a:t>16-09-2022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A8F436-D5E4-4718-8B71-FDC81964AD26}" type="slidenum">
              <a:rPr lang="en-IN" smtClean="0"/>
              <a:t>‹#›</a:t>
            </a:fld>
            <a:endParaRPr lang="en-IN"/>
          </a:p>
        </p:txBody>
      </p:sp>
    </p:spTree>
    <p:extLst>
      <p:ext uri="{BB962C8B-B14F-4D97-AF65-F5344CB8AC3E}">
        <p14:creationId xmlns:p14="http://schemas.microsoft.com/office/powerpoint/2010/main" val="292034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3B8B9D-F13D-4696-8548-1C0E1A0777BB}" type="datetimeFigureOut">
              <a:rPr lang="en-IN" smtClean="0"/>
              <a:t>16-09-2022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A8F436-D5E4-4718-8B71-FDC81964AD26}" type="slidenum">
              <a:rPr lang="en-IN" smtClean="0"/>
              <a:t>‹#›</a:t>
            </a:fld>
            <a:endParaRPr lang="en-IN"/>
          </a:p>
        </p:txBody>
      </p:sp>
    </p:spTree>
    <p:extLst>
      <p:ext uri="{BB962C8B-B14F-4D97-AF65-F5344CB8AC3E}">
        <p14:creationId xmlns:p14="http://schemas.microsoft.com/office/powerpoint/2010/main" val="2224443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3B8B9D-F13D-4696-8548-1C0E1A0777BB}"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A8F436-D5E4-4718-8B71-FDC81964AD26}" type="slidenum">
              <a:rPr lang="en-IN" smtClean="0"/>
              <a:t>‹#›</a:t>
            </a:fld>
            <a:endParaRPr lang="en-IN"/>
          </a:p>
        </p:txBody>
      </p:sp>
    </p:spTree>
    <p:extLst>
      <p:ext uri="{BB962C8B-B14F-4D97-AF65-F5344CB8AC3E}">
        <p14:creationId xmlns:p14="http://schemas.microsoft.com/office/powerpoint/2010/main" val="348724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3B8B9D-F13D-4696-8548-1C0E1A0777BB}"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A8F436-D5E4-4718-8B71-FDC81964AD26}" type="slidenum">
              <a:rPr lang="en-IN" smtClean="0"/>
              <a:t>‹#›</a:t>
            </a:fld>
            <a:endParaRPr lang="en-IN"/>
          </a:p>
        </p:txBody>
      </p:sp>
    </p:spTree>
    <p:extLst>
      <p:ext uri="{BB962C8B-B14F-4D97-AF65-F5344CB8AC3E}">
        <p14:creationId xmlns:p14="http://schemas.microsoft.com/office/powerpoint/2010/main" val="202512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3B8B9D-F13D-4696-8548-1C0E1A0777BB}" type="datetimeFigureOut">
              <a:rPr lang="en-IN" smtClean="0"/>
              <a:t>16-09-2022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8F436-D5E4-4718-8B71-FDC81964AD26}" type="slidenum">
              <a:rPr lang="en-IN" smtClean="0"/>
              <a:t>‹#›</a:t>
            </a:fld>
            <a:endParaRPr lang="en-IN"/>
          </a:p>
        </p:txBody>
      </p:sp>
      <p:sp>
        <p:nvSpPr>
          <p:cNvPr id="7" name="TextBox 6">
            <a:extLst>
              <a:ext uri="{FF2B5EF4-FFF2-40B4-BE49-F238E27FC236}">
                <a16:creationId xmlns:a16="http://schemas.microsoft.com/office/drawing/2014/main" id="{6C985409-DD21-4A0B-B1C8-4C52BCE85B8C}"/>
              </a:ext>
            </a:extLst>
          </p:cNvPr>
          <p:cNvSpPr txBox="1"/>
          <p:nvPr userDrawn="1"/>
        </p:nvSpPr>
        <p:spPr>
          <a:xfrm rot="20540536">
            <a:off x="29800" y="2743493"/>
            <a:ext cx="12783198" cy="1938992"/>
          </a:xfrm>
          <a:prstGeom prst="rect">
            <a:avLst/>
          </a:prstGeom>
          <a:noFill/>
        </p:spPr>
        <p:txBody>
          <a:bodyPr wrap="square" rtlCol="0">
            <a:spAutoFit/>
          </a:bodyPr>
          <a:lstStyle/>
          <a:p>
            <a:r>
              <a:rPr lang="en-US" sz="12000" dirty="0">
                <a:solidFill>
                  <a:schemeClr val="bg1">
                    <a:lumMod val="95000"/>
                  </a:schemeClr>
                </a:solidFill>
              </a:rPr>
              <a:t>MOHONA GHOSH</a:t>
            </a:r>
            <a:endParaRPr lang="en-IN" sz="12000" dirty="0">
              <a:solidFill>
                <a:schemeClr val="bg1">
                  <a:lumMod val="95000"/>
                </a:schemeClr>
              </a:solidFill>
            </a:endParaRPr>
          </a:p>
        </p:txBody>
      </p:sp>
    </p:spTree>
    <p:extLst>
      <p:ext uri="{BB962C8B-B14F-4D97-AF65-F5344CB8AC3E}">
        <p14:creationId xmlns:p14="http://schemas.microsoft.com/office/powerpoint/2010/main" val="2373363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2.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emf"/><Relationship Id="rId7" Type="http://schemas.openxmlformats.org/officeDocument/2006/relationships/customXml" Target="../ink/ink4.xml"/><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3.xml"/><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chemeClr val="accent1">
                    <a:lumMod val="75000"/>
                  </a:schemeClr>
                </a:solidFill>
                <a:latin typeface="Baskerville Old Face" panose="02020602080505020303" pitchFamily="18" charset="0"/>
              </a:rPr>
              <a:t>Ethical Hacking </a:t>
            </a:r>
            <a:endParaRPr lang="en-IN" dirty="0"/>
          </a:p>
        </p:txBody>
      </p:sp>
      <p:sp>
        <p:nvSpPr>
          <p:cNvPr id="3" name="Subtitle 2"/>
          <p:cNvSpPr>
            <a:spLocks noGrp="1"/>
          </p:cNvSpPr>
          <p:nvPr>
            <p:ph type="subTitle" idx="1"/>
          </p:nvPr>
        </p:nvSpPr>
        <p:spPr/>
        <p:txBody>
          <a:bodyPr/>
          <a:lstStyle/>
          <a:p>
            <a:r>
              <a:rPr lang="en-IN" dirty="0" err="1"/>
              <a:t>Mohona</a:t>
            </a:r>
            <a:r>
              <a:rPr lang="en-IN" dirty="0"/>
              <a:t> Ghosh</a:t>
            </a:r>
          </a:p>
        </p:txBody>
      </p:sp>
    </p:spTree>
    <p:extLst>
      <p:ext uri="{BB962C8B-B14F-4D97-AF65-F5344CB8AC3E}">
        <p14:creationId xmlns:p14="http://schemas.microsoft.com/office/powerpoint/2010/main" val="1553460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Worms Example</a:t>
            </a:r>
            <a:endParaRPr lang="en-IN" dirty="0"/>
          </a:p>
        </p:txBody>
      </p:sp>
      <p:sp>
        <p:nvSpPr>
          <p:cNvPr id="3" name="Content Placeholder 2"/>
          <p:cNvSpPr>
            <a:spLocks noGrp="1"/>
          </p:cNvSpPr>
          <p:nvPr>
            <p:ph idx="1"/>
          </p:nvPr>
        </p:nvSpPr>
        <p:spPr/>
        <p:txBody>
          <a:bodyPr>
            <a:normAutofit/>
          </a:bodyPr>
          <a:lstStyle/>
          <a:p>
            <a:r>
              <a:rPr lang="en-IN" b="1" dirty="0"/>
              <a:t>Morris worm</a:t>
            </a:r>
            <a:r>
              <a:rPr lang="en-IN" dirty="0"/>
              <a:t> </a:t>
            </a:r>
          </a:p>
          <a:p>
            <a:r>
              <a:rPr lang="en-IN" dirty="0"/>
              <a:t>If any of these attacks succeeded, the worm achieved communication with the other host system. It then sent a short bootstrap program to the system and issued a command to the OS to execute that program, and then logged off. The bootstrap program would then download the worm and execute it.</a:t>
            </a:r>
          </a:p>
        </p:txBody>
      </p:sp>
    </p:spTree>
    <p:extLst>
      <p:ext uri="{BB962C8B-B14F-4D97-AF65-F5344CB8AC3E}">
        <p14:creationId xmlns:p14="http://schemas.microsoft.com/office/powerpoint/2010/main" val="1872326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2985" y="824475"/>
            <a:ext cx="10461589" cy="5447536"/>
          </a:xfrm>
          <a:prstGeom prst="rect">
            <a:avLst/>
          </a:prstGeom>
        </p:spPr>
      </p:pic>
    </p:spTree>
    <p:extLst>
      <p:ext uri="{BB962C8B-B14F-4D97-AF65-F5344CB8AC3E}">
        <p14:creationId xmlns:p14="http://schemas.microsoft.com/office/powerpoint/2010/main" val="3953053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Some Preventive Steps</a:t>
            </a:r>
            <a:endParaRPr lang="en-IN" dirty="0"/>
          </a:p>
        </p:txBody>
      </p:sp>
      <p:sp>
        <p:nvSpPr>
          <p:cNvPr id="3" name="Content Placeholder 2"/>
          <p:cNvSpPr>
            <a:spLocks noGrp="1"/>
          </p:cNvSpPr>
          <p:nvPr>
            <p:ph idx="1"/>
          </p:nvPr>
        </p:nvSpPr>
        <p:spPr/>
        <p:txBody>
          <a:bodyPr>
            <a:normAutofit fontScale="92500" lnSpcReduction="10000"/>
          </a:bodyPr>
          <a:lstStyle/>
          <a:p>
            <a:r>
              <a:rPr lang="en-IN" dirty="0"/>
              <a:t>Sheep Dip (Computing)</a:t>
            </a:r>
          </a:p>
          <a:p>
            <a:r>
              <a:rPr lang="en-IN" dirty="0"/>
              <a:t>In data security, a </a:t>
            </a:r>
            <a:r>
              <a:rPr lang="en-IN" b="1" dirty="0"/>
              <a:t>sheep dip</a:t>
            </a:r>
            <a:r>
              <a:rPr lang="en-IN" dirty="0"/>
              <a:t> is the process of using a dedicated computer to test files on removable media (e.g., USB, hard disks, memory cards etc.) for viruses before they are allowed to be used with other computers</a:t>
            </a:r>
          </a:p>
          <a:p>
            <a:r>
              <a:rPr lang="en-IN" dirty="0"/>
              <a:t>This protocol is a normal first line of defence against viruses in high-security computing environments</a:t>
            </a:r>
          </a:p>
          <a:p>
            <a:r>
              <a:rPr lang="en-IN" dirty="0"/>
              <a:t>The name </a:t>
            </a:r>
            <a:r>
              <a:rPr lang="en-IN" i="1" dirty="0"/>
              <a:t>sheep dip</a:t>
            </a:r>
            <a:r>
              <a:rPr lang="en-IN" dirty="0"/>
              <a:t> is derived from a method of preventing the spread of parasites in a flock of sheep by dipping all of the animals one after another in a trough of pesticide </a:t>
            </a:r>
          </a:p>
          <a:p>
            <a:r>
              <a:rPr lang="en-IN" dirty="0"/>
              <a:t>The term has been in use since at least the early 1990s. A sheep dip system can be considered a special case of a sandbox, used to test for malware</a:t>
            </a:r>
          </a:p>
          <a:p>
            <a:endParaRPr lang="en-IN" dirty="0"/>
          </a:p>
        </p:txBody>
      </p:sp>
    </p:spTree>
    <p:extLst>
      <p:ext uri="{BB962C8B-B14F-4D97-AF65-F5344CB8AC3E}">
        <p14:creationId xmlns:p14="http://schemas.microsoft.com/office/powerpoint/2010/main" val="4176484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Sheep Dipping</a:t>
            </a:r>
            <a:endParaRPr lang="en-IN" dirty="0"/>
          </a:p>
        </p:txBody>
      </p:sp>
      <p:pic>
        <p:nvPicPr>
          <p:cNvPr id="4" name="Picture 3"/>
          <p:cNvPicPr>
            <a:picLocks noChangeAspect="1"/>
          </p:cNvPicPr>
          <p:nvPr/>
        </p:nvPicPr>
        <p:blipFill>
          <a:blip r:embed="rId2"/>
          <a:stretch>
            <a:fillRect/>
          </a:stretch>
        </p:blipFill>
        <p:spPr>
          <a:xfrm>
            <a:off x="960288" y="1813801"/>
            <a:ext cx="10089393" cy="3016991"/>
          </a:xfrm>
          <a:prstGeom prst="rect">
            <a:avLst/>
          </a:prstGeom>
        </p:spPr>
      </p:pic>
    </p:spTree>
    <p:extLst>
      <p:ext uri="{BB962C8B-B14F-4D97-AF65-F5344CB8AC3E}">
        <p14:creationId xmlns:p14="http://schemas.microsoft.com/office/powerpoint/2010/main" val="2588425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Sheep Dipping</a:t>
            </a:r>
            <a:endParaRPr lang="en-IN" dirty="0"/>
          </a:p>
        </p:txBody>
      </p:sp>
      <p:sp>
        <p:nvSpPr>
          <p:cNvPr id="3" name="Content Placeholder 2"/>
          <p:cNvSpPr>
            <a:spLocks noGrp="1"/>
          </p:cNvSpPr>
          <p:nvPr>
            <p:ph idx="1"/>
          </p:nvPr>
        </p:nvSpPr>
        <p:spPr/>
        <p:txBody>
          <a:bodyPr>
            <a:normAutofit fontScale="92500" lnSpcReduction="20000"/>
          </a:bodyPr>
          <a:lstStyle/>
          <a:p>
            <a:r>
              <a:rPr lang="en-IN" dirty="0"/>
              <a:t>A sheep dip is normally a stand-alone computer, not connected to any network</a:t>
            </a:r>
          </a:p>
          <a:p>
            <a:r>
              <a:rPr lang="en-IN" dirty="0"/>
              <a:t>It has antivirus software in order to scan removable media and to protect the sheep dip computer itself. The system can be made more effective by having more than one antivirus program, because any single antivirus product will not be able to detect all types of virus</a:t>
            </a:r>
          </a:p>
          <a:p>
            <a:r>
              <a:rPr lang="en-IN" dirty="0"/>
              <a:t>It is very important to secure sheep dip computers as strongly as possible against malware, because their role as a first line of defence means that they are particularly likely to be attacked. Software updates should be applied as soon as they become available. Antivirus signatures should be the most up-to-date that are available, which in practice means that they must be updated at least daily. The operating system should be hardened</a:t>
            </a:r>
            <a:r>
              <a:rPr lang="en-IN" baseline="30000" dirty="0"/>
              <a:t> </a:t>
            </a:r>
            <a:r>
              <a:rPr lang="en-IN" dirty="0"/>
              <a:t>and locked down as far as possible.</a:t>
            </a:r>
          </a:p>
        </p:txBody>
      </p:sp>
    </p:spTree>
    <p:extLst>
      <p:ext uri="{BB962C8B-B14F-4D97-AF65-F5344CB8AC3E}">
        <p14:creationId xmlns:p14="http://schemas.microsoft.com/office/powerpoint/2010/main" val="3984984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Antivirus</a:t>
            </a:r>
            <a:endParaRPr lang="en-IN" dirty="0"/>
          </a:p>
        </p:txBody>
      </p:sp>
      <p:sp>
        <p:nvSpPr>
          <p:cNvPr id="4" name="Content Placeholder 3"/>
          <p:cNvSpPr>
            <a:spLocks noGrp="1"/>
          </p:cNvSpPr>
          <p:nvPr>
            <p:ph sz="half" idx="1"/>
          </p:nvPr>
        </p:nvSpPr>
        <p:spPr>
          <a:xfrm>
            <a:off x="838200" y="4511615"/>
            <a:ext cx="10833340" cy="1665348"/>
          </a:xfrm>
        </p:spPr>
        <p:txBody>
          <a:bodyPr>
            <a:normAutofit fontScale="70000" lnSpcReduction="20000"/>
          </a:bodyPr>
          <a:lstStyle/>
          <a:p>
            <a:r>
              <a:rPr lang="en-IN" dirty="0"/>
              <a:t>An antivirus system is a collection of computer software that detects and analyses various malicious code threats such as viruses, worms, and Trojans. They are used along with sheep dip computers.</a:t>
            </a:r>
          </a:p>
          <a:p>
            <a:r>
              <a:rPr lang="en-IN" dirty="0"/>
              <a:t>An antivirus system includes antivirus, anti-spyware, anti-Trojan, anti-</a:t>
            </a:r>
            <a:r>
              <a:rPr lang="en-IN" dirty="0" err="1"/>
              <a:t>spamware</a:t>
            </a:r>
            <a:r>
              <a:rPr lang="en-IN" dirty="0"/>
              <a:t>, anti-Phishing, an email scanner, and so on. Usually, it is placed in between the network and Internet. It allows only genuine traffic to flow through the network and blocks malicious traffic from entering. As a result, it ensures network security.</a:t>
            </a:r>
          </a:p>
        </p:txBody>
      </p:sp>
      <p:pic>
        <p:nvPicPr>
          <p:cNvPr id="6" name="Picture 5"/>
          <p:cNvPicPr>
            <a:picLocks noChangeAspect="1"/>
          </p:cNvPicPr>
          <p:nvPr/>
        </p:nvPicPr>
        <p:blipFill>
          <a:blip r:embed="rId2"/>
          <a:stretch>
            <a:fillRect/>
          </a:stretch>
        </p:blipFill>
        <p:spPr>
          <a:xfrm>
            <a:off x="3495135" y="326820"/>
            <a:ext cx="7918213" cy="3624077"/>
          </a:xfrm>
          <a:prstGeom prst="rect">
            <a:avLst/>
          </a:prstGeom>
        </p:spPr>
      </p:pic>
    </p:spTree>
    <p:extLst>
      <p:ext uri="{BB962C8B-B14F-4D97-AF65-F5344CB8AC3E}">
        <p14:creationId xmlns:p14="http://schemas.microsoft.com/office/powerpoint/2010/main" val="341374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u="sng" dirty="0">
                <a:solidFill>
                  <a:srgbClr val="C00000"/>
                </a:solidFill>
              </a:rPr>
              <a:t>How Antivirus work ?</a:t>
            </a:r>
            <a:endParaRPr lang="en-IN" dirty="0"/>
          </a:p>
        </p:txBody>
      </p:sp>
      <p:sp>
        <p:nvSpPr>
          <p:cNvPr id="6" name="Content Placeholder 5"/>
          <p:cNvSpPr>
            <a:spLocks noGrp="1"/>
          </p:cNvSpPr>
          <p:nvPr>
            <p:ph idx="1"/>
          </p:nvPr>
        </p:nvSpPr>
        <p:spPr/>
        <p:txBody>
          <a:bodyPr/>
          <a:lstStyle/>
          <a:p>
            <a:r>
              <a:rPr lang="en-IN" dirty="0"/>
              <a:t>Let us first have a look at 4 generations of antivirus</a:t>
            </a:r>
          </a:p>
          <a:p>
            <a:endParaRPr lang="en-IN" dirty="0"/>
          </a:p>
        </p:txBody>
      </p:sp>
      <p:pic>
        <p:nvPicPr>
          <p:cNvPr id="7" name="Picture 6"/>
          <p:cNvPicPr>
            <a:picLocks noChangeAspect="1"/>
          </p:cNvPicPr>
          <p:nvPr/>
        </p:nvPicPr>
        <p:blipFill>
          <a:blip r:embed="rId2"/>
          <a:stretch>
            <a:fillRect/>
          </a:stretch>
        </p:blipFill>
        <p:spPr>
          <a:xfrm>
            <a:off x="1414318" y="2555094"/>
            <a:ext cx="8533021" cy="1878883"/>
          </a:xfrm>
          <a:prstGeom prst="rect">
            <a:avLst/>
          </a:prstGeom>
        </p:spPr>
      </p:pic>
    </p:spTree>
    <p:extLst>
      <p:ext uri="{BB962C8B-B14F-4D97-AF65-F5344CB8AC3E}">
        <p14:creationId xmlns:p14="http://schemas.microsoft.com/office/powerpoint/2010/main" val="2872068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4 Antivirus generations</a:t>
            </a:r>
            <a:endParaRPr lang="en-IN" dirty="0"/>
          </a:p>
        </p:txBody>
      </p:sp>
      <p:sp>
        <p:nvSpPr>
          <p:cNvPr id="3" name="Content Placeholder 2"/>
          <p:cNvSpPr>
            <a:spLocks noGrp="1"/>
          </p:cNvSpPr>
          <p:nvPr>
            <p:ph idx="1"/>
          </p:nvPr>
        </p:nvSpPr>
        <p:spPr/>
        <p:txBody>
          <a:bodyPr>
            <a:normAutofit fontScale="62500" lnSpcReduction="20000"/>
          </a:bodyPr>
          <a:lstStyle/>
          <a:p>
            <a:pPr algn="just"/>
            <a:r>
              <a:rPr lang="en-IN" dirty="0"/>
              <a:t>A </a:t>
            </a:r>
            <a:r>
              <a:rPr lang="en-IN" b="1" dirty="0"/>
              <a:t>first-generation </a:t>
            </a:r>
            <a:r>
              <a:rPr lang="en-IN" dirty="0"/>
              <a:t>scanner requires a virus signature to identify a virus. The virus may contain “wildcards” but has essentially the same structure and bit pattern in all copies. Such signature-specific scanners are limited to the detection of known viruses. Another type of first-generation scanner maintains a record of the length of programs and looks for changes in length.</a:t>
            </a:r>
          </a:p>
          <a:p>
            <a:pPr algn="just"/>
            <a:r>
              <a:rPr lang="en-IN" dirty="0"/>
              <a:t>A </a:t>
            </a:r>
            <a:r>
              <a:rPr lang="en-IN" b="1" dirty="0"/>
              <a:t>second-generation </a:t>
            </a:r>
            <a:r>
              <a:rPr lang="en-IN" dirty="0"/>
              <a:t>scanner does not rely on a specific signature. Rather, the scanner uses heuristic rules to search for probable virus infection. One class of such scanners looks for fragments of code that are often associated with viruses. For example, a scanner may look for the beginning of an encryption loop used in a polymorphic virus and discover the encryption key.</a:t>
            </a:r>
          </a:p>
          <a:p>
            <a:pPr lvl="1" algn="just"/>
            <a:r>
              <a:rPr lang="en-IN" dirty="0"/>
              <a:t>E.g., Search for common encryption algorithms function calls</a:t>
            </a:r>
          </a:p>
          <a:p>
            <a:pPr marL="0" indent="0" algn="just">
              <a:buNone/>
            </a:pPr>
            <a:r>
              <a:rPr lang="en-IN" dirty="0"/>
              <a:t>    Once the key is discovered, the scanner can decrypt the virus to identify it, then remove the infection and return the program to service.</a:t>
            </a:r>
          </a:p>
          <a:p>
            <a:pPr algn="just"/>
            <a:r>
              <a:rPr lang="en-IN" dirty="0"/>
              <a:t>Another second-generation approach is integrity checking. A checksum can be appended to each program. If a virus infects the program without changing the checksum, then an integrity check will catch the change. To counter a virus that is sophisticated enough to change the checksum when it infects a program, an encrypted hash function can be used. The encryption key is stored separately from the program so that the virus cannot generate a new hash code and encrypt that. By using a hash function rather than a simpler checksum, the virus is prevented from adjusting the program to produce the same hash code as before.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C43E539-8C99-45E6-B6A1-4FB4367D9C56}"/>
                  </a:ext>
                </a:extLst>
              </p14:cNvPr>
              <p14:cNvContentPartPr/>
              <p14:nvPr/>
            </p14:nvContentPartPr>
            <p14:xfrm>
              <a:off x="7386840" y="192600"/>
              <a:ext cx="4804920" cy="1536120"/>
            </p14:xfrm>
          </p:contentPart>
        </mc:Choice>
        <mc:Fallback xmlns="">
          <p:pic>
            <p:nvPicPr>
              <p:cNvPr id="4" name="Ink 3">
                <a:extLst>
                  <a:ext uri="{FF2B5EF4-FFF2-40B4-BE49-F238E27FC236}">
                    <a16:creationId xmlns:a16="http://schemas.microsoft.com/office/drawing/2014/main" id="{0C43E539-8C99-45E6-B6A1-4FB4367D9C56}"/>
                  </a:ext>
                </a:extLst>
              </p:cNvPr>
              <p:cNvPicPr/>
              <p:nvPr/>
            </p:nvPicPr>
            <p:blipFill>
              <a:blip r:embed="rId3"/>
              <a:stretch>
                <a:fillRect/>
              </a:stretch>
            </p:blipFill>
            <p:spPr>
              <a:xfrm>
                <a:off x="7377480" y="183240"/>
                <a:ext cx="4823640" cy="1554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F9A89C10-9B03-D2DF-DFC2-04862356FF22}"/>
                  </a:ext>
                </a:extLst>
              </p14:cNvPr>
              <p14:cNvContentPartPr/>
              <p14:nvPr/>
            </p14:nvContentPartPr>
            <p14:xfrm>
              <a:off x="2481120" y="2309400"/>
              <a:ext cx="2590920" cy="169200"/>
            </p14:xfrm>
          </p:contentPart>
        </mc:Choice>
        <mc:Fallback>
          <p:pic>
            <p:nvPicPr>
              <p:cNvPr id="5" name="Ink 4">
                <a:extLst>
                  <a:ext uri="{FF2B5EF4-FFF2-40B4-BE49-F238E27FC236}">
                    <a16:creationId xmlns:a16="http://schemas.microsoft.com/office/drawing/2014/main" id="{F9A89C10-9B03-D2DF-DFC2-04862356FF22}"/>
                  </a:ext>
                </a:extLst>
              </p:cNvPr>
              <p:cNvPicPr/>
              <p:nvPr/>
            </p:nvPicPr>
            <p:blipFill>
              <a:blip r:embed="rId5"/>
              <a:stretch>
                <a:fillRect/>
              </a:stretch>
            </p:blipFill>
            <p:spPr>
              <a:xfrm>
                <a:off x="2471760" y="2300040"/>
                <a:ext cx="2609640" cy="187920"/>
              </a:xfrm>
              <a:prstGeom prst="rect">
                <a:avLst/>
              </a:prstGeom>
            </p:spPr>
          </p:pic>
        </mc:Fallback>
      </mc:AlternateContent>
    </p:spTree>
    <p:extLst>
      <p:ext uri="{BB962C8B-B14F-4D97-AF65-F5344CB8AC3E}">
        <p14:creationId xmlns:p14="http://schemas.microsoft.com/office/powerpoint/2010/main" val="1322877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4 Antivirus generations</a:t>
            </a:r>
            <a:endParaRPr lang="en-IN" dirty="0"/>
          </a:p>
        </p:txBody>
      </p:sp>
      <p:sp>
        <p:nvSpPr>
          <p:cNvPr id="3" name="Content Placeholder 2"/>
          <p:cNvSpPr>
            <a:spLocks noGrp="1"/>
          </p:cNvSpPr>
          <p:nvPr>
            <p:ph idx="1"/>
          </p:nvPr>
        </p:nvSpPr>
        <p:spPr/>
        <p:txBody>
          <a:bodyPr/>
          <a:lstStyle/>
          <a:p>
            <a:r>
              <a:rPr lang="en-IN" b="1" dirty="0"/>
              <a:t>Third-generation </a:t>
            </a:r>
            <a:r>
              <a:rPr lang="en-IN" dirty="0"/>
              <a:t>programs are memory-resident programs that identify a virus by its actions in run time rather than by its signature or its structure in an infected program. Such programs have the advantage that it is not necessary to develop signatures and heuristics for a wide array of viruses. Rather, it is necessary only to identify the small set of actions that indicate an infection is being attempted and then to intervene.</a:t>
            </a:r>
          </a:p>
          <a:p>
            <a:endParaRPr lang="en-IN" dirty="0"/>
          </a:p>
        </p:txBody>
      </p:sp>
      <p:pic>
        <p:nvPicPr>
          <p:cNvPr id="4" name="Picture 3"/>
          <p:cNvPicPr>
            <a:picLocks noChangeAspect="1"/>
          </p:cNvPicPr>
          <p:nvPr/>
        </p:nvPicPr>
        <p:blipFill>
          <a:blip r:embed="rId2"/>
          <a:stretch>
            <a:fillRect/>
          </a:stretch>
        </p:blipFill>
        <p:spPr>
          <a:xfrm>
            <a:off x="1069261" y="4604674"/>
            <a:ext cx="4411801" cy="495367"/>
          </a:xfrm>
          <a:prstGeom prst="rect">
            <a:avLst/>
          </a:prstGeom>
        </p:spPr>
      </p:pic>
      <p:pic>
        <p:nvPicPr>
          <p:cNvPr id="5" name="Picture 4"/>
          <p:cNvPicPr>
            <a:picLocks noChangeAspect="1"/>
          </p:cNvPicPr>
          <p:nvPr/>
        </p:nvPicPr>
        <p:blipFill>
          <a:blip r:embed="rId3"/>
          <a:stretch>
            <a:fillRect/>
          </a:stretch>
        </p:blipFill>
        <p:spPr>
          <a:xfrm>
            <a:off x="1211239" y="5082789"/>
            <a:ext cx="4179600" cy="984300"/>
          </a:xfrm>
          <a:prstGeom prst="rect">
            <a:avLst/>
          </a:prstGeom>
        </p:spPr>
      </p:pic>
      <p:pic>
        <p:nvPicPr>
          <p:cNvPr id="6" name="Picture 5"/>
          <p:cNvPicPr>
            <a:picLocks noChangeAspect="1"/>
          </p:cNvPicPr>
          <p:nvPr/>
        </p:nvPicPr>
        <p:blipFill rotWithShape="1">
          <a:blip r:embed="rId4"/>
          <a:srcRect t="3870"/>
          <a:stretch/>
        </p:blipFill>
        <p:spPr>
          <a:xfrm>
            <a:off x="6455150" y="4330460"/>
            <a:ext cx="4733309" cy="1981440"/>
          </a:xfrm>
          <a:prstGeom prst="rect">
            <a:avLst/>
          </a:prstGeom>
        </p:spPr>
      </p:pic>
      <p:sp>
        <p:nvSpPr>
          <p:cNvPr id="8" name="Rectangle 7"/>
          <p:cNvSpPr/>
          <p:nvPr/>
        </p:nvSpPr>
        <p:spPr>
          <a:xfrm>
            <a:off x="2165230" y="5167223"/>
            <a:ext cx="1664898" cy="81950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4761781" y="5167223"/>
            <a:ext cx="465827" cy="81950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AEA48A5E-2045-4849-999D-27541BE5308C}"/>
                  </a:ext>
                </a:extLst>
              </p14:cNvPr>
              <p14:cNvContentPartPr/>
              <p14:nvPr/>
            </p14:nvContentPartPr>
            <p14:xfrm>
              <a:off x="4003200" y="2593080"/>
              <a:ext cx="2990520" cy="96840"/>
            </p14:xfrm>
          </p:contentPart>
        </mc:Choice>
        <mc:Fallback xmlns="">
          <p:pic>
            <p:nvPicPr>
              <p:cNvPr id="7" name="Ink 6">
                <a:extLst>
                  <a:ext uri="{FF2B5EF4-FFF2-40B4-BE49-F238E27FC236}">
                    <a16:creationId xmlns:a16="http://schemas.microsoft.com/office/drawing/2014/main" id="{AEA48A5E-2045-4849-999D-27541BE5308C}"/>
                  </a:ext>
                </a:extLst>
              </p:cNvPr>
              <p:cNvPicPr/>
              <p:nvPr/>
            </p:nvPicPr>
            <p:blipFill>
              <a:blip r:embed="rId6"/>
              <a:stretch>
                <a:fillRect/>
              </a:stretch>
            </p:blipFill>
            <p:spPr>
              <a:xfrm>
                <a:off x="3993840" y="2583720"/>
                <a:ext cx="3009240" cy="115560"/>
              </a:xfrm>
              <a:prstGeom prst="rect">
                <a:avLst/>
              </a:prstGeom>
            </p:spPr>
          </p:pic>
        </mc:Fallback>
      </mc:AlternateContent>
      <p:sp>
        <p:nvSpPr>
          <p:cNvPr id="10" name="TextBox 9">
            <a:extLst>
              <a:ext uri="{FF2B5EF4-FFF2-40B4-BE49-F238E27FC236}">
                <a16:creationId xmlns:a16="http://schemas.microsoft.com/office/drawing/2014/main" id="{654CC86E-A76A-4BFD-ADF6-BA8D867378A9}"/>
              </a:ext>
            </a:extLst>
          </p:cNvPr>
          <p:cNvSpPr txBox="1"/>
          <p:nvPr/>
        </p:nvSpPr>
        <p:spPr>
          <a:xfrm rot="19915448">
            <a:off x="7200184" y="5025362"/>
            <a:ext cx="3045345" cy="369332"/>
          </a:xfrm>
          <a:prstGeom prst="rect">
            <a:avLst/>
          </a:prstGeom>
          <a:noFill/>
        </p:spPr>
        <p:txBody>
          <a:bodyPr wrap="square" rtlCol="0">
            <a:spAutoFit/>
          </a:bodyPr>
          <a:lstStyle/>
          <a:p>
            <a:r>
              <a:rPr lang="en-US" dirty="0">
                <a:solidFill>
                  <a:schemeClr val="bg1">
                    <a:lumMod val="65000"/>
                  </a:schemeClr>
                </a:solidFill>
              </a:rPr>
              <a:t>MOHONA GHOSH</a:t>
            </a:r>
            <a:endParaRPr lang="en-IN" dirty="0">
              <a:solidFill>
                <a:schemeClr val="bg1">
                  <a:lumMod val="65000"/>
                </a:schemeClr>
              </a:solidFill>
            </a:endParaRPr>
          </a:p>
        </p:txBody>
      </p:sp>
      <p:sp>
        <p:nvSpPr>
          <p:cNvPr id="12" name="TextBox 11">
            <a:extLst>
              <a:ext uri="{FF2B5EF4-FFF2-40B4-BE49-F238E27FC236}">
                <a16:creationId xmlns:a16="http://schemas.microsoft.com/office/drawing/2014/main" id="{6EDF9177-2AEC-4453-9943-5481294C5E70}"/>
              </a:ext>
            </a:extLst>
          </p:cNvPr>
          <p:cNvSpPr txBox="1"/>
          <p:nvPr/>
        </p:nvSpPr>
        <p:spPr>
          <a:xfrm rot="19915448">
            <a:off x="1946470" y="4982556"/>
            <a:ext cx="3045345" cy="369332"/>
          </a:xfrm>
          <a:prstGeom prst="rect">
            <a:avLst/>
          </a:prstGeom>
          <a:noFill/>
        </p:spPr>
        <p:txBody>
          <a:bodyPr wrap="square" rtlCol="0">
            <a:spAutoFit/>
          </a:bodyPr>
          <a:lstStyle/>
          <a:p>
            <a:r>
              <a:rPr lang="en-US" dirty="0">
                <a:solidFill>
                  <a:schemeClr val="bg1">
                    <a:lumMod val="65000"/>
                  </a:schemeClr>
                </a:solidFill>
              </a:rPr>
              <a:t>MOHONA GHOSH</a:t>
            </a:r>
            <a:endParaRPr lang="en-IN" dirty="0">
              <a:solidFill>
                <a:schemeClr val="bg1">
                  <a:lumMod val="65000"/>
                </a:schemeClr>
              </a:solidFill>
            </a:endParaRPr>
          </a:p>
        </p:txBody>
      </p:sp>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96815709-4274-63C7-E75A-622B744A4C4C}"/>
                  </a:ext>
                </a:extLst>
              </p14:cNvPr>
              <p14:cNvContentPartPr/>
              <p14:nvPr/>
            </p14:nvContentPartPr>
            <p14:xfrm>
              <a:off x="634320" y="4294800"/>
              <a:ext cx="5930640" cy="2057040"/>
            </p14:xfrm>
          </p:contentPart>
        </mc:Choice>
        <mc:Fallback>
          <p:pic>
            <p:nvPicPr>
              <p:cNvPr id="11" name="Ink 10">
                <a:extLst>
                  <a:ext uri="{FF2B5EF4-FFF2-40B4-BE49-F238E27FC236}">
                    <a16:creationId xmlns:a16="http://schemas.microsoft.com/office/drawing/2014/main" id="{96815709-4274-63C7-E75A-622B744A4C4C}"/>
                  </a:ext>
                </a:extLst>
              </p:cNvPr>
              <p:cNvPicPr/>
              <p:nvPr/>
            </p:nvPicPr>
            <p:blipFill>
              <a:blip r:embed="rId8"/>
              <a:stretch>
                <a:fillRect/>
              </a:stretch>
            </p:blipFill>
            <p:spPr>
              <a:xfrm>
                <a:off x="624960" y="4285440"/>
                <a:ext cx="5949360" cy="2075760"/>
              </a:xfrm>
              <a:prstGeom prst="rect">
                <a:avLst/>
              </a:prstGeom>
            </p:spPr>
          </p:pic>
        </mc:Fallback>
      </mc:AlternateContent>
    </p:spTree>
    <p:extLst>
      <p:ext uri="{BB962C8B-B14F-4D97-AF65-F5344CB8AC3E}">
        <p14:creationId xmlns:p14="http://schemas.microsoft.com/office/powerpoint/2010/main" val="983103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4 Antivirus generations</a:t>
            </a:r>
            <a:endParaRPr lang="en-IN" dirty="0"/>
          </a:p>
        </p:txBody>
      </p:sp>
      <p:sp>
        <p:nvSpPr>
          <p:cNvPr id="3" name="Content Placeholder 2"/>
          <p:cNvSpPr>
            <a:spLocks noGrp="1"/>
          </p:cNvSpPr>
          <p:nvPr>
            <p:ph idx="1"/>
          </p:nvPr>
        </p:nvSpPr>
        <p:spPr>
          <a:xfrm>
            <a:off x="838200" y="1825625"/>
            <a:ext cx="11471694" cy="4351338"/>
          </a:xfrm>
        </p:spPr>
        <p:txBody>
          <a:bodyPr>
            <a:normAutofit/>
          </a:bodyPr>
          <a:lstStyle/>
          <a:p>
            <a:r>
              <a:rPr lang="en-IN" b="1" dirty="0"/>
              <a:t>Fourth-generation: </a:t>
            </a:r>
            <a:r>
              <a:rPr lang="en-IN" dirty="0"/>
              <a:t>Packages consisting of a variety of antivirus techniques used together:  </a:t>
            </a:r>
          </a:p>
          <a:p>
            <a:pPr marL="0" indent="0">
              <a:buNone/>
            </a:pPr>
            <a:r>
              <a:rPr lang="en-IN" dirty="0"/>
              <a:t>   - Scanning; </a:t>
            </a:r>
          </a:p>
          <a:p>
            <a:pPr marL="0" indent="0">
              <a:buNone/>
            </a:pPr>
            <a:r>
              <a:rPr lang="en-IN" dirty="0"/>
              <a:t>   - Activity trap;  </a:t>
            </a:r>
          </a:p>
          <a:p>
            <a:pPr marL="0" indent="0">
              <a:buNone/>
            </a:pPr>
            <a:r>
              <a:rPr lang="en-IN" dirty="0"/>
              <a:t>   - Control capability; etc.  </a:t>
            </a:r>
          </a:p>
          <a:p>
            <a:r>
              <a:rPr lang="en-IN" dirty="0"/>
              <a:t>Usually combined with other security defence systems (IDS, firewalls, etc.)</a:t>
            </a:r>
          </a:p>
          <a:p>
            <a:r>
              <a:rPr lang="en-IN" dirty="0"/>
              <a:t>In addition, such a package includes access control capability, which limits the ability of viruses to penetrate a system and then limits the ability of a virus to update files in order to pass on the infection. </a:t>
            </a:r>
          </a:p>
        </p:txBody>
      </p:sp>
    </p:spTree>
    <p:extLst>
      <p:ext uri="{BB962C8B-B14F-4D97-AF65-F5344CB8AC3E}">
        <p14:creationId xmlns:p14="http://schemas.microsoft.com/office/powerpoint/2010/main" val="3785344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Computer Worms</a:t>
            </a:r>
            <a:endParaRPr lang="en-IN" dirty="0"/>
          </a:p>
        </p:txBody>
      </p:sp>
      <p:pic>
        <p:nvPicPr>
          <p:cNvPr id="4" name="Picture 3"/>
          <p:cNvPicPr>
            <a:picLocks noChangeAspect="1"/>
          </p:cNvPicPr>
          <p:nvPr/>
        </p:nvPicPr>
        <p:blipFill>
          <a:blip r:embed="rId2"/>
          <a:stretch>
            <a:fillRect/>
          </a:stretch>
        </p:blipFill>
        <p:spPr>
          <a:xfrm>
            <a:off x="979750" y="2007890"/>
            <a:ext cx="10374050" cy="4529129"/>
          </a:xfrm>
          <a:prstGeom prst="rect">
            <a:avLst/>
          </a:prstGeom>
        </p:spPr>
      </p:pic>
    </p:spTree>
    <p:extLst>
      <p:ext uri="{BB962C8B-B14F-4D97-AF65-F5344CB8AC3E}">
        <p14:creationId xmlns:p14="http://schemas.microsoft.com/office/powerpoint/2010/main" val="1354797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Advanced Antivirus Techniques</a:t>
            </a:r>
            <a:endParaRPr lang="en-IN" dirty="0"/>
          </a:p>
        </p:txBody>
      </p:sp>
      <p:sp>
        <p:nvSpPr>
          <p:cNvPr id="3" name="Content Placeholder 2"/>
          <p:cNvSpPr>
            <a:spLocks noGrp="1"/>
          </p:cNvSpPr>
          <p:nvPr>
            <p:ph idx="1"/>
          </p:nvPr>
        </p:nvSpPr>
        <p:spPr/>
        <p:txBody>
          <a:bodyPr/>
          <a:lstStyle/>
          <a:p>
            <a:r>
              <a:rPr lang="en-IN" dirty="0"/>
              <a:t>Advanced Antivirus Techniques now are equipped to handle polymorphic virus</a:t>
            </a:r>
          </a:p>
          <a:p>
            <a:r>
              <a:rPr lang="en-IN" dirty="0"/>
              <a:t>Recall that polymorphic viruses use encryption to hide malicious code, however, to execute such a code it has to be decrypted.</a:t>
            </a:r>
          </a:p>
          <a:p>
            <a:r>
              <a:rPr lang="en-IN" dirty="0">
                <a:solidFill>
                  <a:srgbClr val="FF0000"/>
                </a:solidFill>
              </a:rPr>
              <a:t>Generic decryption (GD) technology </a:t>
            </a:r>
            <a:r>
              <a:rPr lang="en-IN" dirty="0"/>
              <a:t>enables the antivirus program to easily detect even the most complex polymorphic viruses while maintaining fast scanning speeds</a:t>
            </a:r>
          </a:p>
          <a:p>
            <a:r>
              <a:rPr lang="en-IN" dirty="0"/>
              <a:t>In order to detect such a structure, executable files are run through a GD scanner, which contains the following elements:</a:t>
            </a:r>
          </a:p>
          <a:p>
            <a:pPr marL="0" indent="0">
              <a:buNone/>
            </a:pPr>
            <a:endParaRPr lang="en-IN" dirty="0"/>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CB5535C-6BAE-915E-9DA4-D0A75614E8A7}"/>
                  </a:ext>
                </a:extLst>
              </p14:cNvPr>
              <p14:cNvContentPartPr/>
              <p14:nvPr/>
            </p14:nvContentPartPr>
            <p14:xfrm>
              <a:off x="418320" y="3639600"/>
              <a:ext cx="517320" cy="923040"/>
            </p14:xfrm>
          </p:contentPart>
        </mc:Choice>
        <mc:Fallback>
          <p:pic>
            <p:nvPicPr>
              <p:cNvPr id="4" name="Ink 3">
                <a:extLst>
                  <a:ext uri="{FF2B5EF4-FFF2-40B4-BE49-F238E27FC236}">
                    <a16:creationId xmlns:a16="http://schemas.microsoft.com/office/drawing/2014/main" id="{6CB5535C-6BAE-915E-9DA4-D0A75614E8A7}"/>
                  </a:ext>
                </a:extLst>
              </p:cNvPr>
              <p:cNvPicPr/>
              <p:nvPr/>
            </p:nvPicPr>
            <p:blipFill>
              <a:blip r:embed="rId3"/>
              <a:stretch>
                <a:fillRect/>
              </a:stretch>
            </p:blipFill>
            <p:spPr>
              <a:xfrm>
                <a:off x="408960" y="3630240"/>
                <a:ext cx="536040" cy="941760"/>
              </a:xfrm>
              <a:prstGeom prst="rect">
                <a:avLst/>
              </a:prstGeom>
            </p:spPr>
          </p:pic>
        </mc:Fallback>
      </mc:AlternateContent>
    </p:spTree>
    <p:extLst>
      <p:ext uri="{BB962C8B-B14F-4D97-AF65-F5344CB8AC3E}">
        <p14:creationId xmlns:p14="http://schemas.microsoft.com/office/powerpoint/2010/main" val="1848775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Advanced Antivirus Techniques</a:t>
            </a:r>
            <a:endParaRPr lang="en-IN" dirty="0"/>
          </a:p>
        </p:txBody>
      </p:sp>
      <p:sp>
        <p:nvSpPr>
          <p:cNvPr id="3" name="Content Placeholder 2"/>
          <p:cNvSpPr>
            <a:spLocks noGrp="1"/>
          </p:cNvSpPr>
          <p:nvPr>
            <p:ph idx="1"/>
          </p:nvPr>
        </p:nvSpPr>
        <p:spPr/>
        <p:txBody>
          <a:bodyPr>
            <a:normAutofit fontScale="92500" lnSpcReduction="20000"/>
          </a:bodyPr>
          <a:lstStyle/>
          <a:p>
            <a:endParaRPr lang="en-IN" dirty="0"/>
          </a:p>
          <a:p>
            <a:endParaRPr lang="en-IN" dirty="0"/>
          </a:p>
          <a:p>
            <a:endParaRPr lang="en-IN" dirty="0"/>
          </a:p>
          <a:p>
            <a:endParaRPr lang="en-IN" dirty="0"/>
          </a:p>
          <a:p>
            <a:r>
              <a:rPr lang="en-IN" dirty="0"/>
              <a:t>At the start of each simulation, the emulator begins interpreting instructions in the target code, one at a time. Thus, if the code includes a decryption routine that decrypts and hence exposes the virus, that code is interpreted</a:t>
            </a:r>
          </a:p>
          <a:p>
            <a:r>
              <a:rPr lang="en-IN" dirty="0"/>
              <a:t>In effect, the virus does the work for the antivirus program by exposing itself. </a:t>
            </a:r>
          </a:p>
          <a:p>
            <a:r>
              <a:rPr lang="en-IN" dirty="0"/>
              <a:t>Periodically, the control module interrupts interpretation to scan the target code for virus signatures.</a:t>
            </a:r>
          </a:p>
        </p:txBody>
      </p:sp>
      <p:pic>
        <p:nvPicPr>
          <p:cNvPr id="4" name="Picture 3"/>
          <p:cNvPicPr>
            <a:picLocks noChangeAspect="1"/>
          </p:cNvPicPr>
          <p:nvPr/>
        </p:nvPicPr>
        <p:blipFill>
          <a:blip r:embed="rId2"/>
          <a:stretch>
            <a:fillRect/>
          </a:stretch>
        </p:blipFill>
        <p:spPr>
          <a:xfrm>
            <a:off x="2404221" y="1465823"/>
            <a:ext cx="6713900" cy="1918591"/>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7A147216-C5E3-C78E-1C87-D96B73079391}"/>
                  </a:ext>
                </a:extLst>
              </p14:cNvPr>
              <p14:cNvContentPartPr/>
              <p14:nvPr/>
            </p14:nvContentPartPr>
            <p14:xfrm>
              <a:off x="367560" y="130320"/>
              <a:ext cx="11575080" cy="3251160"/>
            </p14:xfrm>
          </p:contentPart>
        </mc:Choice>
        <mc:Fallback>
          <p:pic>
            <p:nvPicPr>
              <p:cNvPr id="5" name="Ink 4">
                <a:extLst>
                  <a:ext uri="{FF2B5EF4-FFF2-40B4-BE49-F238E27FC236}">
                    <a16:creationId xmlns:a16="http://schemas.microsoft.com/office/drawing/2014/main" id="{7A147216-C5E3-C78E-1C87-D96B73079391}"/>
                  </a:ext>
                </a:extLst>
              </p:cNvPr>
              <p:cNvPicPr/>
              <p:nvPr/>
            </p:nvPicPr>
            <p:blipFill>
              <a:blip r:embed="rId4"/>
              <a:stretch>
                <a:fillRect/>
              </a:stretch>
            </p:blipFill>
            <p:spPr>
              <a:xfrm>
                <a:off x="358200" y="120960"/>
                <a:ext cx="11593800" cy="3269880"/>
              </a:xfrm>
              <a:prstGeom prst="rect">
                <a:avLst/>
              </a:prstGeom>
            </p:spPr>
          </p:pic>
        </mc:Fallback>
      </mc:AlternateContent>
    </p:spTree>
    <p:extLst>
      <p:ext uri="{BB962C8B-B14F-4D97-AF65-F5344CB8AC3E}">
        <p14:creationId xmlns:p14="http://schemas.microsoft.com/office/powerpoint/2010/main" val="4283491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Advanced Antivirus Techniques</a:t>
            </a:r>
            <a:endParaRPr lang="en-IN" dirty="0"/>
          </a:p>
        </p:txBody>
      </p:sp>
      <p:sp>
        <p:nvSpPr>
          <p:cNvPr id="3" name="Content Placeholder 2"/>
          <p:cNvSpPr>
            <a:spLocks noGrp="1"/>
          </p:cNvSpPr>
          <p:nvPr>
            <p:ph idx="1"/>
          </p:nvPr>
        </p:nvSpPr>
        <p:spPr/>
        <p:txBody>
          <a:bodyPr>
            <a:normAutofit lnSpcReduction="10000"/>
          </a:bodyPr>
          <a:lstStyle/>
          <a:p>
            <a:r>
              <a:rPr lang="en-IN" dirty="0"/>
              <a:t>During interpretation, the target code can cause no damage to the actual personal computer environment, because it is being interpreted in a completely controlled environment.</a:t>
            </a:r>
          </a:p>
          <a:p>
            <a:r>
              <a:rPr lang="en-IN" dirty="0"/>
              <a:t>The most difficult design issue with a GD scanner is to determine how long to run each interpretation. Typically, virus elements are activated soon after a program begins executing, but this need not be the case. The longer the scanner emulates a particular program, the more likely it is to catch any hidden viruses. </a:t>
            </a:r>
          </a:p>
          <a:p>
            <a:r>
              <a:rPr lang="en-IN" dirty="0"/>
              <a:t>However, the antivirus program can take up only a limited amount of time and resources before users complain of degraded system performance.</a:t>
            </a:r>
          </a:p>
        </p:txBody>
      </p:sp>
    </p:spTree>
    <p:extLst>
      <p:ext uri="{BB962C8B-B14F-4D97-AF65-F5344CB8AC3E}">
        <p14:creationId xmlns:p14="http://schemas.microsoft.com/office/powerpoint/2010/main" val="3138758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Advanced Antivirus Techniques</a:t>
            </a:r>
            <a:endParaRPr lang="en-IN" dirty="0"/>
          </a:p>
        </p:txBody>
      </p:sp>
      <p:sp>
        <p:nvSpPr>
          <p:cNvPr id="3" name="Content Placeholder 2"/>
          <p:cNvSpPr>
            <a:spLocks noGrp="1"/>
          </p:cNvSpPr>
          <p:nvPr>
            <p:ph idx="1"/>
          </p:nvPr>
        </p:nvSpPr>
        <p:spPr/>
        <p:txBody>
          <a:bodyPr/>
          <a:lstStyle/>
          <a:p>
            <a:r>
              <a:rPr lang="en-IN" dirty="0"/>
              <a:t>Another capability advanced antivirus techniques have is that they include Behaviour-Blocking software within them</a:t>
            </a:r>
          </a:p>
          <a:p>
            <a:r>
              <a:rPr lang="en-IN" dirty="0" err="1"/>
              <a:t>Behavior</a:t>
            </a:r>
            <a:r>
              <a:rPr lang="en-IN" dirty="0"/>
              <a:t>-blocking software integrates with the operating system of a host computer and monitors program behaviour in real-time for malicious actions</a:t>
            </a:r>
          </a:p>
          <a:p>
            <a:r>
              <a:rPr lang="en-IN" dirty="0"/>
              <a:t>The behaviour blocking software then blocks potentially malicious actions before they have a chance to affect the system.</a:t>
            </a:r>
          </a:p>
          <a:p>
            <a:endParaRPr lang="en-IN" dirty="0"/>
          </a:p>
        </p:txBody>
      </p:sp>
    </p:spTree>
    <p:extLst>
      <p:ext uri="{BB962C8B-B14F-4D97-AF65-F5344CB8AC3E}">
        <p14:creationId xmlns:p14="http://schemas.microsoft.com/office/powerpoint/2010/main" val="3976481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Advanced Antivirus Techniques</a:t>
            </a:r>
            <a:endParaRPr lang="en-IN" dirty="0"/>
          </a:p>
        </p:txBody>
      </p:sp>
      <p:sp>
        <p:nvSpPr>
          <p:cNvPr id="3" name="Content Placeholder 2"/>
          <p:cNvSpPr>
            <a:spLocks noGrp="1"/>
          </p:cNvSpPr>
          <p:nvPr>
            <p:ph idx="1"/>
          </p:nvPr>
        </p:nvSpPr>
        <p:spPr/>
        <p:txBody>
          <a:bodyPr/>
          <a:lstStyle/>
          <a:p>
            <a:r>
              <a:rPr lang="en-IN" dirty="0"/>
              <a:t>Monitored behaviours can include:</a:t>
            </a:r>
          </a:p>
          <a:p>
            <a:pPr lvl="1"/>
            <a:r>
              <a:rPr lang="en-IN" dirty="0"/>
              <a:t>Attempts to open, view, delete, and/or modify files;</a:t>
            </a:r>
          </a:p>
          <a:p>
            <a:pPr lvl="1"/>
            <a:r>
              <a:rPr lang="en-IN" dirty="0"/>
              <a:t>Attempts to format disk drives and other unrecoverable disk operations;</a:t>
            </a:r>
          </a:p>
          <a:p>
            <a:pPr lvl="1"/>
            <a:r>
              <a:rPr lang="en-IN" dirty="0"/>
              <a:t>Modifications to the logic of executable files or macros;</a:t>
            </a:r>
          </a:p>
          <a:p>
            <a:pPr lvl="1"/>
            <a:r>
              <a:rPr lang="en-IN" dirty="0"/>
              <a:t>Modification of critical system settings, such as start-up settings;</a:t>
            </a:r>
          </a:p>
          <a:p>
            <a:pPr lvl="1"/>
            <a:r>
              <a:rPr lang="en-IN" dirty="0"/>
              <a:t>Initiation of network communications etc.</a:t>
            </a:r>
          </a:p>
        </p:txBody>
      </p:sp>
    </p:spTree>
    <p:extLst>
      <p:ext uri="{BB962C8B-B14F-4D97-AF65-F5344CB8AC3E}">
        <p14:creationId xmlns:p14="http://schemas.microsoft.com/office/powerpoint/2010/main" val="741289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Behaviour Blocking Software</a:t>
            </a:r>
            <a:endParaRPr lang="en-IN" dirty="0"/>
          </a:p>
        </p:txBody>
      </p:sp>
      <p:sp>
        <p:nvSpPr>
          <p:cNvPr id="4" name="Content Placeholder 3"/>
          <p:cNvSpPr>
            <a:spLocks noGrp="1"/>
          </p:cNvSpPr>
          <p:nvPr>
            <p:ph sz="half" idx="1"/>
          </p:nvPr>
        </p:nvSpPr>
        <p:spPr>
          <a:xfrm>
            <a:off x="405443" y="1825625"/>
            <a:ext cx="4656972" cy="4351338"/>
          </a:xfrm>
        </p:spPr>
        <p:txBody>
          <a:bodyPr>
            <a:noAutofit/>
          </a:bodyPr>
          <a:lstStyle/>
          <a:p>
            <a:r>
              <a:rPr lang="en-IN" sz="2200" dirty="0"/>
              <a:t>Behaviour-blocking software runs on server and desktop computers and is instructed through policies set by the network administrator to let benign actions take place but to intercede when unauthorized or suspicious actions occur. </a:t>
            </a:r>
          </a:p>
          <a:p>
            <a:r>
              <a:rPr lang="en-IN" sz="2200" dirty="0"/>
              <a:t>The module blocks any suspicious software from executing.</a:t>
            </a:r>
          </a:p>
          <a:p>
            <a:r>
              <a:rPr lang="en-IN" sz="2200" dirty="0"/>
              <a:t>The blocker isolates the code in a sandbox, which restricts the code’s access to various OS resources and applications. </a:t>
            </a:r>
          </a:p>
          <a:p>
            <a:r>
              <a:rPr lang="en-IN" sz="2200" dirty="0"/>
              <a:t>The blocker then sends an alert.</a:t>
            </a:r>
          </a:p>
        </p:txBody>
      </p:sp>
      <p:pic>
        <p:nvPicPr>
          <p:cNvPr id="6" name="Picture 5"/>
          <p:cNvPicPr>
            <a:picLocks noChangeAspect="1"/>
          </p:cNvPicPr>
          <p:nvPr/>
        </p:nvPicPr>
        <p:blipFill>
          <a:blip r:embed="rId2"/>
          <a:stretch>
            <a:fillRect/>
          </a:stretch>
        </p:blipFill>
        <p:spPr>
          <a:xfrm>
            <a:off x="5062415" y="2008705"/>
            <a:ext cx="6881178" cy="4168258"/>
          </a:xfrm>
          <a:prstGeom prst="rect">
            <a:avLst/>
          </a:prstGeom>
        </p:spPr>
      </p:pic>
    </p:spTree>
    <p:extLst>
      <p:ext uri="{BB962C8B-B14F-4D97-AF65-F5344CB8AC3E}">
        <p14:creationId xmlns:p14="http://schemas.microsoft.com/office/powerpoint/2010/main" val="2253090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Behaviour Blocking Software</a:t>
            </a:r>
            <a:endParaRPr lang="en-IN" dirty="0"/>
          </a:p>
        </p:txBody>
      </p:sp>
      <p:sp>
        <p:nvSpPr>
          <p:cNvPr id="4" name="Content Placeholder 3"/>
          <p:cNvSpPr>
            <a:spLocks noGrp="1"/>
          </p:cNvSpPr>
          <p:nvPr>
            <p:ph sz="half" idx="1"/>
          </p:nvPr>
        </p:nvSpPr>
        <p:spPr>
          <a:xfrm>
            <a:off x="405443" y="1825625"/>
            <a:ext cx="4656972" cy="4351338"/>
          </a:xfrm>
        </p:spPr>
        <p:txBody>
          <a:bodyPr>
            <a:noAutofit/>
          </a:bodyPr>
          <a:lstStyle/>
          <a:p>
            <a:r>
              <a:rPr lang="en-IN" sz="2000" dirty="0"/>
              <a:t>Because a behaviour blocker can block suspicious software in real-time, it has an advantage over other established antivirus detection techniques as fingerprinting techniques</a:t>
            </a:r>
          </a:p>
          <a:p>
            <a:r>
              <a:rPr lang="en-IN" sz="2000" dirty="0"/>
              <a:t>This is so because, while there are literally trillions of different ways to obfuscate and rearrange the instructions of a virus or worm, many of which will evade detection by a fingerprint scanner or heuristic, eventually malicious code must make a well-defined request to the operating system. </a:t>
            </a:r>
          </a:p>
        </p:txBody>
      </p:sp>
      <p:pic>
        <p:nvPicPr>
          <p:cNvPr id="6" name="Picture 5"/>
          <p:cNvPicPr>
            <a:picLocks noChangeAspect="1"/>
          </p:cNvPicPr>
          <p:nvPr/>
        </p:nvPicPr>
        <p:blipFill>
          <a:blip r:embed="rId2"/>
          <a:stretch>
            <a:fillRect/>
          </a:stretch>
        </p:blipFill>
        <p:spPr>
          <a:xfrm>
            <a:off x="5062415" y="2008705"/>
            <a:ext cx="6881178" cy="4168258"/>
          </a:xfrm>
          <a:prstGeom prst="rect">
            <a:avLst/>
          </a:prstGeom>
        </p:spPr>
      </p:pic>
    </p:spTree>
    <p:extLst>
      <p:ext uri="{BB962C8B-B14F-4D97-AF65-F5344CB8AC3E}">
        <p14:creationId xmlns:p14="http://schemas.microsoft.com/office/powerpoint/2010/main" val="3281293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Behaviour Blocking Software</a:t>
            </a:r>
            <a:endParaRPr lang="en-IN" dirty="0"/>
          </a:p>
        </p:txBody>
      </p:sp>
      <p:sp>
        <p:nvSpPr>
          <p:cNvPr id="4" name="Content Placeholder 3"/>
          <p:cNvSpPr>
            <a:spLocks noGrp="1"/>
          </p:cNvSpPr>
          <p:nvPr>
            <p:ph sz="half" idx="1"/>
          </p:nvPr>
        </p:nvSpPr>
        <p:spPr>
          <a:xfrm>
            <a:off x="405443" y="1825625"/>
            <a:ext cx="4656972" cy="4351338"/>
          </a:xfrm>
        </p:spPr>
        <p:txBody>
          <a:bodyPr>
            <a:noAutofit/>
          </a:bodyPr>
          <a:lstStyle/>
          <a:p>
            <a:r>
              <a:rPr lang="en-IN" sz="1800" dirty="0"/>
              <a:t>Given that the behaviour blocker can intercept all such requests, it can identify and block malicious actions regardless of how obfuscated the program logic appears to be.</a:t>
            </a:r>
          </a:p>
          <a:p>
            <a:r>
              <a:rPr lang="en-IN" sz="1800" dirty="0"/>
              <a:t>Behaviour blocking alone has limitations. Because the malicious code must run on the target machine before all its behaviours can be identified, it can cause harm before it has been detected and blocked. </a:t>
            </a:r>
          </a:p>
          <a:p>
            <a:r>
              <a:rPr lang="en-IN" sz="1800" dirty="0"/>
              <a:t>For example, a new virus might shuffle a number of seemingly unimportant files around the hard drive before infecting a single file and being blocked. Even though the actual infection was blocked, the user may be unable to locate his or her files, causing a loss to productivity or possibly worse.</a:t>
            </a:r>
          </a:p>
        </p:txBody>
      </p:sp>
      <p:pic>
        <p:nvPicPr>
          <p:cNvPr id="6" name="Picture 5"/>
          <p:cNvPicPr>
            <a:picLocks noChangeAspect="1"/>
          </p:cNvPicPr>
          <p:nvPr/>
        </p:nvPicPr>
        <p:blipFill>
          <a:blip r:embed="rId2"/>
          <a:stretch>
            <a:fillRect/>
          </a:stretch>
        </p:blipFill>
        <p:spPr>
          <a:xfrm>
            <a:off x="5062415" y="2008705"/>
            <a:ext cx="6881178" cy="4168258"/>
          </a:xfrm>
          <a:prstGeom prst="rect">
            <a:avLst/>
          </a:prstGeom>
        </p:spPr>
      </p:pic>
    </p:spTree>
    <p:extLst>
      <p:ext uri="{BB962C8B-B14F-4D97-AF65-F5344CB8AC3E}">
        <p14:creationId xmlns:p14="http://schemas.microsoft.com/office/powerpoint/2010/main" val="2956821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Computer Worms</a:t>
            </a:r>
            <a:endParaRPr lang="en-IN" dirty="0"/>
          </a:p>
        </p:txBody>
      </p:sp>
      <p:sp>
        <p:nvSpPr>
          <p:cNvPr id="3" name="Content Placeholder 2"/>
          <p:cNvSpPr>
            <a:spLocks noGrp="1"/>
          </p:cNvSpPr>
          <p:nvPr>
            <p:ph idx="1"/>
          </p:nvPr>
        </p:nvSpPr>
        <p:spPr/>
        <p:txBody>
          <a:bodyPr>
            <a:normAutofit/>
          </a:bodyPr>
          <a:lstStyle/>
          <a:p>
            <a:r>
              <a:rPr lang="en-IN" sz="2400" dirty="0"/>
              <a:t>Network worm programs use network connections to spread from system to system. Once active within a system, a network worm can behave as a computer virus or bacteria, or it could implant Trojan horse programs or perform any number of disruptive or destructive actions.</a:t>
            </a:r>
          </a:p>
          <a:p>
            <a:r>
              <a:rPr lang="en-IN" sz="2400" dirty="0"/>
              <a:t>To replicate itself, a network worm uses some sort of network vehicle. Examples include the following:</a:t>
            </a:r>
          </a:p>
        </p:txBody>
      </p:sp>
      <p:pic>
        <p:nvPicPr>
          <p:cNvPr id="4" name="Picture 3"/>
          <p:cNvPicPr>
            <a:picLocks noChangeAspect="1"/>
          </p:cNvPicPr>
          <p:nvPr/>
        </p:nvPicPr>
        <p:blipFill>
          <a:blip r:embed="rId2"/>
          <a:stretch>
            <a:fillRect/>
          </a:stretch>
        </p:blipFill>
        <p:spPr>
          <a:xfrm>
            <a:off x="2167594" y="4170684"/>
            <a:ext cx="9186206" cy="2687316"/>
          </a:xfrm>
          <a:prstGeom prst="rect">
            <a:avLst/>
          </a:prstGeom>
        </p:spPr>
      </p:pic>
    </p:spTree>
    <p:extLst>
      <p:ext uri="{BB962C8B-B14F-4D97-AF65-F5344CB8AC3E}">
        <p14:creationId xmlns:p14="http://schemas.microsoft.com/office/powerpoint/2010/main" val="180786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Computer Worms</a:t>
            </a:r>
            <a:endParaRPr lang="en-IN" dirty="0"/>
          </a:p>
        </p:txBody>
      </p:sp>
      <p:pic>
        <p:nvPicPr>
          <p:cNvPr id="4" name="Picture 3"/>
          <p:cNvPicPr>
            <a:picLocks noChangeAspect="1"/>
          </p:cNvPicPr>
          <p:nvPr/>
        </p:nvPicPr>
        <p:blipFill>
          <a:blip r:embed="rId2"/>
          <a:stretch>
            <a:fillRect/>
          </a:stretch>
        </p:blipFill>
        <p:spPr>
          <a:xfrm>
            <a:off x="1211807" y="1876523"/>
            <a:ext cx="9933522" cy="4652165"/>
          </a:xfrm>
          <a:prstGeom prst="rect">
            <a:avLst/>
          </a:prstGeom>
        </p:spPr>
      </p:pic>
    </p:spTree>
    <p:extLst>
      <p:ext uri="{BB962C8B-B14F-4D97-AF65-F5344CB8AC3E}">
        <p14:creationId xmlns:p14="http://schemas.microsoft.com/office/powerpoint/2010/main" val="3021204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Mobile Worms</a:t>
            </a:r>
            <a:endParaRPr lang="en-IN" dirty="0"/>
          </a:p>
        </p:txBody>
      </p:sp>
      <p:sp>
        <p:nvSpPr>
          <p:cNvPr id="3" name="Content Placeholder 2"/>
          <p:cNvSpPr>
            <a:spLocks noGrp="1"/>
          </p:cNvSpPr>
          <p:nvPr>
            <p:ph idx="1"/>
          </p:nvPr>
        </p:nvSpPr>
        <p:spPr/>
        <p:txBody>
          <a:bodyPr>
            <a:normAutofit/>
          </a:bodyPr>
          <a:lstStyle/>
          <a:p>
            <a:r>
              <a:rPr lang="en-IN" dirty="0"/>
              <a:t>Worms first appeared on mobile phones in 2004.</a:t>
            </a:r>
          </a:p>
          <a:p>
            <a:r>
              <a:rPr lang="en-IN" dirty="0"/>
              <a:t>These worms communicate through Bluetooth wireless connections or via the multimedia messaging service (MMS).</a:t>
            </a:r>
          </a:p>
          <a:p>
            <a:r>
              <a:rPr lang="en-IN" dirty="0"/>
              <a:t>The target is the smartphone, which is a mobile phone that permits users to install software applications from sources other than the cellular network operator.</a:t>
            </a:r>
          </a:p>
          <a:p>
            <a:r>
              <a:rPr lang="en-IN" dirty="0"/>
              <a:t>Mobile phone malware can completely disable the phone, delete data on the phone, or force the device to send costly messages to premium-priced numbers.</a:t>
            </a:r>
          </a:p>
        </p:txBody>
      </p:sp>
    </p:spTree>
    <p:extLst>
      <p:ext uri="{BB962C8B-B14F-4D97-AF65-F5344CB8AC3E}">
        <p14:creationId xmlns:p14="http://schemas.microsoft.com/office/powerpoint/2010/main" val="1741827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Mobile Worms</a:t>
            </a:r>
            <a:endParaRPr lang="en-IN" dirty="0"/>
          </a:p>
        </p:txBody>
      </p:sp>
      <p:sp>
        <p:nvSpPr>
          <p:cNvPr id="3" name="Content Placeholder 2"/>
          <p:cNvSpPr>
            <a:spLocks noGrp="1"/>
          </p:cNvSpPr>
          <p:nvPr>
            <p:ph idx="1"/>
          </p:nvPr>
        </p:nvSpPr>
        <p:spPr/>
        <p:txBody>
          <a:bodyPr>
            <a:normAutofit/>
          </a:bodyPr>
          <a:lstStyle/>
          <a:p>
            <a:r>
              <a:rPr lang="en-IN" dirty="0"/>
              <a:t>An example of a mobile phone worm is </a:t>
            </a:r>
            <a:r>
              <a:rPr lang="en-IN" dirty="0" err="1"/>
              <a:t>CommWarrior</a:t>
            </a:r>
            <a:r>
              <a:rPr lang="en-IN" dirty="0"/>
              <a:t>, which was launched in 2005. </a:t>
            </a:r>
          </a:p>
          <a:p>
            <a:r>
              <a:rPr lang="en-IN" dirty="0"/>
              <a:t>This worm replicates by means of Bluetooth to other phones in the receiving area. It also sends itself as an MMS file to numbers in the phone’s address book and in automatic replies to incoming text messages and MMS messages. </a:t>
            </a:r>
          </a:p>
          <a:p>
            <a:r>
              <a:rPr lang="en-IN" dirty="0"/>
              <a:t>In addition, it copies itself to the removable memory card and inserts itself into the program installation files on the phone.</a:t>
            </a:r>
          </a:p>
        </p:txBody>
      </p:sp>
    </p:spTree>
    <p:extLst>
      <p:ext uri="{BB962C8B-B14F-4D97-AF65-F5344CB8AC3E}">
        <p14:creationId xmlns:p14="http://schemas.microsoft.com/office/powerpoint/2010/main" val="2492844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2801" y="249337"/>
            <a:ext cx="5753401" cy="4271734"/>
          </a:xfrm>
          <a:prstGeom prst="rect">
            <a:avLst/>
          </a:prstGeom>
        </p:spPr>
      </p:pic>
      <p:pic>
        <p:nvPicPr>
          <p:cNvPr id="5" name="Picture 4"/>
          <p:cNvPicPr>
            <a:picLocks noChangeAspect="1"/>
          </p:cNvPicPr>
          <p:nvPr/>
        </p:nvPicPr>
        <p:blipFill>
          <a:blip r:embed="rId3"/>
          <a:stretch>
            <a:fillRect/>
          </a:stretch>
        </p:blipFill>
        <p:spPr>
          <a:xfrm>
            <a:off x="5567680" y="2950235"/>
            <a:ext cx="6549309" cy="3907766"/>
          </a:xfrm>
          <a:prstGeom prst="rect">
            <a:avLst/>
          </a:prstGeom>
        </p:spPr>
      </p:pic>
    </p:spTree>
    <p:extLst>
      <p:ext uri="{BB962C8B-B14F-4D97-AF65-F5344CB8AC3E}">
        <p14:creationId xmlns:p14="http://schemas.microsoft.com/office/powerpoint/2010/main" val="3798927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Worms Example</a:t>
            </a:r>
            <a:endParaRPr lang="en-IN" dirty="0"/>
          </a:p>
        </p:txBody>
      </p:sp>
      <p:sp>
        <p:nvSpPr>
          <p:cNvPr id="3" name="Content Placeholder 2"/>
          <p:cNvSpPr>
            <a:spLocks noGrp="1"/>
          </p:cNvSpPr>
          <p:nvPr>
            <p:ph idx="1"/>
          </p:nvPr>
        </p:nvSpPr>
        <p:spPr/>
        <p:txBody>
          <a:bodyPr>
            <a:normAutofit/>
          </a:bodyPr>
          <a:lstStyle/>
          <a:p>
            <a:r>
              <a:rPr lang="en-IN" b="1" dirty="0"/>
              <a:t>Morris worm</a:t>
            </a:r>
          </a:p>
          <a:p>
            <a:r>
              <a:rPr lang="en-IN" dirty="0"/>
              <a:t>The Morris worm was designed to spread on UNIX systems and used a number of different techniques for propagation. </a:t>
            </a:r>
          </a:p>
          <a:p>
            <a:r>
              <a:rPr lang="en-IN" dirty="0"/>
              <a:t>When a copy began execution, its first task was to discover other hosts known to this host that would allow entry from this host. </a:t>
            </a:r>
          </a:p>
          <a:p>
            <a:r>
              <a:rPr lang="en-IN" dirty="0"/>
              <a:t>The worm performed this task by examining a variety of lists and tables, including system tables that declared which other machines were trusted by this host, users' mail forwarding files, access permission tables by which users gave themselves permission for access to remote accounts etc. </a:t>
            </a:r>
          </a:p>
          <a:p>
            <a:pPr marL="0" indent="0">
              <a:buNone/>
            </a:pPr>
            <a:endParaRPr lang="en-IN" dirty="0"/>
          </a:p>
        </p:txBody>
      </p:sp>
    </p:spTree>
    <p:extLst>
      <p:ext uri="{BB962C8B-B14F-4D97-AF65-F5344CB8AC3E}">
        <p14:creationId xmlns:p14="http://schemas.microsoft.com/office/powerpoint/2010/main" val="136257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Worms Example</a:t>
            </a:r>
            <a:endParaRPr lang="en-IN" dirty="0"/>
          </a:p>
        </p:txBody>
      </p:sp>
      <p:sp>
        <p:nvSpPr>
          <p:cNvPr id="3" name="Content Placeholder 2"/>
          <p:cNvSpPr>
            <a:spLocks noGrp="1"/>
          </p:cNvSpPr>
          <p:nvPr>
            <p:ph idx="1"/>
          </p:nvPr>
        </p:nvSpPr>
        <p:spPr/>
        <p:txBody>
          <a:bodyPr>
            <a:normAutofit lnSpcReduction="10000"/>
          </a:bodyPr>
          <a:lstStyle/>
          <a:p>
            <a:r>
              <a:rPr lang="en-IN" b="1" dirty="0"/>
              <a:t>Morris worm</a:t>
            </a:r>
            <a:r>
              <a:rPr lang="en-IN" dirty="0"/>
              <a:t> </a:t>
            </a:r>
          </a:p>
          <a:p>
            <a:r>
              <a:rPr lang="en-IN" dirty="0"/>
              <a:t>For each discovered host, the worm tried a number of methods for gaining access:</a:t>
            </a:r>
          </a:p>
          <a:p>
            <a:pPr lvl="1"/>
            <a:r>
              <a:rPr lang="en-IN" dirty="0"/>
              <a:t>It attempted to log on to a remote host as a legitimate user. In this method, the worm first attempted to crack the local password file, and then used the discovered passwords and corresponding user IDs. The assumption was that many users would use the same password on different systems. </a:t>
            </a:r>
          </a:p>
          <a:p>
            <a:pPr lvl="1"/>
            <a:r>
              <a:rPr lang="en-IN" dirty="0"/>
              <a:t>To obtain the passwords, the worm ran a password-cracking program that tried</a:t>
            </a:r>
            <a:endParaRPr lang="en-IN" b="1" dirty="0"/>
          </a:p>
          <a:p>
            <a:pPr lvl="2"/>
            <a:r>
              <a:rPr lang="en-IN" dirty="0"/>
              <a:t>Each user's account name and simple permutations of it</a:t>
            </a:r>
          </a:p>
          <a:p>
            <a:pPr lvl="2"/>
            <a:r>
              <a:rPr lang="en-IN" dirty="0"/>
              <a:t>A list of 432 built-in passwords that Morris worm thought to be likely candidates</a:t>
            </a:r>
          </a:p>
          <a:p>
            <a:pPr lvl="2"/>
            <a:r>
              <a:rPr lang="en-IN" dirty="0"/>
              <a:t>All the words in the local system directory</a:t>
            </a:r>
          </a:p>
        </p:txBody>
      </p:sp>
    </p:spTree>
    <p:extLst>
      <p:ext uri="{BB962C8B-B14F-4D97-AF65-F5344CB8AC3E}">
        <p14:creationId xmlns:p14="http://schemas.microsoft.com/office/powerpoint/2010/main" val="1695306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1252</TotalTime>
  <Words>2042</Words>
  <Application>Microsoft Office PowerPoint</Application>
  <PresentationFormat>Widescreen</PresentationFormat>
  <Paragraphs>105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Baskerville Old Face</vt:lpstr>
      <vt:lpstr>Calibri</vt:lpstr>
      <vt:lpstr>Calibri Light</vt:lpstr>
      <vt:lpstr>Office Theme</vt:lpstr>
      <vt:lpstr>Ethical Hacking </vt:lpstr>
      <vt:lpstr>Computer Worms</vt:lpstr>
      <vt:lpstr>Computer Worms</vt:lpstr>
      <vt:lpstr>Computer Worms</vt:lpstr>
      <vt:lpstr>Mobile Worms</vt:lpstr>
      <vt:lpstr>Mobile Worms</vt:lpstr>
      <vt:lpstr>PowerPoint Presentation</vt:lpstr>
      <vt:lpstr>Worms Example</vt:lpstr>
      <vt:lpstr>Worms Example</vt:lpstr>
      <vt:lpstr>Worms Example</vt:lpstr>
      <vt:lpstr>PowerPoint Presentation</vt:lpstr>
      <vt:lpstr>Some Preventive Steps</vt:lpstr>
      <vt:lpstr>Sheep Dipping</vt:lpstr>
      <vt:lpstr>Sheep Dipping</vt:lpstr>
      <vt:lpstr>Antivirus</vt:lpstr>
      <vt:lpstr>How Antivirus work ?</vt:lpstr>
      <vt:lpstr>4 Antivirus generations</vt:lpstr>
      <vt:lpstr>4 Antivirus generations</vt:lpstr>
      <vt:lpstr>4 Antivirus generations</vt:lpstr>
      <vt:lpstr>Advanced Antivirus Techniques</vt:lpstr>
      <vt:lpstr>Advanced Antivirus Techniques</vt:lpstr>
      <vt:lpstr>Advanced Antivirus Techniques</vt:lpstr>
      <vt:lpstr>Advanced Antivirus Techniques</vt:lpstr>
      <vt:lpstr>Advanced Antivirus Techniques</vt:lpstr>
      <vt:lpstr>Behaviour Blocking Software</vt:lpstr>
      <vt:lpstr>Behaviour Blocking Software</vt:lpstr>
      <vt:lpstr>Behaviour Blocking Software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Dr Ghosh</cp:lastModifiedBy>
  <cp:revision>28</cp:revision>
  <dcterms:created xsi:type="dcterms:W3CDTF">2020-08-10T14:50:20Z</dcterms:created>
  <dcterms:modified xsi:type="dcterms:W3CDTF">2022-09-16T04:53:36Z</dcterms:modified>
</cp:coreProperties>
</file>