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95" r:id="rId4"/>
    <p:sldId id="293" r:id="rId5"/>
    <p:sldId id="301" r:id="rId6"/>
    <p:sldId id="294" r:id="rId7"/>
    <p:sldId id="296" r:id="rId8"/>
    <p:sldId id="297" r:id="rId9"/>
    <p:sldId id="298" r:id="rId10"/>
    <p:sldId id="299" r:id="rId11"/>
    <p:sldId id="303" r:id="rId12"/>
    <p:sldId id="304" r:id="rId13"/>
    <p:sldId id="305" r:id="rId14"/>
    <p:sldId id="300" r:id="rId15"/>
    <p:sldId id="306" r:id="rId16"/>
    <p:sldId id="307" r:id="rId17"/>
    <p:sldId id="311" r:id="rId18"/>
    <p:sldId id="312" r:id="rId19"/>
    <p:sldId id="313" r:id="rId20"/>
    <p:sldId id="308" r:id="rId21"/>
    <p:sldId id="309" r:id="rId22"/>
    <p:sldId id="314" r:id="rId23"/>
    <p:sldId id="315" r:id="rId24"/>
    <p:sldId id="316" r:id="rId25"/>
    <p:sldId id="317" r:id="rId26"/>
    <p:sldId id="318" r:id="rId27"/>
    <p:sldId id="31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2-10-21T05:35:05.883"/>
    </inkml:context>
    <inkml:brush xml:id="br0">
      <inkml:brushProperty name="width" value="0.05292" units="cm"/>
      <inkml:brushProperty name="height" value="0.05292" units="cm"/>
      <inkml:brushProperty name="color" value="#FF0000"/>
    </inkml:brush>
  </inkml:definitions>
  <inkml:trace contextRef="#ctx0" brushRef="#br0">8567 9061 91 0,'0'0'0'0,"0"0"0"15,0 0 0-15,0 0 4 0,0 0-4 0,0 0 4 16,-5-19-4-16,5 19 6 0,0 0-6 0,-4-8 7 16,1-1-7-16,3 9 26 0,0 0-26 0,-2-9 26 0,2 9-26 15,0 0 61-15,0 0-61 0,-3-8 62 16,3 8-62-16,0 0 45 0,0 0-45 0,0 0 45 0,0 0-45 15,0 0 48-15,0 0-48 0,0-7 48 0,0 7-48 16,0 0 48-16,0 0-48 0,0 0 48 0,0 0-48 16,0 0 43-16,0 0-43 0,8-4 44 0,5 4-44 15,-13 0 42-15,0 0-42 0,24 4 43 0,12-4-43 16,-36 0 35-16,0 0-35 0,44 3 35 0,5-1-35 16,-49-2 33-16,0 0-33 0,57 2 34 0,8-2-34 0,-65 0 29 15,0 0-29-15,65 0 30 0,2 0-30 0,-67 0 22 16,0 0-22-16,69-4 23 0,2-3-23 0,-71 7 18 0,0 0-18 15,67-8 18-15,7 2-18 0,-74 6 11 0,0 0-11 16,75-3 11-16,-2-1-11 0,-73 4 11 0,0 0-11 16,72-5 11-16,-5-2-11 0,-67 7 8 0,0 0-8 15,72-8 9-15,1 8-9 0,-73 0 11 0,0 0-11 16,72 3 11-16,0 2-11 0,-72-5 14 0,0 0-14 0,73 5 15 16,3 2-15-16,-76-7 19 0,0 0-19 0,77 6 20 15,1-3-20-15,-78-3 22 0,0 0-22 0,76 7 22 16,1 5-22-16,-77-12 18 0,0 0-18 0,76 14 19 15,2-4-19-15,-78-10 16 0,0 0-16 0,77 6 16 16,12-3-16-16,-89-3 11 0,0 0-11 0,86 0 12 16,-3 0-12-16,-83 0 10 0,0 0-10 0,85 3 10 15,-4 1-10-15,-81-4 11 0,0 0-11 0,76 5 11 16,5-1-11-16,-81-4 10 0,0 0-10 0,79 8 11 16,-5 4-11-16,-74-12 10 0,0 0-10 0,78 9 10 15,6 0-10-15,-84-9 5 0,0 0-5 0,87 7 6 0,-10-2-6 16,-77-5 3-16,0 0-3 0,78 7 3 0,1-2-3 15,-79-5 1-15,0 0-1 0,75 7 1 0,4-4-1 16,-79-3 1-16,0 0-1 0,79 2 1 0,-5 1-1 16,-74-3 1-16,0 0-1 0,73 4 2 0,-5-1-2 15,-68-3 2-15,0 0-2 0,69 4 2 0,4-2-2 16,-73-2 3-16,0 0-3 0,75 0 3 0,-6 0-3 16,-69 0 5-16,0 0-5 0,71 3 5 0,-6-3-5 0,-65 0 4 15,0 0-4-15,65 0 5 0,-6 5-5 0,-59-5 5 16,0 0-5-16,56 7 6 0,0-3-6 0,-56-4 4 0,0 0-4 15,60 8 5-15,-5-1-5 0,-55-7 4 0,0 0-4 16,58 11 4-16,2 1-4 0,-60-12 2 0,0 0-2 16,62 13 3-16,1 5-3 0,-63-18 2 0,0 0-2 15,64 15 3-15,-1-6-3 0,-63-9 2 0,0 0-2 16,62 9 2-16,3-2-2 0,-65-7 1 0,0 0-1 0,68 8 2 16,2-3-2-16,-70-5 1 0,0 0-1 0,69 7 1 15,3-3-1-15,-72-4 2 0,0 0-2 0,72 0 3 16,1 0-3-16,-73 0 1 0,0 0-1 0,63 0 2 15,4-4-2-15,-67 4 2 0,0 0-2 0,67-7 2 16,7 2-2-16,-74 5 2 0,0 0-2 0,73-3 2 16,-10-2-2-16,-63 5 2 0,0 0-2 0,64-7 3 15,1 1-3-15,-65 6 2 0,0 0-2 0,69-3 3 16,0-2-3-16,-69 5 1 0,0 0-1 0,67-7 2 16,0 0-2-16,-67 7 1 0,0 0-1 0,65-5 2 15,0 0-2-15,-65 5 2 0,0 0-2 0,67-7 2 0,2-2-2 16,-69 9 1-16,0 0-1 0,72-9 1 15,1 2-1-15,-73 7 1 0,0 0-1 0,74-8 2 0,-2-4-2 16,-72 12 3-16,0 0-3 0,74-12 4 0,-2-1-4 16,-72 13 3-16,0 0-3 0,73-12 4 0,-6 0-4 15,-67 12 2-15,0 0-2 0,69-12 3 0,-2-3-3 16,-67 15 3-16,0 0-3 0,65-13 3 0,-3 5-3 0,-62 8 1 16,0 0-1-16,72-9 2 0,6-5-2 0,-78 14 1 15,0 0-1-15,70-12 2 0,-13 2-2 0,-57 10 0 16,0 0 0-16,45-7 1 0,-4 3-1 0,-41 4 0 15,0 0 0-15,35-1 1 0,-5-3-1 0,-30 4 0 16,0 0 0-16,23 0 1 0,-9-3-1 0,-14 3 0 0,0 0 0 16,9 0 0-16,0 0 0 0,-9 0 0 0,0 0 0 15,9 0 0-15,-9 0 0 0,0 0 0 0,0 0 0 16,0 0 0-16,5 0 0 0,-5 0 0 0,0 0 0 16,0 0 0-16,9-9 0 0,-9 9 0 0,0 0 0 0,0 0 0 15,10 4 0-15,-10-4 0 0,0 0 0 0,4-7 0 16,-6-25 0-16,0 3-1113 0</inkml:trace>
  <inkml:trace contextRef="#ctx0" brushRef="#br0" timeOffset="9999.9">6481 12019 214 0,'0'0'0'15,"0"0"0"-15,28 3 0 0,-28-3 3 0,0 0-3 16,32 4 4-16,12-1-4 0,-44-3 24 0,0 0-24 15,49 2 24-15,6-4-24 0,-55 2 32 0,0 0-32 16,58-3 33-16,5-3-33 0,-63 6 24 0,0 0-24 16,69-6 25-16,7-1-25 0,-76 7 24 0,0 0-24 0,72-6 24 15,6-2-24-15,-78 8 23 0,0 0-23 0,79-7 24 16,-5 0-24-16,-74 7 18 0,0 0-18 0,76-7 19 16,2 0-19-16,-78 7 13 0,0 0-13 0,85-12 14 15,1 2-14-15,-86 10 15 0,0 0-15 0,86-13 16 16,4 0-16-16,-90 13 13 0,0 0-13 0,87-12 14 15,6 1-14-15,-93 11 16 0,0 0-16 0,92-12 16 16,-7-2-16-16,-85 14 16 0,0 0-16 0,84-17 16 16,-3 3-16-16,-81 14 12 0,0 0-12 0,78-14 13 15,0 6-13-15,-78 8 9 0,0 0-9 0,76-6 10 0,-8 1-10 16,-68 5 10-16,0 0-10 0,71-5 11 0,1 1-11 16,-72 4 14-16,0 0-14 0,73-3 15 0,-8 0-15 15,-65 3 12-15,0 0-12 0,63-2 12 0,-1 0-12 16,-62 2 15-16,0 0-15 0,64-2 15 0,-5-1-15 15,-59 3 17-15,0 0-17 0,62-2 18 0,5 0-18 16,-67 2 19-16,0 0-19 0,64 2 20 0,-1 3-20 16,-63-5 19-16,0 0-19 0,64 4 19 0,3-4-19 0,-67 0 18 15,0 0-18-15,67 2 19 0,7 4-19 0,-74-6 20 16,0 0-20-16,72 6 20 0,1 1-20 0,-73-7 18 16,0 0-18-16,72 8 19 0,4 1-19 0,-76-9 16 15,0 0-16-15,76 7 16 0,3-2-16 0,-79-5 16 0,0 0-16 16,79 7 16-16,-10-5-16 0,-69-2 12 0,0 0-12 15,71 3 12-15,1-3-12 0,-72 0 9 0,0 0-9 16,72 2 9-16,1 3-9 0,-73-5 7 0,0 0-7 16,74 0 7-16,-4 0-7 0,-70 0 4 0,0 0-4 0,66-5 5 15,-1 1-5-15,-65 4 4 0,0 0-4 0,56-3 5 16,-3-1-5-16,-53 4 2 0,0 0-2 0,41-6 3 16,-6 4-3-16,-35 2 2 0,0 0-2 0,25 0 2 15,-9 0-2-15,-16 0 2 0,0 0-2 0,7 0 3 16,0-5-3-16,-7 5 5 0,0 0-5 0,10-2 6 15,6 0-6-15,-16 2 7 0,0 0-7 0,14 0 8 16,4 2-8-16,-18-2 11 0,0 0-11 0,16 2 12 16,0-1-12-16,-16-1 11 0,0 0-11 0,10 0 12 15,-1 0-12-15,-9 0 9 0,0 0-9 0,9 4 10 0,3-4-10 16,-12 0 7-16,0 0-7 0,9 2 8 0,-9-2-8 16,0 0 7-16,0 0-7 0,7 3 8 0,-7-3-8 15,0 0 5-15,0 0-5 0,0 0 5 0,12 7-5 16,-12-7 3-16,0 0-3 0,13 0 3 0,-4 0-3 15,-9 0 2-15,0 0-2 0,10 2 2 0,3-1-2 16,-13-1 2-16,0 0-2 0,8 0 2 0,6 0-2 16,-14 0 1-16,0 0-1 0,15 0 1 0,-1 0-1 15,-14 0 1-15,0 0-1 0,14 2 1 0,-2 0-1 0,-12-2 1 16,0 0-1-16,11 2 1 0,-4 1-1 0,-7-3 1 16,0 0-1-16,9 0 1 0,-1-3-1 0,-8 3 1 15,0 0-1-15,14-4 2 0,4 1-2 0,-18 3 3 0,0 0-3 16,23-2 3-16,0 2-3 0,-23 0 3 0,0 0-3 15,19 0 4-15,-6-5-4 0,-13 5 4 0,0 0-4 16,12-4 4-16,-5 3-4 0,-7 1 5 0,0 0-5 16,9-2 6-16,0 2-6 0,-9 0 6 0,0 0-6 15,7 0 7-15,-7 0-7 0,0 0 7 0,0 0-7 0,0 0 7 16,0 0-7-16,0 0 5 0,0 0-5 0,0 0 5 16,0 0-5-16,0 0 4 0,0 0-4 0,0 0 4 15,0 0-4-15,0 0 2 0,0 0-2 0,2 5 3 16,-8 2-3-16,-4-5-1011 0</inkml:trace>
  <inkml:trace contextRef="#ctx0" brushRef="#br0" timeOffset="42752.04">12270 14313 225 0,'0'0'0'0,"0"0"0"16,0 0 0-16,0 0 15 0,0 0-15 0,0 0 16 15,0 0-16-15,0 0 40 0,0 0-40 0,0 0 40 16,0 0-40-16,0 0 48 0,0 0-48 0,0 0 48 15,0 0-48-15,0 0 40 0,0 0-40 0,0 0 40 16,0 0-40-16,0 0 28 0,0 0-28 0,0 0 28 16,0 0-28-16,0 0 23 0,0 0-23 0,0 0 23 0,0 0-23 15,0 0 18-15,0 0-18 0,0 0 18 0,0 0-18 16,0 0 18-16,0 0-18 0,0 0 19 0,17-8-19 16,-17 8 18-16,0 0-18 0,14 0 18 0,13-4-18 15,-27 4 19-15,0 0-19 0,25-3 20 0,-1-1-20 16,-24 4 25-16,0 0-25 0,23-3 26 0,4 0-26 15,-27 3 23-15,0 0-23 0,31 0 23 0,1-7-23 0,-32 7 21 16,0 0-21-16,34-6 22 0,1-1-22 0,-35 7 17 16,0 0-17-16,35-3 18 0,-3 1-18 0,-32 2 13 15,0 0-13-15,32-5 13 0,-1 0-13 0,-31 5 11 16,0 0-11-16,37-7 11 0,4 0-11 0,-41 7 10 0,0 0-10 16,44-7 10-16,-2-2-10 0,-42 9 9 0,0 0-9 15,48-8 10-15,0-3-10 0,-48 11 10 0,0 0-10 16,47-6 11-16,-4 2-11 0,-43 4 10 0,0 0-10 15,42-3 10-15,4-8-10 0,-46 11 11 0,0 0-11 0,49-8 12 16,-1 2-12-16,-48 6 12 0,0 0-12 0,48-5 13 16,1 0-13-16,-49 5 15 0,0 0-15 0,46-7 16 15,0 0-16-15,-46 7 18 0,0 0-18 0,49-3 18 16,0 3-18-16,-49 0 18 0,0 0-18 0,44 0 18 16,-5-4-18-16,-39 4 20 0,0 0-20 0,36-3 20 15,-1 3-20-15,-35 0 21 0,0 0-21 0,37 1 21 16,3-1-21-16,-40 0 18 0,0 0-18 0,41 2 18 15,-4 5-18-15,-37-7 11 0,0 0-11 0,35 4 12 16,1-1-12-16,-36-3 6 0,0 0-6 0,33 5 6 16,2-1-6-16,-35-4 2 0,0 0-2 0,32 8 3 0,-7-4-3 15,-25-4 1-15,0 0-1 0,28 3 1 0,4-1-1 16,-32-2 0-16,0 0 0 0,28 3 1 0,-3 1-1 16,-25-4 0-16,0 0 0 0,24 5 0 0,12 2 0 15,-36-7 1-15,0 0-1 0,31 9 1 0,-1-4-1 16,-30-5 3-16,0 0-3 0,29 7 3 0,2 0-3 15,-31-7 4-15,0 0-4 0,27 5 4 0,-1-2-4 0,-26-3 6 16,0 0-6-16,25 4 6 0,-2 1-6 0,-23-5 6 16,0 0-6-16,23 2 6 0,7 1-6 0,-30-3 6 15,0 0-6-15,32 4 6 0,-1-1-6 0,-31-3 6 16,0 0-6-16,29 4 7 0,-3-3-7 0,-26-1 8 0,0 0-8 16,23 2 8-16,-2 3-8 0,-21-5 10 0,0 0-10 15,23 2 10-15,9 3-10 0,-32-5 7 0,0 0-7 16,32 5 7-16,-6-3-7 0,-26-2 4 0,0 0-4 15,23 2 5-15,-4 3-5 0,-19-5 3 0,0 0-3 0,22 4 4 16,9 1-4-16,-31-5 3 0,0 0-3 0,32 3 3 16,-5-1-3-16,-27-2 3 0,0 0-3 15,26 3 3-15,-1 3-3 0,-25-6 3 0,0 0-3 0,23 5 3 16,1-2-3-16,-24-3 3 0,0 0-3 0,29 2 4 16,-3 1-4-16,-26-3 2 0,0 0-2 0,28 4 3 15,4-1-3-15,-32-3 2 0,0 0-2 0,35 4 3 16,-7-1-3-16,-28-3 2 0,0 0-2 0,30 4 3 15,2-3-3-15,-32-1 2 0,0 0-2 0,34 0 2 16,-4 0-2-16,-30 0 4 0,0 0-4 0,24 2 5 16,3-2-5-16,-27 0 5 0,0 0-5 0,30-2 6 15,2-1-6-15,-32 3 6 0,0 0-6 0,31-2 7 0,1 2-7 16,-32 0 7-16,0 0-7 0,35 0 7 0,2 0-7 16,-37 0 8-16,0 0-8 0,41 0 9 0,-4-2-9 15,-37 2 10-15,0 0-10 0,41-3 10 0,3 0-10 16,-44 3 10-16,0 0-10 0,40-4 10 0,-4 1-10 15,-36 3 7-15,0 0-7 0,33-4 7 0,-1 1-7 16,-32 3 5-16,0 0-5 0,35-5 6 0,0-2-6 0,-35 7 3 16,0 0-3-16,39-6 4 0,0 5-4 0,-39 1 2 15,0 0-2-15,32-2 3 0,-6-1-3 0,-26 3 2 16,0 0-2-16,25 0 2 0,0 0-2 0,-25 0 2 16,0 0-2-16,28 1 2 0,2-2-2 0,-30 1 1 15,0 0-1-15,28 0 2 0,-10 0-2 0,-18 0 1 0,0 0-1 16,17 3 1-16,6 0-1 0,-23-3 1 0,0 0-1 15,23 2 1-15,-5-2-1 0,-18 0 0 0,0 0 0 16,19 0 1-16,4 2-1 0,-23-2 0 0,0 0 0 0,21 0 1 16,-1 0-1-16,-20 0 1 0,0 0-1 0,21 2 1 15,-2-1-1-15,-19-1 1 0,0 0-1 0,25 4 1 16,5-2-1-16,-30-2 0 0,0 0 0 0,30 1 1 16,-7-1-1-16,-23 0 0 0,0 0 0 0,23-1 0 15,7 2 0-15,-30-1 0 0,0 0 0 0,28 4 0 16,-7-3 0-16,-21-1 0 0,0 0 0 0,20 0 0 15,-3 2 0-15,-17-2 0 0,0 0 0 0,23 2 0 16,4-2 0-16,-27 0 0 0,0 0 0 0,22-2 1 16,1 0-1-16,-23 2 1 0,0 0-1 0,18 0 1 15,0 0-1-15,-18 0 2 0,0 0-2 0,17-1 2 16,8-4-2-16,-25 5 3 0,0 0-3 0,25-6 3 0,-4 5-3 16,-21 1 3-16,0 0-3 0,25-2 3 0,8-2-3 15,-33 4 3-15,0 0-3 0,35-3 4 0,1 1-4 16,-36 2 3-16,0 0-3 0,31 0 3 0,-4 2-3 15,-27-2 3-15,0 0-3 0,32 0 4 0,1 0-4 16,-33 0 4-16,0 0-4 0,35 0 5 0,-1 0-5 0,-34 0 4 16,0 0-4-16,33 0 4 0,4-2-4 0,-37 2 3 15,0 0-3-15,38-1 4 0,0-3-4 0,-38 4 1 16,0 0-1-16,34-3 1 0,-8-3-1 0,-26 6 0 16,0 0 0-16,23-7 1 0,-2 4-1 0,-21 3 0 0,0 0 0 15,25-2 1-15,5-3-1 0,-30 5 0 0,0 0 0 16,27-5 1-16,-13 3-1 0,-14 2 1 0,0 0-1 15,12 0 1-15,6 0-1 0,-18 0 2 0,0 0-2 16,19 0 2-16,4 0-2 0,-23 0 1 0,0 0-1 16,19-5 2-16,-6 2-2 0,-13 3 1 0,0 0-1 0,12-2 1 15,6 0-1-15,-18 2 1 0,0 0-1 0,16 0 1 16,-2-3-1-16,-14 3 1 0,0 0-1 0,16-2 1 16,-2 0-1-16,-14 2 1 0,0 0-1 0,19-2 1 15,4 4-1-15,-23-2 1 0,0 0-1 0,21 2 2 16,0-2-2-16,-21 0 2 0,0 0-2 0,22 0 2 15,-3 0-2-15,-19 0 2 0,0 0-2 0,21 0 2 16,-2 0-2-16,-19 0 2 0,0 0-2 0,20 0 2 16,3 0-2-16,-23 0 0 0,0 0 0 0,26 2 1 15,1-4-1-15,-27 2 0 0,0 0 0 0,28-2 1 0,-2 0-1 16,-26 2 0-16,0 0 0 0,23 0 1 0,0 0-1 16,-23 0 0-16,0 0 0 0,27-1 0 0,4-5 0 15,-31 6 0-15,0 0 0 0,32-5 1 0,-11 2-1 16,-21 3 0-16,0 0 0 0,29 0 1 0,4-4-1 15,-33 4 1-15,0 0-1 0,34-1 2 0,-6 1-2 16,-28 0 3-16,0 0-3 0,23-2 4 0,3-3-4 16,-26 5 4-16,0 0-4 0,23-5 5 0,-3 3-5 15,-20 2 5-15,0 0-5 0,17-2 6 0,1-1-6 0,-18 3 7 16,0 0-7-16,17 0 7 0,-2-4-7 0,-15 4 7 16,0 0-7-16,14-2 8 0,7 1-8 0,-21 1 8 0,0 0-8 15,21-2 8-15,4-2-8 0,-25 4 6 0,0 0-6 16,26-3 7-16,1 0-7 0,-27 3 5 0,0 0-5 15,19-4 6-15,-1 2-6 0,-18 2 3 0,0 0-3 16,23-5 4-16,8 2-4 0,-31 3 3 0,0 0-3 16,32-2 3-16,-9 0-3 0,-23 2 1 0,0 0-1 0,21 0 2 15,2 4-2-15,-23-4 1 0,0 0-1 0,28 1 2 16,6 1-2-16,-34-2 1 0,0 0-1 0,37 2 2 16,-9-2-2-16,-28 0 2 0,0 0-2 0,32-4 2 15,3-1-2-15,-35 5 2 0,0 0-2 0,34-3 2 16,-10 3-2-16,-24 0 2 0,0 0-2 0,29 0 2 15,9 0-2-15,-38 0 2 0,0 0-2 0,37 0 3 16,-10 0-3-16,-27 0 2 0,0 0-2 0,25 0 3 16,1 3-3-16,-26-3 2 0,0 0-2 0,30-3 2 15,7-6-2-15,-37 9 3 0,0 0-3 0,28-9 3 16,-6 8-3-16,-22 1 3 0,0 0-3 0,15 0 4 16,7 1-4-16,-22-1 3 0,0 0-3 0,19-1 3 0,-3-1-3 15,-16 2 3-15,0 0-3 0,12-5 3 0,8 5-3 16,-20 0 2-16,0 0-2 0,17 0 3 0,6 0-3 15,-23 0 2-15,0 0-2 0,18 0 2 0,-4-2-2 16,-14 2 2-16,0 0-2 0,10-3 2 0,1 3-2 16,-11 0 2-16,0 0-2 0,11 1 3 0,-3 1-3 15,-8-2 2-15,0 0-2 0,9 0 2 0,4 0-2 0,-13 0 2 16,0 0-2-16,10 0 2 0,-1 0-2 0,-9 0 2 16,0 0-2-16,5 0 2 0,2 0-2 0,-7 0 1 15,0 0-1-15,7 0 2 0,-7 0-2 0,0 0 1 16,0 0-1-16,9 0 2 0,-9 0-2 0,0 0 2 0,0 0-2 15,0 0 2-15,7 0-2 0,-7 0 2 0,0 0-2 16,0 0 3-16,7 0-3 0,-7 0 3 0,0 0-3 16,0 0 4-16,9 0-4 0,-9 0 4 0,0 0-4 15,0 0 4-15,0 0-4 0,0 0 5 0,0 0-5 0,0 0 5 16,7 0-5-16,-7 0 5 0,0 0-5 0,0 0 6 16,0 0-6-16,0 0 6 0,0 0-6 0,4-9 6 15,-4 9-6-15,0 0 6 0,0 0-6 0,0 0 7 16,0 0-7-16,0 0 5 0,0 0-5 0,0 0 6 15,0 0-6-15,0 0 6 0,0 0-6 0,0 0 6 16,0 0-6-16,0 0 7 0,0 0-7 0,0 0 7 16,0 0-7-16,0 0 7 0,0 0-7 0,0 0 8 15,0 0-8-15,0 0 8 0,0 0-8 0,0 0 8 16,0 0-8-16,0 0 7 0,0 0-7 0,0 0 7 16,0 0-7-16,0 0 8 0,0 0-8 0,0 0 8 0,0 0-8 15,0 0 7-15,0 0-7 0,0 0 7 0,0 0-7 16,0 0 5-16,0 0-5 0,0 0 6 0,0 0-6 15,0 0 5-15,0 0-5 0,0 0 5 0,0 0-5 16,0 0 4-16,0 0-4 0,0 0 4 0,0 0-4 16,0 0 3-16,0 0-3 0,0 0 3 0,0 0-3 15,0 0 2-15,0 0-2 0,7 0 2 0,-7 0-2 16,0 0 1-16,0 0-1 0,0 0 1 0,0 0-1 0,0 0 0 16,0 0 0-16,7 0 1 0,-7 0-1 0,0 0 0 15,0 0 0-15,9 0 0 0,3 4 0 0,-12-4 0 16,0 0 0-16,18 0 0 0,1 0 0 0,-19 0-1 0,0 0 1 15,23 0 0-15,0 0 0 0,-23 0-1 0,0 0 1 16,26 2-1-16,3 1 1 0,-29-3-2 0,0 0 2 16,31 4-1-16,5-4 1 0,-36 0-2 0,0 0 2 15,37 3-1-15,-11 0 1 0,-26-3-2 0,0 0 2 0,30 4-1 16,9-4 1-16,-39 0-1 0,0 0 1 0,39 0-1 16,-7 2 1-16,-32-2-1 0,0 0 1 0,28 3-1 15,-5-1 1-15,-23-2-2 0,0 0 2 0,26 3-1 16,6 1 1-16,-32-4-1 0,0 0 1 0,26 3-1 15,3-3 1-15,-29 0-1 0,0 0 1 0,26 0-1 16,0 0 1-16,-26 0-1 0,0 0 1 0,29 0 0 16,-6 0 0-16,-23 0-1 0,0 0 1 0,23 0-1 15,-2 0 1-15,-21 0-1 0,0 0 1 0,23 0-1 16,-6 0 1-16,-17 0-1 0,0 0 1 0,20 0-1 16,1 0 1-16,-21 0-1 0,0 0 1 0,23 0 0 0,-9 0 0 15,-14 0 0-15,0 0 0 0,12-5 0 0,-3 2 0 16,-9 3 0-16,0 0 0 0,9 0 0 0,1 0 0 15,-10 0 0-15,0 0 0 0,6 0 0 0,-6 0 0 16,0 0 0-16,0 0 0 0,12-4 0 0,-12 4 0 16,0 0 0-16,0 0 0 0,7-3 0 0,-7 3 0 15,0 0 0-15,0 0 0 0,0 0 0 0,7 0 0 16,-7 0 0-16,0 0 0 0,0 0 0 0,0 0 0 0,0 0 0 16,0 0 0-16,0 0 0 0,0 0 0 0,0 0 0 15,0 0 0-15,9 0 0 0,-9 0 0 0,0 0 0 16,0 0 0-16,0 0 1 0,0 0-1 0,0 0 0 0,0 0 0 15,5 0 1-15,-5 0-1 0,0 0 1 0,0 0-1 16,0 0 1-16,0 0-1 0,0 0 1 16,0 0-1-16,7-7 1 0,-7 7-1 0,0 0 1 0,0 0-1 15,9 0 2-15,2 0-2 0,-11 0 1 0,0 0-1 16,9 0 1-16,1-2-1 0,-10 2 1 0,0 0-1 0,16-3 1 16,7-1-1-16,-23 4 0 0,0 0 0 0,23-2 1 15,-4 1-1-15,-19 1 0 0,0 0 0 0,25 0 0 16,7 0 0-16,-32 0 0 0,0 0 0 0,32 0 0 15,-8 0 0-15,-24 0 0 0,0 0 0 0,30 0 0 16,7-2 0-16,-37 2 0 0,0 0 0 0,41-4 0 16,-4 3 0-16,-37 1 0 0,0 0 0 0,32-2 0 15,-1 0 0-15,-31 2 0 0,0 0 0 0,32-1 0 16,0-1 0-16,-32 2 0 0,0 0 0 0,37 0 0 16,7 3 0-16,-44-3 0 0,0 0 0 0,42 5 0 15,-5 1 0-15,-37-6 0 0,0 0 0 0,36 3 0 0,10-3 0 16,-46 0-1-16,0 0 1 0,40 0 0 0,-12 2 0 15,-28-2-1-15,0 0 1 0,29 5 0 0,2-2 0 16,-31-3-1-16,0 0 1 0,30 4 0 0,-7-4 0 16,-23 0-1-16,0 0 1 0,25 2-1 0,7 1 1 15,-32-3-1-15,0 0 1 0,31 4 0 0,-1-3 0 16,-30-1-1-16,0 0 1 0,27 0 0 0,-4 0 0 16,-23 0-1-16,0 0 1 0,23 2 0 0,1 0 0 0,-24-2-1 15,0 0 1-15,25 3 0 0,-2-3 0 0,-23 0 0 16,0 0 0-16,25 2 0 0,-1 0 0 0,-24-2 0 15,0 0 0-15,23 1 0 0,-3 1 0 0,-20-2 0 0,0 0 0 16,21 2 0-16,4 1 0 0,-25-3 0 0,0 0 0 16,24 0 0-16,-1 2 0 0,-23-2 0 0,0 0 0 15,20 0 0-15,1 0 0 0,-21 0 0 0,0 0 0 16,23 0 0-16,10-2 0 0,-33 2 0 0,0 0 0 16,32-3 0-16,-9 1 0 0,-23 2 0 0,0 0 0 0,23-2 0 15,3 1 0-15,-26 1 0 0,0 0 0 0,32-4 0 16,-2 1 0-16,-30 3 0 0,0 0 0 0,30-2 0 15,-7 0 0-15,-23 2 0 0,0 0 0 0,21 0 0 16,9 0 0-16,-30 0 0 0,0 0 0 0,28 0 0 16,-5-1 0-16,-23 1 0 0,0 0 0 0,23-2 0 15,5 2 0-15,-28 0 0 0,0 0 0 0,32 0 0 16,2-2 0-16,-34 2 0 0,0 0 0 0,31-5 0 16,-6 5 0-16,-25 0 0 0,0 0 0 0,30 2 0 15,5-2 0-15,-35 0 0 0,0 0 0 0,41 0 0 0,-2 3 0 16,-39-3 0-16,0 0 0 0,33 0 0 0,-3 0 0 15,-30 0 0-15,0 0 0 0,32 0 0 0,0 0 0 16,-32 0 0-16,0 0 0 0,33 0 0 0,-1 0 0 16,-32 0 0-16,0 0 0 0,32 0 0 0,5 2 0 15,-37-2 0-15,0 0 0 0,39 0 0 0,-2-2 0 16,-37 2 0-16,0 0 0 0,37-5 0 0,0 3 0 16,-37 2 0-16,0 0 0 0,39-2 0 0,-8 2 0 15,-31 0 0-15,0 0 0 0,27 0 0 0,3 0 0 0,-30 0 0 16,0 0 0-16,30 0 0 0,-2 0 0 0,-28 0 0 15,0 0 0-15,30 0 0 0,-2 0 0 0,-28 0 0 16,0 0 0-16,32 0 0 0,0 0 0 0,-32 0 0 0,0 0 0 16,33 0 0-16,4 0 0 0,-37 0 0 15,0 0 0-15,41 0 0 0,-2 0 0 0,-39 0 0 16,0 0 0-16,37 0 0 0,-9 0 0 0,-28 0-1 16,0 0 1-16,26 2 0 0,8 0 0 0,-34-2-1 0,0 0 1 0,33 5 0 15,-3-3 0-15,-30-2 0 0,0 0 0 0,27 0 0 16,-3-2 0-16,-24 2 0 0,0 0 0 0,27-5 0 15,3 5 0-15,-30 0 0 0,0 0 0 0,26 5 0 16,-1-3 0-16,-25-2 0 0,0 0 0 0,25 2 0 16,7-4 0-16,-32 2 0 0,0 0 0 0,31-2 0 15,-3 2 0-15,-28 0 0 0,0 0 0 0,27 0 0 16,1 0 0-16,-28 0-1 0,0 0 1 0,30 0 0 16,-5 0 0-16,-25 0-1 0,0 0 1 0,21 0 0 15,2 0 0-15,-23 0 0 0,0 0 0 0,25 0 0 16,3 2 0-16,-28-2 0 0,0 0 0 0,26 2 0 0,6-4 0 15,-32 2 0-15,0 0 0 0,32-2 1 0,-2 2-1 16,-30 0 1-16,0 0-1 0,30-3 2 0,2-3-2 16,-32 6 1-16,0 0-1 0,35-3 2 0,4-2-2 15,-39 5 1-15,0 0-1 0,37-2 2 0,-9 2-2 16,-28 0 1-16,0 0-1 0,32 2 1 0,8-2-1 16,-40 0 1-16,0 0-1 0,41 0 1 0,-9-2-1 15,-32 2 0-15,0 0 0 0,30-2 1 0,1 4-1 16,-31-2 0-16,0 0 0 0,37 2 1 0,6 0-1 15,-43-2 0-15,0 0 0 0,42 0 0 0,-1-4 0 0,-41 4 0 16,0 0 0-16,33-2 0 0,-3 4 0 0,-30-2 0 16,0 0 0-16,34 2 0 0,10 0 0 0,-44-2 0 0,0 0 0 15,37 0 0-15,-11 0 0 0,-26 0 0 0,0 0 0 16,28 0 1-16,8 0-1 0,-36 0 0 0,0 0 0 16,33 3 1-16,-1-3-1 0,-32 0 0 0,0 0 0 0,33 3 1 15,8 3-1-15,-41-6 1 0,0 0-1 0,37 5 1 16,0-3-1-16,-37-2 0 0,0 0 0 0,34 0 1 15,-8 0-1-15,-26 0 0 0,0 0 0 0,30 1 1 16,5 3-1-16,-35-4 0 0,0 0 0 0,34 3 0 16,-6-3 0-16,-28 0 0 0,0 0 0 0,27 0 0 15,-3 0 0-15,-24 0 0 0,0 0 0 0,28 0 0 16,6 0 0-16,-34 0 0 0,0 0 0 0,30 0 0 16,-2 0 0-16,-28 0 0 0,0 0 0 0,28 0 0 15,2 0 0-15,-30 0 0 0,0 0 0 0,29-5 0 16,-6 3 0-16,-23 2 0 0,0 0 0 0,17 0 1 0,-1 0-1 15,-16 0 0-15,0 0 0 0,21-1 1 0,9-3-1 16,-30 4 0-16,0 0 0 0,28-5 1 0,-10 5-1 16,-18 0 1-16,0 0-1 0,21 2 1 0,9-4-1 15,-30 2 1-15,0 0-1 0,32-2 1 0,-6 4-1 16,-26-2 0-16,0 0 0 0,30 2 1 0,14 1-1 16,-44-3 0-16,0 0 0 0,48 0 0 0,-9 2 0 15,-39-2 0-15,0 0 0 0,37 3 0 0,-5 1 0 16,-32-4 0-16,0 0 0 0,33 3 0 0,8 1 0 0,-41-4 0 15,0 0 0-15,44 1 0 0,2-1 0 0,-46 0 0 0,0 0 0 16,42 2 0-16,-1 3 0 0,-41-5 0 16,0 0 0-16,40 0 0 0,4 0 0 0,-44 0 0 0,0 0 0 15,46 2 0-15,0 2 0 0,-46-4 0 0,0 0 0 16,42 1 0-16,-3-1 0 0,-39 0 0 0,0 0 0 16,41 0 0-16,6 2 0 0,-47-2 0 0,0 0 0 15,44 0 0-15,-8 0 0 0,-36 0 0 0,0 0 0 0,35 3 0 16,11-3 0-16,-46 0 0 0,0 0 0 0,48 2 0 15,-4-4 0-15,-44 2 0 0,0 0 0 0,37 0 0 16,-6 0 0-16,-31 0 0 0,0 0 0 0,32 2 0 16,-2 0 0-16,-30-2 0 0,0 0 0 0,35 0 0 15,4-4 0-15,-39 4 0 0,0 0 0 0,34-5 0 16,-11 2 0-16,-23 3 0 0,0 0 0 0,28-2 0 16,9 0 0-16,-37 2 0 0,0 0 0 0,37-3 0 15,-9 1 0-15,-28 2 0 0,0 0 0 0,28-2 0 16,13 1 0-16,-41 1 0 0,0 0 0 0,37-2 1 15,-12 0-1-15,-25 2 0 0,0 0 0 0,23-3 1 0,3-2-1 16,-26 5 0-16,0 0 0 0,25-4 1 0,-11 1-1 16,-14 3 0-16,0 0 0 0,12 0 1 0,1 0-1 15,-13 0 0-15,0 0 0 0,15 0 1 0,1 0-1 16,-16 0 1-16,0 0-1 0,16 0 1 0,-5 0-1 16,-11 0 1-16,0 0-1 0,10 0 1 0,3 0-1 15,-13 0 1-15,0 0-1 0,12 0 1 0,-1 0-1 16,-11 0 1-16,0 0-1 0,7 0 1 0,-7 0-1 15,0 0 0-15,0 0 0 0,12 0 1 0,-5 0-1 0,-7 0 0 16,0 0 0-16,7 0 1 0,-7 0-1 0,0 0 0 0,0 0 0 16,9 0 1-16,-9 0-1 0,0 0 0 0,0 0 0 15,0 0 1-15,0 0-1 0,0 0 0 0,0 0 0 16,7-6 1-16,-7 6-1 0,0 0 1 0,0 0-1 16,0 0 1-16,0 0-1 0,0 0 0 0,0 0 0 15,7 0 1-15,-7 0-1 0,0 0 0 0,0 0 0 16,0 0 1-16,0 0-1 0,0 0 0 0,0 0 0 0,0 0 0 15,0 0 0-15,0 0 0 0,0 0 0 0,0 0 0 16,0 0 0-16,0 0 0 0,0 0 0 0,0 0 0 16,0 0 0-16,0 0-1 0,0 0 1 0,0 0 0 15,0 0 0-15,0 0 0 0,0 0 0 0,7 4 0 16,-7-4 0-16,0 0 0 0,0 0 0 0,0 0 0 16,0 0 0-16,0 0 0 0,0 0 0 0,7 0 0 15,-7 0 0-15,0 0 0 0,0 0 0 0,0 0 0 16,9 0 0-16,-9 0 0 0,0 0 0 0,0 0 0 15,7 0 0-15,-7 0 0 0,0 0 0 0,0 0 0 16,7 0 0-16,-7 0 0 0,0 0 0 0,0 0 0 0,7 0 0 16,-7 0 0-16,0 0 0 0,0 0 1 0,7 0-1 15,-7 0 0-15,0 0 0 0,0 0 1 0,0 0-1 16,0 0 1-16,0 0-1 0,0 0 2 0,7-5-2 16,-7 5 2-16,0 0-2 0,0 0 2 0,0 0-2 15,0 0 2-15,0 0-2 0,0 0 2 0,7-2-2 0,-7 2 2 16,0 0-2-16,0 0 2 0,0 0-2 0,0 0 2 15,0 0-2-15,0 0 2 0,7 0-2 0,-7 0 1 16,0 0-1-16,0 0 1 0,0 0-1 0,0 0 1 16,0 0-1-16,0 0 1 0,0-9-1 0,0 9 0 15,0 0 0-15,0 0 1 0,0 0-1 0,0 0 0 0,0 0 0 16,0 0 1-16,0 0-1 0,0 0 0 0,0 0 0 16,0 0 1-16,0 0-1 0,0 0 0 0,0 0 0 15,0 0 0-15,0 0 0 0,0 0 0 0,0 0 0 16,0 0 0-16,0 0 0 0,0 0 0 0,0 0 0 0,4-7 0 15,-4 7 0-15,0 0 0 0,0 0 0 0,0 0 0 16,0 0 0-16,0 0-1 0,0 0 1 0,0 0 0 16,0 0 0-16,0 0-2 0,0 0 2 0,0 0-1 15,0 0 1-15,0 0-2 0,0 0 2 0,0 0-2 16,0 0 2-16,0 0-3 0,0 0 3 0,0 0-3 16,0 0 3-16,0 0-4 0,0 0 4 0,0 0-4 15,-4 7 4-15,4-7-4 0,0 0 4 0,0 0-3 16,0 0 3-16,0 0-5 0,0 0 5 0,0 0-5 15,0 0 5-15,0 0-6 0,0 0 6 0,0 0-6 16,8 0 6-16,-8 0-7 0,0 0 7 0,0 0-6 0,0 0 6 16,0 0-6-16,0 0 6 0,0 0-5 0,0 0 5 15,0 0-6-15,0 0 6 0,0 0-6 0,0 0 6 16,0 0-4-16,0 0 4 0,8 0-4 0,-8 0 4 16,0 0-5-16,0 0 5 0,11 0-5 0,-11 0 5 15,0 0-5-15,0 0 5 0,12 0-4 0,-5-1 4 16,-7 1-5-16,0 0 5 0,7-2-5 0,-1-3 5 15,-6 5-5-15,0 0 5 0,7-2-4 0,0 0 4 0,-7 2-5 16,0 0 5-16,0 0-5 0,9-3 5 0,-9 3-6 16,0 0 6-16,0 0-5 0,8-4 5 0,-8 4-4 15,0 0 4-15,7-3-3 0,1-1 3 0,-8 4-3 0,0 0 3 16,7-1-3-16,0-5 3 0,-7 6-4 0,0 0 4 16,7-3-3-16,-7 3 3 0,0 0-5 0,0 0 5 15,10-3-5-15,-3-1 5 0,-7 4-6 0,0 0 6 16,7-2-5-16,-7 2 5 0,0 0-4 0,0 0 4 15,9-5-4-15,-9 5 4 0,0 0-4 0,0 0 4 0,0 0-3 16,4-7 3-16,-4 7-3 0,0 0 3 0,0 0-3 16,0 0 3-16,0 0-3 0,0 0 3 0,9-1-2 15,-9 1 2-15,0 0-2 0,0 0 2 0,0 0-2 16,7-9 2-16,-7 9-1 0,0 0 1 0,0 0-1 16,0 0 1-16,0 0-1 0,0 0 1 0,5-7-1 15,-5 7 1-15,0 0-1 0,0 0 1 0,0 0-1 16,5-5 1-16,-5 5-1 0,0 0 1 0,0 0 0 15,7-5 0-15,-7 5-1 0,0 0 1 0,0 0 0 16,0 0 0-16,0 0-1 0,0 0 1 0,0 0 0 16,0 0 0-16,0 0-1 0,0 0 1 0,0 0 0 0,0 0 0 15,0 0-1-15,0 0 1 0,0 0-1 0,0 0 1 16,0 0-2-16,0 0 2 0,0 0-1 0,7 0 1 16,-7 0-3-16,0 0 3 0,0 0-2 0,7-2 2 15,-7 2-4-15,0 0 4 0,0 0-4 0,7-7 4 16,-7 7-7-16,0 0 7 0,-1-14-6 0,-12-27 6 15,1-1-1467-15</inkml:trace>
  <inkml:trace contextRef="#ctx0" brushRef="#br0" timeOffset="43600.03">22019 13228 494 0,'0'0'0'0,"0"0"0"16,-6-17 0-16,6 17 8 0,0 0-8 0,0-14 9 15,0-3-9-15,0 17 31 0,0 0-31 0,2-16 31 16,-2 1-31-16,0 15 36 0,0 0-36 0,2-16 37 16,0 2-37-16,-2 14 24 0,0 0-24 0,1-10 24 15,-1 10-24-15,0 0 18 0,0 0-18 0,-1-9 19 16,1 9-19-16,0 0 13 0,0 0-13 0,0 0 13 15,0 0-13-15,0 0 9 0,0 0-9 0,-2 14 10 16,-2 24-10-16,4-38 5 0,0 0-5 0,-5 45 6 16,2-3-6-16,3-42 4 0,0 0-4 0,0 33 5 0,0-14-5 15,0-19 3-15,0 0-3 0,8 15 4 0,6-3-4 16,-14-12 5-16,0 0-5 0,30 9 5 0,13-5-5 16,-43-4 6-16,0 0-6 0,53-7 7 0,8-7-7 15,-61 14 8-15,0 0-8 0,67-16 9 0,8-8-9 16,-75 24 16-16,0 0-16 0,77-29 16 0,4-3-16 15,-81 32 29-15,0 0-29 0,88-36 29 0,8 1-29 16,-96 35 38-16,0 0-38 0,97-32 39 0,-4-1-39 0,-93 33 29 16,0 0-29-16,85-26 29 0,-13 3-29 15,-72 23 22-15,0 0-22 0,60-19 23 0,-19 4-23 0,-41 15 17 16,0 0-17-16,28-13 18 0,-14 7-18 0,-14 6 8 0,0 0-8 16,7-11 8-16,-9-8-8 0,1 0-813 0</inkml:trace>
  <inkml:trace contextRef="#ctx0" brushRef="#br0" timeOffset="44018.14">22202 13125 975 0,'0'0'0'0,"0"0"0"16,9 12 0-16,-9-12 0 0,0 0 0 0,10 12 0 15,-1 3 0-15,-9-15-3 0,0 0 3 0,16 25-2 0,9 13 2 16,-25-38 0-16,0 0 0 0,23 34 0 0,-4-11 0 16,-19-23 5-16,0 0-5 0,21 22 5 0,1-3-5 15,-22-19 18-15,0 0-18 0,24 19 18 0,-3-8-18 16,-21-11 24-16,0 0-24 0,29 3 25 0,15-5-25 15,-44 2 22-15,0 0-22 0,54-6 22 0,6-10-22 16,-60 16 18-16,0 0-18 0,66-21 18 0,6-1-18 16,-72 22 25-16,0 0-25 0,74-30 26 0,2-3-26 0,-76 33 33 15,0 0-33-15,72-31 34 0,2 7-34 0,-74 24 37 16,0 0-37-16,76-24 38 0,-5 1-38 0,-71 23 33 16,0 0-33-16,54-17 34 0,-22 8-34 0,-32 9 20 0,0 0-20 15,18-3 20-15,-4 1-20 0,-14 2 14 0,0 0-14 16,7 0 14-16,-7 0-14 0,0 0 3 0,0 0-3 15,0 0 4-15,-12-5-4 0,-1 0-1050 0</inkml:trace>
</inkml:ink>
</file>

<file path=ppt/ink/ink10.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2-10-21T06:02:22.007"/>
    </inkml:context>
    <inkml:brush xml:id="br0">
      <inkml:brushProperty name="width" value="0.05292" units="cm"/>
      <inkml:brushProperty name="height" value="0.05292" units="cm"/>
      <inkml:brushProperty name="color" value="#FF0000"/>
    </inkml:brush>
  </inkml:definitions>
  <inkml:trace contextRef="#ctx0" brushRef="#br0">6765 5922 281 0,'0'0'0'15,"0"0"0"-15,0 0 0 0,0 0 0 0,0 0 0 16,19-31 0-16,-10 15 0 0,-9 16 8 0,0 0-8 16,9-10 8-16,-4 3-8 0,-5 7 32 0,0 0-32 0,0 0 32 15,0 0-32-15,0 0 43 0,0 0-43 0,5-7 43 16,-5 7-43-16,0 0 33 0,0 0-33 0,0 0 33 16,0 0-33-16,0 0 30 0,0 0-30 0,-16-5 30 15,-15 8-30-15,31-3 22 0,0 0-22 0,-41 2 23 16,6 5-23-16,35-7 19 0,0 0-19 0,-46 9 20 15,-12 6-20-15,58-15 14 0,0 0-14 0,-64 19 14 16,-8 5-14-16,72-24 15 0,0 0-15 0,-73 30 16 16,3-2-16-16,70-28 15 0,0 0-15 0,-69 32 16 15,-7-4-16-15,76-28 22 0,0 0-22 0,-74 30 22 16,2 9-22-16,72-39 23 0,0 0-23 0,-67 37 24 16,3-4-24-16,64-33 22 0,0 0-22 0,-58 31 22 0,3 5-22 15,55-36 20-15,0 0-20 0,-49 36 21 0,8 6-21 16,41-42 16-16,0 0-16 0,-35 48 17 0,12 9-17 15,23-57 18-15,0 0-18 0,-12 61 18 0,10 7-18 16,2-68 15-16,0 0-15 0,2 65 16 0,5 5-16 16,-7-70 19-16,0 0-19 0,9 70 20 0,1 12-20 15,-10-82 19-15,0 0-19 0,18 85 19 0,3-4-19 0,-21-81 18 16,0 0-18-16,23 85 19 0,2 3-19 0,-25-88 17 16,0 0-17-16,25 90 18 0,-6 5-18 0,-19-95 17 15,0 0-17-15,18 94 17 0,-4-10-17 0,-14-84 16 16,0 0-16-16,12 92 17 0,-3 14-17 0,-9-106 16 0,0 0-16 15,5 105 17-15,-1-8-17 0,-4-97 23 0,0 0-23 16,1 99 23-16,5 1-23 0,-6-100 29 0,0 0-29 16,7 97 29-16,-2-2-29 0,-5-95 23 0,0 0-23 15,4 94 24-15,-3 4-24 0,-1-98 21 0,0 0-21 0,4 104 21 16,-1-3-21-16,-3-101 15 0,0 0-15 16,6 97 16-16,-3-4-16 0,-3-93 9 0,0 0-9 15,6 97 10-15,2 7-10 0,-8-104 7 0,0 0-7 0,9 102 7 16,2-5-7-16,-11-97 6 0,0 0-6 0,9 93 7 15,-4 8-7-15,-5-101 5 0,0 0-5 0,7 100 5 16,-2 5-5-16,-5-105 4 0,0 0-4 0,5 110 5 16,-1 0-5-16,-4-110 6 0,0 0-6 0,4 113 6 15,1-6-6-15,-5-107 5 0,0 0-5 0,5 114 5 16,-1 11-5-16,-4-125 5 0,0 0-5 0,1 126 6 16,3 2-6-16,-4-128 6 0,0 0-6 0,3 135 6 0,-1 5-6 15,-2-140 6-15,0 0-6 0,7 146 6 0,-1 6-6 16,-6-152 6-16,0 0-6 0,5 154 7 0,-2 7-7 15,-3-161 6-15,0 0-6 0,6 163 6 16,-1-6-6-16,-5-157 6 0,0 0-6 0,7 161 6 0,2 0-6 16,-9-161 5-16,0 0-5 0,5 166 5 0,0 12-5 15,-5-178 4-15,0 0-4 0,4 177 5 0,-2-6-5 16,-2-171 3-16,0 0-3 0,3 173 4 0,1 0-4 0,-4-173 4 16,0 0-4-16,-4 175 4 0,-1 0-4 0,5-175 3 15,0 0-3-15,-4 178 4 0,-1-1-4 0,5-177 4 16,0 0-4-16,-3 176 4 0,-3 3-4 0,6-179 3 0,0 0-3 15,-5 166 4-15,-4-4-4 0,9-162 4 0,0 0-4 16,-3 161 4-16,-3 0-4 0,6-161 4 0,0 0-4 16,-3 159 5-16,-2 1-5 0,5-160 4 0,0 0-4 15,-6 154 4-15,-1-6-4 0,7-148 6 0,0 0-6 0,-5 148 6 16,1-5-6-16,4-143 6 0,0 0-6 16,-5 146 7-16,0 2-7 0,5-148 7 0,0 0-7 0,-5 142 7 15,-3-12-7-15,8-130 8 0,0 0-8 0,-5 123 9 16,0 0-9-16,5-123 10 0,0 0-10 0,-4 119 10 15,-1 4-10-15,5-123 10 0,0 0-10 0,-9 116 10 16,-3-3-10-16,12-113 10 0,0 0-10 0,-11 107 10 16,4 0-10-16,7-107 8 0,0 0-8 0,-1 102 8 15,1-10-8-15,0-92 6 0,0 0-6 0,0 88 7 16,-4-6-7-16,4-82 4 0,0 0-4 0,0 77 4 0,5-6-4 16,-5-71 3-16,0 0-3 0,7 64 3 15,-5-12-3-15,-2-52 2 0,0 0-2 0,4 51 3 0,-1 2-3 16,-3-53 3-16,0 0-3 0,5 50 3 0,6-8-3 15,-11-42 2-15,0 0-2 0,12 34 3 0,2-4-3 16,-14-30 2-16,0 0-2 0,22 28 3 0,6-1-3 16,-28-27 3-16,0 0-3 0,40 28 3 0,6-2-3 15,-46-26 2-15,0 0-2 0,57 19 3 0,12-5-3 16,-69-14 2-16,0 0-2 0,75 10 3 0,12-3-3 0,-87-7 3 16,0 0-3-16,100 2 3 0,8-6-3 0,-108 4 2 15,0 0-2-15,109-7 3 0,-1-1-3 0,-108 8 3 16,0 0-3-16,108-9 4 0,-4 2-4 0,-104 7 2 15,0 0-2-15,98-7 2 0,-8-1-2 0,-90 8 2 0,0 0-2 16,87-11 2-16,-6 1-2 0,-81 10 1 0,0 0-1 16,78-10 1-16,-17 1-1 0,-61 9 1 0,0 0-1 15,48-7 1-15,-16 5-1 0,-32 2 1 0,0 0-1 0,21-2 1 16,-12 2-1-16,-9 0 2 0,0 0-2 0,0 0 2 16,0 0-2-16,0 0 2 0,0 0-2 15,5-6 2-15,-5 6-2 0,0 0 1 0,0 0-1 0,0 0 1 16,-14 0-1-16,14 0 1 0,0 0-1 0,-32 5 1 15,-17 5-1-15,49-10 0 0,0 0 0 0,-67 12 0 16,-6-1 0-16,73-11 0 0,0 0 0 0,-77 13 0 16,-10 7 0-16,87-20-1 0,0 0 1 0,-93 19 0 15,-2-4 0-15,95-15-3 0,0 0 3 0,-87 16-2 16,15-2 2-16,72-14-3 0,0 0 3 0,-67 8-2 16,3-3 2-16,64-5-2 0,0 0 2 0,-63 6-1 15,-8 0 1-15,71-6-1 0,0 0 1 0,-63 6 0 0,12-8 0 16,51 2 0-16,0 0 0 0,-41-4 0 0,0-1 0 15,41 5 0-15,0 0 0 0,-31-7 0 0,8 2 0 16,23 5 0-16,0 0 0 0,-13-5 1 0,13 5-1 16,0 0 1-16,0 0-1 0,-5-7 2 0,5 7-2 15,0 0 3-15,0 0-3 0,0 0 4 0,-9-2-4 16,9 2 3-16,0 0-3 0,0 0 4 0,0 0-4 0,0 0 4 16,0 0-4-16,0 0 5 0,4-7-5 0,-4 7 4 15,0 0-4-15,0 0 4 0,0 0-4 0,0 0 2 16,0 0-2-16,0 0 2 0,-13-1-2 0,5-1-1440 0</inkml:trace>
  <inkml:trace contextRef="#ctx0" brushRef="#br0" timeOffset="8843.29">10338 11998 483 0,'0'0'0'0,"0"0"0"0,0 0 0 0,0 0 3 16,0 0-3-16,0 0 4 0,0 0-4 0,0 0 10 16,0 0-10-16,0 0 11 0,0 0-11 0,0 0 16 15,0 0-16-15,0 0 16 0,0 0-16 0,0 0 15 16,0 0-15-16,0 0 16 0,0 0-16 0,0 0 13 0,0 0-13 16,0 0 14-16,0 0-14 0,0 0 12 0,0 0-12 15,0 0 12-15,0 0-12 0,0 0 16 0,0 0-16 16,0 0 17-16,39 0-17 0,-39 0 21 0,0 0-21 15,41 3 21-15,-4-3-21 0,-37 0 25 0,0 0-25 0,44-3 25 16,10 0-25-16,-54 3 28 0,0 0-28 0,60-4 29 16,4 2-29-16,-64 2 36 0,0 0-36 0,67-5 36 15,9 0-36-15,-76 5 47 0,0 0-47 0,74-9 48 16,7 1-48-16,-81 8 45 0,0 0-45 0,79-9 46 16,2 0-46-16,-81 9 47 0,0 0-47 0,82-12 47 15,-3-7-47-15,-79 19 44 0,0 0-44 0,83-21 45 16,3-1-45-16,-86 22 36 0,0 0-36 0,78-23 36 15,-11 8-36-15,-67 15 34 0,0 0-34 0,63-19 34 16,-4 1-34-16,-59 18 27 0,0 0-27 0,54-24 28 0,10-7-28 16,-64 31 23-16,0 0-23 0,58-26 24 0,-7 5-24 15,-51 21 18-15,0 0-18 0,46-17 19 0,-12 3-19 16,-34 14 17-16,0 0-17 0,28-12 17 0,-11 0-17 16,-17 12 18-16,0 0-18 0,9-12 19 0,-3 5-19 15,-6 7 22-15,0 0-22 0,3-9 22 0,-1-5-22 16,-2 14 21-16,0 0-21 0,3-19 21 0,-3-3-21 15,0 22 18-15,0 0-18 0,0-23 18 0,-5 1-18 0,5 22 15 16,0 0-15-16,-12-28 15 0,-2-8-15 0,14 36 9 16,0 0-9-16,-15-35 10 0,-2 9-10 0,17 26 3 15,0 0-3-15,-14-20 4 0,-9 4-4 0,23 16 0 0,0 0 0 16,-27-10 0-16,-10 6 0 0,37 4-7 16,0 0 7-16,-44 12-6 0,-19 16 6 0,1 1-1263 0</inkml:trace>
  <inkml:trace contextRef="#ctx0" brushRef="#br0" timeOffset="9790.99">7786 15613 494 0,'0'0'0'0,"0"0"0"16,-14-33 0-16,14 33-20 0,0 0 20 0,-9-31-20 16,2 2 20-16,0-2-281 0</inkml:trace>
  <inkml:trace contextRef="#ctx0" brushRef="#br0" timeOffset="10908.57">8394 14459 1076 0,'0'0'0'0,"0"0"0"16,0 0 0-16,0 0 35 0,0 0-35 0,6-11 36 16,-5 5-36-16,-1 6 77 0,0 0-77 0,0 0 77 15,-1-9-77-15,1 9 57 0,0 0-57 0,0 0 58 16,0 0-58-16,0 0 31 0,0 0-31 0,0 0 31 0,0-7-31 16,0 7 19-16,0 0-19 0,0 0 19 0,0 0-19 15,0 0 13-15,0 0-13 0,0 0 13 0,5 7-13 16,-5-7 6-16,0 0-6 0,3 12 7 0,-1 10-7 15,-2-22 2-15,0 0-2 0,7 25 3 0,2-1-3 16,-9-24 0-16,0 0 0 0,5 17 1 0,-1-5-1 16,-4-12-1-16,0 0 1 0,5 9 0 0,4-2 0 15,-9-7-2-15,0 0 2 0,9 5-2 0,0 0 2 0,-9-5-3 16,0 0 3-16,19 4-3 0,13-6 3 0,-32 2-7 16,0 0 7-16,35-9-7 0,11-10 7 0,-46 19-3 15,0 0 3-15,49-24-2 0,4-7 2 0,-53 31-1 0,0 0 1 16,60-36 0-16,16-8 0 0,-76 44 0 0,0 0 0 15,74-45 1-15,6 2-1 0,-80 43 5 0,0 0-5 16,77-38 5-16,-5 2-5 0,-72 36 10 0,0 0-10 16,69-33 10-16,2 5-10 0,-71 28 13 0,0 0-13 15,63-21 13-15,-13 4-13 0,-50 17 16 0,0 0-16 0,37-10 17 16,-11 3-17-16,-26 7 14 0,0 0-14 0,18-5 15 16,-4-1-15-16,-14 6 10 0,0 0-10 0,11-1 10 15,-11 1-10-15,0 0 6 0,0 0-6 0,0 0 6 16,0 0-6-16,0 0 3 0,0 0-3 0,7 10 4 15,-7 6-4-15,0-16 0 0,0 0 0 0,-13 32 0 16,-18 19 0-16,-1-1-1206 0</inkml:trace>
  <inkml:trace contextRef="#ctx0" brushRef="#br0" timeOffset="14960.18">9818 7736 415 0,'0'0'0'0,"0"0"0"0,32 1 0 15,-32-1 5-15,0 0-5 0,26 2 6 0,2-4-6 0,-28 2 23 16,0 0-23-16,32-1 23 0,7 2-23 0,-39-1 20 16,0 0-20-16,40 7 20 0,3 2-20 0,-43-9 18 15,0 0-18-15,49 9 19 0,6-3-19 0,-55-6 11 0,0 0-11 16,62 4 12-16,3-4-12 0,-65 0 13 0,0 0-13 16,70 0 14-16,3 0-14 0,-73 0 7 0,0 0-7 15,68-4 8-15,5-8-8 0,-73 12 10 0,0 0-10 0,76-8 10 16,-8 4-10-16,-68 4 14 0,0 0-14 15,71-5 15-15,-11-2-15 0,-60 7 15 0,0 0-15 0,63-12 16 16,8 3-16-16,-71 9 23 0,0 0-23 0,72-8 23 16,6 4-23-16,-78 4 24 0,0 0-24 0,76-3 24 15,-4-2-24-15,-72 5 27 0,0 0-27 0,72-7 28 16,2-2-28-16,-74 9 26 0,0 0-26 0,73-7 27 16,-8 2-27-16,-65 5 28 0,0 0-28 0,65-4 29 15,2 4-29-15,-67 0 32 0,0 0-32 0,69 0 33 16,-2 0-33-16,-67 0 30 0,0 0-30 0,67-3 30 15,-3-2-30-15,-64 5 30 0,0 0-30 0,63-7 31 16,-5 2-31-16,-58 5 26 0,0 0-26 0,52-7 26 0,-8 5-26 16,-44 2 22-16,0 0-22 0,40-3 23 0,-4-1-23 15,-36 4 22-15,0 0-22 0,28-9 23 0,-7 3-23 16,-21 6 20-16,0 0-20 0,16-6 20 0,0-2-20 16,-16 8 13-16,0 0-13 0,23-7 13 0,5-5-13 15,-28 12 9-15,0 0-9 0,32-18 10 0,-6 3-10 16,-26 15 7-16,0 0-7 0,21-19 7 0,-1 1-7 15,-20 18 7-15,0 0-7 0,17-22 7 0,-3 1-7 0,-14 21 11 16,0 0-11-16,9-17 11 0,0-2-11 0,-9 19 19 16,0 0-19-16,5-17 19 0,-1 4-19 0,-4 13 19 15,0 0-19-15,2-20 20 0,-1-12-20 0,-1 32 19 0,0 0-19 16,2-31 20-16,-4 9-20 0,2 22 16 0,0 0-16 16,-3-16 17-16,-4-3-17 0,7 19 14 0,0 0-14 15,-2-14 14-15,-3 4-14 0,5 10 10 0,0 0-10 16,-4-9 11-16,-1-3-11 0,5 12 8 0,0 0-8 0,-7-12 8 15,2 0-8-15,5 12 6 0,0 0-6 0,-6-12 7 16,-3 0-7-16,9 12 6 0,0 0-6 0,-14-21 6 16,-9-3-6-16,23 24 5 0,0 0-5 0,-23-24 5 15,6 1-5-15,17 23 4 0,0 0-4 0,-18-17 5 16,-3-4-5-16,21 21 3 0,0 0-3 0,-19-21 4 16,1-3-4-16,18 24 3 0,0 0-3 0,-21-19 3 15,1 2-3-15,20 17 2 0,0 0-2 0,-23-16 2 16,-8 1-2-16,31 15 0 0,0 0 0 0,-41-18 0 15,-7-1 0-15,48 19 0 0,0 0 0 0,-42-19 0 16,7 7 0-16,35 12-1 0,0 0 1 0,-37-5-1 0,-9-2 1 16,46 7-5-16,0 0 5 0,-53-2-4 15,0-1 4-15,53 3-9 0,0 0 9 0,-47 0-9 0,-1 0 9 16,48 0-12-16,0 0 12 0,-46 3-11 0,-5-3 11 16,51 0-12-16,0 0 12 0,-58 4-11 0,-4 1 11 15,62-5-13-15,0 0 13 0,-60 3-13 0,5 1 13 16,55-4-10-16,0 0 10 0,-58 8-10 0,3 1 10 0,55-9-15 15,0 0 15-15,-56 5-14 0,5-1 14 0,51-4-14 16,0 0 14-16,-50 0-13 0,-1 0 13 16,51 0-11-16,0 0 11 0,-53 3-11 0,-1 1 11 0,54-4-14 15,0 0 14-15,-55 3-13 0,2 2 13 0,53-5-14 0,0 0 14 16,-55 4-14-16,1-1 14 0,54-3-10 0,0 0 10 16,-55 5-9-16,2 1 9 0,53-6-6 0,0 0 6 15,-55 3-6-15,2 1 6 0,53-4-3 0,0 0 3 16,-51 0-2-16,4 3 2 0,47-3-2 0,0 0 2 15,-43 0-1-15,3 2 1 0,40-2-2 0,0 0 2 16,-44 1-2-16,-2 1 2 0,46-2-3 0,0 0 3 0,-50 4-2 16,-1-4 2-16,51 0-4 0,0 0 4 0,-49 3-3 15,0 1 3-15,49-4-4 0,0 0 4 0,-50 8-3 16,-5 1 3-16,55-9-3 0,0 0 3 0,-49 9-3 16,0 6 3-16,49-15-3 0,0 0 3 0,-46 16-2 15,-2-3 2-15,48-13-2 0,0 0 2 0,-47 20-2 16,2-1 2-16,45-19-2 0,0 0 2 0,-40 20-2 15,5-6 2-15,35-14-2 0,0 0 2 0,-27 16-2 16,2 3 2-16,25-19-2 0,0 0 2 0,-22 15-2 16,4 3 2-16,18-18-5 0,0 0 5 0,-14 15-5 0,5 3 5 15,9-18-9-15,0 0 9 0,-4 19-8 0,8 5 8 16,-4-24-11-16,0 0 11 0,2 24-11 0,1 9 11 16,-3-33-10-16,0 0 10 0,6 31-9 0,6 2 9 15,-12-33-10-15,0 0 10 0,10 28-9 0,8 5 9 16,-18-33-6-16,0 0 6 0,21 36-6 0,4-7 6 15,-25-29-4-15,0 0 4 0,30 31-4 0,11-6 4 16,-41-25-5-16,0 0 5 0,40 20-5 0,2-4 5 0,-42-16-5 16,0 0 5-16,41 16-5 0,-6 1 5 0,-35-17-9 15,0 0 9-15,32 15-8 0,-5 1 8 0,-27-16-20 16,0 0 20-16,19 17-20 0,-3 8 20 0,0-1-813 16</inkml:trace>
  <inkml:trace contextRef="#ctx0" brushRef="#br0" timeOffset="16375.38">28093 10318 1311 0,'0'0'0'0,"0"0"0"0,0 0 0 0,0 0 28 16,0 0-28-16,0 0 29 0,0 0-29 0,0 0 74 16,0 0-74-16,29 3 74 0,27-13-74 0,-56 10 70 15,0 0-70-15,76-11 70 0,14 1-70 0,-90 10 39 0,0 0-39 16,97-9 40-16,2 2-40 0,-99 7 21 0,0 0-21 15,97-7 22-15,-9 2-22 0,-88 5 18 0,0 0-18 16,88-5 19-16,-7-2-19 0,-81 7 15 0,0 0-15 16,62-7 15-16,-30 5-15 0,-32 2 13 0,0 0-13 15,17 0 13-15,-6 0-13 0,-11 0 13 0,0 0-13 0,0 0 13 16,0 0-13-16,0 0 13 0,0 0-13 0,-26 7 14 16,-22 7-14-16,48-14 12 0,0 0-12 0,-65 16 13 15,-20-1-13-15,85-15 11 0,0 0-11 0,-95 18 12 16,-9 1-12-16,104-19 12 0,0 0-12 0,-110 24 13 15,3 0-13-15,107-24 11 0,0 0-11 0,-106 28 11 16,11-4-11-16,95-24 12 0,0 0-12 0,-85 17 13 16,18 2-13-16,67-19 13 0,0 0-13 0,-46 13 13 15,23-8-13-15,23-5 9 0,0 0-9 0,-12 3 9 16,12-3-9-16,0 0 4 0,0 0-4 0,-6 7 5 16,6-7-5-16,0 0 2 0,0 0-2 0,13 0 3 0,4-3-3 15,-17 3 0-15,0 0 0 0,34-12 1 0,22-4-1 16,1 0-1518-16</inkml:trace>
  <inkml:trace contextRef="#ctx0" brushRef="#br0" timeOffset="16817.07">29499 10304 1300 0,'0'0'0'0,"0"0"0"16,-16 7 0-16,16-7 14 0,0 0-14 0,-10 3 15 15,10-3-15-15,0 0 57 0,0 0-57 0,0 0 58 16,0 0-58-16,0 0 70 0,0 0-70 0,37-10 70 15,42-6-70-15,-79 16 47 0,0 0-47 0,103-19 47 16,13-2-47-16,-116 21 36 0,0 0-36 0,125-19 37 16,6 2-37-16,-131 17 34 0,0 0-34 0,134-17 35 15,0-1-35-15,-134 18 33 0,0 0-33 0,130-13 33 16,-22 0-33-16,-108 13 27 0,0 0-27 0,81-12 27 16,-37 7-27-16,-44 5 21 0,0 0-21 0,27 0 21 0,-13-2-21 15,-14 2 16-15,0 0-16 0,0 0 17 0,-30 2-17 16,30-2 13-16,0 0-13 0,-55 0 14 0,-31 0-14 15,86 0 12-15,0 0-12 0,-99-2 12 0,-14 4-12 16,113-2 11-16,0 0-11 0,-118 5 11 0,-11-5-11 16,129 0 8-16,0 0-8 0,-122 0 9 0,13 6-9 15,109-6 0-15,0 0 0 0,-97 3 1 0,21-3-1 0,-1 0-1520 16</inkml:trace>
  <inkml:trace contextRef="#ctx0" brushRef="#br0" timeOffset="17492.23">28993 11465 1278 0,'0'0'0'0,"0"0"0"0,5-21 0 0,-5 21 19 0,0 0-19 16,4-22 20-16,-2 3-20 0,-2 19 77 0,0 0-77 16,0-14 78-16,-2 5-78 0,2 9 67 0,0 0-67 15,0 0 68-15,0 0-68 0,0 0 46 0,0 0-46 16,-4 16 46-16,-3 20-46 0,7-36 33 0,0 0-33 0,-16 61 33 16,-12 23-33-16,28-84 26 0,0 0-26 0,-37 109 26 15,-9 26-26-15,46-135 25 0,0 0-25 0,-49 149 25 16,0 12-25-16,49-161 21 0,0 0-21 0,-50 173 22 15,4-7-22-15,46-166 22 0,0 0-22 0,-40 156 22 16,10-12-22-16,30-144 18 0,0 0-18 0,-27 128 18 16,6-14-18-16,21-114 17 0,0 0-17 0,-16 95 17 15,4-10-17-15,12-85 18 0,0 0-18 0,-11 68 19 16,2-22-19-16,9-46 16 0,0 0-16 0,-5 25 16 16,5-13-16-16,0-12 14 0,0 0-14 0,11-11 14 15,12-20-14-15,-23 31 7 0,0 0-7 0,30-55 8 0,5-28-8 16,0 0-1542-16</inkml:trace>
  <inkml:trace contextRef="#ctx0" brushRef="#br0" timeOffset="17809.65">29360 11534 1211 0,'0'0'0'0,"7"-12"0"0,14-21 0 0,-21 33 5 16,0 0-5-16,21-31 6 0,0 9-6 0,-21 22 25 15,0 0-25-15,18-16 26 0,-6 6-26 0,-12 10 49 16,0 0-49-16,9-6 50 0,-2 5-50 0,-7 1 48 15,0 0-48-15,7 1 49 0,0 5-49 0,-7-6 45 0,0 0-45 16,6 17 46-16,-4 17-46 0,-2-34 41 0,0 0-41 16,-6 51 41-16,-10 16-41 0,16-67 31 0,0 0-31 15,-23 90 32-15,-10 31-32 0,33-121 28 0,0 0-28 16,-39 139 28-16,-3 8-28 0,42-147 28 0,0 0-28 16,-46 157 29-16,-7 13-29 0,53-170 27 0,0 0-27 0,-51 170 27 15,1-16-27-15,50-154 23 0,0 0-23 0,-42 143 24 16,5-6-24-16,37-137 16 0,0 0-16 0,-30 112 17 15,7-20-17-15,23-92 10 0,0 0-10 0,-19 76 11 16,3-15-11-16,16-61 5 0,0 0-5 0,-12 45 5 16,1-19-5-16,11-26 0 0,0 0 0 0,-11 10 0 15,-1-17 0-15,0 0-1428 0</inkml:trace>
  <inkml:trace contextRef="#ctx0" brushRef="#br0" timeOffset="18127.02">28150 12190 1244 0,'0'0'0'0,"0"0"0"0,0 0 0 16,0 0 0-16,0 0 0 0,3 9 0 0,6-11 0 0,-9 2 5 15,0 0-5-15,37-9 6 0,43-11-6 0,-80 20 40 16,0 0-40-16,109-30 41 0,25-6-41 0,-134 36 81 15,0 0-81-15,154-37 81 0,22-2-81 0,-176 39 89 0,0 0-89 16,197-40 90-16,15 2-90 0,-212 38 66 0,0 0-66 16,214-31 67-16,-3 3-67 0,-211 28 59 0,0 0-59 15,201-19 59-15,-14 5-59 0,-187 14 42 0,0 0-42 16,156-9 43-16,-40 9-43 0,-116 0 31 0,0 0-31 16,81 6 31-16,-35 1-31 0,-46-7 9 0,0 0-9 0,16 20 10 15,-34 20-10-15,18-40 0 0,0 0 0 0,-44 49 0 16,-26 8 0-16,1 0-1511 0</inkml:trace>
  <inkml:trace contextRef="#ctx0" brushRef="#br0" timeOffset="18376.02">28261 12626 1278 0,'0'0'0'0,"0"0"0"0,-19 9 0 16,19-9 1-16,0 0-1 0,-11 5 2 0,11-5-2 15,0 0 3-15,0 0-3 0,42-14 3 0,55-17-3 16,-97 31 28-16,0 0-28 0,138-48 29 0,49-16-29 16,-187 64 65-16,0 0-65 0,235-73 65 0,34 4-65 15,-269 69 68-15,0 0-68 0,279-54 69 0,2 25-69 16,-281 29 51-16,0 0-51 0,261-18 52 0,-23 11-52 16,-238 7 24-16,0 0-24 0,218-1 24 0,-22-6-24 15,-196 7 5-15,0 0-5 0,173-6 5 0,-25-2-5 0,-1 1-1269 16</inkml:trace>
</inkml:ink>
</file>

<file path=ppt/ink/ink11.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2-10-21T06:03:23.035"/>
    </inkml:context>
    <inkml:brush xml:id="br0">
      <inkml:brushProperty name="width" value="0.05292" units="cm"/>
      <inkml:brushProperty name="height" value="0.05292" units="cm"/>
      <inkml:brushProperty name="color" value="#FF0000"/>
    </inkml:brush>
  </inkml:definitions>
  <inkml:trace contextRef="#ctx0" brushRef="#br0">9334 10103 169 0,'0'0'0'16,"0"0"0"-16,0 0 0 0,0 0 13 0,0 0-13 0,0 0 14 16,0 0-14-16,0 0 39 0,0 0-39 0,0 0 39 15,0 0-39-15,0 0 69 0,0 0-69 0,0 0 69 16,0 0-69-16,0 0 74 0,0 0-74 0,0 0 75 15,0 0-75-15,0 0 54 0,0 0-54 0,0 0 54 16,0 0-54-16,0 0 48 0,0 0-48 0,0 0 48 16,0 0-48-16,0 0 37 0,0 0-37 0,0 0 38 15,0 0-38-15,0 0 34 0,0 0-34 0,0 0 34 16,0 0-34-16,0 0 30 0,0 0-30 0,0 0 30 16,0 0-30-16,0 0 28 0,0 0-28 0,0 0 28 15,0 0-28-15,0 0 26 0,0 0-26 0,0 0 26 0,27 9-26 16,-27-9 22-16,0 0-22 0,23 0 23 0,14-2-23 15,-37 2 23-15,0 0-23 0,41-2 23 0,-1 2-23 16,-40 0 16-16,0 0-16 0,41 0 17 0,3-2-17 16,-44 2 13-16,0 0-13 0,46-3 14 0,-2 3-14 15,-44 0 10-15,0 0-10 0,51 2 11 0,-2-2-11 16,-49 0 11-16,0 0-11 0,53-2 11 0,2 2-11 0,-55 0 10 16,0 0-10-16,55 0 10 0,4 3-10 15,-59-3 11-15,0 0-11 0,64 2 11 0,3-2-11 0,-67 0 14 16,0 0-14-16,67 0 14 0,-3-2-14 0,-64 2 15 15,0 0-15-15,58-3 16 0,0-7-16 0,-58 10 13 0,0 0-13 16,55-6 14-16,-1 6-14 0,-54 0 12 0,0 0-12 16,59 0 13-16,-1-1-13 0,-58 1 15 0,0 0-15 15,63-4 15-15,-3 1-15 0,-60 3 17 0,0 0-17 16,62-7 17-16,-4 5-17 0,-58 2 17 0,0 0-17 0,60-2 18 16,0 1-18-16,-60 1 15 0,0 0-15 0,62-4 16 15,1 2-16-15,-63 2 13 0,0 0-13 0,60 0 14 16,2 0-14-16,-62 0 11 0,0 0-11 0,64 0 12 15,-3 0-12-15,-61 0 9 0,0 0-9 0,69 0 9 16,3 0-9-16,-72 0 10 0,0 0-10 0,73 0 10 16,-1-1-10-16,-72 1 9 0,0 0-9 0,72-4 10 15,1 3-10-15,-73 1 9 0,0 0-9 0,76-6 10 16,10 3-10-16,-86 3 10 0,0 0-10 0,83-2 11 16,-4 0-11-16,-79 2 13 0,0 0-13 0,78 0 14 15,-1 0-14-15,-77 0 14 0,0 0-14 0,80 0 15 0,6-3-15 16,-86 3 15-16,0 0-15 0,81-3 16 0,-7-1-16 15,-74 4 16-15,0 0-16 0,75-2 16 0,-3 2-16 16,-72 0 14-16,0 0-14 0,69-3 14 0,-2-1-14 16,-67 4 16-16,0 0-16 0,63-1 16 0,-5-1-16 15,-58 2 16-15,0 0-16 0,57 0 17 0,-4 3-17 16,-53-3 16-16,0 0-16 0,49 2 17 0,-3-5-17 16,-46 3 16-16,0 0-16 0,48-2 16 0,-1 4-16 15,-47-2 14-15,0 0-14 0,44 3 14 0,-3 2-14 0,-41-5 14 16,0 0-14-16,35 2 15 0,6 0-15 0,-41-2 13 15,0 0-13-15,40 0 13 0,1 0-13 0,-41 0 10 16,0 0-10-16,39 0 10 0,0 0-10 0,-39 0 9 0,0 0-9 16,31 0 10-16,-4 0-10 0,-27 0 7 0,0 0-7 15,26 0 7-15,-1 0-7 0,-25 0 7 0,0 0-7 16,26 0 7-16,1 0-7 0,-27 0 8 0,0 0-8 0,19 0 9 16,-3 0-9-16,-16 0 8 0,0 0-8 15,14 0 9-15,0 0-9 0,-14 0 8 0,0 0-8 0,11 0 9 16,5 0-9-16,-16 0 8 0,0 0-8 0,14 0 9 15,4 0-9-15,-18 0 7 0,0 0-7 0,15 0 7 16,-4 0-7-16,-11 0 7 0,0 0-7 0,9 0 7 16,1 0-7-16,-10 0 7 0,0 0-7 0,9 0 7 15,-4 0-7-15,-5 0 7 0,0 0-7 0,0 0 7 16,8 0-7-16,-8 0 6 0,0 0-6 0,0 0 6 16,0 0-6-16,0 0 5 0,0 0-5 0,0 0 6 15,0 0-6-15,0 0 5 0,0 0-5 0,7 0 6 0,-7 0-6 16,0 0 5-16,0 0-5 0,0 0 6 0,0 0-6 15,0 0 6-15,0 0-6 0,0 0 6 0,0 0-6 16,0 0 6-16,0 0-6 0,-7-7 7 0,-15-2-7 16,22 9 5-16,0 0-5 0,-40-8 6 0,-13-1-6 15,53 9 3-15,0 0-3 0,-60-7 3 0,-12 4-3 16,72 3 1-16,0 0-1 0,-82-2 2 0,-16 0-2 16,98 2 1-16,0 0-1 0,-106 0 2 0,-9 2-2 15,115-2 1-15,0 0-1 0,-123 5 1 0,-4-3-1 16,127-2 0-16,0 0 0 0,-131 7 1 0,-3 1-1 0,134-8 0 15,0 0 0-15,-137 11 0 0,-8 1 0 0,145-12 0 16,0 0 0-16,-157 12 0 0,-5-2 0 0,162-10 0 0,0 0 0 16,-166 14 0-16,2 7 0 0,164-21 0 0,0 0 0 15,-157 14 0-15,2-2 0 0,155-12-1 0,0 0 1 16,-149 12 0-16,5-2 0 0,144-10-1 0,0 0 1 16,-131 12 0-16,10-5 0 0,121-7-1 0,0 0 1 15,-119 7 0-15,3 0 0 0,116-7-1 0,0 0 1 0,-109 7-1 16,1-2 1-16,108-5-1 0,0 0 1 0,-106 4 0 15,-10-2 0-15,116-2-1 0,0 0 1 0,-111 1-1 16,14 3 1-16,97-4-1 0,0 0 1 0,-94 5-1 16,11-5 1-16,83 0-2 0,0 0 2 0,-70 2-2 15,10 3 2-15,60-5-2 0,0 0 2 0,-48 5-1 16,15-5 1-16,33 0-2 0,0 0 2 0,-30 0-1 16,10 3 1-16,20-3-1 0,0 0 1 0,-17 4-1 15,8-2 1-15,9-2-1 0,0 0 1 0,0 0-1 16,-9 0 1-16,9 0-2 0,0 0 2 0,0 0-1 0,0 0 1 15,0 0-3-15,0 0 3 0,0 0-2 0,-5 0 2 16,5 0-4-16,0 0 4 0,0 0-3 0,0 0 3 16,0 0-6-16,0 0 6 0,26 3-5 0,23-3 5 15,-49 0-6-15,0 0 6 0,66 2-6 0,18 0 6 16,-84-2-8-16,0 0 8 0,96 0-8 0,17-4 8 16,-113 4-10-16,0 0 10 0,121-3-10 0,6 1 10 15,-127 2-10-15,0 0 10 0,134-2-10 0,-3-1 10 0,-131 3-11 16,0 0 11-16,136-5-11 0,8-2 11 0,-144 7-7 15,0 0 7-15,147-6-6 0,6 5 6 0,-153 1-3 16,0 0 3-16,152-4-3 0,1-3 3 0,-153 7-2 16,0 0 2-16,150-7-1 0,0 2 1 0,-150 5-1 15,0 0 1-15,145-5 0 0,-2-2 0 0,-143 7 0 0,0 0 0 16,141-7 0-16,3 0 0 0,-144 7 0 0,0 0 0 16,143-7 0-16,-5-5 0 0,-138 12 0 0,0 0 0 15,137-12 0-15,-6 2 0 0,-131 10 0 0,0 0 0 0,132-11 0 16,-10 1 0-16,-122 10 0 0,0 0 0 0,115-10 1 15,-11-1-1-15,-104 11 1 0,0 0-1 0,97-8 1 16,-2-1-1-16,-95 9 1 0,0 0-1 0,85-7 1 16,1 2-1-16,-86 5 2 0,0 0-2 0,74-4 2 15,-10 4-2-15,-64 0 2 0,0 0-2 0,53 2 2 16,-4 0-2-16,-49-2 2 0,0 0-2 0,41-2 3 16,-15 0-3-16,-26 2 3 0,0 0-3 0,18-3 3 15,-10 3-3-15,-8 0 3 0,0 0-3 0,0 0 3 16,0 0-3-16,0 0 3 0,0 0-3 0,0 0 4 15,0 0-4-15,0 0 3 0,0 0-3 0,0 0 3 0,0 0-3 16,0 0 2-16,0 0-2 0,0 0 2 0,-38 0-2 16,38 0 2-16,0 0-2 0,-59-2 3 0,-27 4-3 15,86-2 1-15,0 0-1 0,-104 3 2 0,-14-3-2 16,118 0 1-16,0 0-1 0,-129 2 1 0,-9 0-1 16,138-2 1-16,0 0-1 0,-142 2 1 0,-8-1-1 15,150-1 1-15,0 0-1 0,-159 5 2 0,-9-3-2 0,168-2 1 16,0 0-1-16,-171 4 2 0,-5 3-2 0,176-7 1 15,0 0-1-15,-177 1 2 0,-11 1-2 0,188-2 1 16,0 0-1-16,-193 2 2 0,-8 1-2 0,201-3 1 16,0 0-1-16,-208 5 1 0,2 1-1 0,206-6 1 0,0 0-1 15,-200 7 1-15,21 3-1 0,179-10 0 0,0 0 0 16,-168 12 1-16,15 0-1 0,153-12 0 0,0 0 0 16,-145 9 1-16,6-1-1 0,139-8 0 0,0 0 0 15,-127 7 0-15,19-1 0 0,108-6 0 0,0 0 0 0,-92 10 0 16,13 2 0-16,79-12 0 0,0 0 0 15,-60 10 0-15,19-6 0 0,41-4 0 0,0 0 0 0,-23 2 0 16,11-1 0-16,12-1 0 0,0 0 0 0,-5 4 0 16,5-4 0-16,0 0-1 0,0 0 1 0,-9 0 0 15,9 0 0-15,0 0-2 0,0 0 2 0,23 7-1 16,21 1 1-16,-44-8-4 0,0 0 4 0,63 9-3 16,20-4 3-16,-83-5-6 0,0 0 6 0,103 4-5 15,15-1 5-15,-118-3-8 0,0 0 8 0,127-3-8 16,21-1 8-16,-148 4-9 0,0 0 9 0,145-5-8 15,-2-2 8-15,-143 7-7 0,0 0 7 0,151-5-7 16,11-4 7-16,-162 9-3 0,0 0 3 0,172-8-3 0,2-6 3 16,-174 14-2-16,0 0 2 0,170-14-1 0,-1-2 1 15,-169 16 0-15,0 0 0 0,162-12 0 0,7 0 0 16,-169 12 0-16,0 0 0 0,163-12 0 0,-6-4 0 16,-157 16 0-16,0 0 0 0,144-12 0 0,-17 0 0 15,-127 12 0-15,0 0 0 0,119-8 0 0,-12 1 0 0,-107 7 0 16,0 0 0-16,94-6 1 0,-17 3-1 15,-77 3 1-15,0 0-1 0,55-2 1 0,-25 2-1 0,-30 0 2 16,0 0-2-16,19 2 2 0,-10 1-2 0,-9-3 2 16,0 0-2-16,0 0 3 0,0 0-3 0,0 0 2 0,0 0-2 15,2-8 3-15,-2 8-3 0,0 0 3 0,0 0-3 16,-37-4 4-16,-39-3-4 0,76 7 3 0,0 0-3 16,-104-5 3-16,-20-2-3 0,124 7 2 0,0 0-2 15,-144-1 3-15,-10-1-3 0,154 2 2 0,0 0-2 0,-165 0 3 16,-17 2-3-16,182-2 2 0,0 0-2 0,-185 3 2 15,1 2-2-15,184-5 2 0,0 0-2 0,-169 5 2 16,7 2-2-16,162-7 1 0,0 0-1 0,-154 7 1 16,4-2-1-16,150-5 1 0,0 0-1 0,-146 2 1 15,8-2-1-15,138 0 0 0,0 0 0 0,-128 4 1 16,9 3-1-16,119-7 0 0,0 0 0 0,-100 8 1 16,15-1-1-16,85-7 0 0,0 0 0 0,-63 5 0 15,26-1 0-15,37-4 0 0,0 0 0 0,-22 2 0 16,12-1 0-16,10-1 0 0,0 0 0 0,0 0 0 15,-7 0 0-15,7 0 0 0,0 0 0 0,12 5 0 16,15 6 0-16,-27-11 0 0,0 0 0 0,45 12 0 0,22-2 0 16,-67-10-1-16,0 0 1 0,83 11 0 0,28-3 0 15,-111-8-2-15,0 0 2 0,122 4-2 0,16-2 2 16,-138-2-3-16,0 0 3 0,143 1-3 0,7 1 3 16,-150-2-3-16,0 0 3 0,157 3-3 0,7-6 3 15,-164 3-2-15,0 0 2 0,165-5-2 0,-2 1 2 16,-163 4-2-16,0 0 2 0,158 0-1 0,-9 2 1 0,-149-2-1 15,0 0 1-15,146 2-1 0,-3 0 1 0,-143-2-1 16,0 0 1-16,136 1 0 0,-6 1 0 0,-130-2 0 16,0 0 0-16,127 3 0 0,-9-3 0 0,-118 0 0 0,0 0 0 15,112 0 0-15,-7-3 0 0,-105 3 0 0,0 0 0 16,99-2 0-16,-18 4 0 0,-81-2 0 0,0 0 0 16,62 3 1-16,-16-6-1 0,-46 3 0 0,0 0 0 15,28-2 1-15,-12 1-1 0,-16 1 1 0,0 0-1 16,11 0 2-16,-11 0-2 0,0 0 2 0,0 0-2 15,8 0 2-15,-8 0-2 0,0 0 3 0,0 0-3 0,0 0 3 16,-14-2-3-16,14 2 3 0,0 0-3 0,-40-7 4 16,-47-2-4-16,87 9 4 0,0 0-4 0,-113-10 5 15,-33 8-5-15,146 2 4 0,0 0-4 0,-155-3 4 16,1 1-4-16,154 2 2 0,0 0-2 0,-166 2 3 16,-6 3-3-16,172-5 2 0,0 0-2 0,-180 7 2 15,-7 1-2-15,187-8 1 0,0 0-1 0,-178 7 2 16,7 0-2-16,171-7 0 0,0 0 0 0,-156 7 1 15,20 0-1-15,136-7 0 0,0 0 0 0,-121 9 1 16,11-1-1-16,110-8 0 0,0 0 0 0,-93 11 1 0,17-8-1 16,76-3 0-16,0 0 0 0,-56 4 0 0,26-3 0 15,30-1 0-15,0 0 0 0,-23 4 0 0,10-2 0 16,13-2 0-16,0 0 0 0,-7 3 0 0,7-3 0 16,0 0 0-16,0 0 0 0,0 0 0 0,-7 2 0 15,7-2 0-15,0 0 0 0,0 0 0 0,7 5 0 16,-7-5-1-16,0 0 1 0,25 3 0 0,23 1 0 0,-48-4-2 15,0 0 2-15,60 5-1 0,7-3 1 0,-67-2-4 16,0 0 4-16,68 3-3 0,1 1 3 0,-69-4-4 16,0 0 4-16,71 3-3 0,-4-1 3 15,-67-2-5-15,0 0 5 0,63 0-4 0,-8-2 4 0,-55 2-4 0,0 0 4 16,44-3-4-16,-12-1 4 0,-32 4-5 0,0 0 5 16,23-1-4-16,-13 1 4 0,-10 0-5 0,0 0 5 15,7 1-5-15,-7-1 5 0,0 0-8 0,0 0 8 16,0 0-8-16,7 4 8 0,-7-4-10 0,0 0 10 0,-15 0-10 15,-35 3 10-15,50-3-16 0,0 0 16 0,-79-12-16 16,-41-24 16-16,0-1-1547 0</inkml:trace>
</inkml:ink>
</file>

<file path=ppt/ink/ink12.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2-10-21T06:03:45.990"/>
    </inkml:context>
    <inkml:brush xml:id="br0">
      <inkml:brushProperty name="width" value="0.05292" units="cm"/>
      <inkml:brushProperty name="height" value="0.05292" units="cm"/>
      <inkml:brushProperty name="color" value="#FF0000"/>
    </inkml:brush>
  </inkml:definitions>
  <inkml:trace contextRef="#ctx0" brushRef="#br0">1591 5979 180 0,'0'0'0'0,"0"0"0"16,5 28 0-16,-5-28 22 0,0 0-22 0,4 29 22 15,-4 8-22-15,0-37 51 0,0 0-51 0,-4 36 51 16,4 4-51-16,0-40 58 0,0 0-58 0,4 39 58 15,-4 0-58-15,0-39 42 0,0 0-42 0,9 31 42 0,5-4-42 16,-14-27 34-16,0 0-34 0,17 21 34 0,6-5-34 16,-23-16 27-16,0 0-27 0,27 8 27 0,5 1-27 15,-32-9 18-15,0 0-18 0,45 4 18 0,8-13-18 16,-53 9 36-16,0 0-36 0,69-19 37 0,21-11-37 16,-90 30 27-16,0 0-27 0,99-39 28 0,10-10-28 15,-109 49 22-15,0 0-22 0,125-60 22 0,17-10-22 0,-142 70 35 16,0 0-35-16,153-72 36 0,18-1-36 15,-171 73 37-15,0 0-37 0,173-76 37 0,7-4-37 16,-180 80 28-16,0 0-28 0,176-74 28 0,-13 1-28 0,-163 73 29 0,0 0-29 16,148-60 29-16,-7 11-29 0,-141 49 20 15,0 0-20-15,113-35 20 0,-18 10-20 0,-95 25 16 0,0 0-16 16,76-21 16-16,-27 9-16 0,-49 12 13 0,0 0-13 16,32-7 14-16,-13 3-14 0,-19 4 8 0,0 0-8 15,13-1 9-15,-13 1-9 0,0 0 7 0,0 0-7 16,9 0 8-16,-9 0-8 0,0 0 6 0,0 0-6 0,0 0 6 15,0 0-6-15,0 0 6 0,0 0-6 0,0 0 6 16,0 0-6-16,0 0 6 0,0 0-6 0,0 0 7 16,0 0-7-16,0 0 6 0,0 0-6 0,0 0 7 15,0 0-7-15,0 0 7 0,0 0-7 0,0 0 7 16,0 0-7-16,0 0 7 0,0 0-7 0,0 0 7 16,0 0-7-16,0 0 6 0,0 0-6 0,0 0 6 15,-6-7-6-15,6 7 6 0,0 0-6 0,0 0 7 16,0 0-7-16,0 0 6 0,0 0-6 0,0 0 7 15,-7 5-7-15,7-5 6 0,0 0-6 0,0 0 7 16,0 0-7-16,0 0 4 0,0 0-4 0,0 0 5 0,-5-2-5 16,5 2 5-16,0 0-5 0,0 0 5 0,0 0-5 15,0 0 4-15,0 0-4 0,0 0 4 0,0 0-4 16,0 0 3-16,0 0-3 0,0 0 4 0,0 0-4 16,0 0 3-16,0 0-3 0,0 9 3 0,0-9-3 15,0 0 2-15,0 0-2 0,0 0 3 0,0 0-3 16,0 0 2-16,0 0-2 0,0 0 2 0,0 0-2 15,0 0 1-15,0 0-1 0,0 0 2 0,0 0-2 0,0 0 1 16,0 0-1-16,0 0 1 0,0 0-1 0,0 0 0 0,0 0 0 16,0 0 1-16,0 0-1 0,0 0 0 0,0 0 0 15,0 0 1-15,0 0-1 0,0 0 0 0,0 0 0 16,0 0 1-16,0 0-1 0,0 0 0 0,0 0 0 16,0 0 1-16,0 0-1 0,0 0 0 0,0 0 0 15,0 0 1-15,0 0-1 0,0 0 0 0,0 0 0 16,0 0 0-16,0 0 0 0,0 0 0 0,0 0 0 15,0 0 0-15,0 0 0 0,0 0 0 0,0 0 0 0,0 0 0 16,0 0 0-16,0 0 0 0,0 0 0 0,0 0 0 16,0 0 0-16,0 0 0 0,0 0 0 0,0 0 0 15,0 0 0-15,0 0-1 0,0 0 1 0,0 0 0 16,0 0 0-16,0 0-1 0,0 0 1 0,0 0 0 16,0 0 0-16,0 0-1 0,0 0 1 0,9 3-1 15,-9-3 1-15,0 0 0 0,0 0 0 0,0 0 0 16,0 0 0-16,0 0 0 0,0 0 0 0,-9-7 0 15,9 7 0-15,0 0 0 0,0 0 0 0,0 0 1 16,0 0-1-16,0 0 1 0,0 0-1 0,0 0 1 0,0 0-1 16,0 0 2-16,0 0-2 0,0 0 3 0,0 0-3 15,0 0 3-15,0 0-3 0,0 0 3 0,0 0-3 16,0 0 2-16,0 0-2 0,0 0 3 0,0 0-3 16,0 0 2-16,0 0-2 0,0 0 3 0,0 0-3 15,0 0 1-15,0 0-1 0,0 0 2 0,0 0-2 16,0 0 0-16,0 0 0 0,0 0 1 0,0 0-1 15,0 0 0-15,0 0 0 0,0 0 0 0,0 0 0 0,0 0 0 16,0 0 0-16,0 0 0 0,0 0 0 0,0 0 0 16,0 0 0-16,0 0 0 0,0 0 0 0,0 0 0 15,0 0 0-15,9 0 1 0,-9 0-1 0,0 0 0 16,0 0 0-16,0 0 1 0,0 0-1 0,0 0 0 0,0 0 0 16,-9 4 1-16,9-4-1 0,0 0 0 0,0 0 0 15,-5 5 1-15,-4 5-1 0,-4 2-1037 0</inkml:trace>
  <inkml:trace contextRef="#ctx0" brushRef="#br0" timeOffset="1947.03">1605 7381 393 0,'0'0'0'0,"0"0"0"0,0 0 0 16,0 0 2-16,0 0-2 0,0 0 2 0,0 0-2 0,0 0 21 16,0 0-21-16,0 0 22 0,0 0-22 0,0 0 34 15,0 0-34-15,0 0 35 0,0 0-35 0,0 0 35 0,0 0-35 16,0 0 35-16,9 21-35 0,-9-21 29 0,0 0-29 16,9 20 29-16,3 15-29 0,-12-35 24 0,0 0-24 15,14 36 25-15,-5 4-25 0,-9-40 21 0,0 0-21 16,9 38 22-16,0-3-22 0,-9-35 21 0,0 0-21 15,10 33 22-15,3-6-22 0,-13-27 19 0,0 0-19 0,8 30 20 16,3 1-20-16,-11-31 31 0,0 0-31 0,12 29 31 16,6-8-31-16,-18-21 29 0,0 0-29 0,23 16 30 15,0-4-30-15,-23-12 23 0,0 0-23 0,32 3 23 16,-1-1-23-16,-31-2 23 0,0 0-23 0,46-14 23 16,18-17-23-16,-64 31 20 0,0 0-20 0,76-40 21 15,17-1-21-15,-93 41 23 0,0 0-23 0,95-49 24 16,9-8-24-16,-104 57 29 0,0 0-29 0,113-64 29 15,5-5-29-15,-118 69 25 0,0 0-25 0,126-73 26 16,-3 1-26-16,-123 72 22 0,0 0-22 0,117-61 23 16,-10 9-23-16,-107 52 20 0,0 0-20 0,95-48 21 15,-8-4-21-15,-87 52 18 0,0 0-18 0,77-45 19 16,-9 5-19-16,-68 40 24 0,0 0-24 0,59-30 25 0,-6 6-25 16,-53 24 25-16,0 0-25 0,41-19 25 0,-9 4-25 15,-32 15 20-15,0 0-20 0,21-11 20 0,-11 8-20 16,-10 3 19-16,0 0-19 0,9 0 19 0,-9 0-19 15,0 0 16-15,0 0-16 0,6 0 16 0,-6 0-16 16,0 0 15-16,0 0-15 0,0 0 16 0,0 0-16 0,0 0 13 16,0 0-13-16,0 0 14 0,0 0-14 0,0 0 10 15,0 0-10-15,0 0 10 0,0 0-10 0,0 0 9 16,0 0-9-16,0 0 10 0,0 0-10 0,0 0 7 16,0 0-7-16,-6 0 8 0,6 0-8 0,0 0 6 0,0 0-6 15,0 0 6-15,0 0-6 0,0 0 5 0,0 0-5 16,0 0 5-16,0 0-5 0,0 0 4 0,0 0-4 15,0 0 4-15,0 0-4 0,0 0 3 0,0 0-3 16,0 0 3-16,0 0-3 0,0 0 3 0,0 0-3 16,0 0 4-16,0 0-4 0,0 0 2 0,0 0-2 0,0 0 3 15,0 0-3-15,0 0 2 0,0 0-2 0,0 0 2 16,0 0-2-16,0 0 1 0,0 0-1 0,0 0 2 16,0 0-2-16,0 0 1 0,0 0-1 0,0 0 1 15,0 0-1-15,0 0 1 0,0 0-1 0,0 0 1 16,0 0-1-16,0 0 0 0,0 0 0 0,0 0 1 15,0 0-1-15,0 0 0 0,0 0 0 0,0 0 1 16,0 0-1-16,0 0 0 0,0 0 0 0,0 0 1 16,0 0-1-16,0 0 0 0,0 0 0 0,0 0 0 15,6 0 0-15,-6 0 0 0,0 0 0 0,0 0 0 0,0 0 0 16,0 0 0-16,0 0 0 0,0 0 0 0,0 0 0 16,0 0-1-16,0 0 1 0,0 0 0 0,0 0 0 15,0 0-2-15,0 0 2 0,0 0-2 0,0 0 2 16,0 0-2-16,0 0 2 0,0 0-1 0,0 0 1 15,0 0-2-15,0 0 2 0,0 0-1 0,0 0 1 16,0 0-2-16,0 0 2 0,0 0-1 0,0 0 1 0,0 0-1 16,0 0 1-16,0 0 0 0,0 0 0 0,0 0-1 15,0 0 1-15,0 0 0 0,0 0 0 0,0 0-1 16,0 0 1-16,0 0 0 0,0 0 0 0,0 0-1 16,0 0 1-16,0 0 0 0,-6-7 0 0,6 7 0 0,0 0 0 15,0 0 0-15,0 0 0 0,0 0 0 0,0 0 0 16,0 0 0-16,0 0 0 0,0 0 0 0,0 0 0 15,0 0 0-15,0 0 0 0,0 0 0 0,0 0 0 16,0 0 0-16,0 0 0 0,0 0 0 0,0 0 0 0,0 0 0 16,0 0 0-16,0 0 0 0,0 0 0 0,0 0 0 15,0 0 0-15,0 0 0 0,0 0 0 0,0 0 0 16,0 0 0-16,0 0 0 0,0 0 0 0,0 0 0 16,0 0 0-16,0 0 0 0,0 0 0 0,0 0 0 15,0 0 0-15,0 0 0 0,0 0 0 0,0 0 0 16,0 0 0-16,0 0 0 0,0 0 0 0,0 0 0 15,0 0 0-15,0 0 0 0,0 0 0 0,0 0 1 16,0 7-1-16,0-7 0 0,0 0 0 0,0 0 1 16,0 0-1-16,0 0 0 0,0 0 0 0,0 0 1 15,0 0-1-15,0 0 1 0,0 0-1 0,0-7 1 16,0 7-1-16,0 0 1 0,0 0-1 0,0 0 1 0,0 0-1 16,0 0 1-16,0 0-1 0,0 0 1 0,0 0-1 15,0 0 1-15,0 0-1 0,0 0 2 0,0 0-2 16,0 0 1-16,0 0-1 0,0 0 2 0,0 0-2 15,0 0 1-15,0 0-1 0,0 0 2 0,0 0-2 16,0 0 0-16,0 0 0 0,0 0 1 0,0 0-1 16,0 0 0-16,0 0 0 0,0 0 1 0,0 0-1 15,0 0 0-15,0 0 0 0,0 0 0 0,0 0 0 0,0 0 0 16,0 0 0-16,0 0 0 0,0 0 0 16,0 0 0-16,0 0 0 0,0 0 0 0,0 0 0 0,0 0 0 15,0 0 0-15,0 0 0 0,0 0 0 0,0 0 0 16,0 0 0-16,0 7 0 0,0-7 0 0,0 0 0 0,0 0 0 15,0 0 0-15,0 0 0 0,0 0-1 0,0 0 1 16,9 17 0-16,0 4 0 0,-9-21-1 0,0 0 1 16,5 34-1-16,-7 11 1 0,-1-1-1235 0</inkml:trace>
  <inkml:trace contextRef="#ctx0" brushRef="#br0" timeOffset="4229.13">1725 9098 583 0,'0'0'0'0,"0"-13"0"15,-3-19 0-15,3 32 0 0,0 0 0 0,0-45 0 16,0 1 0-16,0 44 6 0,0 0-6 0,3-48 7 0,-1 6-7 16,-2 42 14-16,0 0-14 0,3-39 14 0,3 4-14 15,-6 35 20-15,0 0-20 0,3-26 21 0,2 14-21 16,-5 12 28-16,0 0-28 0,4-9 28 0,-4 9-28 15,0 0 25-15,0 0-25 0,0 0 26 0,11 9-26 16,-11-9 20-16,0 0-20 0,12 21 21 0,7 15-21 16,-19-36 14-16,0 0-14 0,22 52 15 0,0 14-15 15,-22-66 12-15,0 0-12 0,18 79 13 0,1 8-13 16,-19-87 14-16,0 0-14 0,18 83 15 0,0-11-15 0,-18-72 16 16,0 0-16-16,19 58 17 0,2-22-17 0,-21-36 17 15,0 0-17-15,18 24 17 0,0-8-17 0,-18-16 19 0,0 0-19 16,19 8 20-16,13-8-20 0,-32 0 20 0,0 0-20 15,35-3 21-15,6-2-21 0,-41 5 22 0,0 0-22 16,45-12 22-16,8-9-22 0,-53 21 20 0,0 0-20 16,57-26 21-16,8-4-21 0,-65 30 26 0,0 0-26 15,69-39 26-15,12-3-26 0,-81 42 21 0,0 0-21 16,86-52 22-16,10-5-22 0,-96 57 17 0,0 0-17 0,107-64 18 16,11 0-18-16,-118 64 21 0,0 0-21 0,126-66 21 15,-5-6-21-15,-121 72 24 0,0 0-24 0,133-77 24 16,1 1-24-16,-134 76 27 0,0 0-27 0,132-69 27 15,-7 5-27-15,-125 64 24 0,0 0-24 0,115-57 24 16,-7 2-24-16,-108 55 22 0,0 0-22 0,93-45 22 16,-19 3-22-16,-74 42 19 0,0 0-19 0,58-35 20 15,-12 13-20-15,-46 22 16 0,0 0-16 0,35-16 17 16,-17 6-17-16,-18 10 16 0,0 0-16 0,9-5 16 16,-9 5-16-16,0 0 15 0,0 0-15 0,9-2 16 15,-9 2-16-15,0 0 13 0,0 0-13 0,0 0 14 0,0 0-14 16,0 0 12-16,0 0-12 0,0 0 13 0,0-7-13 15,0 7 9-15,0 0-9 0,0 0 10 0,0 0-10 16,0 0 8-16,0 0-8 0,0 0 9 0,0 0-9 16,0 0 8-16,0 0-8 0,0 0 9 0,0 0-9 15,0 0 7-15,0 0-7 0,0 0 7 0,0 0-7 16,0 0 7-16,0 0-7 0,0 0 7 0,0 0-7 0,0 0 7 16,0 0-7-16,0 0 7 0,0 0-7 0,0 0 4 15,0 0-4-15,0 0 5 0,0 0-5 0,0 0 4 16,0 0-4-16,0 0 4 0,0 0-4 0,0 0 3 0,0 0-3 15,0 0 3-15,0 0-3 0,0 0 2 0,0 0-2 16,0 0 2-16,0 0-2 0,0 0 1 0,0 0-1 16,0 0 2-16,0 0-2 0,0 0 0 0,0 0 0 15,0 0 1-15,0 0-1 0,0 0 0 0,0 0 0 16,0 0 1-16,0 0-1 0,0 0 0 0,0 0 0 0,0 0 1 16,0 0-1-16,0 0 0 0,0 0 0 0,0 0 0 15,0 0 0-15,0 0 0 0,0 0 0 0,0 0 0 16,0 0 0-16,0 0-1 0,0 0 1 0,0 0 0 15,0 0 0-15,0 0-1 0,0 0 1 0,0 0-1 16,0 0 1-16,0 0-2 0,0 0 2 0,0 0-2 16,0 0 2-16,0 0-3 0,0 0 3 0,0 0-2 15,0 0 2-15,0 0-3 0,0 0 3 0,2 5-3 16,-2-5 3-16,0 0-4 0,0 0 4 0,0 0-4 16,12 11 4-16,-12-11-3 0,0 0 3 0,5 8-2 15,-5-8 2-15,0 0-2 0,0 0 2 0,9 9-1 0,-6-2 1 16,-3-7-1-16,0 0 1 0,0 9-1 0,0-9 1 15,0 0-1-15,0 0 1 0,6 7-1 0,-6-7 1 16,0 0-1-16,0 0 1 0,12 6 0 0,-12-6 0 16,0 0 0-16,0 0 0 0,0 0 0 0,0 0 0 15,0 0 0-15,0 0 0 0,5 7 0 0,-5-7 0 16,0 0 0-16,0 0 0 0,0 0 0 0,0 0 0 16,0 0 0-16,0 0 0 0,0 0 0 0,0 0 0 0,0 0 0 15,0 0 0-15,0 0 0 0,0 0 0 0,0 0-1 16,0 0 1-16,0 0 0 0,0 0 0 0,0 0-1 15,0 0 1-15,0 0 0 0,0 0 0 0,0 0-1 0,0 0 1 16,0 0-1-16,0 0 1 0,0 0-1 0,0 0 1 16,0 0 0-16,0 0 0 0,0 0 0 0,0 0 0 15,0 0 0-15,0 0 0 0,0 0 0 0,0 0 0 16,0 0 0-16,0 0 0 0,0 0 0 0,0 0 0 0,0 0 0 16,0 0 0-16,0 0 0 0,0 0 0 15,0 0 0-15,0 0 0 0,0 0 0 0,0 0 0 0,0 0 0 16,0 0 0-16,0 0 0 0,0 0 0 0,0 0 1 15,0 0-1-15,0 0 0 0,0 0 0 0,0 0 1 16,0 0-1-16,0 0 1 0,0 0-1 0,0 0 1 16,0 0-1-16,0 0 1 0,0 0-1 0,0 0 2 15,0 0-2-15,0 0 1 0,0 0-1 0,0 0 1 16,0 0-1-16,0 0 0 0,0 0 0 0,0 0 1 16,0 0-1-16,0 0 0 0,0 0 0 0,0 0 0 15,0 0 0-15,0 0 0 0,0 0 0 0,0 0 0 0,0 0 0 16,0 0 0-16,0 0 0 0,0 0 0 0,0 0 0 15,0 0 0-15,0 0 0 0,0 0 0 0,0 0 0 16,0 0 0-16,0 0 0 0,0 0 0 0,0 0 0 16,0 0 0-16,0 0 0 0,0 0 1 0,0 0-1 15,0 0 0-15,0 0 0 0,0 0 1 0,0 0-1 16,0 0 1-16,0 0-1 0,0 0 1 0,0 0-1 0,0 0 1 16,0 0-1-16,0 0 1 0,0 0-1 15,0 0 0-15,0 0 0 0,0 0 1 0,0 0-1 0,0 0 0 16,0 0 0-16,0 0 1 0,0 0-1 0,0 0 0 15,0 0 0-15,0 0 1 0,0 0-1 0,0 0 0 16,0 0 0-16,0 0 1 0,0 0-1 0,0 0 0 0,0 0 0 16,0 0 1-16,0 0-1 0,0 0 0 0,0 0 0 15,0 0 0-15,0 0 0 0,0 0 0 0,0 0 0 16,0 0 0-16,0 0 0 0,0 0 0 0,0 0 0 16,0 0 0-16,0 0 0 0,0 0 0 0,0 0 0 0,0 0 0 15,0 0 0-15,0 0 0 0,0 0 0 0,0 0 0 16,0 0 0-16,0 0 0 0,0 0 0 0,0 0 0 15,0 0 0-15,0 0 0 0,0 0 0 0,0 0 0 16,0 0 0-16,0 0 0 0,0 0 0 0,6 4 0 16,-6-4 0-16,0 0 0 0,0 0 0 0,0 0 0 15,0 0 0-15,0 0 0 0,0 0 0 0,0 0 0 16,0 0 0-16,0 0 0 0,0 0 0 0,0 0 0 16,0 0 0-16,0 0 0 0,0 0 0 0,0 0 1 15,0 0-1-15,0 0 0 0,0 0 0 0,0 0 1 16,0 0-1-16,0 0 0 0,0 0 0 0,0 0 1 0,0 0-1 15,0 0 0-15,0 0 0 0,0 0 1 0,0 0-1 16,0 0 0-16,0 0 0 0,0 0 0 0,0 0 0 16,0 0 0-16,0 0 0 0,0 0 0 0,0 0 0 15,0 0 0-15,0 0 0 0,0 0 0 0,0 0 0 16,0 0 0-16,0 0 0 0,0 0 0 0,0 0 0 16,0 0 0-16,0 0 0 0,0 0 0 0,0 0 0 15,0 0 0-15,0 0 0 0,0 0 0 0,0 0 0 0,0 0 0 16,0 0 0-16,0 0 0 0,0 0 0 0,0 0 0 15,0 0 0-15,0 0 0 0,0 0 0 0,0 0 0 16,0 0 0-16,0 0 0 0,0 0 0 0,0 0 0 0,0 0 0 16,0 0 0-16,7 8 0 0,-7-8-1 0,0 0 1 15,5 7 0-15,9 6 0 0,-14-13-5 0,0 0 5 16,14 13-4-16,0-2 4 0,2-1-1275 0</inkml:trace>
</inkml:ink>
</file>

<file path=ppt/ink/ink13.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2-10-21T06:04:00.568"/>
    </inkml:context>
    <inkml:brush xml:id="br0">
      <inkml:brushProperty name="width" value="0.05292" units="cm"/>
      <inkml:brushProperty name="height" value="0.05292" units="cm"/>
      <inkml:brushProperty name="color" value="#FF0000"/>
    </inkml:brush>
  </inkml:definitions>
  <inkml:trace contextRef="#ctx0" brushRef="#br0">16406 10690 919 0,'0'0'0'0,"0"0"0"16,0 0 0-16,0 0 14 0,0 0-14 0,0 0 14 16,0 0-14-16,0 0 45 0,0 0-45 0,0 0 45 15,0 0-45-15,0 0 48 0,0 0-48 0,0 0 49 16,0 0-49-16,0 0 31 0,0 0-31 0,0 0 31 15,0 0-31-15,0 0 20 0,0 0-20 0,0 0 20 16,0 0-20-16,0 0 14 0,0 0-14 0,18 7 14 16,24-4-14-16,-42-3 11 0,0 0-11 0,55 9 12 15,6 3-12-15,-61-12 10 0,0 0-10 0,71 12 10 16,6-9-10-16,-77-3 14 0,0 0-14 0,85 6 15 0,16-6-15 16,-101 0 27-16,0 0-27 0,109 0 27 0,2-7-27 15,-111 7 30-15,0 0-30 0,118-9 31 0,6-5-31 16,-124 14 51-16,0 0-51 0,129-14 52 0,-1 2-52 15,-128 12 51-15,0 0-51 0,129-8 52 0,-11-1-52 16,-118 9 51-16,0 0-51 0,113-9 51 0,-12-1-51 16,-101 10 40-16,0 0-40 0,93-9 40 0,-1 4-40 15,-92 5 33-15,0 0-33 0,83-5 34 0,-14 0-34 0,-69 5 32 16,0 0-32-16,58-2 32 0,-7-5-32 0,-51 7 28 16,0 0-28-16,41-2 29 0,-15 2-29 0,-26 0 22 15,0 0-22-15,14 0 22 0,-5 0-22 0,-9 0 20 0,0 0-20 16,0 0 20-16,11 0-20 0,-11 0 16 0,0 0-16 15,0 0 16-15,0 0-16 0,0 0 13 16,0 0-13-16,0 0 14 0,7 0-14 0,-7 0 12 0,0 0-12 16,0 0 12-16,0 0-12 0,0 0 11 0,0 0-11 15,0 0 11-15,0 0-11 0,0 0 10 0,0 0-10 0,0 0 10 16,0 0-10-16,0 0 9 0,0 0-9 0,0 0 10 16,0 0-10-16,0 0 9 0,0 0-9 0,0 0 9 15,0 0-9-15,0 0 7 0,0 0-7 0,0 0 8 16,0 0-8-16,0 0 6 0,0 0-6 0,0 0 6 15,0 0-6-15,0 0 5 0,0 0-5 0,0 0 5 16,0 0-5-16,0 0 4 0,0 0-4 0,1-7 4 16,-1 7-4-16,0 0 3 0,0 0-3 0,0 0 4 15,0 0-4-15,0 0 2 0,0 0-2 0,0 0 3 16,0 0-3-16,0 0 2 0,0 0-2 0,0 0 3 16,0 0-3-16,0 0 1 0,0 0-1 0,0 0 2 15,0 0-2-15,0 0 1 0,0 0-1 0,0 0 1 0,0 0-1 16,0 0 1-16,0 0-1 0,0 0 1 0,0 0-1 15,0 0 1-15,0 0-1 0,0 0 1 0,0 0-1 16,0 0 0-16,0 0 0 0,0 0 1 0,0 0-1 16,0 0 0-16,0 0 0 0,0 0 1 0,0 0-1 15,0 0 0-15,0 0 0 0,0 0 0 0,0 0 0 16,0 0 0-16,0 0 0 0,0 0 0 0,0 0 0 0,0 0 0 16,0 0 0-16,0 0 0 0,0 0 0 0,0 0 0 15,0 0 0-15,0 0 0 0,0 0 0 0,0 0 0 16,0 0 0-16,0 0 0 0,0 0 0 0,0 0 0 0,0 0 0 15,0 0 0-15,0 16 0 0,0-16-1 0,0 0 1 16,-19 21 0-16,-25 18 0 0,44-39-5 0,0 0 5 16,-60 30-4-16,-12-20 4 0,-1 1-1692 0</inkml:trace>
  <inkml:trace contextRef="#ctx0" brushRef="#br0" timeOffset="2256.26">18429 18060 434 0,'0'0'0'0,"0"0"12"0,0 0-12 0,0 0 13 16,0 0-13-16,0 0 23 0,0 0-23 0,0 0 24 15,0 0-24-15,0 0 26 0,0 0-26 0,0 0 26 16,0 0-26-16,0 0 25 0,0 0-25 0,0 0 26 15,0 0-26-15,0 0 21 0,0 0-21 0,0 0 21 0,0 0-21 16,0 0 19-16,0 0-19 0,0 0 19 0,0 0-19 16,0 0 27-16,0 0-27 0,0 0 27 0,0 0-27 15,0 0 35-15,0 0-35 0,0 0 35 0,0 0-35 16,0 0 44-16,0 0-44 0,0 0 45 0,0 0-45 16,0 0 44-16,0 0-44 0,0 0 44 0,0 0-44 15,0 0 42-15,0 0-42 0,0 0 43 0,0 0-43 16,0 0 38-16,0 0-38 0,0 0 39 0,0 0-39 0,0 0 38 15,0 0-38-15,0 0 39 0,0 0-39 0,0 0 36 16,0 0-36-16,0 0 36 0,0 0-36 0,0 0 31 0,0 0-31 16,0 0 32-16,27 7-32 0,-27-7 28 0,0 0-28 15,31 4 29-15,13-1-29 0,-44-3 29 0,0 0-29 16,57 3 30-16,8 3-30 0,-65-6 27 0,0 0-27 16,71 7 28-16,-1-2-28 0,-70-5 31 0,0 0-31 15,73 1 32-15,-8-1-32 0,-65 0 32 0,0 0-32 16,69 0 32-16,5 2-32 0,-74-2 32 0,0 0-32 0,76 4 32 15,-4-1-32-15,-72-3 27 0,0 0-27 0,63 4 27 16,-4-1-27-16,-59-3 28 0,0 0-28 0,54 2 28 16,-4-2-28-16,-50 0 29 0,0 0-29 0,40 0 29 15,-12-2-29-15,-28 2 30 0,0 0-30 0,22-2 30 16,-8 4-30-16,-14-2 26 0,0 0-26 0,5 2 26 16,-5-2-26-16,0 0 22 0,0 0-22 0,0 0 23 15,0 0-23-15,0 0 22 0,0 0-22 0,0 0 23 16,0 0-23-16,0 0 20 0,0 0-20 0,0 0 21 15,4-7-21-15,-4 7 17 0,0 0-17 0,0 0 17 0,-13-2-17 16,13 2 14-16,0 0-14 0,-23-5 15 0,-19-2-15 16,42 7 12-16,0 0-12 0,-44-5 13 0,-6 1-13 15,50 4 6-15,0 0-6 0,-49-3 7 0,-2-1-7 16,51 4 4-16,0 0-4 0,-50-1 4 0,6 2-4 16,44-1 3-16,0 0-3 0,-31 2 3 0,8 0-3 15,23-2 1-15,0 0-1 0,-14 0 1 0,14 0-1 0,0 0 0 16,0 0 0-16,-9 0 1 0,9 0-1 0,0 0 0 15,0 0 0-15,0 0 0 0,0 0 0 0,0 0-1 16,0 0 1-16,0 0 0 0,0 0 0 0,0 0-2 16,0 0 2-16,0 0-2 0,7 2 2 0,-7-2-8 15,0 0 8-15,0 0-7 0,-12-7 7 0,-1 0-1617 0</inkml:trace>
  <inkml:trace contextRef="#ctx0" brushRef="#br0" timeOffset="3100.1">6793 16248 1177 0,'0'0'0'0,"0"0"0"15,0-26 0-15,0 26 48 0,0 0-48 0,0-27 48 0,0-6-48 16,0 33 102-16,0 0-102 0,0-30 102 0,0 8-102 16,0 22 83-16,0 0-83 0,-4-18 84 0,2 12-84 15,2 6 49-15,0 0-49 0,0 0 50 0,0 0-50 16,0 0 31-16,0 0-31 0,0 0 32 0,0 0-32 0,0 0 22 15,0 0-22-15,-3 15 23 0,3 25-23 0,0-40 17 16,0 0-17-16,-5 55 17 0,-4 15-17 0,9-70 12 16,0 0-12-16,-13 76 13 0,3 0-13 0,10-76 10 15,0 0-10-15,-7 74 11 0,2 2-11 0,5-76 8 0,0 0-8 16,-6 80 8-16,3 7-8 0,3-87 8 0,0 0-8 16,-2 89 8-16,2 0-8 0,0-89 6 0,0 0-6 15,5 78 7-15,-1-13-7 0,-4-65 6 0,0 0-6 16,7 56 7-16,0-10-7 0,-7-46 4 0,0 0-4 15,9 39 4-15,5-12-4 0,-14-27 2 0,0 0-2 0,17 19 2 16,-2-14-2-16,2 1-1441 0</inkml:trace>
  <inkml:trace contextRef="#ctx0" brushRef="#br0" timeOffset="3349.93">7334 16747 1513 0,'0'0'0'0,"0"0"0"0,0 7 0 15,0-7 6-15,0 0-6 0,0 0 7 0,0 0-7 16,0 0 17-16,0 0-17 0,14 0 18 0,8-9-18 16,-22 9 6-16,0 0-6 0,37-17 6 0,17-8-6 15,-54 25 13-15,0 0-13 0,64-33 14 0,6-5-14 16,-70 38 19-16,0 0-19 0,78-39 20 0,3 4-20 15,-81 35 10-15,0 0-10 0,76-28 11 0,-2 8-11 16,-74 20-1-16,0 0 1 0,62-13 0 0,-22 13 0 0,1 0-1185 16</inkml:trace>
  <inkml:trace contextRef="#ctx0" brushRef="#br0" timeOffset="3568.38">7557 16899 998 0,'0'0'0'16,"0"0"0"-16,-11 7 0 0,11-7 2 0,0 0-2 15,-9 3 2-15,0-3-2 0,9 0 6 0,0 0-6 0,0 0 7 16,0 0-7-16,0 0 43 0,0 0-43 0,0 9 43 16,9-6-43-16,-9-3 56 0,0 0-56 0,23 4 57 15,19-2-57-15,-42-2 55 0,0 0-55 0,57-6 56 16,6-7-56-16,-63 13 54 0,0 0-54 0,73-19 55 16,1-1-55-16,-74 20 20 0,0 0-20 0,76-17 20 15,-1 2-20-15,-75 15 0 0,0 0 0 0,73-23 0 16,-1-13 0-16,0-1-1046 0</inkml:trace>
  <inkml:trace contextRef="#ctx0" brushRef="#br0" timeOffset="3866.2">8707 15798 1401 0,'0'0'0'0,"0"0"0"0,0 0 0 15,0 0-15-15,0 0 15 0,0 0-15 0,-9 7 15 16,9-7-51-16,0 0 51 0,0 0-51 0,0 0 51 0,0 0 1 16,0 0-1-16,2 19 1 0,-1 11-1 0,-1-30 17 15,0 0-17-15,0 50 17 0,-3 28-17 0,3-78 40 16,0 0-40-16,-6 97 40 0,-2 27-40 0,8-124 47 16,0 0-47-16,-9 133 47 0,0 11-47 15,9-144 36-15,0 0-36 0,-4 140 36 0,3-10-36 0,1-130 22 0,0 0-22 16,1 125 23-16,5-18-23 0,-6-107 15 0,0 0-15 15,7 97 16-15,-5-18-16 0,-2-79 11 0,0 0-11 16,3 59 11-16,-3-17-11 0,0-42 6 0,0 0-6 0,4 29 7 16,-8-4-7-16,4-1-1187 0</inkml:trace>
  <inkml:trace contextRef="#ctx0" brushRef="#br0" timeOffset="4850.12">10825 13642 998 0,'0'0'0'0,"0"0"0"15,0 0 0-15,0 0 31 0,0 0-31 0,0 0 31 16,0 0-31-16,0 0 82 0,0 0-82 0,0 0 83 16,0 0-83-16,0 0 71 0,0 0-71 0,0 0 71 15,0 0-71-15,0 0 61 0,0 0-61 0,0 0 62 16,0 0-62-16,0 0 33 0,0 0-33 0,0 0 34 15,0 0-34-15,0 0 32 0,0 0-32 0,41-24 32 16,17 3-32-16,-58 21 28 0,0 0-28 0,72-22 29 16,20 1-29-16,-92 21 26 0,0 0-26 0,95-21 27 15,2-7-27-15,-97 28 25 0,0 0-25 0,95-26 26 0,-5 6-26 16,-90 20 22-16,0 0-22 0,87-19 23 0,-10-1-23 16,-77 20 20-16,0 0-20 0,71-17 20 0,-11 0-20 15,-60 17 18-15,0 0-18 0,53-19 19 0,-13-2-19 16,-40 21 12-16,0 0-12 0,34-15 12 0,-11-1-12 15,-23 16 7-15,0 0-7 0,16-7 8 0,-11 5-8 16,-5 2 0-16,0 0 0 0,-12 9 0 0,-25 22 0 16,0 2-1398-16</inkml:trace>
  <inkml:trace contextRef="#ctx0" brushRef="#br0" timeOffset="5450.93">11070 13803 1255 0,'0'0'0'16,"0"0"0"-16,0-7 0 0,0 7 0 0,0 0 0 16,2-5 0-16,-2 5 0 0,0 0 8 0,0 0-8 15,5-9 9-15,-5 9-9 0,0 0 47 0,0 0-47 0,0 0 48 16,0 0-48-16,0 0 50 0,0 0-50 0,9 2 51 16,-9-2-51-16,0 0 49 0,0 0-49 0,9 22 49 15,-4 16-49-15,-5-38 40 0,0 0-40 0,4 61 41 16,-8 27-41-16,4-88 25 0,0 0-25 0,-12 101 26 15,-4 11-26-15,16-112 21 0,0 0-21 0,-16 114 22 16,0 8-22-16,16-122 16 0,0 0-16 0,-16 114 17 16,6-12-17-16,10-102 10 0,0 0-10 0,-13 92 11 15,8-9-11-15,5-83 9 0,0 0-9 0,-7 69 9 16,5-24-9-16,2-45 10 0,0 0-10 0,0 31 10 0,2-14-10 16,-2-17 11-16,0 0-11 0,2 11 11 0,-2-11-11 15,0 0 12-15,0 0-12 0,2 10 13 0,-2-10-13 16,0 0 15-16,0 0-15 0,0-10 16 0,-2-21-16 15,2 31 20-15,0 0-20 0,-4-52 20 0,-5-30-20 16,9 82 22-16,0 0-22 0,-3-105 23 0,6-29-23 16,-3 134 23-16,0 0-23 0,6-141 24 0,6-8-24 15,-12 149 23-15,0 0-23 0,9-144 24 0,0 9-24 0,-9 135 19 16,0 0-19-16,9-114 20 0,-4 26-20 0,-5 88 16 16,0 0-16-16,0-64 16 0,0 22-16 0,0 42 10 15,0 0-10-15,0-26 10 0,0 12-10 0,0 14 6 0,0 0-6 16,0 0 6-16,0 0-6 0,0 0 2 0,0 0-2 15,0 12 3-15,-9 30-3 0,9-42 2 0,0 0-2 16,-9 59 2-16,-5 24-2 0,14-83 0 0,0 0 0 16,-12 95 1-16,6 11-1 0,6-106 0 0,0 0 0 15,0 103 0-15,-3-4 0 0,3-99-2 0,0 0 2 0,-2 90-1 16,2-9 1-16,0-81-5 0,0 0 5 0,0 70-4 16,2-20 4-16,-2-50-8 0,0 0 8 0,3 38-7 15,1-14 7-15,-4-24-10 0,0 0 10 0,2 16-10 16,1-8 10-16,-3-8-12 0,0 0 12 0,-5-14-12 15,-11-34 12-15,0 0-1539 0</inkml:trace>
  <inkml:trace contextRef="#ctx0" brushRef="#br0" timeOffset="6100.11">10197 13822 1244 0,'0'0'0'0,"4"9"0"0,3 11 0 16,-7-20 1-16,0 0-1 0,16 26 2 0,8 0-2 15,-24-26 4-15,0 0-4 0,39 21 4 0,12-5-4 16,-51-16 34-16,0 0-34 0,67 1 35 0,20-18-35 0,-87 17 55 16,0 0-55-16,102-24 56 0,13-7-56 0,-115 31 59 15,0 0-59-15,125-35 59 0,14-1-59 0,-139 36 50 16,0 0-50-16,147-44 50 0,15-4-50 0,-162 48 36 0,0 0-36 15,157-52 37-15,-16 7-37 0,-141 45 25 0,0 0-25 16,134-43 26-16,-12 3-26 0,-122 40 21 0,0 0-21 16,104-36 22-16,-18 3-22 0,-86 33 16 0,0 0-16 15,67-28 17-15,-17 6-17 0,-50 22 16 0,0 0-16 16,33-16 16-16,-15 4-16 0,-18 12 12 0,0 0-12 0,3-10 12 16,-12 1-12-16,9 9 10 0,0 0-10 0,-30-5 11 15,-26 5-11-15,56 0 7 0,0 0-7 0,-85 5 7 16,-36 14-7-16,121-19 3 0,0 0-3 0,-141 28 4 15,-27 17-4-15,168-45 1 0,0 0-1 0,-189 53 2 16,-24 11-2-16,213-64 0 0,0 0 0 0,-212 68 1 16,9-4-1-16,203-64 0 0,0 0 0 0,-183 55 0 15,28-8 0-15,155-47 0 0,0 0 0 0,-127 33 0 16,31-5 0-16,96-28 0 0,0 0 0 0,-61 15 0 16,25-6 0-16,36-9-1 0,0 0 1 0,-10 3 0 15,10-3 0-15,0 0-1 0,0 0 1 0,40-7-1 0,42-12 1 16,-82 19-2-16,0 0 2 0,105-26-1 0,24-8 1 15,-129 34-2-15,0 0 2 0,145-38-1 0,10-9 1 16,-155 47-1-16,0 0 1 0,169-50-1 0,1 1 1 16,-170 49-1-16,0 0 1 0,157-41-1 0,-13 10 1 15,-144 31 0-15,0 0 0 0,113-28 0 0,-32 11 0 16,-81 17 0-16,0 0 0 0,58-13 0 0,-26 7 0 0,-32 6 0 16,0 0 0-16,9 3 0 0,-16 4 0 0,7-7 0 15,0 0 0-15,-39 21 1 0,-37 15-1 0,76-36 0 16,0 0 0-16,-98 42 1 0,-28 4-1 0,126-46-1 15,0 0 1-15,-137 54 0 0,-24 6 0 0,161-60-9 0,0 0 9 16,-178 56-8-16,-14-8 8 0,-2 1-1385 0</inkml:trace>
  <inkml:trace contextRef="#ctx0" brushRef="#br0" timeOffset="7382.08">17127 15108 774 0,'0'0'0'0,"0"0"0"0,55 0 0 0,-55 0 18 15,0 0-18-15,55 0 18 0,22-2-18 0,-77 2 61 16,0 0-61-16,90-5 62 0,13-2-62 0,-103 7 46 0,0 0-46 16,109-7 46-16,21-2-46 0,-130 9 34 15,0 0-34-15,142-8 35 0,8 1-35 0,-150 7 26 0,0 0-26 16,157-5 27-16,3-1-27 0,-160 6 19 0,0 0-19 16,159-5 20-16,5 2-20 0,-164 3 12 0,0 0-12 0,162-4 12 15,-8 1-12-15,-154 3 14 0,0 0-14 0,134-4 14 16,-23 1-14-16,-111 3 14 0,0 0-14 0,93-4 14 15,-17 3-14-15,-76 1 16 0,0 0-16 0,51 0 17 16,-21 0-17-16,-30 0 17 0,0 0-17 0,16 0 17 16,-7 0-17-16,-9 0 17 0,0 0-17 0,0 0 17 15,-21-12-17-15,21 12 16 0,0 0-16 0,-37-11 17 16,-20 1-17-16,57 10 16 0,0 0-16 0,-79-9 17 16,-18 4-17-16,97 5 12 0,0 0-12 0,-108-5 13 15,-15 0-13-15,123 5 7 0,0 0-7 0,-134-6 7 16,-16 5-7-16,150 1 4 0,0 0-4 0,-155-2 4 15,-11 0-4-15,166 2 2 0,0 0-2 0,-166-2 2 16,-2-1-2-16,168 3 0 0,0 0 0 0,-162-3 1 0,10-1-1 16,152 4 0-16,0 0 0 0,-146 0 1 0,7 5-1 15,139-5 0-15,0 0 0 0,-124 7 0 0,22 4 0 16,102-11 0-16,0 0 0 0,-90 10 0 0,21 0 0 16,69-10 0-16,0 0 0 0,-49 9 1 0,21-6-1 15,28-3 0-15,0 0 0 0,-13 2 1 0,4 2-1 0,9-4 1 16,0 0-1-16,0 0 1 0,20 12-1 15,-20-12 1-15,0 0-1 0,35 8 2 0,32-1-2 0,-67-7 3 16,0 0-3-16,85 4 3 0,24-2-3 0,-109-2 5 16,0 0-5-16,115 1 5 0,14 3-5 0,-129-4 5 0,0 0-5 15,132 3 5-15,7 1-5 0,-139-4 2 0,0 0-2 16,141 3 2-16,6 2-2 0,-147-5 1 0,0 0-1 16,135 6 1-16,-7 2-1 0,-128-8 0 0,0 0 0 15,112 7 0-15,1-3 0 0,-113-4 0 0,0 0 0 0,92 3 1 16,-21 7-1-16,-71-10 0 0,0 0 0 0,49 9 0 15,-23-5 0-15,-26-4 0 0,0 0 0 0,16 1 0 16,-9 1 0-16,-7-2-2 0,0 0 2 0,-17 7-2 16,-33 7 2-16,50-14-6 0,0 0 6 0,-76-2-5 15,-19-29 5-15,0 0-1074 0</inkml:trace>
  <inkml:trace contextRef="#ctx0" brushRef="#br0" timeOffset="11766.11">28663 10802 247 0,'0'0'0'0,"0"0"0"16,0 0 0-16,0 0 0 0,0 0 0 0,0 0 1 15,0 0-1-15,0 0 4 0,0 0-4 0,18 5 4 16,-18-5-4-16,0 0 32 0,0 0-32 0,12-1 33 0,8-3-33 16,-20 4 54-16,0 0-54 0,37-7 55 0,17 6-55 15,-54 1 49-15,0 0-49 0,64-4 49 0,1-3-49 16,-65 7 40-16,0 0-40 0,72-5 41 0,15-2-41 15,-87 7 30-15,0 0-30 0,99-2 31 0,6-1-31 16,-105 3 27-16,0 0-27 0,117-4 27 0,6 4-27 16,-123 0 33-16,0 0-33 0,133 0 34 0,1 0-34 15,-134 0 36-15,0 0-36 0,134 0 36 0,-11 4-36 16,-123-4 32-16,0 0-32 0,122 0 32 0,-2-5-32 0,-120 5 29 16,0 0-29-16,113-4 30 0,-16 4-30 0,-97 0 27 15,0 0-27-15,83 4 28 0,-15 1-28 0,-68-5 23 16,0 0-23-16,53 0 24 0,-19-4-24 0,-34 4 18 0,0 0-18 15,21-1 19-15,-10 1-19 0,-11 0 11 0,0 0-11 16,7 0 12-16,-7 0-12 0,0 0 13 0,0 0-13 16,9-2 14-16,-9 2-14 0,0 0 13 0,0 0-13 15,-18-9 14-15,-21 1-14 0,39 8 16 0,0 0-16 0,-55-16 17 16,-17 0-17-16,72 16 21 0,0 0-21 0,-83-13 21 16,-14-3-21-16,97 16 25 0,0 0-25 0,-102-12 25 15,-8 3-25-15,110 9 25 0,0 0-25 0,-114-7 26 16,-1 2-26-16,115 5 20 0,0 0-20 0,-113-7 21 15,9 4-21-15,104 3 15 0,0 0-15 0,-95 0 15 16,7 1-15-16,88-1 9 0,0 0-9 0,-78 2 10 16,18 2-10-16,60-4 5 0,0 0-5 0,-44 3 6 15,19-3-6-15,25 0 5 0,0 0-5 0,-12 0 5 16,12 0-5-16,0 0 4 0,0 0-4 0,0 0 4 16,0 0-4-16,0 0 3 0,0 0-3 0,25 0 4 0,45 0-4 15,-70 0 2-15,0 0-2 0,85 0 2 0,10-7-2 16,-95 7 2-16,0 0-2 0,99-5 2 0,-2-5-2 15,-97 10 1-15,0 0-1 0,95-6 1 0,-12 6-1 16,-83 0 1-16,0 0-1 0,64 4 1 0,-20-4-1 16,-44 0 0-16,0 0 0 0,30 0 0 0,-11 0 0 15,-19 0-3-15,0 0 3 0,16 0-2 0,2 7 2 16,-1 0-1074-16</inkml:trace>
  <inkml:trace contextRef="#ctx0" brushRef="#br0" timeOffset="13116.05">31780 14175 628 0,'0'0'0'0,"0"0"0"0,0 0 0 16,0 0 14-16,0 0-14 0,0 0 15 0,0 0-15 15,0 0 51-15,0 0-51 0,-19-12 52 0,19 12-52 16,0 0 61-16,0 0-61 0,0 0 62 0,-7 0-62 16,7 0 50-16,0 0-50 0,0 0 50 0,0 0-50 15,0 0 32-15,0 0-32 0,0 0 33 0,0 0-33 16,0 0 26-16,0 0-26 0,0 0 26 0,0 0-26 16,0 0 22-16,0 0-22 0,0 0 22 0,0 0-22 15,0 0 19-15,0 0-19 0,26-2 20 0,22-3-20 0,-48 5 16 16,0 0-16-16,53-7 16 0,-1 2-16 0,-52 5 22 15,0 0-22-15,52-2 22 0,-1-1-22 0,-51 3 23 16,0 0-23-16,46 0 23 0,-15 3-23 0,-31-3 21 16,0 0-21-16,30 0 22 0,7 0-22 0,-37 0 22 0,0 0-22 15,34 0 23-15,-13 0-23 0,-21 0 16 0,0 0-16 16,16 0 16-16,-5 0-16 0,-11 0 12 0,0 0-12 16,7 0 12-16,-7 0-12 0,0 0 10 0,0 0-10 15,12 4 11-15,-5-4-11 0,-7 0 11 0,0 0-11 0,0 0 11 16,-7 8-11-16,7-8 10 0,0 0-10 0,-34 9 10 15,-33 6-10-15,67-15 10 0,0 0-10 0,-77 13 10 16,-6 0-10-16,83-13 9 0,0 0-9 0,-87 11 10 16,-1 1-10-16,88-12 12 0,0 0-12 0,-90 9 13 15,4-1-13-15,86-8 15 0,0 0-15 0,-78 7 16 16,9-7-16-16,69 0 14 0,0 0-14 0,-63-3 14 16,7-2-14-16,56 5 14 0,0 0-14 0,-45-4 15 15,17-3-15-15,28 7 13 0,0 0-13 0,-17-3 14 16,10 1-14-16,7 2 12 0,0 0-12 0,0 0 12 0,0 0-12 15,0 0 12-15,0 0-12 0,22-5 13 0,21 0-13 16,-43 5 10-16,0 0-10 0,60-7 10 0,16 0-10 16,-76 7 10-16,0 0-10 0,88-11 11 0,9 6-11 15,-97 5 8-15,0 0-8 0,100-3 9 0,-6-1-9 16,-94 4 7-16,0 0-7 0,86 0 7 0,-15 5-7 16,-71-5 5-16,0 0-5 0,62 7 6 0,-11-1-6 15,-51-6 4-15,0 0-4 0,39 5 5 0,-18-5-5 0,-21 0 5 16,0 0-5-16,12 0 5 0,-3 3-5 0,-9-3 4 15,0 0-4-15,7 2 4 0,-7-2-4 0,0 0 3 16,0 0-3-16,0 0 4 0,-16 9-4 0,16-9 4 0,0 0-4 16,-37 10 4-16,-23 2-4 0,60-12 2 0,0 0-2 15,-69 12 3-15,0-5-3 0,69-7 3 0,0 0-3 16,-61 9 3-16,10 1-3 0,51-10 2 0,0 0-2 16,-41 11 3-16,9-10-3 0,32-1 2 0,0 0-2 15,-21 4 3-15,12-6-3 0,9 2 1 0,0 0-1 0,0 0 2 16,0 0-2-16,0 0 1 0,0 0-1 0,-7 5 1 15,7-5-1-15,0 0 0 0,0 0 0 16,0 0 1-16,9-5-1 0,-9 5 0 0,0 0 0 0,4-21 0 16,-8-32 0-16,0-1-1359 0</inkml:trace>
</inkml:ink>
</file>

<file path=ppt/ink/ink14.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2-10-21T06:04:26.867"/>
    </inkml:context>
    <inkml:brush xml:id="br0">
      <inkml:brushProperty name="width" value="0.05292" units="cm"/>
      <inkml:brushProperty name="height" value="0.05292" units="cm"/>
      <inkml:brushProperty name="color" value="#FF0000"/>
    </inkml:brush>
  </inkml:definitions>
  <inkml:trace contextRef="#ctx0" brushRef="#br0">1808 4210 191 0,'0'0'0'16,"0"0"0"-16,9 40 0 0,-9-40 10 0,0 0-10 16,5 33 11-16,4 7-11 0,-9-40 14 0,0 0-14 15,12 33 14-15,2-5-14 0,-14-28 15 0,0 0-15 16,22 24 16-16,0-7-16 0,-22-17 35 0,0 0-35 15,29 12 36-15,2-5-36 0,-31-7 22 0,0 0-22 0,41-3 22 16,12-6-22-16,-53 9 16 0,0 0-16 0,56-21 17 16,11-6-17-16,-67 27 20 0,0 0-20 0,73-37 20 15,8-8-20-15,-81 45 27 0,0 0-27 0,90-47 28 16,14-6-28-16,-104 53 27 0,0 0-27 0,107-52 28 16,3 0-28-16,-110 52 27 0,0 0-27 0,113-50 27 15,3-2-27-15,-116 52 26 0,0 0-26 0,113-56 26 16,0 6-26-16,-113 50 28 0,0 0-28 0,100-43 28 15,-10 2-28-15,-90 41 22 0,0 0-22 0,78-28 22 16,-20 7-22-16,-58 21 17 0,0 0-17 0,44-10 18 16,-17 4-18-16,-27 6 13 0,0 0-13 0,19 0 13 0,-10-3-13 15,-9 3 8-15,0 0-8 0,0 0 8 0,0 0-8 16,0 0 5-16,0 0-5 0,-11 3 5 0,-6-3-5 16,17 0 2-16,0 0-2 0,-32 4 2 0,-35-4-2 15,4 2-590-15</inkml:trace>
  <inkml:trace contextRef="#ctx0" brushRef="#br0" timeOffset="433.89">2133 4486 236 0,'0'0'0'0,"5"10"0"16,7 19 0-16,-12-29 3 0,0 0-3 0,20 44 3 15,1 9-3-15,-21-53 6 0,0 0-6 0,23 52 7 16,3-7-7-16,-26-45 13 0,0 0-13 0,25 40 14 16,7-12-14-16,-32-28 26 0,0 0-26 0,35 22 27 15,4-11-27-15,-39-11 33 0,0 0-33 0,42-4 33 16,11-13-33-16,-53 17 37 0,0 0-37 0,63-31 38 15,15-14-38-15,-78 45 60 0,0 0-60 0,85-57 60 16,15-7-60-16,-100 64 70 0,0 0-70 0,117-73 71 0,10-8-71 16,-127 81 68-16,0 0-68 0,141-85 69 15,10-7-69-15,-151 92 59 0,0 0-59 0,147-81 60 0,-8 11-60 16,-139 70 47-16,0 0-47 0,131-58 47 0,-10 13-47 16,-121 45 37-16,0 0-37 0,105-33 37 0,-16 9-37 15,-89 24 26-15,0 0-26 0,73-16 26 0,-19 4-26 16,-54 12 19-16,0 0-19 0,45 0 20 0,-14 12-20 15,-31-12 18-15,0 0-18 0,27 16 18 0,-8-1-18 16,-19-15 8-16,0 0-8 0,9 12 8 0,-13 0-8 0,3 0-918 16</inkml:trace>
  <inkml:trace contextRef="#ctx0" brushRef="#br0" timeOffset="10551.19">27058 6137 247 0,'0'0'0'0,"0"0"0"0,0 0 0 15,0 0-1-15,0 0 1 0,0 0 0 0,5 24 0 16,-5-24 4-16,0 0-4 0,4 8 4 0,3 5-4 15,-7-13 13-15,0 0-13 0,14 8 14 0,7 3-14 0,-21-11 16 16,0 0-16-16,28 8 17 0,13 1-17 0,-41-9 12 16,0 0-12-16,46 9 13 0,5-3-13 0,-51-6 15 15,0 0-15-15,58 4 15 0,7-2-15 0,-65-2 17 0,0 0-17 16,76 3 17-16,16-8-17 0,-92 5 37 0,0 0-37 16,99 0 37-16,17 2-37 0,-116-2 47 0,0 0-47 15,127 7 47-15,13-4-47 0,-140-3 42 0,0 0-42 0,144 5 43 16,15 2-43-16,-159-7 39 0,0 0-39 0,159 9 40 15,-8-1-40-15,-151-8 33 0,0 0-33 0,140 4 33 16,-8-8-33-16,-132 4 26 0,0 0-26 16,109-3 27-16,-15 3-27 0,-94 0 25 0,0 0-25 0,74 0 26 15,-28 0-26-15,-46 0 19 0,0 0-19 0,33-2 20 16,-10-1-20-16,-23 3 14 0,0 0-14 0,14 0 14 16,-7 0-14-16,-7 0 10 0,0 0-10 0,0 0 11 15,9 0-11-15,-9 0 12 0,0 0-12 0,-9 0 13 16,-22 3-13-16,31-3 10 0,0 0-10 0,-57 0 10 15,-24 0-10-15,81 0 11 0,0 0-11 0,-102 0 11 16,-20 2-11-16,122-2 12 0,0 0-12 0,-137 7 12 16,-12 9-12-16,149-16 11 0,0 0-11 0,-158 17 11 0,-6-2-11 15,164-15 11-15,0 0-11 0,-166 18 11 0,2 1-11 16,164-19 10-16,0 0-10 0,-155 12 10 0,5-4-10 16,150-8 11-16,0 0-11 0,-129 4 11 0,19-4-11 15,110 0 12-15,0 0-12 0,-88 0 12 0,19-4-12 0,69 4 11 16,0 0-11-16,-49 0 12 0,21 0-12 0,28 0 12 15,0 0-12-15,-14 0 13 0,14 0-13 0,0 0 11 16,0 0-11-16,17-5 12 0,40-2-12 0,-57 7 11 0,0 0-11 16,79-12 11-16,20 0-11 0,-99 12 10 0,0 0-10 15,116-8 10-15,18 4-10 0,-134 4 11 0,0 0-11 16,147-5 11-16,8 5-11 0,-155 0 10 0,0 0-10 16,152 0 11-16,-25 5-11 0,-127-5 8 0,0 0-8 15,104 4 9-15,-32 1-9 0,-72-5 10 0,0 0-10 16,53 7 10-16,-23-4-10 0,-30-3 8 0,0 0-8 0,16 9 8 15,-11 5-8-15,-5-14 2 0,0 0-2 0,-16 15 3 16,-28 4-3-16,0-3-996 0</inkml:trace>
  <inkml:trace contextRef="#ctx0" brushRef="#br0" timeOffset="12071.06">4990 7514 169 0,'0'0'0'0,"0"0"0"0,0 0 0 16,0 0 4-16,0 0-4 0,0 0 5 0,23-21-5 16,-23 21 9-16,0 0-9 0,11-3 10 0,-4-4-10 15,-7 7 41-15,0 0-41 0,0 0 41 0,5-5-41 16,-5 5 67-16,0 0-67 0,0 0 67 0,0 0-67 15,0 0 49-15,0 0-49 0,0 0 50 0,0 0-50 0,0 0 44 16,0 0-44-16,0 0 44 0,5-9-44 0,-5 9 41 16,0 0-41-16,0 0 41 0,9-12-41 0,-9 12 37 15,0 0-37-15,18-7 37 0,8 4-37 0,-26 3 31 0,0 0-31 16,37-6 32-16,7 3-32 0,-44 3 31 0,0 0-31 16,51-2 32-16,8 2-32 0,-59 0 28 0,0 0-28 15,58 0 29-15,5-2-29 0,-63 2 29 0,0 0-29 16,67-1 30-16,-1-3-30 0,-66 4 20 0,0 0-20 15,70-7 21-15,8 2-21 0,-78 5 25 0,0 0-25 16,81-8 26-16,0 4-26 0,-81 4 25 0,0 0-25 0,81-9 25 16,4-1-25-16,-85 10 20 0,0 0-20 0,81-9 20 15,-9 4-20-15,-72 5 17 0,0 0-17 0,69-3 17 16,-2 3-17-16,-67 0 16 0,0 0-16 0,65 0 16 16,1 3-16-16,-66-3 12 0,0 0-12 0,68 0 12 15,8 0-12-15,-76 0 10 0,0 0-10 0,78 2 11 16,0 5-11-16,-78-7 15 0,0 0-15 0,75 3 15 15,1-6-15-15,-76 3 13 0,0 0-13 0,78 0 14 16,3 0-14-16,-81 0 18 0,0 0-18 0,81 0 19 16,-12 3-19-16,-69-3 18 0,0 0-18 0,62 4 19 0,-6 1-19 15,-56-5 18-15,0 0-18 0,62 3 18 0,1 6-18 16,-63-9 15-16,0 0-15 0,69 5 16 0,2 2-16 16,-71-7 15-16,0 0-15 0,68 4 16 0,1-3-16 15,-69-1 13-15,0 0-13 0,71 2 14 0,5-5-14 16,-76 3 6-16,0 0-6 0,74-4 6 0,2 4-6 15,-76 0 6-15,0 0-6 0,67-3 7 0,1 1-7 0,-68 2 3 16,0 0-3-16,73-3 4 0,-1-1-4 0,-72 4 2 16,0 0-2-16,76-7 3 0,-2 5-3 0,-74 2 2 15,0 0-2-15,72 0 2 0,-1 0-2 0,-71 0 3 16,0 0-3-16,69-3 4 0,8-2-4 0,-77 5 4 16,0 0-4-16,80-4 4 0,-6 1-4 0,-74 3 5 0,0 0-5 15,74-4 5-15,-5 3-5 0,-69 1 4 0,0 0-4 16,60 0 5-16,-8 5-5 0,-52-5 3 0,0 0-3 15,45 5 3-15,-14-2-3 0,-31-3 2 0,0 0-2 0,23 4 3 16,-3-1-3-16,-20-3 1 0,0 0-1 0,12 2 2 16,-12-2-2-16,0 0-1167 0</inkml:trace>
  <inkml:trace contextRef="#ctx0" brushRef="#br0" timeOffset="16200.53">17277 7595 628 0,'0'0'0'0,"0"0"0"0,0 0 0 15,0 0 8-15,0 0-8 0,0 0 8 0,0 0-8 16,0 0 14-16,0 0-14 0,0 0 14 0,51-5-14 16,-51 5 35-16,0 0-35 0,57-8 35 0,8 1-35 15,-65 7 27-15,0 0-27 0,87-16 28 0,22-1-28 0,-109 17 15 16,0 0-15-16,123-24 16 0,8-4-16 15,-131 28 14-15,0 0-14 0,141-33 15 0,9-3-15 0,-150 36 10 16,0 0-10-16,161-40 11 0,1-2-11 0,-162 42 6 16,0 0-6-16,151-36 7 0,-11 8-7 0,-140 28 4 0,0 0-4 15,125-20 4-15,-9 6-4 0,-116 14 7 0,0 0-7 16,97-9 8-16,-24 7-8 0,-73 2 9 0,0 0-9 16,54 0 10-16,-25-1-10 0,-29 1 10 0,0 0-10 15,19 0 10-15,-10 0-10 0,-9 0 10 0,0 0-10 0,0 0 10 16,-16 3-10-16,16-3 8 0,0 0-8 0,-41 7 8 15,-43 9-8-15,84-16 6 0,0 0-6 0,-108 20 7 16,-22 1-7-16,130-21 4 0,0 0-4 0,-148 24 4 16,-25 4-4-16,173-28 1 0,0 0-1 0,-198 33 2 15,-5 3-2-15,203-36 0 0,0 0 0 0,-188 31 1 16,23-1-1-16,165-30 1 0,0 0-1 0,-135 24 1 16,15-7-1-16,120-17 3 0,0 0-3 0,-94 12 4 15,20-1-4-15,74-11 4 0,0 0-4 0,-56 5 5 16,24 2-5-16,32-7 7 0,0 0-7 0,-18 3 7 15,10-1-7-15,8-2 8 0,0 0-8 0,0 0 8 0,17-3-8 16,-17 3 8-16,0 0-8 0,42-6 8 0,40-2-8 16,-82 8 8-16,0 0-8 0,113-12 8 0,35-7-8 15,-148 19 7-15,0 0-7 0,164-18 7 0,28-2-7 16,-192 20 8-16,0 0-8 0,196-16 8 0,-2 6-8 16,-194 10 13-16,0 0-13 0,169-2 13 0,-28 4-13 15,-141-2 18-15,0 0-18 0,113 7 19 0,-30 8-19 16,-83-15 21-16,0 0-21 0,64 14 22 0,-22 0-22 0,-42-14 23 15,0 0-23-15,28 17 23 0,-10 2-23 0,-18-19 11 16,0 0-11-16,-6 24 11 0,-15 2-11 0,21-26 2 16,0 0-2-16,-44 31 2 0,-28 2-2 0,0-2-917 0</inkml:trace>
  <inkml:trace contextRef="#ctx0" brushRef="#br0" timeOffset="18904">8982 8604 471 0,'0'0'0'0,"0"0"0"16,0 0 0-16,0 0 16 0,0 0-16 0,0 0 17 15,0 0-17-15,0 0 60 0,0 0-60 0,0 0 61 16,0 0-61-16,0 0 41 0,0 0-41 0,0 0 41 16,0 0-41-16,0 0 25 0,0 0-25 0,0 0 26 15,0 0-26-15,0 0 17 0,0 0-17 0,16 0 17 0,1 0-17 16,-17 0 16-16,0 0-16 0,39 0 17 0,17 0-17 16,-56 0 12-16,0 0-12 0,75-3 13 0,20-2-13 15,-95 5 14-15,0 0-14 0,104-4 15 0,2 1-15 16,-106 3 15-16,0 0-15 0,116-4 15 0,9-1-15 15,-125 5 29-15,0 0-29 0,138-7 29 0,8-1-29 16,-146 8 38-16,0 0-38 0,159-13 38 0,0 5-38 0,-159 8 40 16,0 0-40-16,166-11 41 0,10 3-41 0,-176 8 38 15,0 0-38-15,176-9 38 0,4 0-38 16,-180 9 30-16,0 0-30 0,184-10 30 0,-1 5-30 0,-183 5 30 0,0 0-30 16,185-4 30-16,1 1-30 0,-186 3 25 0,0 0-25 15,185-5 25-15,0-2-25 0,-185 7 22 0,0 0-22 16,191-5 22-16,1-2-22 0,-192 7 17 0,0 0-17 15,182-5 18-15,-3-8-18 0,-179 13 14 0,0 0-14 16,179-8 15-16,-10 4-15 0,-169 4 16 0,0 0-16 0,168-7 17 16,-6 6-17-16,-162 1 20 0,0 0-20 15,155-7 21-15,-9 2-21 0,-146 5 20 0,0 0-20 0,143-4 20 16,4-3-20-16,-147 7 19 0,0 0-19 0,141-5 19 16,-9-4-19-16,-132 9 18 0,0 0-18 0,129-3 18 15,-11-1-18-15,-118 4 19 0,0 0-19 0,102-1 20 16,-10-3-20-16,-92 4 16 0,0 0-16 15,78 0 17-15,-17 4-17 0,-61-4 16 0,0 0-16 0,43 5 17 16,-22-5-17-16,-21 0 12 0,0 0-12 0,10 0 13 16,-2-4-13-16,-8 4 11 0,0 0-11 0,0 0 11 15,0 0-11-15,0 0 8 0,0 0-8 0,-22-5 9 0,-29-3-9 16,51 8 8-16,0 0-8 0,-76-7 8 0,-26 1-8 16,102 6 6-16,0 0-6 0,-120-1 7 0,-10-1-7 15,130 2 6-15,0 0-6 0,-152 0 7 0,-16 2-7 16,168-2 5-16,0 0-5 0,-190 7 6 0,-18 5-6 15,208-12 4-15,0 0-4 0,-221 12 5 0,-5 3-5 16,226-15 2-16,0 0-2 0,-227 14 3 0,-9-2-3 16,236-12 3-16,0 0-3 0,-237 11 3 0,-3 4-3 0,240-15 3 15,0 0-3-15,-241 18 4 0,-1-6-4 0,242-12 3 16,0 0-3-16,-242 12 3 0,-6 0-3 0,248-12 4 0,0 0-4 16,-242 16 4-16,7 4-4 0,235-20 2 0,0 0-2 15,-220 18 2-15,12 1-2 0,208-19 1 0,0 0-1 16,-198 15 1-16,9 1-1 0,189-16 0 0,0 0 0 15,-172 21 1-15,13-1-1 0,159-20 1 0,0 0-1 16,-148 16 1-16,14-4-1 0,134-12 1 0,0 0-1 0,-124 12 1 16,6 0-1-16,118-12 0 0,0 0 0 15,-108 9 1-15,18-2-1 0,90-7 0 0,0 0 0 0,-72 5 0 16,26-2 0-16,46-3 0 0,0 0 0 0,-32 0 0 16,17 4 0-16,15-4 0 0,0 0 0 0,-7 2 0 15,7-2 0-15,0 0 0 0,0 0 0 0,0 0 0 16,14-4 0-16,-14 4 0 0,0 0 0 0,33 0 0 15,29-2 0-15,-62 2 0 0,0 0 0 0,83-10 0 16,28-2 0-16,-111 12 0 0,0 0 0 0,127-14 0 16,16-1 0-16,-143 15 0 0,0 0 0 0,153-18 0 15,31-4 0-15,-184 22 0 0,0 0 0 0,206-26 0 0,15 0 0 16,-221 26 0-16,0 0 0 0,227-24 0 0,8-1 0 16,-235 25 0-16,0 0 0 0,238-22 0 0,5 3 0 15,-243 19 0-15,0 0 0 0,245-21 0 0,8 6 0 16,-253 15 0-16,0 0 0 0,247-20 0 0,1 7 0 15,-248 13 0-15,0 0 0 0,240-12 0 0,-3-4 0 16,-237 16 0-16,0 0 0 0,229-12 0 0,-9 0 0 16,-220 12 0-16,0 0 0 0,203-9 0 0,-11 0 0 15,-192 9 0-15,0 0 0 0,173-7 0 0,-14-5 0 0,-159 12 0 16,0 0 0-16,139-8 0 0,-15-3 0 0,-124 11 0 0,0 0 0 16,104-7 0-16,-19 4 0 0,-85 3 0 15,0 0 0-15,68-4 0 0,-8-4 0 0,-60 8 0 0,0 0 0 16,48-7 0-16,-20 2 0 0,-28 5-2 0,0 0 2 15,16-21-2-15,-14-27 2 0,1 1-1393 0</inkml:trace>
  <inkml:trace contextRef="#ctx0" brushRef="#br0" timeOffset="58434.97">12681 12247 953 0,'0'0'0'0,"0"0"0"0,0 0 0 16,0 0 13-16,0 0-13 0,0 0 14 0,0 0-14 15,0 0 48-15,0 0-48 0,0 0 48 0,0 0-48 16,0 0 44-16,0 0-44 0,0 0 44 0,0 0-44 16,0 0 21-16,0 0-21 0,0 0 22 0,0 0-22 0,0 0 16 15,0 0-16-15,0 0 16 0,17 11-16 0,-17-11 14 16,0 0-14-16,14 1 15 0,15 4-15 0,-29-5 12 15,0 0-12-15,40 7 13 0,10 2-13 0,-50-9 15 0,0 0-15 16,58 4 15-16,5-1-15 0,-63-3 22 0,0 0-22 16,69 2 22-16,5 1-22 0,-74-3 26 0,0 0-26 15,78 0 26-15,12-7-26 0,-90 7 26 0,0 0-26 16,91-8 26-16,-4 1-26 0,-87 7 34 0,0 0-34 0,90-7 34 16,0 0-34-16,-90 7 31 0,0 0-31 0,86-7 31 15,2 2-31-15,-88 5 26 0,0 0-26 0,83-9 27 16,-2 2-27-16,-81 7 23 0,0 0-23 0,85-7 23 15,0 0-23-15,-85 7 22 0,0 0-22 0,83-7 23 16,-2-5-23-16,-81 12 20 0,0 0-20 0,81-15 20 16,0 1-20-16,-81 14 19 0,0 0-19 0,81-11 19 15,-3 5-19-15,-78 6 16 0,0 0-16 0,72-2 16 16,-5-2-16-16,-67 4 15 0,0 0-15 0,67-1 16 16,2-3-16-16,-69 4 13 0,0 0-13 0,67-2 14 15,0 1-14-15,-67 1 12 0,0 0-12 0,64 0 12 0,-1 0-12 16,-63 0 11-16,0 0-11 0,64 0 11 0,-6 0-11 15,-58 0 10-15,0 0-10 0,58 1 10 0,2 1-10 16,-60-2 8-16,0 0-8 0,60 0 8 0,3-3-8 16,-63 3 11-16,0 0-11 0,67 0 11 0,0 0-11 15,-67 0 10-15,0 0-10 0,67 3 11 0,-3-3-11 16,-64 0 11-16,0 0-11 0,63-3 12 0,5-1-12 16,-68 4 11-16,0 0-11 0,65-2 11 0,2 4-11 15,-67-2 10-15,0 0-10 0,67 4 11 0,0-8-11 0,-67 4 10 16,0 0-10-16,69-3 10 0,-2-1-10 0,-67 4 8 15,0 0-8-15,72-1 8 0,0-5-8 0,-72 6 6 0,0 0-6 16,73-1 7-16,-1-1-7 0,-72 2 6 0,0 0-6 16,67 0 7-16,5 0-7 0,-72 0 5 0,0 0-5 15,67 0 5-15,4 0-5 0,-71 0 5 0,0 0-5 16,70 2 6-16,-6-1-6 0,-64-1 4 0,0 0-4 16,58 6 5-16,0-5-5 0,-58-1 5 0,0 0-5 0,59 2 5 15,2-2-5-15,-61 0 4 0,0 0-4 0,66 2 5 16,-3 1-5-16,-63-3 4 0,0 0-4 0,65 4 4 15,-1-1-4-15,-64-3 3 0,0 0-3 0,58 4 3 16,-5 1-3-16,-53-5 2 0,0 0-2 0,58 2 3 16,-1 3-3-16,-57-5 2 0,0 0-2 0,60 5 3 15,3 0-3-15,-63-5 2 0,0 0-2 0,60 7 2 16,-2 5-2-16,-58-12 2 0,0 0-2 0,55 9 2 16,3-2-2-16,-58-7 2 0,0 0-2 0,60 3 2 15,5-1-2-15,-65-2 2 0,0 0-2 0,64 3 2 0,-8 3-2 16,-56-6 2-16,0 0-2 0,57 6 3 0,3 0-3 15,-60-6 3-15,0 0-3 0,58 7 4 0,-3-7-4 16,-55 0 3-16,0 0-3 0,51 0 3 0,3 0-3 16,-54 0 3-16,0 0-3 0,57 3 3 0,-2 2-3 15,-55-5 4-15,0 0-4 0,58 4 5 0,2-4-5 16,-60 0 4-16,0 0-4 0,65 1 4 0,9 1-4 16,-74-2 4-16,0 0-4 0,80 2 5 0,2 0-5 15,-82-2 4-15,0 0-4 0,87 0 4 0,-1 0-4 0,-86 0 3 16,0 0-3-16,88 5 4 0,1-2-4 0,-89-3 4 15,0 0-4-15,83 5 4 0,-6-1-4 0,-77-4 5 16,0 0-5-16,69 0 6 0,-2 3-6 0,-67-3 5 0,0 0-5 16,63 2 5-16,5-2-5 0,-68 0 5 0,0 0-5 15,65 2 6-15,2 3-6 0,-67-5 6 0,0 0-6 16,63 2 6-16,-6 1-6 0,-57-3 5 0,0 0-5 16,51 2 6-16,2-2-6 0,-53 0 4 15,0 0-4-15,55 0 5 0,-6 2-5 0,-49-2 5 0,0 0-5 0,51 0 5 16,-2-4-5-16,-49 4 5 0,0 0-5 0,45-5 5 15,-12 2-5-15,-33 3 5 0,0 0-5 0,35-2 6 16,9 2-6-16,-44 0 5 0,0 0-5 0,45 0 5 16,2-2-5-16,-47 2 5 0,0 0-5 0,53-5 6 15,4-2-6-15,-57 7 4 0,0 0-4 0,58-5 5 16,3 1-5-16,-61 4 3 0,0 0-3 0,59-3 3 16,-6-1-3-16,-53 4 2 0,0 0-2 0,51-1 3 15,-2-4-3-15,-49 5 1 0,0 0-1 0,55-4 1 16,-1 1-1-16,-54 3 0 0,0 0 0 0,64-9 1 15,1 2-1-15,-65 7 0 0,0 0 0 0,65-3 1 0,-3 1-1 16,-62 2 1-16,0 0-1 0,62 0 1 0,0 3-1 16,-62-3 1-16,0 0-1 0,63 2 1 0,-1-4-1 15,-62 2 1-15,0 0-1 0,63-1 1 0,3 2-1 16,-66-1 1-16,0 0-1 0,63 5 1 0,-5-3-1 16,-58-2 1-16,0 0-1 0,55 4 1 0,2-3-1 15,-57-1 0-15,0 0 0 0,56 2 1 0,0 3-1 0,-56-5 0 16,0 0 0-16,55 4 1 0,0-4-1 0,-55 0 0 15,0 0 0-15,51 0 0 0,-2 2 0 0,-49-2 0 16,0 0 0-16,51 5 0 0,1-2 0 0,-52-3 0 0,0 0 0 16,58 5 0-16,0-1 0 0,-58-4 0 0,0 0 0 15,56 2 0-15,-8 1 0 0,-48-3 0 0,0 0 0 16,41 3 0-16,-6 1 0 0,-35-4 0 0,0 0 0 16,39-4 0-16,8-1 0 0,-47 5 0 0,0 0 0 15,52-3 0-15,-1-2 0 0,-51 5 0 0,0 0 0 16,49-2 0-16,4 0 0 0,-53 2 0 0,0 0 0 0,48-2 0 15,-11 1 0-15,-37 1 0 0,0 0 0 0,40-4 0 16,15 1 0-16,-55 3 0 0,0 0 0 0,55-4 0 16,1 3 0-16,-56 1 0 0,0 0 0 0,58-4 1 15,8 2-1-15,-66 2 0 0,0 0 0 0,54-1 0 16,-4-1 0-16,-50 2 0 0,0 0 0 0,49-2 1 16,6 0-1-16,-55 2 0 0,0 0 0 0,58 0 1 15,-2 0-1-15,-56 0 0 0,0 0 0 0,60 0 0 16,6 0 0-16,-66 0 0 0,0 0 0 0,63 2 0 15,-5 0 0-15,-58-2 0 0,0 0 0 0,55 2 0 16,1-1 0-16,-56-1 0 0,0 0 0 0,64 2 0 0,5 2 0 16,-69-4 0-16,0 0 0 0,67 0 0 0,0 0 0 15,-67 0 0-15,0 0 0 0,58-4 0 0,-7 2 0 16,-51 2 0-16,0 0 0 0,49-1 0 0,8-1 0 16,-57 2 0-16,0 0 0 0,63-4 0 0,3-2 0 15,-66 6 0-15,0 0 0 0,67-6 0 0,-2 6 0 16,-65 0 0-16,0 0 0 0,63-3 0 0,-8 3 0 0,-55 0 0 15,0 0 0-15,53-2 0 0,0-3 0 0,-53 5 0 16,0 0 0-16,56-2 0 0,3 2 0 0,-59 0 0 16,0 0 0-16,56 0 0 0,-5 2 0 0,-51-2 0 15,0 0 0-15,50 0 0 0,-5 0 0 0,-45 0 0 0,0 0 0 16,50 0 0-16,3 0 0 0,-53 0 0 0,0 0 0 16,56 0 0-16,6 0 0 0,-62 0-1 0,0 0 1 15,56 0 0-15,-4-2 0 0,-52 2-1 0,0 0 1 16,47-3 0-16,-1 1 0 0,-46 2-1 0,0 0 1 15,48 0 0-15,6 0 0 0,-54 0-1 0,0 0 1 0,57-2 0 16,1-3 0-16,-58 5 0 0,0 0 0 0,60-10 0 16,0 5 0-16,-60 5 0 0,0 0 0 0,62-6 0 15,-1 3 0-15,-61 3 0 0,0 0 0 0,66-9 0 16,6-1 0-16,-72 10 0 0,0 0 0 0,81-9 0 16,2 2 0-16,-83 7 0 0,0 0 0 0,81-5 0 15,-3 0 0-15,-78 5-1 0,0 0 1 0,76-4 0 16,3-1 0-16,-79 5-1 0,0 0 1 0,78-1 0 15,-2 1 0-15,-76 0-2 0,0 0 2 0,72 1-1 16,-5 1 1-16,-67-2-2 0,0 0 2 0,65 3-1 0,6-3 1 16,-71 0-2-16,0 0 2 0,72 2-1 0,0 0 1 15,-72-2-2-15,0 0 2 0,67 2-1 0,-10 5 1 16,-57-7-2-16,0 0 2 0,56 3-2 0,11 0 2 16,-67-3-2-16,0 0 2 0,71 6-1 0,1 1 1 15,-72-7-2-15,0 0 2 0,71 7-1 0,-8-2 1 16,-63-5-2-16,0 0 2 0,60 7-1 0,-10 3 1 15,-50-10-2-15,0 0 2 0,52 12-2 0,15-7 2 0,-67-5-2 16,0 0 2-16,69 4-2 0,0-1 2 0,-69-3-3 16,0 0 3-16,58 0-2 0,-17 0 2 0,-41 0-3 15,0 0 3-15,42 0-2 0,11 2 2 0,-53-2-2 0,0 0 2 16,53 0-2-16,-11-2 2 0,-42 2-3 0,0 0 3 16,46-3-2-16,14 1 2 0,-60 2-3 0,0 0 3 15,53 0-2-15,-14 0 2 0,-39 0-2 0,0 0 2 16,30 0-2-16,-7 0 2 0,-23 0-2 0,0 0 2 15,23 0-2-15,1 0 2 0,-24 0-2 0,0 0 2 0,25 2-2 16,-4 1 2-16,-21-3-2 0,0 0 2 0,18 0-2 16,-6 2 2-16,-12-2-3 0,0 0 3 0,9 0-3 15,-9 0 3-15,0 0-4 0,0 0 4 0,11-2-3 16,-4 4 3-16,-7-2-5 0,0 0 5 0,10 2-4 16,-1-1 4-16,-9-1-4 0,0 0 4 0,0 0-4 15,9 0 4-15,-9 0-5 0,0 0 5 0,0 0-4 16,0 0 4-16,0 0-4 0,0 0 4 0,7 0-4 15,-7 0 4-15,0 0-5 0,0 0 5 0,0 0-4 16,0 0 4-16,0 0-4 0,0 0 4 0,7 0-4 0,-7 0 4 16,0 0-5-16,0 0 5 0,0 0-4 0,0 0 4 15,0 0-4-15,0 0 4 0,0 0-4 0,0 0 4 16,0 0-4-16,0 0 4 0,7 0-3 0,-7 0 3 16,0 0-4-16,0 0 4 0,0 0-4 0,0 0 4 15,0 0-4-15,0 0 4 0,0 0-3 0,0 0 3 16,0 0-3-16,0 0 3 0,9 2-3 0,-9-2 3 15,0 0-2-15,0 0 2 0,7 5-2 0,-7-5 2 0,0 0-2 16,0 0 2-16,7 0-1 0,-7 0 1 0,0 0-1 16,0 0 1-16,7 0-1 0,-7 0 1 0,0 0-1 0,0 0 1 15,0 0 0-15,0 0 0 0,0 0-1 0,0 0 1 16,7 0-1-16,-7 0 1 0,0 0-2 16,0 0 2-16,0 0-1 0,0 0 1 0,0 0-2 15,0 0 2-15,0 0-2 0,0 0 2 0,0 0-2 0,0 0 2 16,0 0-2-16,0 0 2 0,0 0-2 0,0 0 2 15,0 0-2-15,0 0 2 0,0 0-2 0,0 0 2 0,0 0-2 16,0 0 2-16,0 0-2 0,0 0 2 0,0 0-1 16,0 0 1-16,0 0-2 0,0 0 2 0,0 0-1 15,0 0 1-15,0 0-2 0,0 0 2 0,0 0-2 16,0 0 2-16,0 0-2 0,0 0 2 0,0 0-2 16,0 0 2-16,0 0-3 0,0 0 3 0,0 0-2 15,0 0 2-15,0 0-2 0,0 0 2 0,7 6-2 16,-7-6 2-16,0 0-2 0,0 0 2 0,0 0-1 15,0 0 1-15,0 0-1 0,0 0 1 0,0 0-1 16,0 0 1-16,0 0-1 0,0 0 1 0,0 0-1 0,0 0 1 16,0 0-1-16,0 0 1 0,0 0-1 0,0 0 1 15,0 0-1-15,0 0 1 0,0 0-1 0,0 0 1 16,0 0-1-16,0 0 1 0,0 0 0 0,7 0 0 16,-7 0-1-16,0 0 1 0,0 0 0 0,0 0 0 15,0 0 0-15,0 0 0 0,9 0 0 0,-9 0 0 16,0 0 0-16,0 0 0 0,7 0 0 0,-7 0 0 15,0 0 0-15,0 0 0 0,7 0 0 0,-7 0 0 16,0 0 0-16,0 0 0 0,7 0 0 0,-7 0 0 0,0 0 0 16,0 0 0-16,13 0 0 0,-13 0 0 0,0 0 0 15,0 0 0-15,8 0 0 0,-8 0 0 0,0 0 0 0,0 0 0 16,9 0 0-16,-9 0 0 0,0 0 0 0,0 0 0 16,13 0 0-16,-6 0 0 0,-7 0 0 0,0 0 0 15,0 0 0-15,8 0 0 0,-8 0 0 0,0 0 0 16,0 0 0-16,8 0 0 0,-8 0 0 0,0 0 0 15,0 0 0-15,7 0 0 0,-7 0 0 0,0 0 0 0,-20-16 0 16,-40-26 0-16,60 42 0 0,0 0 0 0,0 0-1611 16</inkml:trace>
  <inkml:trace contextRef="#ctx0" brushRef="#br0" timeOffset="59719.08">3658 13284 1143 0,'0'0'0'0,"0"0"0"0,0 0 0 0,0 0 36 0,0 0-36 15,0 0 37-15,0 0-37 0,0 0 56 0,0 0-56 16,0 0 56-16,23 0-56 0,-23 0 48 0,0 0-48 15,20 0 49-15,6 2-49 0,-26-2 31 0,0 0-31 16,37 0 32-16,16-4-32 0,-53 4 17 0,0 0-17 16,60-3 17-16,14 1-17 0,-74 2 14 0,0 0-14 0,78-4 14 15,8-3-14-15,-86 7 15 0,0 0-15 0,90-8 16 16,0-3-16-16,-90 11 15 0,0 0-15 0,95-12 16 16,1-5-16-16,-96 17 15 0,0 0-15 0,98-17 16 15,3 1-16-15,-101 16 20 0,0 0-20 0,99-19 20 16,-9 2-20-16,-90 17 24 0,0 0-24 0,75-21 24 15,-6 5-24-15,-69 16 27 0,0 0-27 0,58-15 27 16,-6 3-27-16,-52 12 27 0,0 0-27 0,38-9 27 16,-4-1-27-16,-34 10 23 0,0 0-23 0,25-7 24 15,-15 3-24-15,-10 4 21 0,0 0-21 0,9-1 22 0,-9 1-22 16,0 0 21-16,0 0-21 0,0 0 22 0,4-7-22 16,-4 7 24-16,0 0-24 0,0 0 24 0,0 0-24 15,0 0 22-15,0 0-22 0,0 0 23 0,0 0-23 16,0 0 20-16,0 0-20 0,0 0 21 0,0 0-21 15,0 0 19-15,0 0-19 0,0 0 19 0,0 0-19 16,0 0 16-16,0 0-16 0,0 0 16 0,0 0-16 16,0 0 13-16,0 0-13 0,0 0 14 0,0 0-14 15,0 0 10-15,0 0-10 0,0 0 10 0,0 0-10 0,0 0 6 16,0 0-6-16,0 0 7 0,0 0-7 0,0 0 4 16,0 0-4-16,0 0 4 0,0 0-4 0,0 0 1 15,0 0-1-15,0 0 2 0,0 0-2 0,0 0 1 0,0 0-1 16,0 0 1-16,0 0-1 0,0 0 0 0,0 0 0 15,0 0 1-15,0 0-1 0,0 0 0 0,0 0 0 16,0 0 1-16,0 0-1 0,0 0 0 0,0 0 0 16,0 0 0-16,0 0 0 0,0 0 0 0,0 0 0 15,0 0 0-15,0 0 0 0,0 0 0 0,0 0 0 0,0 0 0 16,0 0 0-16,0 0 0 0,0 0 0 0,0 0 0 16,0 0 0-16,0 0 0 0,0 0 0 0,0 0 1 15,0 0-1-15,0 0 0 0,0 0 0 0,0 0 1 16,0 0-1-16,0 0 1 0,0 0-1 0,0 0 1 15,0 0-1-15,0 0 1 0,0 0-1 0,0 0 1 16,0 0-1-16,0 0 0 0,0 0 0 0,0 0 1 16,0 0-1-16,0 0 0 0,0 0 0 0,-18 14 0 15,-28 11 0-15,46-25 0 0,0 0 0 0,-58 26 0 16,-13-10 0-16,3 0-1634 0</inkml:trace>
  <inkml:trace contextRef="#ctx0" brushRef="#br0" timeOffset="62468.97">10698 13436 516 0,'0'0'0'15,"0"0"0"-15,0 0 0 0,0 0 9 0,0 0-9 0,0 0 10 16,0 0-10-16,0 0 41 0,0 0-41 0,0 0 42 16,0 0-42-16,0 0 58 0,0 0-58 0,0 0 59 15,0 0-59-15,0 0 73 0,0 0-73 0,0 0 74 16,18-9-74-16,-18 9 43 0,0 0-43 0,8-3 43 15,7-1-43-15,-15 4 48 0,0 0-48 0,19-3 49 16,7 1-49-16,-26 2 47 0,0 0-47 0,36-5 48 16,10 2-48-16,-46 3 40 0,0 0-40 0,49-4 41 15,11-8-41-15,-60 12 34 0,0 0-34 0,65-9 35 16,13 6-35-16,-78 3 45 0,0 0-45 0,81-9 46 16,0-1-46-16,-81 10 46 0,0 0-46 0,86-12 46 15,6-2-46-15,-92 14 41 0,0 0-41 0,94-12 41 0,-1 1-41 16,-93 11 44-16,0 0-44 0,97-5 44 0,-2-2-44 15,-95 7 39-15,0 0-39 0,94-3 40 0,-8 3-40 16,-86 0 36-16,0 0-36 0,78 2 36 0,-6-2-36 16,-72 0 31-16,0 0-31 0,71 1 32 0,-8 6-32 15,-63-7 28-15,0 0-28 0,60 5 29 0,6 2-29 16,-66-7 24-16,0 0-24 0,63 4 24 0,-8 5-24 0,-55-9 23 16,0 0-23-16,51 3 24 0,-2 0-24 0,-49-3 23 15,0 0-23-15,50 2 24 0,3 2-24 0,-53-4 21 16,0 0-21-16,49 1 21 0,6 3-21 0,-55-4 19 0,0 0-19 15,51 3 20-15,-5 1-20 0,-46-4 16 0,0 0-16 16,44 1 17-16,2-2-17 0,-46 1 16 0,0 0-16 16,47 0 16-16,-6 0-16 0,-41 0 13 0,0 0-13 15,46 3 14-15,7 2-14 0,-53-5 12 0,0 0-12 16,60 6 12-16,0-1-12 0,-60-5 11 0,0 0-11 0,61 5 11 16,5-5-11-16,-66 0 10 0,0 0-10 0,65 0 10 15,-5 3-10-15,-60-3 8 0,0 0-8 0,62 2 8 16,3-2-8-16,-65 0 9 0,0 0-9 15,67 0 10-15,0 2-10 0,-67-2 9 0,0 0-9 0,60 2 9 16,2 3-9-16,-62-5 9 0,0 0-9 0,63 3 9 16,1-3-9-16,-64 0 8 0,0 0-8 0,60 2 9 15,5 3-9-15,-65-5 7 0,0 0-7 0,65 2 7 16,-1 0-7-16,-64-2 7 0,0 0-7 0,58 0 7 16,4 1-7-16,-62-1 6 0,0 0-6 0,63 4 6 15,2-1-6-15,-65-3 8 0,0 0-8 0,67 0 9 0,-5 4-9 16,-62-4 7-16,0 0-7 0,60 1 8 0,-4-2-8 15,-56 1 9-15,0 0-9 0,57-2 9 0,-1 0-9 16,-56 2 9-16,0 0-9 0,60 0 9 0,0 4-9 16,-60-4 9-16,0 0-9 0,59 1 9 0,-5-1-9 15,-54 0 8-15,0 0-8 0,53 0 9 0,-3-1-9 16,-50 1 8-16,0 0-8 0,51-4 9 0,2 1-9 16,-53 3 6-16,0 0-6 0,54-4 6 0,1 1-6 0,-55 3 4 15,0 0-4-15,53-2 5 0,-4 2-5 0,-49 0 4 16,0 0-4-16,48-3 4 0,-1-1-4 0,-47 4 3 15,0 0-3-15,45-1 3 0,6-1-3 0,-51 2 3 0,0 0-3 16,49-2 4-16,1-3-4 0,-50 5 4 0,0 0-4 16,49-7 4-16,6 0-4 0,-55 7 4 0,0 0-4 15,54-5 5-15,-4-2-5 0,-50 7 4 0,0 0-4 16,49-5 5-16,0 0-5 0,-49 5 4 0,0 0-4 0,52-4 4 16,-3 1-4-16,-49 3 3 0,0 0-3 0,55-11 3 15,6 4-3-15,-61 7 3 0,0 0-3 0,57-3 4 16,-4 3-4-16,-53 0 3 0,0 0-3 0,54-2 3 15,8-5-3-15,-62 7 3 0,0 0-3 0,64-7 3 16,8-3-3-16,-72 10 2 0,0 0-2 0,74-9 2 16,5 4-2-16,-79 5 1 0,0 0-1 0,78-5 2 15,3-2-2-15,-81 7 1 0,0 0-1 0,87-10 1 16,-3 3-1-16,-84 7 1 0,0 0-1 0,81-6 2 16,1 5-2-16,-82 1 3 0,0 0-3 0,81-5 3 15,0-1-3-15,-81 6 3 0,0 0-3 0,88-1 3 0,0 1-3 16,-88 0 4-16,0 0-4 0,85 0 4 0,-4 1-4 15,-81-1 3-15,0 0-3 0,83 2 4 0,7 3-4 16,-90-5 3-16,0 0-3 0,83 5 3 0,-2 2-3 16,-81-7 2-16,0 0-2 0,79 7 3 0,-5 2-3 15,-74-9 2-15,0 0-2 0,76 7 3 0,5-2-3 16,-81-5 2-16,0 0-2 0,78 5 2 0,-4 2-2 16,-74-7 2-16,0 0-2 0,69 9 3 0,-6-2-3 15,-63-7 1-15,0 0-1 0,59 8 2 0,-1-4-2 0,-58-4 1 16,0 0-1-16,60 3 2 0,-2-4-2 0,-58 1 1 0,0 0-1 15,49 0 1-15,-13 7-1 0,-36-7 0 0,0 0 0 16,28 3 1-16,-3 2-1 0,-25-5 0 0,0 0 0 16,21 4 0-16,-4-4 0 0,-17 0 0 0,0 0 0 15,9 0 0-15,-9 0 0 0,0 0 0 0,0 0 0 16,9 1 1-16,-9-1-1 0,0 0 2 0,0 0-2 16,7-1 2-16,-7 1-2 0,0 0 3 0,0 0-3 0,0 0 3 15,7 0-3-15,-7 0 4 0,0 0-4 0,0 0 4 16,0 0-4-16,0 0 6 0,0 0-6 0,0 0 6 15,0 0-6-15,0 0 8 0,0 0-8 0,0 0 8 16,0 0-8-16,0 0 8 0,0 0-8 0,0 0 9 16,0 0-9-16,0 0 7 0,0 0-7 0,0 0 7 15,0 0-7-15,0 0 6 0,0 0-6 0,0 0 6 16,0 0-6-16,0 0 5 0,0 0-5 0,0 0 5 16,0 0-5-16,0 0 5 0,0 0-5 0,0 0 5 15,0 0-5-15,0 0 4 0,0 0-4 0,0 0 5 16,0 0-5-16,0 0 3 0,0 0-3 0,0 0 4 0,0 0-4 15,0 0 5-15,0 0-5 0,0 0 5 0,0 0-5 16,0 0 6-16,0 0-6 0,0 0 6 0,0 0-6 16,0 0 5-16,0 0-5 0,0 0 5 0,0 0-5 15,0 0 4-15,0 0-4 0,0 0 5 0,0 0-5 16,0 0 3-16,0 0-3 0,0 0 3 0,0 0-3 16,0 0 1-16,0 0-1 0,0 0 2 0,0 0-2 0,0 0 0 15,0 0 0-15,0 0 1 0,0 0-1 0,0 0 0 16,0 0 0-16,0 0 0 0,0 0 0 0,0 0-1 15,0 0 1-15,0 0 0 0,0 0 0 0,0 0-1 16,0 0 1-16,0 0-1 0,0 0 1 0,0 0-2 0,0 0 2 16,0 0-1-16,0 0 1 0,0 0-2 0,0 0 2 15,0 0-1-15,0 0 1 0,0 0-2 0,0 0 2 16,0 0-1-16,0 0 1 0,0 0-2 0,0 0 2 0,0 0-1 16,0 0 1-16,0 0-2 0,0 0 2 15,0 0-1-15,0 0 1 0,0 0-1 0,0 0 1 0,0 0 0 16,0 0 0-16,0 0-1 0,0 0 1 0,0 0 0 15,0 0 0-15,0 0-1 0,0 0 1 0,0 0 0 16,0 0 0-16,0 0-1 0,0 0 1 0,0 0 0 16,0 0 0-16,0 0-2 0,0 0 2 0,0 0-1 15,0 0 1-15,0 0-2 0,0 0 2 0,0 0-2 16,0 0 2-16,0 0-2 0,0 0 2 0,0 0-2 16,0 0 2-16,0 0-3 0,0 0 3 0,0 0-3 15,0 0 3-15,0 0-4 0,0 0 4 0,0 0-3 0,0 0 3 16,0 0-4-16,0 0 4 0,0 0-4 0,0 0 4 15,0 0-6-15,0 0 6 0,0 0-6 0,0 0 6 16,0 0-6-16,0 0 6 0,0 0-5 0,0 0 5 16,0 0-7-16,0 0 7 0,0 0-7 0,0 0 7 15,0 0-9-15,0 0 9 0,0 0-9 0,0 0 9 16,0 0-8-16,0 0 8 0,0 0-8 0,0 0 8 16,0 0-8-16,0 0 8 0,0 0-8 0,0 0 8 15,0 0-7-15,0 0 7 0,0 0-6 0,0 0 6 0,0 0-6 16,0 0 6-16,0 0-5 0,0 0 5 0,0 0-4 15,0 0 4-15,0 0-4 0,0 0 4 0,0 0-4 16,0 0 4-16,0 0-3 0,0 0 3 0,0 0-4 0,0 0 4 16,0 0-4-16,0 0 4 0,0 0-4 0,0 0 4 15,0 0-3-15,0 0 3 0,0 0-3 0,0 0 3 16,0 0-3-16,0 0 3 0,0 0-4 0,0 0 4 16,0 0-3-16,0 0 3 0,0 0-3 0,0 0 3 15,0 0-3-15,0 0 3 0,0 0-3 0,0 0 3 0,0 0-3 16,0 0 3-16,0 0-3 0,0 0 3 0,0 0-2 15,0 0 2-15,0 0-2 0,0 0 2 0,0 0-2 16,0 0 2-16,0 0-1 0,0 0 1 0,0 0-1 16,0 0 1-16,0 0-1 0,0 0 1 0,0 0-1 15,0 0 1-15,0 0-1 0,0 0 1 0,0 0 0 16,0 0 0-16,0 0-1 0,0 0 1 0,0 0 0 16,0 0 0-16,0 0-1 0,0 0 1 0,0 0 0 15,0 0 0-15,0 0 0 0,0 0 0 0,0 0 0 16,0 0 0-16,0 0-1 0,0 0 1 0,0 0 0 0,0 0 0 15,0 0-1-15,0 0 1 0,0 0 0 0,0 0 0 16,0 0-3-16,0 0 3 0,0 0-2 0,-26-9 2 16,26 9-6-16,0 0 6 0,-52-19-5 0,-34-17 5 15,86 36-15-15,0 0 15 0,-90-66-14 0,18-33 14 16,-1 2-1914-16</inkml:trace>
  <inkml:trace contextRef="#ctx0" brushRef="#br0" timeOffset="64156.15">24869 13690 1076 0,'0'0'0'0,"0"0"0"0,0 0 0 0,0 0 41 16,0 0-41-16,-7-19 42 0,9-12-42 0,-2 31 83 0,0 0-83 15,3-31 83-15,1 2-83 0,-4 29 89 0,0 0-89 16,3-19 90-16,-1 3-90 0,-2 16 67 0,0 0-67 16,0-9 67-16,0 9-67 0,0 0 39 0,0 0-39 15,4-10 39-15,-4 10-39 0,0 0 36 0,0 0-36 0,1-9 36 16,1-1-36-16,-2 10 30 0,0 0-30 15,4-7 31-15,1-2-31 0,-5 9 25 0,0 0-25 0,16-6 25 16,17-3-25-16,-33 9 22 0,0 0-22 0,44-9 22 16,8 6-22-16,-52 3 26 0,0 0-26 0,60-7 27 15,8 2-27-15,-68 5 26 0,0 0-26 0,74-9 26 16,11-3-26-16,-85 12 21 0,0 0-21 0,94-12 21 16,6 1-21-16,-100 11 21 0,0 0-21 0,102-12 22 15,4-3-22-15,-106 15 17 0,0 0-17 0,104-14 18 16,4-2-18-16,-108 16 16 0,0 0-16 0,109-8 17 15,2-1-17-15,-111 9 14 0,0 0-14 0,112-7 15 16,-7 0-15-16,-105 7 16 0,0 0-16 0,103-2 17 0,-6 2-17 16,-97 0 14-16,0 0-14 0,91 0 15 0,3 2-15 15,-94-2 13-15,0 0-13 0,90 5 13 0,-11 2-13 16,-79-7 10-16,0 0-10 0,81 7 10 0,8-3-10 16,-89-4 7-16,0 0-7 0,86 1 8 0,-1 3-8 15,-85-4 7-15,0 0-7 0,74 7 7 0,-18-6-7 16,-56-1 4-16,0 0-4 0,58 4 4 0,11 3-4 15,-69-7 2-15,0 0-2 0,74 7 2 0,2-2-2 0,-76-5 6 16,0 0-6-16,74 0 6 0,-5 3-6 0,-69-3 8 16,0 0-8-16,65 6 9 0,-1-1-9 0,-64-5 12 0,0 0-12 15,65 5 13-15,-1 0-13 0,-64-5 11 0,0 0-11 16,60 2 11-16,-9 8-11 0,-51-10 12 0,0 0-12 16,40 7 12-16,-17-2-12 0,-23-5 13 0,0 0-13 15,16 2 13-15,-2 0-13 0,-14-2 13 0,0 0-13 16,13 3 14-16,-6-1-14 0,-7-2 14 0,0 0-14 0,0 0 14 15,7-3-14-15,-7 3 13 0,0 0-13 0,0 0 13 16,7 3-13-16,-7-3 10 0,0 0-10 0,0 0 10 16,7 4-10-16,-7-4 5 0,0 0-5 0,0 0 6 15,0 0-6-15,0 0 3 0,0 0-3 0,-16 0 3 16,-18 0-3-16,34 0 1 0,0 0-1 0,-53 0 2 16,-17 0-2-16,70 0 0 0,0 0 0 0,-83 1 1 15,-7 1-1-15,90-2 0 0,0 0 0 0,-97 2 0 16,-16-2 0-16,113 0 0 0,0 0 0 0,-109-2 0 15,6 2 0-15,103 0 0 0,0 0 0 0,-102 3 0 16,-4 4 0-16,106-7-1 0,0 0 1 0,-116 11 0 16,-6-4 0-16,122-7-1 0,0 0 1 0,-127 10-1 15,-5 4 1-15,132-14-2 0,0 0 2 0,-136 17-1 0,6 2 1 16,130-19-2-16,0 0 2 0,-133 21-1 0,-1 0 1 16,134-21-1-16,0 0 1 0,-127 21-1 0,11-6 1 15,116-15-1-15,0 0 1 0,-102 12-1 0,13 0 1 16,89-12-1-16,0 0 1 0,-76 7 0 0,18-2 0 0,58-5-1 15,0 0 1-15,-46 6 0 0,11-3 0 0,35-3-1 16,0 0 1-16,-23 4 0 0,13-4 0 0,10 0-1 16,0 0 1-16,0 0-1 0,0 0 1 0,0 0-1 15,0 0 1-15,0 0 0 0,0 0 0 0,0 0-1 0,0 0 1 16,0 0 0-16,0 0 0 0,0 0-1 0,0 0 1 16,0 0 0-16,0 0 0 0,0 0 0 0,0 0 0 15,0 0 0-15,0 0 0 0,0 0-1 0,0 0 1 16,0 0 0-16,7 0 0 0,-7 0-1 0,0 0 1 15,12 0 0-15,2 0 0 0,-14 0-2 0,0 0 2 0,14-4-1 16,-1 4 1-16,-13 0-2 0,0 0 2 0,8 0-1 16,-8 0 1-16,0 0-2 0,0 0 2 0,9 0-2 15,-9 0 2-15,0 0-2 0,0 0 2 0,7 0-2 16,-7 0 2-16,0 0-2 0,0 0 2 0,7 0-2 16,-7 0 2-16,0 0-3 0,0 0 3 0,0 0-2 15,0 0 2-15,0 0-2 0,0 0 2 0,0 0-2 16,0 0 2-16,0 0-2 0,0 0 2 0,7 5-2 15,-7-5 2-15,0 0-2 0,0 0 2 0,0 0-2 16,0 0 2-16,0 0-3 0,0 0 3 0,0 0-2 16,0 0 2-16,0 0-2 0,0 0 2 0,0 0-2 0,0 0 2 15,0 0-2-15,0 0 2 0,0 0-2 0,0 0 2 16,0 0-2-16,0 0 2 0,0 0-2 0,0 0 2 16,0 0-2-16,0 0 2 0,0 0-1 0,0 0 1 15,0 0-2-15,0 0 2 0,0 0-2 0,0 0 2 16,0 0-2-16,0 0 2 0,0 0-2 0,0 0 2 15,0 0-2-15,0 0 2 0,0 0-2 0,0 0 2 0,0 0-2 16,0 0 2-16,0 0-1 0,0 0 1 0,0 0-1 16,0 0 1-16,0 0-1 0,0 0 1 0,0 0-1 15,0 0 1-15,0 0 0 0,0 0 0 0,0 0-1 16,0 0 1-16,0 0 0 0,0 0 0 0,0 0 0 0,0 0 0 16,0 0 0-16,0 0 0 0,0 0 0 0,0 0 0 15,0 0 0-15,0 0 0 0,0 0 0 0,0 0 0 16,0 0 0-16,0 0 0 0,0 0-1 0,0 0 1 0,-8-17-1 15,-17-37 1-15,0 2-1836 0</inkml:trace>
  <inkml:trace contextRef="#ctx0" brushRef="#br0" timeOffset="65852.94">7050 14756 875 0,'0'0'0'16,"0"0"0"-16,0 0 0 0,0 0 22 0,0 0-22 15,0 0 23-15,0 0-23 0,0 0 63 0,0 0-63 0,0 0 63 16,0 0-63-16,0 0 58 0,0 0-58 0,0 0 58 16,21-8-58-16,-21 8 49 0,0 0-49 0,11-7 49 15,10-7-49-15,-21 14 26 0,0 0-26 0,28-16 26 16,4 1-26-16,-32 15 26 0,0 0-26 0,32-10 27 15,-9 3-27-15,-23 7 30 0,0 0-30 0,21-4 31 16,-2 1-31-16,-19 3 33 0,0 0-33 0,18-6 34 16,3-2-34-16,-21 8 33 0,0 0-33 0,25-7 34 15,7 3-34-15,-32 4 28 0,0 0-28 0,38-1 28 0,8-3-28 16,-46 4 31-16,0 0-31 0,50-3 32 0,4 1-32 16,-54 2 32-16,0 0-32 0,59 0 32 0,1 0-32 15,-60 0 34-15,0 0-34 0,61 4 35 0,6 4-35 16,-67-8 31-16,0 0-31 0,69 11 32 0,7-1-32 15,-76-10 37-15,0 0-37 0,78 14 37 0,-3 1-37 16,-75-15 35-16,0 0-35 0,78 19 36 0,3-1-36 16,-81-18 34-16,0 0-34 0,83 19 35 0,2 2-35 0,-85-21 30 15,0 0-30-15,84 24 31 0,-1 2-31 0,-83-26 28 16,0 0-28-16,85 24 29 0,10-2-29 0,-95-22 24 16,0 0-24-16,90 21 24 0,-9-2-24 0,-81-19 21 15,0 0-21-15,83 19 21 0,5 0-21 0,-88-19 17 0,0 0-17 16,87 16 17-16,12-6-17 0,-99-10 14 0,0 0-14 15,95 7 15-15,-9-3-15 0,-86-4 12 0,0 0-12 16,87 3 13-16,8 2-13 0,-95-5 11 0,0 0-11 0,93 5 11 16,-8-3-11-16,-85-2 10 0,0 0-10 0,83 2 10 15,-2 1-10-15,-81-3 9 0,0 0-9 0,85 4 10 16,3-1-10-16,-88-3 9 0,0 0-9 0,88 4 9 16,2-2-9-16,-90-2 7 0,0 0-7 0,88 3 8 15,1-1-8-15,-89-2 7 0,0 0-7 0,90 0 8 16,-4 1-8-16,-86-1 7 0,0 0-7 0,86 4 7 15,-1-2-7-15,-85-2 7 0,0 0-7 0,83-2 8 16,2-2-8-16,-85 4 5 0,0 0-5 0,90-1 5 16,-4 1-5-16,-86 0 4 0,0 0-4 0,76-2 4 15,-2-3-4-15,-74 5 3 0,0 0-3 0,79-5 4 16,11-4-4-16,-90 9 3 0,0 0-3 0,96-10 4 0,-1-1-4 16,-95 11 4-16,0 0-4 0,90-8 4 0,5-1-4 15,-95 9 4-15,0 0-4 0,90-9 4 0,-9 4-4 16,-81 5 2-16,0 0-2 0,78-7 3 0,-6-3-3 15,-72 10 1-15,0 0-1 0,72-11 2 0,11 3-2 16,-83 8 0-16,0 0 0 0,81-7 1 0,-7 0-1 16,-74 7 0-16,0 0 0 0,71-5 0 0,3-1 0 15,-74 6 0-15,0 0 0 0,72-5 0 0,-3 0 0 0,-69 5 0 16,0 0 0-16,60-7 0 0,-2 0 0 0,-58 7 0 16,0 0 0-16,55-5 0 0,2 0 0 0,-57 5 0 15,0 0 0-15,49-4 0 0,-3 3 0 0,-46 1 0 0,0 0 0 16,40-2 0-16,3-2 0 0,-43 4 0 0,0 0 0 15,44-5 0-15,2-5 0 0,-46 10 0 0,0 0 0 16,38-10 0-16,-6 6 0 0,-32 4 0 0,0 0 0 0,25-2 0 16,0-1 0-16,-25 3 0 0,0 0 0 15,19-2 0-15,-7 2 0 0,-12 0 0 0,0 0 0 0,9 0 0 16,-9 0 0-16,0 0 0 0,0 0 0 0,0 0 0 16,7 0 0-16,-7 0 0 0,0 0 0 0,0 0 0 15,0 0 0-15,0 0 0 0,0 0 0 0,0 0 0 16,0 0 0-16,0 0 0 0,0 0 0 0,4-7 0 15,-4 7 0-15,0 0 0 0,0 0 0 0,0 0 0 16,0 0 0-16,0 0-1 0,0 0 1 0,0 0 0 16,0 0 0-16,0 0-2 0,0 0 2 0,0 0-1 15,0 0 1-15,0 0-4 0,0 0 4 0,0 0-3 16,-20-5 3-16,20 5-6 0,0 0 6 0,-40-9-5 16,-18-4 5-16,-1 0-1859 0</inkml:trace>
  <inkml:trace contextRef="#ctx0" brushRef="#br0" timeOffset="67819.57">15813 14750 1110 0,'0'0'0'0,"0"0"0"16,0 0 0-16,0 0 26 0,0 0-26 0,0 0 26 15,0 0-26-15,0 0 30 0,0 0-30 0,0 0 31 0,0 0-31 16,0 0 33-16,0 0-33 0,0 0 33 0,0 0-33 15,0 0 19-15,0 0-19 0,0 0 19 0,0 0-19 16,0 0 13-16,0 0-13 0,0 0 14 0,0 0-14 16,0 0 10-16,0 0-10 0,0 0 11 0,0 0-11 15,0 0 11-15,0 0-11 0,0 0 11 0,0 0-11 16,0 0 17-16,0 0-17 0,0 0 18 0,0 0-18 0,0 0 25 16,0 0-25-16,0 0 25 0,0 0-25 0,0 0 34 15,0 0-34-15,0 0 34 0,0 0-34 0,0 0 41 16,0 0-41-16,0 0 41 0,0 0-41 0,0 0 41 15,0 0-41-15,0 0 42 0,37-4-42 0,-37 4 35 0,0 0-35 16,34 0 35-16,8-3-35 0,-42 3 37 0,0 0-37 16,48-6 37-16,8 1-37 0,-56 5 32 0,0 0-32 15,57-3 32-15,1-1-32 0,-58 4 28 0,0 0-28 0,56-1 29 16,1-1-29-16,-57 2 22 0,0 0-22 0,62-2 22 16,3 0-22-16,-65 2 19 0,0 0-19 0,70-3 20 15,3-1-20-15,-73 4 16 0,0 0-16 0,72-1 16 16,4-1-16-16,-76 2 13 0,0 0-13 0,77 0 14 15,5 0-14-15,-82 0 12 0,0 0-12 0,81 0 12 16,-5 0-12-16,-76 0 11 0,0 0-11 0,74 0 11 16,1 0-11-16,-75 0 10 0,0 0-10 0,82 0 10 15,1-2-10-15,-83 2 9 0,0 0-9 0,81-3 10 16,-4-1-10-16,-77 4 9 0,0 0-9 0,74-1 9 16,-7-1-9-16,-67 2 8 0,0 0-8 0,69-2 9 15,5-1-9-15,-74 3 10 0,0 0-10 0,71-2 10 0,-18 0-10 16,-53 2 8-16,0 0-8 0,54-1 9 0,-2-3-9 15,-52 4 8-15,0 0-8 0,51-2 8 0,0 4-8 16,-51-2 8-16,0 0-8 0,49 0 8 0,6-5-8 16,-55 5 9-16,0 0-9 0,58-5 10 0,2 5-10 15,-60 0 9-15,0 0-9 0,58 1 10 0,-14-1-10 16,-44 0 9-16,0 0-9 0,46-1 10 0,2-5-10 0,-48 6 7 16,0 0-7-16,49-3 8 0,1 3-8 0,-50 0 6 15,0 0-6-15,53 0 6 0,3-3-6 0,-56 3 4 16,0 0-4-16,58-4 4 0,0 2-4 0,-58 2 3 0,0 0-3 15,59-1 3-15,-1 1-3 0,-58 0 2 0,0 0-2 16,63 0 3-16,4-2-3 0,-67 2 3 0,0 0-3 16,67-4 3-16,2 3-3 0,-69 1 2 0,0 0-2 15,67-2 2-15,-7 0-2 0,-60 2 1 0,0 0-1 16,58-1 2-16,1-1-2 0,-59 2 2 0,0 0-2 16,60 0 2-16,5 3-2 0,-65-3 1 0,0 0-1 0,65 4 2 15,-5 1-2-15,-60-5 1 0,0 0-1 0,58 5 1 16,4-3-1-16,-62-2 0 0,0 0 0 0,64 2 1 15,-1 1-1-15,-63-3 0 0,0 0 0 0,62 3 1 16,3 1-1-16,-65-4 0 0,0 0 0 0,67 3 0 16,0 3 0-16,-67-6 0 0,0 0 0 0,64 3 0 15,4-6 0-15,-68 3 0 0,0 0 0 0,73-2 0 16,3 2 0-16,-76 0 0 0,0 0 0 0,72 2 0 16,0-1 0-16,-72-1 0 0,0 0 0 0,74 0 0 15,0-3 0-15,-74 3 0 0,0 0 0 0,80-4 0 0,3-1 0 16,-83 5 0-16,0 0 0 0,81-5 0 0,-11 3 0 15,-70 2 0-15,0 0 0 0,71-1 1 0,1-3-1 16,-72 4 0-16,0 0 0 0,73-3 1 0,2-1-1 16,-75 4 0-16,0 0 0 0,74-2 1 0,-5 1-1 15,-69 1 0-15,0 0 0 0,66-2 0 0,2-3 0 16,-68 5 0-16,0 0 0 0,71-5 0 0,-2 3 0 16,-69 2 0-16,0 0 0 0,61 0 0 0,-4 0 0 15,-57 0 0-15,0 0 0 0,53 0 0 0,-2-2 0 0,-51 2 0 16,0 0 0-16,48-7 0 0,-10 0 0 0,-38 7 0 15,0 0 0-15,44-3 0 0,8 1 0 0,-52 2-1 16,0 0 1-16,53-2 0 0,-1-1 0 0,-52 3-1 0,0 0 1 16,46-5 0-16,-9 1 0 0,-37 4-1 15,0 0 1-15,30-1-1 0,-1 1 1 0,-29 0-1 0,0 0 1 16,26 0-1-16,2 0 1 0,-28 0-1 0,0 0 1 16,30-2 0-16,-2-2 0 0,-28 4-1 0,0 0 1 0,36-3 0 15,1 1 0-15,-37 2 0 0,0 0 0 0,39-2 0 16,-9 1 0-16,-30 1 0 0,0 0 0 0,33-2 0 15,9-3 0-15,-42 5 0 0,0 0 0 0,37-5 0 16,-14 3 0-16,-23 2-1 0,0 0 1 0,20 0 0 16,3 0 0-16,-23 0-1 0,0 0 1 0,26 0-1 15,-3 0 1-15,-23 0-1 0,0 0 1 0,23 0-1 16,2 0 1-16,-25 0-1 0,0 0 1 0,26 0-1 16,-3 0 1-16,-23 0-2 0,0 0 2 0,21 0-1 15,-8 0 1-15,-13 0-2 0,0 0 2 0,8 0-1 16,-8 0 1-16,0 0-2 0,0 0 2 0,9 0-1 0,-9 0 1 15,0 0-2-15,0 0 2 0,0 0-2 16,11 2 2-16,-11-2-3 0,0 0 3 0,-13 15-2 0,-24 25 2 16,37-40-5-16,0 0 5 0,-63 40-5 0,-31-11 5 15,3 1-1739-15</inkml:trace>
</inkml:ink>
</file>

<file path=ppt/ink/ink15.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2-10-21T06:05:47.573"/>
    </inkml:context>
    <inkml:brush xml:id="br0">
      <inkml:brushProperty name="width" value="0.05292" units="cm"/>
      <inkml:brushProperty name="height" value="0.05292" units="cm"/>
      <inkml:brushProperty name="color" value="#FF0000"/>
    </inkml:brush>
  </inkml:definitions>
  <inkml:trace contextRef="#ctx0" brushRef="#br0">2300 5065 135 0,'0'0'0'0,"0"0"0"0,0 0 0 15,0 0 0-15,0 0 0 0,0 0 1 0,0 0-1 16,0 0 5-16,0 0-5 0,0 0 5 0,0 0-5 16,0 0 7-16,0 0-7 0,0 0 8 0,0 0-8 15,0 0 11-15,0 0-11 0,0 0 12 0,0 0-12 0,0 0 10 16,0 0-10-16,-18 2 10 0,-19 14-10 0,37-16 9 15,0 0-9-15,-44 19 10 0,-2 3-10 0,46-22 6 16,0 0-6-16,-54 31 7 0,-1 11-7 0,55-42 10 0,0 0-10 16,-53 47 11-16,7 1-11 0,46-48 15 0,0 0-15 15,-40 52 16-15,4-2-16 0,36-50 18 0,0 0-18 16,-33 56 19-16,-6 9-19 0,39-65 21 0,0 0-21 16,-37 80 22-16,-3 10-22 0,40-90 20 0,0 0-20 15,-29 92 20-15,8-6-20 0,21-86 21 0,0 0-21 0,-19 92 22 16,-2-4-22-16,21-88 18 0,0 0-18 0,-15 90 18 15,10-9-18-15,5-81 15 0,0 0-15 0,-3 84 15 16,-1 5-15-16,4-89 11 0,0 0-11 0,0 92 11 16,4 7-11-16,-4-99 11 0,0 0-11 0,3 105 12 15,2 4-12-15,-5-109 14 0,0 0-14 0,6 116 14 16,-3-1-14-16,-3-115 19 0,0 0-19 0,6 122 19 16,2 8-19-16,-8-130 23 0,0 0-23 0,9 123 24 15,0-10-24-15,-9-113 35 0,0 0-35 0,9 117 36 16,0 15-36-16,-9-132 35 0,0 0-35 0,9 124 36 15,-4-13-36-15,-5-111 32 0,0 0-32 0,0 113 32 0,-5-3-32 16,5-110 29-16,0 0-29 0,-9 115 30 0,0-5-30 16,9-110 24-16,0 0-24 0,-9 113 25 0,6 10-25 15,3-123 26-15,0 0-26 0,-6 128 26 0,3 0-26 16,3-128 25-16,0 0-25 0,0 126 26 0,0-17-26 16,0-109 22-16,0 0-22 0,3 113 23 0,3-4-23 15,-6-109 20-15,0 0-20 0,3 109 21 0,6 5-21 16,-9-114 13-16,0 0-13 0,5 119 13 0,0 11-13 0,-5-130 11 15,0 0-11-15,0 132 11 0,-1 4-11 0,1-136 11 16,0 0-11-16,-4 146 12 0,-5 10-12 0,9-156 12 0,0 0-12 16,-5 150 13-16,2-13-13 0,3-137 13 15,0 0-13-15,-2 121 14 0,2-15-14 0,0-106 16 0,0 0-16 16,2 103 16-16,1 6-16 0,-3-109 18 0,0 0-18 16,5 115 19-16,-1-1-19 0,-4-114 20 0,0 0-20 15,0 121 21-15,0 7-21 0,0-128 19 0,0 0-19 16,-4 135 20-16,-1 0-20 0,5-135 21 0,0 0-21 15,0 142 21-15,-3 3-21 0,3-145 19 0,0 0-19 0,0 146 20 16,-6-6-20-16,6-140 18 0,0 0-18 0,-3 138 19 16,-3-3-19-16,6-135 18 0,0 0-18 0,-5 133 18 15,5 2-18-15,0-135 15 0,0 0-15 0,-3 130 15 16,-6-7-15-16,9-123 13 0,0 0-13 0,-9 113 14 16,4-1-14-16,5-112 11 0,0 0-11 0,-4 106 12 15,2 3-12-15,2-109 9 0,0 0-9 0,-7 109 9 16,-1 0-9-16,8-109 6 0,0 0-6 0,-8 109 6 15,1 3-6-15,7-112 5 0,0 0-5 0,0 111 6 0,0-7-6 16,0-104 5-16,0 0-5 0,4 97 6 0,-1-18-6 16,-3-79 6-16,0 0-6 0,2 78 6 0,4 0-6 15,-6-78 6-15,0 0-6 0,8 76 7 0,10-1-7 16,-18-75 5-16,0 0-5 0,18 69 6 0,-1-7-6 16,-17-62 5-16,0 0-5 0,18 57 5 0,1-3-5 15,-19-54 4-15,0 0-4 0,23 57 4 0,4 9-4 16,-27-66 5-16,0 0-5 0,26 57 6 0,1-17-6 15,-27-40 4-15,0 0-4 0,28 31 5 0,-2-5-5 0,-26-26 3 16,0 0-3-16,27 21 3 0,-4-6-3 0,-23-15 2 16,0 0-2-16,28 14 2 0,7 0-2 15,-35-14 1-15,0 0-1 0,37 14 2 0,7 0-2 16,-44-14 0-16,0 0 0 0,46 10 1 0,4-8-1 0,-50-2 0 0,0 0 0 16,54-2 0-16,-1-2 0 0,-53 4 0 0,0 0 0 15,51-3 0-15,-7-2 0 0,-44 5 0 0,0 0 0 16,46-7 0-16,-2 0 0 0,-44 7 0 0,0 0 0 0,46-3 1 15,-5 1-1-15,-41 2 2 0,0 0-2 0,37 0 2 16,-14 2-2-16,-23-2 1 0,0 0-1 0,21-2 1 16,-10-5-1-16,-11 7 0 0,0 0 0 0,-11-16 0 15,-35-11 0-15,2-1-1314 0</inkml:trace>
  <inkml:trace contextRef="#ctx0" brushRef="#br0" timeOffset="8263.1">24737 6587 147 0,'0'0'0'0,"0"0"0"0,0 0 0 0,0 0 0 16,0 0 0-16,0 0 1 0,0 0-1 0,0 0 2 0,0 0-2 15,0 0 2-15,0 0-2 0,0 0 10 0,0 0-10 16,0 0 11-16,0 0-11 0,0 0 38 15,0 0-38-15,0 0 38 0,0 0-38 0,0 0 31 0,0 0-31 16,0 0 32-16,0 0-32 0,0 0 46 0,0 0-46 0,3 19 47 16,-3-19-47-16,0 0 62 0,0 0-62 0,0 0 63 15,0 0-63-15,0 0 67 0,0 0-67 0,0 0 68 16,7 3-68-16,-7-3 63 0,0 0-63 0,20 2 63 16,26 5-63-16,-46-7 52 0,0 0-52 0,54 5 53 15,8 2-53-15,-62-7 47 0,0 0-47 0,65 0 47 16,2 0-47-16,-67 0 46 0,0 0-46 0,67 3 47 15,6 1-47-15,-73-4 40 0,0 0-40 0,77 8 40 16,8-2-40-16,-85-6 34 0,0 0-34 0,85 6 34 16,-4 0-34-16,-81-6 32 0,0 0-32 0,76 3 33 15,-1 1-33-15,-75-4 29 0,0 0-29 0,75 1 29 0,-3-2-29 16,-72 1 27-16,0 0-27 0,74 0 28 0,0-4-28 16,-74 4 23-16,0 0-23 0,76-3 24 0,1-3-24 15,-77 6 23-15,0 0-23 0,83-8 23 0,4-4-23 16,-87 12 23-16,0 0-23 0,83-14 23 0,0-3-23 15,-83 17 26-15,0 0-26 0,83-21 26 0,1-2-26 16,-84 23 28-16,0 0-28 0,88-20 28 0,-1 4-28 16,-87 16 24-16,0 0-24 0,81-14 25 0,0 2-25 0,-81 12 22 15,0 0-22-15,79-12 22 0,-4 0-22 0,-75 12 20 16,0 0-20-16,74-12 20 0,1 5-20 0,-75 7 14 16,0 0-14-16,76-9 15 0,-5-3-15 0,-71 12 12 0,0 0-12 15,72-16 13-15,4 4-13 0,-76 12 9 0,0 0-9 16,74-8 10-16,-7-1-10 0,-67 9 8 0,0 0-8 15,69-7 9-15,-2 2-9 0,-67 5 7 0,0 0-7 16,69-4 7-16,7-4-7 0,-76 8 6 0,0 0-6 0,81-4 7 16,0 1-7-16,-81 3 5 0,0 0-5 0,76-2 6 15,-4 2-6-15,-72 0 6 0,0 0-6 0,72-2 6 16,2-3-6-16,-74 5 5 0,0 0-5 0,76-5 5 16,0 5-5-16,-76 0 4 0,0 0-4 0,67 0 4 15,-19 0-4-15,-48 0 2 0,0 0-2 0,58 0 3 16,23 2-3-16,-81-2 3 0,0 0-3 0,87 3 3 15,-4-3-3-15,-83 0 2 0,0 0-2 0,77 4 3 16,-8-1-3-16,-69-3 1 0,0 0-1 0,65 5 2 16,-3-1-2-16,-62-4 1 0,0 0-1 0,62 1 1 15,-4 3-1-15,-58-4 0 0,0 0 0 0,51 3 1 16,-12 1-1-16,-39-4 0 0,0 0 0 0,37 0 1 0,-2 3-1 16,-35-3 1-16,0 0-1 0,42 5 1 0,13-1-1 15,-55-4 1-15,0 0-1 0,46 3 1 0,-20-4-1 16,-26 1 1-16,0 0-1 0,27-2 1 0,17 2-1 15,-44 0 1-15,0 0-1 0,41-4 2 0,-18 4-2 16,-23 0 1-16,0 0-1 0,15 0 1 0,0 0-1 16,-15 0 1-16,0 0-1 0,14 0 1 0,0 0-1 15,-14 0 1-15,0 0-1 0,12 0 1 0,-3-3-1 0,-9 3 0 16,0 0 0-16,10-3 1 0,5 1-1 0,-15 2 0 16,0 0 0-16,14-4 1 0,0 4-1 0,-14 0 0 0,0 0 0 15,16-5 1-15,1 2-1 0,-17 3 0 0,0 0 0 16,20-7 1-16,-3 3-1 0,-17 4 1 0,0 0-1 15,18-1 2-15,7-3-2 0,-25 4 1 0,0 0-1 16,28-5 2-16,-2-2-2 0,-26 7 2 0,0 0-2 16,20-5 2-16,-8 1-2 0,-12 4 2 0,0 0-2 0,14-3 2 15,7-2-2-15,-21 5 2 0,0 0-2 0,23-7 3 16,-5 2-3-16,-18 5 2 0,0 0-2 0,12-4 3 16,-3 1-3-16,-9 3 1 0,0 0-1 0,7-5 2 15,-7 5-2-15,0 0 0 0,0 0 0 0,9-4 1 16,-9 4-1-16,0 0 0 0,0 0 0 0,0 0 1 15,11-9-1-15,-11 9 0 0,0 0 0 0,7-3 1 16,-7 3-1-16,0 0 0 0,0 0 0 0,8-7 1 16,-8 7-1-16,0 0 0 0,0 0 0 0,6-5 1 15,-6 5-1-15,0 0 0 0,0 0 0 0,3-9 0 16,-10 6 0-16,7 3 0 0,0 0 0 0,-16 0 0 0,-7 0 0 16,23 0 0-16,0 0 0 0,-26 0 0 0,-6 3 0 15,32-3-2-15,0 0 2 0,-35 5-1 0,-2-1 1 16,37-4-4-16,0 0 4 0,-41 8-3 0,-5 5 3 15,46-13-5-15,0 0 5 0,-52 15-4 0,-12 1 4 16,64-16-6-16,0 0 6 0,-76 21-5 0,-10-1 5 16,86-20-5-16,0 0 5 0,-90 24-5 0,-4 4 5 0,94-28-13 15,0 0 13-15,-98 28-12 0,-5-2 12 0,103-26-21 16,0 0 21-16,-111 15-20 0,-5-11 20 0,-2-1-1377 16</inkml:trace>
  <inkml:trace contextRef="#ctx0" brushRef="#br0" timeOffset="9809.2">4089 7422 964 0,'0'0'0'0,"0"0"0"15,0 0 0-15,0 0 13 0,0 0-13 0,0 0 14 16,9 19-14-16,-9-19 36 0,0 0-36 0,0 0 37 15,17 7-37-15,-17-7 39 0,0 0-39 0,18 9 40 16,-4-6-40-16,-14-3 26 0,0 0-26 0,21 9 27 16,11 3-27-16,-32-12 15 0,0 0-15 0,37 12 16 15,12 0-16-15,-49-12 14 0,0 0-14 0,55 14 15 16,8-2-15-16,-63-12 12 0,0 0-12 0,67 7 13 16,2-1-13-16,-69-6 8 0,0 0-8 0,73 1 8 15,2-1-8-15,-75 0 7 0,0 0-7 0,82 2 8 0,-1 5-8 16,-81-7 10-16,0 0-10 0,81 9 10 0,2-6-10 15,-83-3 15-15,0 0-15 0,88 3 15 0,-2-1-15 16,-86-2 16-16,0 0-16 0,90 4 17 0,2 8-17 16,-92-12 17-16,0 0-17 0,86 7 17 0,-4-2-17 15,-82-5 15-15,0 0-15 0,79 3 15 0,-7 6-15 16,-72-9 13-16,0 0-13 0,69 7 13 0,-2 2-13 16,-67-9 11-16,0 0-11 0,72 5 12 0,4 2-12 0,-76-7 9 15,0 0-9-15,81 3 9 0,2 6-9 0,-83-9 8 16,0 0-8-16,85 3 9 0,-4-1-9 0,-81-2 8 0,0 0-8 15,81 0 8-15,0-2-8 0,-81 2 8 0,0 0-8 16,82-1 8-16,-5 2-8 0,-77-1 8 0,0 0-8 16,78 0 8-16,-2-3-8 0,-76 3 8 0,0 0-8 15,77-4 8-15,10 4-8 0,-87 0 8 0,0 0-8 16,81-5 8-16,-2 2-8 0,-79 3 11 0,0 0-11 0,69-9 11 16,-6 2-11-16,-63 7 12 0,0 0-12 0,62-7 13 15,3-1-13-15,-65 8 14 0,0 0-14 0,71-9 14 16,1-3-14-16,-72 12 13 0,0 0-13 0,69-9 13 15,-2-3-13-15,-67 12 17 0,0 0-17 0,72-12 17 16,1 0-17-16,-73 12 13 0,0 0-13 0,72-16 14 16,-8 4-14-16,-64 12 16 0,0 0-16 0,61-9 16 15,-1-3-16-15,-60 12 12 0,0 0-12 0,59-10 13 16,-1 0-13-16,-58 10 12 0,0 0-12 0,60-11 13 16,-2 3-13-16,-58 8 11 0,0 0-11 0,55-9 12 15,-6-3-12-15,-49 12 6 0,0 0-6 0,46-12 7 0,-6 1-7 16,-40 11 5-16,0 0-5 0,36-5 5 0,-5-2-5 15,-31 7 5-15,0 0-5 0,32-5 5 0,0-2-5 16,-32 7 5-16,0 0-5 0,32-5 5 0,-2-4-5 16,-30 9 4-16,0 0-4 0,31-10 5 0,-6 8-5 15,-25 2 5-15,0 0-5 0,21 0 5 0,-3 0-5 16,-18 0 4-16,0 0-4 0,11 0 4 0,-4-3-4 0,-7 3 3 16,0 0-3-16,0 0 4 0,10-6-4 15,-10 6 3-15,0 0-3 0,0 0 3 0,9 0-3 0,-9 0 2 16,0 0-2-16,0 0 2 0,0 0-2 0,0 0-1423 15</inkml:trace>
  <inkml:trace contextRef="#ctx0" brushRef="#br0" timeOffset="25881.9">18979 3143 975 0,'0'0'0'15,"0"0"0"-15,0 0 0 0,0 0 33 0,0 0-33 16,0 0 33-16,0 0-33 0,0 0 75 0,0 0-75 0,0 0 75 16,0 0-75-16,0 0 52 0,0 0-52 0,0 0 53 15,18-37-53-15,-18 37 27 0,0 0-27 0,23-27 27 16,11-4-27-16,-34 31 21 0,0 0-21 0,35-33 21 15,-2 0-21-15,-33 33 14 0,0 0-14 0,32-40 14 16,-2-2-14-16,-30 42 12 0,0 0-12 0,27-39 12 16,-12 11-12-16,-15 28 10 0,0 0-10 0,9-28 11 0,-4-13-11 15,-5 41 7-15,0 0-7 0,-1-40 7 0,-6 12-7 16,7 28 5-16,0 0-5 0,-16-21 6 0,-12 4-6 16,28 17 3-16,0 0-3 0,-30 0 4 15,-2 17-4-15,32-17 2 0,0 0-2 0,-32 37 2 0,-1 18-2 16,33-55 1-16,0 0-1 0,-29 66 2 0,8 14-2 15,21-80 0-15,0 0 0 0,-12 77 0 0,10 0 0 0,2-77-1 16,0 0 1-16,9 69-1 0,16-5 1 16,-25-64-4-16,0 0 4 0,38 57-3 0,10-3 3 0,-48-54-8 15,0 0 8-15,56 48-8 0,1-10 8 0,-57-38-11 16,0 0 11-16,60 26-10 0,0-14 10 0,-60-12-13 0,0 0 13 16,60 4-13-16,-2-13 13 0,-58 9-14 0,0 0 14 15,58-19-13-15,-5-5 13 0,-53 24-10 0,0 0 10 16,50-33-9-16,-8-9 9 0,-42 42-3 0,0 0 3 15,39-43-3-15,-6-2 3 0,-33 45-1 0,0 0 1 0,30-48-1 16,-9-8 1-16,-21 56 0 0,0 0 0 0,18-57 0 16,0-3 0-16,-18 60 2 0,0 0-2 0,14-54 2 15,-7 11-2-15,-7 43 6 0,0 0-6 0,2-37 6 16,-4 17-6-16,2 20 11 0,0 0-11 0,0-13 11 16,0 5-11-16,0 8 13 0,0 0-13 0,0 0 13 15,0-7-13-15,0 7 14 0,0 0-14 0,0 0 15 16,0 0-15-16,0 0 13 0,0 0-13 0,-9 0 14 15,4 28-14-15,5-28 8 0,0 0-8 0,-7 44 9 16,-2 8-9-16,9-52 5 0,0 0-5 0,-7 61 6 16,3 3-6-16,4-64 2 0,0 0-2 0,0 61 3 15,-5-3-3-15,5-58 0 0,0 0 0 0,-2 59 1 0,0-9-1 16,2-50 0-16,0 0 0 0,0 47 0 0,4-9 0 16,-4-38 0-16,0 0 0 0,5 35 0 0,-1-11 0 15,-4-24 0-15,0 0 0 0,7 21 0 0,0-9 0 16,-7-12 0-16,0 0 0 0,5 5 0 0,-5-5 0 15,0 0 0-15,0 0 0 0,14-5 0 0,11-16 0 16,-25 21 0-16,0 0 0 0,30-33 1 0,0-6-1 0,-30 39 1 16,0 0-1-16,33-49 1 0,3-3-1 0,-36 52 3 15,0 0-3-15,37-52 3 0,2 7-3 0,-39 45 4 16,0 0-4-16,37-48 5 0,-2-9-5 0,-35 57 5 16,0 0-5-16,28-49 6 0,-3 13-6 0,-25 36 6 15,0 0-6-15,19-31 6 0,-5 13-6 0,-14 18 4 0,0 0-4 16,7-12 4-16,-3 4-4 0,-4 8 1 0,0 0-1 15,0 0 2-15,12 12-2 0,-12-12 0 0,0 0 0 16,7 24 0-16,-5 18 0 0,-2-42-1 0,0 0 1 0,-2 48 0 16,-7 0 0-16,9-48-3 0,0 0 3 0,-8 49-2 15,2-4 2-15,6-45-3 0,0 0 3 0,-3 40-3 16,-2-13 3-16,5-27-4 0,0 0 4 0,-2 21-4 16,2-9 4-16,0-12-4 0,0 0 4 0,0 5-4 15,0-5 4-15,0 0-3 0,0 0 3 0,0 0-2 16,0 0 2-16,0 0-2 0,0 0 2 0,12-24-1 15,18-17 1-15,-30 41 0 0,0 0 0 0,34-56 0 16,1-6 0-16,-35 62 1 0,0 0-1 0,32-61 1 16,-6 10-1-16,-26 51 4 0,0 0-4 0,23-42 4 15,-12 23-4-15,-11 19 5 0,0 0-5 0,8-5 6 0,5 13-6 16,-13-8 3-16,0 0-3 0,14 25 4 0,-2 11-4 16,-12-36 1-16,0 0-1 0,11 45 2 0,-4-2-2 15,-7-43 0-15,0 0 0 0,10 42 0 0,10-2 0 16,-20-40 0-16,0 0 0 0,21 36 0 0,-3-3 0 15,-18-33-1-15,0 0 1 0,16 27 0 0,1-11 0 16,-17-16-1-16,0 0 1 0,27 9 0 0,6-6 0 16,-33-3-1-16,0 0 1 0,35-3 0 0,-1-9 0 0,-34 12 0 15,0 0 0-15,33-21 0 0,6-10 0 0,-39 31 2 16,0 0-2-16,36-42 2 0,-8-5-2 0,-28 47 4 0,0 0-4 16,23-57 5-16,-6-8-5 0,-17 65 5 15,0 0-5-15,13-68 5 0,-6 11-5 0,-7 57 6 0,0 0-6 16,3-45 7-16,-4 17-7 0,1 28 8 0,0 0-8 15,-6-12 9-15,-4 9-9 0,10 3 10 0,0 0-10 16,-20 12 11-16,-10 31-11 0,30-43 9 0,0 0-9 0,-31 57 9 16,2 12-9-16,29-69 2 0,0 0-2 0,-23 68 2 15,11-8-2-15,12-60 0 0,0 0 0 0,-9 45 0 16,7-20 0-16,2-25-1 0,0 0 1 0,6 14 0 16,-1-8 0-16,-5-6-2 0,0 0 2 0,18-8-1 15,17-20 1-15,-35 28-4 0,0 0 4 0,41-41-3 16,-1-15 3-16,-40 56-3 0,0 0 3 0,39-66-3 15,0-10 3-15,-39 76-1 0,0 0 1 0,28-64-1 16,-10 24 1-16,-18 40-1 0,0 0 1 0,8-20 0 16,-2 4 0-16,-6 16 0 0,0 0 0 0,0 0 0 15,12 24 0-15,-12-24 0 0,0 0 0 0,4 44 0 16,-6 20 0-16,2-64 0 0,0 0 0 0,0 69 0 0,3-12 0 16,-3-57 0-16,0 0 0 0,9 52 0 0,3-16 0 15,-12-36 0-15,0 0 0 0,16 24 0 0,4-11 0 16,-20-13 0-16,0 0 0 0,28-4 0 0,13-17 0 15,-41 21 0-15,0 0 0 0,40-31 0 0,-5-10 0 16,-35 41 0-16,0 0 0 0,34-49 0 0,-4-11 0 16,-30 60 0-16,0 0 0 0,26-57 0 0,-6 25 0 15,-20 32-1-15,0 0 1 0,9-20 0 0,-6 8 0 0,-3 12 0 16,0 0 0-16,0 0 0 0,5-9 0 0,-5 9 0 16,0 0 0-16,0 0 0 0,9 9 0 0,-9-9-1 15,0 0 1-15,7 20 0 0,0 13 0 0,-7-33-1 0,0 0 1 16,6 43 0-16,8-1 0 0,-14-42-1 15,0 0 1-15,16 40-1 0,-2-9 1 0,-14-31-2 0,0 0 2 16,14 21-2-16,2-6 2 0,-16-15-3 0,0 0 3 16,16 5-2-16,-2-1 2 0,-14-4-4 0,0 0 4 0,21-9-4 15,14-6 4-15,-35 15-4 0,0 0 4 0,42-25-4 16,-1-2 4-16,-41 27-2 0,0 0 2 0,37-42-1 16,7-6 1-16,-44 48-1 0,0 0 1 0,41-61 0 15,-1-6 0-15,-40 67 0 0,0 0 0 0,34-82 0 16,5-18 0-16,-39 100 0 0,0 0 0 0,35-102 0 15,-7-5 0-15,-28 107 0 0,0 0 0 0,21-94 1 16,-8 21-1-16,-13 73 0 0,0 0 0 0,7-51 1 16,-7 18-1-16,0 33 2 0,0 0-2 0,-4-21 2 15,-6 9-2-15,10 12 3 0,0 0-3 0,-16 0 4 16,-7 15-4-16,23-15 6 0,0 0-6 0,-27 37 6 0,-1 13-6 16,28-50 5-16,0 0-5 0,-26 64 5 0,3 9-5 15,23-73 2-15,0 0-2 0,-13 79 3 16,10-1-3-16,3-78 1 0,0 0-1 0,5 76 2 0,11-7-2 15,-16-69 0-15,0 0 0 0,26 64 0 0,12-12 0 16,-38-52 0-16,0 0 0 0,45 45 0 0,10-5 0 16,-55-40-2-16,0 0 2 0,56 24-1 0,1-11 1 0,-57-13-4 15,0 0 4-15,51-7-3 0,-9-23 3 16,1-1-1179-16</inkml:trace>
  <inkml:trace contextRef="#ctx0" brushRef="#br0" timeOffset="26220.03">21359 2521 281 0,'0'0'0'0,"0"0"0"16,2-15 0-16,-2 15 17 0,0 0-17 0,-2-24 18 0,-7-21-18 16,9 45 48-16,0 0-48 0,-19-49 49 0,-13 9-49 15,32 40 86-15,0 0-86 0,-37-27 86 0,-9 9-86 16,46 18 75-16,0 0-75 0,-48-15 76 0,1 6-76 15,47 9 54-15,0 0-54 0,-41 0 55 0,9 4-55 16,32-4 44-16,0 0-44 0,-19 12 45 0,12 8-45 16,0-4-641-16</inkml:trace>
  <inkml:trace contextRef="#ctx0" brushRef="#br0" timeOffset="26671.39">22885 2343 303 0,'0'0'0'0,"0"0"0"15,0 0 0-15,0 0 22 0,0 0-22 0,-9-10 23 16,2 10-23-16,7 0 52 0,0 0-52 0,0 0 53 16,-11 0-53-16,11 0 36 0,0 0-36 0,0 0 36 15,-3 15-36-15,3-15 26 0,0 0-26 0,1 9 27 0,3-2-27 16,-4-7 21-16,0 0-21 0,0 0 22 0,12 5-22 15,-12-5 14-15,0 0-14 0,9 0 15 0,0-2-15 16,-9 2 12-16,0 0-12 0,11-7 13 0,-4 2-13 16,-7 5 25-16,0 0-25 0,5-12 26 0,4-12-26 15,-9 24 31-15,0 0-31 0,5-24 31 0,-7-1-31 16,2 25 36-16,0 0-36 0,-9-10 37 0,-10 14-37 0,19-4 36 16,0 0-36-16,-18 12 36 0,3 8-36 0,15-20 24 15,0 0-24-15,-11 32 24 0,6 4-24 0,-1 4-676 16</inkml:trace>
  <inkml:trace contextRef="#ctx0" brushRef="#br0" timeOffset="27045.45">22849 2973 583 0,'0'0'0'0,"-5"-7"0"16,-7-10 0-16,12 17 3 0,0 0-3 0,-18-19 4 15,-1 2-4-15,19 17 10 0,0 0-10 0,-18-16 11 16,4 4-11-16,14 12 20 0,0 0-20 0,-9-4 20 16,-3 16-20-16,12-12 25 0,0 0-25 0,-9 16 25 15,4 8-25-15,5-24 23 0,0 0-23 0,0 28 23 0,9-4-23 16,-9-24 19-16,0 0-19 0,17 18 20 0,4-3-20 15,-21-15 14-15,0 0-14 0,23 5 14 0,-2-5-14 16,-21 0 10-16,0 0-10 0,20-5 10 16,-3-4-10-16,-17 9 9 0,0 0-9 0,13-12 9 0,-6 0-9 15,-7 12 15-15,0 0-15 0,0-15 16 0,-7-6-16 16,7 21 16-16,0 0-16 0,-20-16 16 0,-13 9-16 0,33 7 17 16,0 0-17-16,-35 0 17 0,3 7-17 0,32-7 3 15,0 0-3-15,-27 9 4 0,10 0-4 0,-1 1-657 16</inkml:trace>
  <inkml:trace contextRef="#ctx0" brushRef="#br0" timeOffset="27481.11">23553 1933 292 0,'0'0'0'0,"0"0"0"16,0 0 0-16,0 0 7 0,0 0-7 0,0 0 8 0,-7 0-8 15,7 0 7-15,0 0-7 0,0 7 8 0,4 9-8 16,-4-16 28-16,0 0-28 0,7 25 28 0,7 15-28 16,-14-40 43-16,0 0-43 0,16 56 43 0,-2 13-43 15,-14-69 44-15,0 0-44 0,14 85 44 0,0 8-44 16,-14-93 51-16,0 0-51 0,9 109 51 0,-9 19-51 16,0-128 46-16,0 0-46 0,-7 139 47 0,-7 1-47 15,14-140 40-15,0 0-40 0,-20 138 41 0,-4-4-41 0,24-134 33 16,0 0-33-16,-23 126 34 0,7-3-34 0,16-123 22 15,0 0-22-15,-11 111 23 0,6-20-23 0,5-91 13 0,0 0-13 16,-4 69 14-16,3-32-14 0,1-37 6 0,0 0-6 16,14 8 7-16,19-25-7 0,1 2-675 0</inkml:trace>
  <inkml:trace contextRef="#ctx0" brushRef="#br0" timeOffset="29267.85">23700 2066 438 0,'0'0'0'0,"-7"4"0"16,-13-1 0-16,20-3 4 0,0 0-4 0,-25 9 4 15,4-2-4-15,21-7 7 0,0 0-7 0,-17 5 7 16,3 2-7-16,14-7 12 0,0 0-12 0,-9 2 12 0,9-2-12 15,0 0 29-15,0 0-29 0,0 0 30 0,12 0-30 16,-12 0 38-16,0 0-38 0,27 0 39 0,17-2-39 16,-44 2 52-16,0 0-52 0,58-7 52 0,14 2-52 15,-72 5 59-15,0 0-59 0,85-11 60 0,10 6-60 16,-95 5 92-16,0 0-92 0,106-8 92 0,9 1-92 16,-115 7 80-16,0 0-80 0,121-6 81 0,13-4-81 15,-134 10 73-15,0 0-73 0,140-12 73 0,13-2-73 0,-153 14 57 16,0 0-57-16,166-19 58 0,1 7-58 0,-167 12 48 15,0 0-48-15,177-12 49 0,-1 0-49 0,-176 12 38 16,0 0-38-16,173-16 38 0,0 2-38 0,-173 14 32 0,0 0-32 16,176-12 32-16,10-3-32 0,-186 15 25 0,0 0-25 15,174-21 26-15,-19 5-26 0,-155 16 22 0,0 0-22 16,156-19 23-16,11 2-23 0,-167 17 19 0,0 0-19 16,163-19 20-16,-8 2-20 0,-155 17 16 0,0 0-16 15,144-19 17-15,-6 1-17 0,-138 18 14 0,0 0-14 16,139-24 14-16,2 0-14 0,-141 24 12 0,0 0-12 15,143-21 12-15,0-1-12 0,-143 22 12 0,0 0-12 16,143-18 13-16,-11 3-13 0,-132 15 11 0,0 0-11 0,138-16 12 16,5 7-12-16,-143 9 11 0,0 0-11 0,146-8 11 15,-5-1-11-15,-141 9 10 0,0 0-10 0,141-3 10 16,-1 3-10-16,-140 0 9 0,0 0-9 0,144-4 10 16,5 4-10-16,-149 0 7 0,0 0-7 0,148-2 8 15,2 4-8-15,-150-2 7 0,0 0-7 0,150 4 8 16,7 1-8-16,-157-5 6 0,0 0-6 0,153 10 6 15,-1-1-6-15,-152-9 5 0,0 0-5 0,148 12 5 0,0 4-5 16,-148-16 5-16,0 0-5 0,148 13 6 0,-5 6-6 16,-143-19 4-16,0 0-4 0,145 16 5 0,1-4-5 15,-146-12 5-15,0 0-5 0,148 17 5 0,-1 8-5 16,-147-25 4-16,0 0-4 0,143 19 4 0,-13-5-4 16,-130-14 4-16,0 0-4 0,129 15 5 0,0 1-5 15,-129-16 4-15,0 0-4 0,121 12 4 0,-18-4-4 0,-103-8 3 16,0 0-3-16,98 7 4 0,-1 6-4 0,-97-13 3 15,0 0-3-15,96 8 3 0,-6-3-3 0,-90-5 2 16,0 0-2-16,84 4 2 0,-4-9-2 0,-80 5 1 0,0 0-1 16,72-4 1-16,-7 1-1 0,-65 3 0 0,0 0 0 15,51-4 1-15,-14-1-1 0,-37 5 1 0,0 0-1 16,30-7 1-16,-5 2-1 0,-25 5 1 0,0 0-1 16,23-4 2-16,-3-1-2 0,-20 5 2 0,0 0-2 15,15-3 2-15,-6 3-2 0,-9 0 2 0,0 0-2 16,0 0 3-16,7-9-3 0,-7 9 2 0,0 0-2 15,7-7 2-15,2 4-2 0,-9 3 1 0,0 0-1 16,11-2 2-16,1-1-2 0,-12 3 1 0,0 0-1 0,14-4 1 16,4 4-1-16,-18 0 1 0,0 0-1 15,17 7 1-15,3 2-1 0,-20-9 0 0,0 0 0 0,19 17 1 16,-3 7-1-16,-16-24 0 0,0 0 0 0,12 31 0 16,-3 9 0-16,-9-40 0 0,0 0 0 0,6 49 0 15,-6 20 0-15,0-69 0 0,0 0 0 0,-4 73 0 16,-3 8 0-16,7-81 0 0,0 0 0 0,-9 88 0 0,-3 0 0 15,12-88 0-15,0 0 0 0,-14 90 0 16,-4 7 0-16,18-97 0 0,0 0 0 0,-18 92 0 16,-3-5 0-16,21-87 0 0,0 0 0 0,-24 83 1 0,-6-2-1 15,30-81 1-15,0 0-1 0,-32 81 1 0,0-8-1 16,32-73 2-16,0 0-2 0,-32 61 2 0,1-6-2 16,31-55 2-16,0 0-2 0,-34 50 2 0,-1-7-2 15,35-43 2-15,0 0-2 0,-41 37 2 0,-5-1-2 16,46-36 1-16,0 0-1 0,-51 28 2 0,-7-6-2 0,58-22 3 15,0 0-3-15,-63 16 3 0,-12-4-3 16,75-12 2-16,0 0-2 0,-79 9 3 0,-6 1-3 0,85-10 4 16,0 0-4-16,-90 9 5 0,-12-1-5 0,102-8 5 0,0 0-5 15,-106 7 6-15,-7-7-6 0,113 0 6 0,0 0-6 16,-120 2 6-16,-8 1-6 0,128-3 5 0,0 0-5 16,-136 7 5-16,-3-3-5 0,139-4 3 0,0 0-3 15,-143 8 4-15,3-2-4 0,140-6 3 0,0 0-3 0,-141 7 3 16,-5-7-3-16,146 0 2 0,0 0-2 0,-145 1 2 15,2 1-2-15,143-2 2 0,0 0-2 0,-143 2 2 16,-1-2-2-16,144 0 2 0,0 0-2 0,-145 0 2 16,-5 3-2-16,150-3 1 0,0 0-1 0,-148 4 1 15,2-4-1-15,146 0 1 0,0 0-1 0,-149 0 1 16,-11 0-1-16,160 0 0 0,0 0 0 16,-164 0 1-16,0 0-1 0,164 0 1 0,0 0-1 15,-159 1 1-15,9 1-1 0,150-2 1 0,0 0-1 0,-150 5 1 16,-3-1-1-16,153-4 1 0,0 0-1 0,-154 0 2 15,1 0-2-15,153 0 3 0,0 0-3 0,-154 0 3 16,-6 1-3-16,160-1 3 0,0 0-3 0,-159-1 3 0,7-3-3 16,152 4 4-16,0 0-4 0,-153-5 4 0,-9 2-4 15,162 3 4-15,0 0-4 0,-163-4 5 0,-1 1-5 16,164 3 5-16,0 0-5 0,-153 0 5 0,10 0-5 16,143 0 4-16,0 0-4 0,-139 3 5 0,-6 1-5 15,145-4 4-15,0 0-4 0,-136 5 4 0,8-2-4 16,128-3 3-16,0 0-3 0,-124 5 4 0,8 6-4 0,116-11 3 15,0 0-3-15,-119 12 3 0,-4-9-3 0,123-3 2 16,0 0-2-16,-122 6 3 0,4-1-3 0,118-5 2 16,0 0-2-16,-118 10 2 0,-6-1-2 0,124-9 2 15,0 0-2-15,-120 9 2 0,13 3-2 0,107-12 2 0,0 0-2 16,-109 8 3-16,8 4-3 0,101-12 2 0,0 0-2 16,-101 16 2-16,3 3-2 0,98-19 2 0,0 0-2 15,-92 14 2-15,4-4-2 0,88-10 2 0,0 0-2 16,-88 12 2-16,-1 6-2 0,89-18 2 0,0 0-2 15,-86 12 2-15,8 0-2 0,78-12 2 0,0 0-2 0,-72 12 2 16,3-3-2-16,69-9 2 0,0 0-2 0,-63 15 2 16,6-3-2-16,57-12 2 0,0 0-2 0,-46 12 2 15,9-8-2-15,37-4 3 0,0 0-3 0,-28 3 3 16,9-1-3-16,19-2 5 0,0 0-5 0,-14 4 5 16,3-1-5-16,11-3 8 0,0 0-8 0,-9 4 9 15,2-3-9-15,7-1 11 0,0 0-11 0,-7 7 11 16,-2 5-11-16,9-12 9 0,0 0-9 0,-12 16 10 15,-4 1-10-15,16-17 9 0,0 0-9 0,-16 16 9 16,2 1-9-16,14-17 8 0,0 0-8 0,-14 16 9 0,0-4-9 16,14-12 7-16,0 0-7 0,-11 7 7 0,11-7-7 15,0 0 6-15,0 0-6 0,-14 0 6 0,-3-4-6 16,17 4 3-16,0 0-3 0,-23-24 4 0,0-31-4 16,0 1-1840-16</inkml:trace>
  <inkml:trace contextRef="#ctx0" brushRef="#br0" timeOffset="34197.83">1360 11250 539 0,'0'0'0'0,"0"0"0"0,0 0 0 16,0 0 24-16,0 0-24 0,0 0 24 0,0 0-24 15,0 0 82-15,0 0-82 0,0 0 82 0,0 0-82 16,0 0 85-16,0 0-85 0,-9-17 85 0,9 17-85 16,0 0 57-16,0 0-57 0,-9-7 57 0,9 7-57 15,0 0 42-15,0 0-42 0,-8-10 42 0,8 10-42 0,0 0 28 16,0 0-28-16,0 0 29 0,-9-5-29 0,9 5 20 15,0 0-20-15,0 0 21 0,3 10-21 0,-3-10 14 16,0 0-14-16,6 17 14 0,2 16-14 0,-8-33 9 16,0 0-9-16,14 40 9 0,8-2-9 0,-22-38 9 15,0 0-9-15,23 29 9 0,8-10-9 0,-31-19 8 0,0 0-8 16,37 7 9-16,13-12-9 0,-50 5 10 0,0 0-10 16,61-21 10-16,14-13-10 0,-75 34 15 0,0 0-15 15,77-45 16-15,11-11-16 0,-88 56 18 0,0 0-18 0,90-58 18 16,-2-6-18-16,-88 64 18 0,0 0-18 0,94-68 19 15,1-5-19-15,-95 73 20 0,0 0-20 0,95-72 20 16,8 6-20-16,-103 66 21 0,0 0-21 0,99-61 22 16,-17 16-22-16,-82 45 20 0,0 0-20 0,76-38 20 15,-12 9-20-15,-64 29 17 0,0 0-17 0,49-21 17 16,-21 6-17-16,-28 15 14 0,0 0-14 0,22-9 15 16,-14 0-15-16,-8 9 12 0,0 0-12 0,0 0 13 15,0 0-13-15,0 0 11 0,0 0-11 0,-3 11 11 16,-9 1-11-16,12-12 3 0,0 0-3 0,-25 19 3 0,-25 10-3 15,-2 2-1186-15</inkml:trace>
  <inkml:trace contextRef="#ctx0" brushRef="#br0" timeOffset="34597.03">1713 11153 875 0,'0'0'0'0,"0"13"0"0,5 19 0 0,-5-32 0 0,0 0 0 15,9 52 1-15,5 16-1 0,-14-68 1 0,0 0-1 16,21 73 1-16,2 4-1 0,-23-77 13 0,0 0-13 16,23 66 13-16,-2-10-13 0,-21-56 20 0,0 0-20 15,20 38 20-15,2-7-20 0,-22-31 26 0,0 0-26 16,30 21 26-16,2-15-26 0,-32-6 28 0,0 0-28 0,46-10 28 15,9-19-28-15,-55 29 29 0,0 0-29 0,67-45 30 16,0-11-30-16,-67 56 33 0,0 0-33 0,69-65 33 16,-2-8-33-16,-67 73 42 0,0 0-42 0,68-76 42 15,8 6-42-15,-76 70 55 0,0 0-55 0,78-65 56 16,-2 9-56-16,-76 56 46 0,0 0-46 0,69-48 47 16,-6 3-47-16,-63 45 44 0,0 0-44 0,58-40 45 15,-5 9-45-15,-53 31 42 0,0 0-42 0,41-21 42 16,-10 13-42-16,-31 8 34 0,0 0-34 0,29-6 35 15,-8 12-35-15,-21-6 14 0,0 0-14 0,7 6 15 16,-9 12-15-16,2-18 6 0,0 0-6 0,-23 12 6 0,-21-7-6 16,0 2-1251-16</inkml:trace>
  <inkml:trace contextRef="#ctx0" brushRef="#br0" timeOffset="44297.03">4703 12792 561 0,'0'0'0'0,"0"0"0"0,0 0 0 0,0 0 45 15,0 0-45-15,0 0 46 0,0 0-46 0,0 0 141 16,0 0-141-16,0 0 142 0,0 0-142 0,0 0 121 0,0 0-121 16,0 0 122-16,-20-7-122 0,20 7 85 0,0 0-85 15,0 0 86-15,0 0-86 0,0 0 54 0,0 0-54 16,0 0 55-16,-7-1-55 0,7 1 44 0,0 0-44 15,0 0 44-15,0 0-44 0,0 0 40 0,0 0-40 0,0 0 41 16,-5-7-41-16,5 7 33 0,0 0-33 0,0 0 34 16,0 0-34-16,0 0 32 0,0 0-32 0,12 3 33 15,2-3-33-15,-14 0 29 0,0 0-29 0,27-2 30 16,10 2-30-16,-37 0 27 0,0 0-27 0,40 2 28 16,1-2-28-16,-41 0 25 0,0 0-25 0,46-2 26 15,3 2-26-15,-49 0 20 0,0 0-20 0,58 2 21 16,6 0-21-16,-64-2 18 0,0 0-18 0,72 0 19 15,9 0-19-15,-81 0 22 0,0 0-22 0,90 0 22 16,0 0-22-16,-90 0 22 0,0 0-22 0,92 0 23 16,7 0-23-16,-99 0 23 0,0 0-23 0,95 0 24 0,4-4-24 15,-99 4 21-15,0 0-21 0,99-5 22 0,-4 2-22 16,-95 3 20-16,0 0-20 0,99-4 20 0,-9-1-20 16,-90 5 18-16,0 0-18 0,86-5 19 0,-5 0-19 15,-81 5 15-15,0 0-15 0,83-4 16 0,2 1-16 16,-85 3 13-16,0 0-13 0,81-4 14 0,-9 3-14 15,-72 1 11-15,0 0-11 0,72-2 12 0,-8 2-12 16,-64 0 10-16,0 0-10 0,67 0 11 0,-4-2-11 0,-63 2 8 16,0 0-8-16,67-3 9 0,-3-1-9 0,-64 4 8 15,0 0-8-15,63-1 8 0,-4-1-8 0,-59 2 9 16,0 0-9-16,58-2 10 0,-3 2-10 0,-55 0 6 0,0 0-6 16,58 0 7-16,5 0-7 0,-63 0 5 15,0 0-5-15,60 2 5 0,-2 0-5 0,-58-2 6 0,0 0-6 16,52 5 7-16,1 2-7 0,-53-7 8 0,0 0-8 15,54 8 8-15,4-1-8 0,-58-7 6 0,0 0-6 16,60 7 6-16,2 0-6 0,-62-7 5 0,0 0-5 0,58 7 5 16,1-2-5-16,-59-5 6 0,0 0-6 0,51 4 6 15,-2-3-6-15,-49-1 6 0,0 0-6 0,53 6 7 16,-2 2-7-16,-51-8 7 0,0 0-7 0,50 9 7 16,-1 0-7-16,-49-9 7 0,0 0-7 0,51 5 7 15,6 0-7-15,-57-5 6 0,0 0-6 0,54 3 6 16,1 1-6-16,-55-4 6 0,0 0-6 0,51 3 7 15,5 1-7-15,-56-4 6 0,0 0-6 0,57 1 7 16,5-2-7-16,-62 1 7 0,0 0-7 0,60 0 7 16,1 3-7-16,-61-3 6 0,0 0-6 0,60 2 6 15,-1-2-6-15,-59 0 7 0,0 0-7 0,58 0 7 0,5-2-7 16,-63 2 6-16,0 0-6 0,62-2 7 0,10 1-7 16,-72 1 6-16,0 0-6 0,69-2 7 0,-5 0-7 15,-64 2 6-15,0 0-6 0,60-3 7 0,5-2-7 16,-65 5 5-16,0 0-5 0,60-7 6 0,-2 3-6 15,-58 4 5-15,0 0-5 0,58-3 5 0,-3-1-5 16,-55 4 5-16,0 0-5 0,58-3 5 0,-8-2-5 16,-50 5 3-16,0 0-3 0,45-7 4 0,-4 2-4 0,-41 5 2 15,0 0-2-15,37-7 3 0,-2-2-3 0,-35 9 3 16,0 0-3-16,32-9 3 0,-4 4-3 0,-28 5 3 0,0 0-3 16,23-2 3-16,-7 1-3 0,-16 1 3 0,0 0-3 15,9 0 4-15,-2 0-4 0,-7 0 3 0,0 0-3 16,0 0 3-16,0 0-3 0,0 0 3 0,0 0-3 15,7-6 4-15,-7 6-4 0,0 0 4 0,0 0-4 16,0 0 4-16,0 0-4 0,0 0 4 0,0 0-4 0,0 0 4 16,0 0-4-16,0 0 4 0,0 0-4 0,0 0 5 15,0 0-5-15,0 0 4 0,0 0-4 0,0 0 4 16,0 0-4-16,0 0 3 0,0 0-3 0,-9 2 4 16,-5-2-4-16,14 0 3 0,0 0-3 0,-26-3 3 15,-15-6-3-15,41 9 1 0,0 0-1 0,-46-9 1 16,6 4-1-16,40 5 0 0,0 0 0 0,-50-3 1 15,-13 3-1-15,63 0 0 0,0 0 0 0,-73 0 0 16,-6 0 0-16,79 0 0 0,0 0 0 0,-83 0 0 16,-2 3 0-16,85-3 0 0,0 0 0 0,-91 5 0 15,-8 4 0-15,99-9-1 0,0 0 1 0,-108 10 0 0,4 3 0 16,104-13-2-16,0 0 2 0,-113 12-1 0,-5 2 1 16,118-14-1-16,0 0 1 0,-122 12-1 0,4-4 1 15,118-8-2-15,0 0 2 0,-121 9-2 0,-5 3 2 16,126-12-2-16,0 0 2 0,-123 14-1 0,6 3 1 15,117-17-1-15,0 0 1 0,-116 18-1 0,1-1 1 16,115-17-1-16,0 0 1 0,-112 15-1 0,7-2 1 16,105-13-1-16,0 0 1 0,-102 10-1 0,2 0 1 0,100-10-1 15,0 0 1-15,-96 9 0 0,8-2 0 0,88-7-1 16,0 0 1-16,-83 5 0 0,-7-3 0 0,90-2-1 0,0 0 1 16,-90 0 0-16,0-2 0 0,90 2-1 0,0 0 1 15,-90-2 0-15,4 4 0 0,86-2-1 0,0 0 1 16,-85 4-1-16,-5-3 1 0,90-1-2 0,0 0 2 15,-88-1-1-15,4-3 1 0,84 4-2 0,0 0 2 16,-87-2-2-16,-3 4 2 0,90-2-3 0,0 0 3 16,-86 4-2-16,-3-1 2 0,89-3-3 0,0 0 3 15,-82 3-2-15,0-1 2 0,82-2-3 0,0 0 3 0,-81 0-3 16,0 2 3-16,81-2-3 0,0 0 3 0,-81 5-2 16,0 4 2-16,81-9-4 0,0 0 4 0,-78 8-3 15,6-1 3-15,72-7-3 0,0 0 3 0,-67 6-3 16,-2-1 3-16,69-5-4 0,0 0 4 0,-67 5-3 15,12-2 3-15,55-3-3 0,0 0 3 0,-44 2-3 16,13 2 3-16,31-4-3 0,0 0 3 0,-29 3-3 16,-1-1 3-16,30-2-2 0,0 0 2 0,-23 0-2 15,9 0 2-15,14 0-2 0,0 0 2 0,-12 1-1 0,12-1 1 16,0 0-1-16,0 0 1 0,-9-1-1 0,9 1 1 16,0 0-1-16,0 0 1 0,0 0-1 0,0 0 1 15,0 0-1-15,0 0 1 0,16-2-1 0,12-1 1 16,-28 3-1-16,0 0 1 0,46-6-1 0,21-1 1 15,-67 7-1-15,0 0 1 0,72-6 0 0,10 2 0 16,-82 4-1-16,0 0 1 0,90-3-1 0,8-3 1 16,-98 6-3-16,0 0 3 0,110-5-2 0,-1 0 2 0,-109 5-4 15,0 0 4-15,116-3-3 0,1 1 3 0,-117 2-6 16,0 0 6-16,118 0-5 0,7 3 5 0,-125-3-6 16,0 0 6-16,129 2-5 0,9-5 5 0,-138 3-6 15,0 0 6-15,137-6-6 0,3-1 6 0,-140 7-5 0,0 0 5 16,134-6-5-16,7-1 5 0,-141 7-3 0,0 0 3 15,136-9-3-15,-6-1 3 0,-130 10-2 0,0 0 2 16,124-11-2-16,1 4 2 0,-125 7-1 0,0 0 1 16,116-8-1-16,-3-4 1 0,-113 12-1 0,0 0 1 15,106-9 0-15,0 7 0 0,-106 2 0 0,0 0 0 0,104-3 0 16,-4-6 0-16,-100 9 0 0,0 0 0 0,101-9 0 16,-2 4 0-16,-99 5 0 0,0 0 0 0,99-5 0 15,-6 2 0-15,-93 3 0 0,0 0 0 0,92-6 1 16,-2-1-1-16,-90 7 0 0,0 0 0 0,86-7 1 15,-1 1-1-15,-85 6 1 0,0 0-1 0,81-7 1 16,-3-2-1-16,-78 9 1 0,0 0-1 0,72-7 2 16,0 2-2-16,-72 5 1 0,0 0-1 0,69-5 2 15,-4-1-2-15,-65 6 2 0,0 0-2 0,60-5 2 16,-10-2-2-16,-50 7 2 0,0 0-2 0,49-7 2 16,-3 2-2-16,-46 5 2 0,0 0-2 0,40-1 3 0,-8 1-3 15,-32 0 2-15,0 0-2 0,23-2 3 0,-11-2-3 16,-12 4 3-16,0 0-3 0,9-1 3 0,-9 1-3 15,0 0 2-15,0 0-2 0,9 0 2 0,-9 0-2 16,0 0 1-16,0 0-1 0,0 0 1 0,0 0-1 16,0 0 0-16,0 0 0 0,0 0 1 0,0 0-1 15,0 0 0-15,0 0 0 0,0 0 0 0,0 0 0 0,0 0-1 16,0 0 1-16,0 0 0 0,0 0 0 0,0 0-2 16,0 0 2-16,0 0-1 0,0 0 1 0,0 0-3 15,0 0 3-15,0 0-2 0,-9 1 2 0,9-1-4 0,0 0 4 16,-23 0-4-16,-12-1 4 0,35 1-6 0,0 0 6 15,-41-2-5-15,4 2 5 0,37 0-6 0,0 0 6 16,-44 0-5-16,-14 0 5 0,58 0-5 0,0 0 5 16,-63 2-4-16,-10-1 4 0,73-1-4 0,0 0 4 15,-76 4-4-15,2 1 4 0,74-5-3 0,0 0 3 0,-84 7-3 16,-3 2 3-16,87-9-4 0,0 0 4 0,-93 8-3 16,-2 1 3-16,95-9-4 0,0 0 4 0,-92 9-3 15,7-1 3-15,85-8-3 0,0 0 3 0,-86 11-3 16,5-1 3-16,81-10-3 0,0 0 3 0,-76 12-2 15,7 0 2-15,69-12-2 0,0 0 2 0,-64 11-2 16,6-5 2-16,58-6-2 0,0 0 2 0,-49 6-2 16,8 1 2-16,41-7-2 0,0 0 2 0,-40 7-1 15,-3-2 1-15,43-5-1 0,0 0 1 0,-35 3-1 16,3-1 1-16,32-2-2 0,0 0 2 0,-31 2-1 16,-5-1 1-16,36-1-2 0,0 0 2 0,-31 2-2 0,13-4 2 15,18 2-2-15,0 0 2 0,-19-1-1 0,3-1 1 16,16 2-2-16,0 0 2 0,-16 0-1 0,0 0 1 15,16 0-2-15,0 0 2 0,-14 0-2 0,3-2 2 16,11 2-3-16,0 0 3 0,-9-3-3 0,1-1 3 16,8 4-3-16,0 0 3 0,0 0-2 0,-7 0 2 15,7 0-4-15,0 0 4 0,0 0-3 0,0 0 3 16,0 0-3-16,0 0 3 0,0 0-3 0,21-1 3 0,-21 1-3 16,0 0 3-16,35-4-3 0,14-1 3 0,-49 5-3 15,0 0 3-15,60-7-2 0,16 2 2 0,-76 5-5 16,0 0 5-16,87-5-5 0,8-6 5 0,-95 11-7 15,0 0 7-15,102-12-7 0,13-2 7 0,-115 14-8 0,0 0 8 16,116-14-7-16,2 1 7 0,-118 13-7 0,0 0 7 16,119-16-7-16,2 2 7 0,-121 14-7 15,0 0 7-15,122-14-7 0,0 0 7 0,-122 14-7 0,0 0 7 16,113-13-7-16,-4 0 7 0,-109 13-6 0,0 0 6 0,102-8-6 16,-15-1 6-16,-87 9-5 0,0 0 5 0,81-9-5 15,-14 1 5-15,-67 8-5 0,0 0 5 0,55-5-5 16,-15 5 5-16,-40 0-5 0,0 0 5 0,27 0-4 15,-13-2 4-15,-14 2-3 0,0 0 3 0,5 0-2 16,-5 0 2-16,0 0-2 0,0 0 2 0,0 0-1 16,-14-4 1-16,14 4-1 0,0 0 1 0,-28 4-1 15,-20-2 1-15,48-2-1 0,0 0 1 0,-56 7 0 16,-6 5 0-16,62-12-2 0,0 0 2 0,-67 14-1 16,-2-2 1-16,69-12-3 0,0 0 3 0,-78 10-2 15,-6 0 2-15,84-10-5 0,0 0 5 0,-90 13-5 0,3-1 5 16,87-12-7-16,0 0 7 0,-95 13-7 0,0 1 7 15,95-14-8-15,0 0 8 0,-99 14-8 0,4 0 8 16,95-14-6-16,0 0 6 0,-85 10-6 0,2-3 6 16,83-7-4-16,0 0 4 0,-76 9-3 0,-1 3 3 15,77-12-3-15,0 0 3 0,-62 10-3 0,21-3 3 0,41-7-2 16,0 0 2-16,-31 4-2 0,8-2 2 16,23-2-2-16,0 0 2 0,-18 0-2 0,8 0 2 0,10 0-2 15,0 0 2-15,0 0-1 0,10 3 1 0,-10-3-2 0,0 0 2 16,27 0-1-16,18-2 1 0,-45 2-1 0,0 0 1 15,67 0-1-15,15 2 1 0,-82-2-1 0,0 0 1 16,90 0-1-16,10-5 1 0,-100 5-1 0,0 0 1 16,104-7 0-16,7 0 0 0,-111 7-1 0,0 0 1 15,110-7 0-15,-1-2 0 0,-109 9 0 0,0 0 0 16,104-8 0-16,-2 3 0 0,-102 5 0 0,0 0 0 0,92-4 0 16,-16 1 0-16,-76 3 0 0,0 0 0 0,67-4 0 15,-16 2 0-15,-51 2 0 0,0 0 0 0,39-1 0 16,-20 1 0-16,-19 0 0 0,0 0 0 0,9 0 0 15,-9 0 0-15,0 0 0 0,0 0 0 0,0 0 0 16,0 0 0-16,0 0 0 0,0 0 0 0,-28 0 0 16,-21 1 0-16,49-1 0 0,0 0 0 0,-62 4 0 15,-7 1 0-15,69-5 0 0,0 0 0 0,-81 9 0 16,-5 3 0-16,86-12 0 0,0 0 0 0,-94 14 0 16,-7 0 0-16,101-14 0 0,0 0 0 0,-98 15 0 15,-3 1 0-15,101-16 0 0,0 0 0 0,-97 15 0 0,11-1 0 16,86-14-1-16,0 0 1 0,-78 11 0 0,6-3 0 15,72-8-1-15,0 0 1 0,-58 7-1 0,17-2 1 16,41-5-1-16,0 0 1 0,-26 4-1 0,11-2 1 16,15-2-1-16,0 0 1 0,-5 1 0 0,5-1 0 15,0 0-1-15,0 0 1 0,0 0 0 0,-7 0 0 16,7 0-1-16,0 0 1 0,0 0 0 0,0 0 0 0,0 0-1 16,0 0 1-16,9-3 0 0,26-8 0 0,-35 11-2 15,0 0 2-15,35-17-1 0,-12-7 1 0,0 0-1635 16</inkml:trace>
  <inkml:trace contextRef="#ctx0" brushRef="#br0" timeOffset="46462.94">3956 12855 337 0,'0'0'0'0,"0"0"0"15,0 0 0-15,0 0 24 0,0 0-24 0,0 0 24 16,-23-2-24-16,23 2 89 0,0 0-89 0,0 0 89 16,-8-7-89-16,8 7 115 0,0 0-115 0,-9-2 116 15,4 0-116-15,5 2 98 0,0 0-98 0,0 0 99 16,-9-5-99-16,9 5 63 0,0 0-63 0,0 0 63 16,16-7-63-16,-16 7 42 0,0 0-42 0,33-7 42 15,9-1-42-15,-42 8 43 0,0 0-43 0,53-14 44 16,7-2-44-16,-60 16 43 0,0 0-43 0,64-17 44 15,3 0-44-15,-67 17 42 0,0 0-42 0,67-14 42 16,-7 0-42-16,-60 14 35 0,0 0-35 0,53-14 35 0,-7 0-35 16,-46 14 31-16,0 0-31 0,31-12 31 0,-4 9-31 15,-27 3 25-15,0 0-25 0,17-5 26 0,-8 1-26 16,-9 4 19-16,0 0-19 0,0 0 20 0,0 0-20 16,0 0 16-16,0 0-16 0,0 0 16 0,0 0-16 15,0 0 11-15,0 0-11 0,-26 9 12 0,-27 5-12 16,53-14 6-16,0 0-6 0,-60 19 6 0,-7 3-6 15,67-22 3-15,0 0-3 0,-69 24 4 0,-1 6-4 0,70-30 2 16,0 0-2-16,-69 28 2 0,2-6-2 0,67-22 1 16,0 0-1-16,-55 19 2 0,18-5-2 0,37-14 1 15,0 0-1-15,-32 12 1 0,-3-2-1 0,35-10 1 0,0 0-1 16,-26 9 1-16,8-4-1 0,18-5 1 0,0 0-1 16,0 0 1-16,18 5-1 0,-18-5 1 0,0 0-1 15,35-1 2-15,14-6-2 0,-49 7 1 0,0 0-1 16,60-12 1-16,7-6-1 0,-67 18 2 0,0 0-2 0,76-20 2 15,5-6-2-15,-81 26 2 0,0 0-2 0,83-26 2 16,-7-2-2-16,-76 28 3 0,0 0-3 0,72-26 3 16,-8 2-3-16,-64 24 3 0,0 0-3 0,51-23 3 15,-12 6-3-15,-39 17 4 0,0 0-4 0,23-10 4 16,-9 4-4-16,-14 6 3 0,0 0-3 0,9-1 4 16,-9 1-4-16,0 0 3 0,0 0-3 0,0 0 3 15,-9 3-3-15,9-3 3 0,0 0-3 0,-20 9 4 16,-15 3-4-16,35-12 1 0,0 0-1 0,-44 15 1 15,16-2-1-15,28-13 0 0,0 0 0 0,-36 15 1 16,-13 6-1-16,0 0-1308 0</inkml:trace>
  <inkml:trace contextRef="#ctx0" brushRef="#br0" timeOffset="47014.14">3962 13152 427 0,'0'0'0'0,"0"0"0"16,9-1 0-16,-9 1 23 0,0 0-23 0,26-14 24 16,25-17-24-16,-51 31 46 0,0 0-46 0,64-35 47 15,6 2-47-15,-70 33 46 0,0 0-46 0,78-31 46 16,12 1-46-16,-90 30 43 0,0 0-43 0,90-27 43 16,0-1-43-16,-90 28 37 0,0 0-37 0,91-24 38 15,-4 3-38-15,-87 21 37 0,0 0-37 0,79-17 38 16,-10 5-38-16,-69 12 51 0,0 0-51 0,55-9 52 15,-15 6-52-15,-40 3 51 0,0 0-51 0,30-2 51 16,-16 2-51-16,-14 0 43 0,0 0-43 0,0 0 44 0,6 3-44 16,-6-3 39-16,0 0-39 0,0 0 39 0,0 0-39 15,0 0 35-15,0 0-35 0,-18 14 36 0,-16 5-36 16,34-19 33-16,0 0-33 0,-49 21 34 0,-6-2-34 16,55-19 30-16,0 0-30 0,-61 19 30 0,2 0-30 15,59-19 25-15,0 0-25 0,-58 19 26 0,2-3-26 16,56-16 22-16,0 0-22 0,-50 12 22 0,20-7-22 15,30-5 22-15,0 0-22 0,-14 3 22 0,0 1-22 0,14-4 18 16,0 0-18-16,-12 3 18 0,-2-1-18 0,14-2 15 16,0 0-15-16,-11 0 15 0,4 2-15 0,7-2 11 15,0 0-11-15,0 0 11 0,-10 3-11 0,10-3 7 0,0 0-7 16,0 0 7-16,0-10-7 0,0 0-1218 0</inkml:trace>
  <inkml:trace contextRef="#ctx0" brushRef="#br0" timeOffset="47732.2">3829 13007 852 0,'0'0'0'0,"20"-9"0"0,15-8 0 16,-35 17 31-16,0 0-31 0,46-19 32 0,3 0-32 15,-49 19 54-15,0 0-54 0,59-21 54 0,4-1-54 16,-63 22 36-16,0 0-36 0,60-25 37 0,2 1-37 15,-62 24 38-15,0 0-38 0,58-21 39 0,-3 6-39 16,-55 15 21-16,0 0-21 0,49-14 21 0,-3 4-21 0,-46 10 23 16,0 0-23-16,35-7 23 0,-7 3-23 0,-28 4 23 15,0 0-23-15,22-2 24 0,-12 2-24 0,-10 0 23 16,0 0-23-16,5 2 24 0,-5-2-24 0,0 0 23 0,0 0-23 16,0 0 24-16,0 0-24 0,0 0 24 0,0 0-24 15,0 0 24-15,0 0-24 0,0 0 21 0,0 0-21 16,-10 5 22-16,-17-1-22 0,27-4 22 0,0 0-22 0,-37 5 22 15,-7 2-22-15,44-7 25 0,0 0-25 0,-49 7 25 16,-15 0-25-16,64-7 22 0,0 0-22 16,-54 5 23-16,10 4-23 0,44-9 18 0,0 0-18 0,-37 8 19 15,1 1-19-15,36-9 11 0,0 0-11 0,-28 5 12 16,14-3-12-16,14-2 10 0,0 0-10 0,-9 2 10 16,9-2-10-16,0 0 7 0,0 0-7 0,0 0 8 15,-9 5-8-15,9-5 6 0,0 0-6 0,0 0 6 16,2-12-6-16,-2 12 5 0,0 0-5 0,16-12 5 15,7-2-5-15,-23 14 6 0,0 0-6 0,32-11 6 16,-1 3-6-16,-31 8 6 0,0 0-6 0,32-9 7 16,3-1-7-16,-35 10 6 0,0 0-6 0,37-11 6 0,4-1-6 15,-41 12 6-15,0 0-6 0,37-14 6 0,2 0-6 16,-39 14 5-16,0 0-5 0,37-12 5 0,-2 0-5 16,-35 12 5-16,0 0-5 0,23-10 6 0,-9 3-6 15,-14 7 4-15,0 0-4 0,9-5 5 0,-9 5-5 16,0 0 3-16,0 0-3 0,9-5 3 0,-9 5-3 15,0 0 2-15,0 0-2 0,0 0 3 0,0 0-3 16,0 0 2-16,0 0-2 0,0 0 2 0,0 0-2 0,0 0 1 16,0 0-1-16,-9 5 1 0,0 0-1 0,-3-3-1324 15</inkml:trace>
  <inkml:trace contextRef="#ctx0" brushRef="#br0" timeOffset="48280.13">3933 13125 975 0,'0'0'0'0,"0"0"0"15,9 0 0-15,-9 0 9 0,0 0-9 0,14 0 9 16,13-9-9-16,-27 9 13 0,0 0-13 0,32-10 14 15,8-4-14-15,-40 14 22 0,0 0-22 0,51-18 23 16,11-2-23-16,-62 20 26 0,0 0-26 0,65-25 26 16,11-2-26-16,-76 27 25 0,0 0-25 0,76-26 25 15,2 3-25-15,-78 23 31 0,0 0-31 0,77-21 31 16,3 1-31-16,-80 20 41 0,0 0-41 0,68-18 41 0,-8 6-41 16,-60 12 44-16,0 0-44 0,53-10 45 0,-12 0-45 15,-41 10 37-15,0 0-37 0,26-9 38 0,-12 5-38 16,-14 4 32-16,0 0-32 0,0 0 33 0,6 2-33 15,-6-2 26-15,0 0-26 0,0 0 26 0,0 0-26 16,0 0 22-16,0 0-22 0,-28 14 23 0,-31 3-23 16,59-17 18-16,0 0-18 0,-67 23 18 0,0-1-18 0,67-22 13 15,0 0-13-15,-60 23 13 0,0-4-13 0,60-19 14 16,0 0-14-16,-53 15 15 0,8-2-15 0,45-13 15 16,0 0-15-16,-41 10 15 0,-3 0-15 0,44-10 13 0,0 0-13 15,-32 9 14-15,13-6-14 0,19-3 9 0,0 0-9 16,-9 2 9-16,9-2-9 0,0 0 8 0,0 0-8 15,-9 7 8-15,9-7-8 0,0 0 4 0,0 0-4 16,0 0 4-16,23-5-4 0,-23 5 3 0,0 0-3 16,28-4 3-16,4 1-3 0,-32 3 2 0,0 0-2 0,32-4 2 15,-2-1-2-15,-30 5 0 0,0 0 0 0,31-10 0 16,1-2 0-16,-32 12-5 0,0 0 5 0,32-14-5 16,5-2 5-16,2 1-1311 0</inkml:trace>
  <inkml:trace contextRef="#ctx0" brushRef="#br0" timeOffset="48714.31">3844 12924 729 0,'0'0'0'0,"0"0"0"0,0 0 0 0,0 0 0 16,0 0 0-16,0 0 0 0,0 0 0 0,0 0 11 16,0 0-11-16,8-11 12 0,21 5-12 0,-29 6 27 15,0 0-27-15,40-7 27 0,13-2-27 0,-53 9 28 0,0 0-28 16,55-14 29-16,3-1-29 0,-58 15 47 0,0 0-47 15,60-18 48-15,3 1-48 0,-63 17 45 0,0 0-45 16,64-16 46-16,3-3-46 0,-67 19 37 0,0 0-37 0,62-17 38 16,-8 3-38-16,-54 14 32 0,0 0-32 0,46-12 33 15,-11 5-33-15,-35 7 43 0,0 0-43 0,29-3 44 16,-15 1-44-16,-14 2 45 0,0 0-45 0,9 0 46 16,-9 0-46-16,0 0 37 0,0 0-37 0,0 0 38 15,0 0-38-15,0 0 32 0,0 0-32 0,0 0 33 16,0 0-33-16,0 0 24 0,0 0-24 0,-11 10 24 15,-1 2-24-15,12-12 16 0,0 0-16 0,-29 21 17 16,-9 7-17-16,1-2-1131 0</inkml:trace>
  <inkml:trace contextRef="#ctx0" brushRef="#br0" timeOffset="63948.76">5475 14230 180 0,'0'0'0'0,"0"0"0"15,0 0 0-15,0 0 15 0,0 0-15 0,-25-1 16 16,13-1-16-16,12 2 86 0,0 0-86 0,-5-5 86 15,-4 1-86-15,9 4 129 0,0 0-129 0,0 0 130 16,-5-3-130-16,5 3 137 0,0 0-137 0,0 0 138 16,0 0-138-16,0 0 72 0,0 0-72 0,0 0 72 15,0 0-72-15,0 0 75 0,0 0-75 0,0 0 75 16,0 0-75-16,0 0 64 0,0 0-64 0,0 0 64 16,0 0-64-16,0 0 55 0,0 0-55 0,0 0 55 15,0 0-55-15,0 0 48 0,0 0-48 0,5 7 48 16,-5-7-48-16,0 0 38 0,0 0-38 0,14 7 38 0,0-6-38 15,-14-1 32-15,0 0-32 0,18 2 32 0,8 0-32 16,-26-2 26-16,0 0-26 0,32 2 26 0,3 1-26 16,-35-3 22-16,0 0-22 0,41 0 23 0,5 0-23 15,-46 0 22-15,0 0-22 0,49 0 22 0,1-3-22 16,-50 3 20-16,0 0-20 0,54-2 20 0,-3 0-20 16,-51 2 19-16,0 0-19 0,55-3 19 0,-2-3-19 0,-53 6 20 15,0 0-20-15,53-6 20 0,2-1-20 0,-55 7 19 16,0 0-19-16,54-7 19 0,-4-2-19 0,-50 9 22 15,0 0-22-15,45-7 23 0,0 4-23 0,-45 3 21 16,0 0-21-16,42-2 21 0,-3-2-21 0,-39 4 19 0,0 0-19 16,40 0 20-16,-3-3-20 0,-37 3 18 15,0 0-18-15,37-2 19 0,-5 1-19 0,-32 1 15 0,0 0-15 16,35-4 16-16,9 2-16 0,-44 2 11 0,0 0-11 16,41-5 12-16,0 2-12 0,-41 3 10 0,0 0-10 0,40-2 11 15,-3 4-11-15,-37-2 8 0,0 0-8 0,32 1 8 16,3-2-8-16,-35 1 7 0,0 0-7 0,32-4 8 15,5 1-8-15,-37 3 7 0,0 0-7 0,35-4 8 16,-1 1-8-16,-34 3 6 0,0 0-6 0,39-2 7 16,-2 2-7-16,-37 0 6 0,0 0-6 0,35 0 7 15,2 2-7-15,-37-2 6 0,0 0-6 0,35 2 7 16,-1-2-7-16,-34 0 5 0,0 0-5 0,33 0 6 16,-1-2-6-16,-32 2 5 0,0 0-5 0,28-2 5 15,4 2-5-15,-32 0 5 0,0 0-5 0,28 0 5 16,-1 5-5-16,-27-5 4 0,0 0-4 0,26 7 4 0,2-5-4 15,-28-2 3-15,0 0-3 0,30 2 4 0,6 1-4 16,-36-3 2-16,0 0-2 0,31 5 3 0,1-3-3 16,-32-2 1-16,0 0-1 0,28 4 2 0,4-1-2 15,-32-3 0-15,0 0 0 0,28 3 1 0,-3 1-1 16,-25-4 0-16,0 0 0 0,23 5 1 0,-4 2-1 16,-19-7 0-16,0 0 0 0,22 5 1 0,0-1-1 15,-22-4 0-15,0 0 0 0,18 3 0 0,-4 1 0 0,-14-4 0 16,0 0 0-16,14 1 1 0,-1-1-1 0,-13 0 0 15,0 0 0-15,17 4 1 0,3-2-1 0,-20-2 0 16,0 0 0-16,19 3 1 0,2 0-1 0,-21-3 0 0,0 0 0 16,18 4 1-16,0-1-1 0,-18-3 0 0,0 0 0 15,19 4 0-15,7 3 0 0,-26-7 0 0,0 0 0 16,23 7 1-16,-1 0-1 0,-22-7 0 0,0 0 0 16,22 8 1-16,3-3-1 0,-25-5 0 0,0 0 0 0,25 7 1 15,-2-1-1-15,-23-6 1 0,0 0-1 0,17 7 1 16,8-6-1-16,-25-1 1 0,0 0-1 0,27 5 1 15,-1-3-1-15,-26-2 1 0,0 0-1 0,27 2 2 16,1 3-2-16,-28-5 1 0,0 0-1 0,28 7 2 16,4-2-2-16,-32-5 2 0,0 0-2 0,33 0 2 15,4-2-2-15,-37 2 1 0,0 0-1 0,36 0 2 16,1 4-2-16,-37-4 1 0,0 0-1 0,31 3 1 16,-2 1-1-16,-29-4 1 0,0 0-1 0,30 3 1 15,1 1-1-15,-31-4 1 0,0 0-1 0,32 1 1 16,0-1-1-16,-32 0 2 0,0 0-2 0,28 0 2 0,2-1-2 15,-30 1 2-15,0 0-2 0,32-4 3 0,1 1-3 16,-33 3 2-16,0 0-2 0,39-4 3 16,-2 1-3-16,-37 3 3 0,0 0-3 0,39-4 4 0,-2 1-4 15,-37 3 3-15,0 0-3 0,35-3 3 0,-3 1-3 16,-32 2 3-16,0 0-3 0,32 0 3 0,-1 0-3 16,-31 0 2-16,0 0-2 0,32-2 3 0,5-3-3 15,-37 5 2-15,0 0-2 0,32-7 2 0,-2 4-2 0,-30 3 2 16,0 0-2-16,28-7 2 0,4 1-2 15,-32 6 2-15,0 0-2 0,35-7 3 0,2 6-3 0,-37 1 3 16,0 0-3-16,36-2 3 0,-8 0-3 0,-28 2 3 0,0 0-3 16,32-3 4-16,3 1-4 0,-35 2 3 0,0 0-3 15,35-2 4-15,2 1-4 0,-37 1 2 0,0 0-2 16,37-2 3-16,2 0-3 0,-39 2 1 0,0 0-1 16,41 0 2-16,-3-7-2 0,-38 7 1 0,0 0-1 15,39-5 1-15,4 2-1 0,-43 3 0 0,0 0 0 0,44-2 1 16,0 0-1-16,-44 2 1 0,0 0-1 0,40-2 1 15,3-1-1-15,-43 3 1 0,0 0-1 0,40-4 1 16,1 1-1-16,-41 3 1 0,0 0-1 0,40-3 1 16,4 1-1-16,-44 2 1 0,0 0-1 0,43-5 1 15,1 1-1-15,-44 4 1 0,0 0-1 0,40-3 1 16,-8-8-1-16,-32 11 1 0,0 0-1 0,30-8 1 16,-2 2-1-16,-28 6 1 0,0 0-1 0,23 0 2 15,-5 0-2-15,-18 0 1 0,0 0-1 0,12 2 2 16,-1-4-2-16,-11 2 2 0,0 0-2 0,0 0 2 0,9-3-2 15,-9 3 1-15,0 0-1 0,0 0 1 16,0 0-1-16,0 0 1 0,0 0-1 0,0 0 2 0,0 0-2 16,0 0 1-16,0 0-1 0,0 0 2 0,0 0-2 15,0 0 2-15,0 0-2 0,0 0 2 0,0 0-2 16,0 0 2-16,0 0-2 0,0 0 2 0,0 0-2 16,0 0 2-16,0 0-2 0,0 0 3 0,0 0-3 15,0 0 2-15,0 0-2 0,0 0 3 0,0 0-3 16,0 0 2-16,0 0-2 0,0 0 3 0,0 0-3 0,0 0 2 15,0 0-2-15,0 0 2 0,0 0-2 0,0 0 2 16,0 0-2-16,0 0 3 0,0 0-3 0,0 0 2 16,0 0-2-16,0 0 3 0,0 0-3 0,0 0 2 0,0 0-2 15,0 0 2-15,0 0-2 0,0 0 2 0,0 0-2 16,0 0 2-16,0 0-2 0,0 0 1 0,0 0-1 16,0 0 2-16,0 0-2 0,0 0 1 0,0 0-1 15,0 0 2-15,0 0-2 0,0 0 1 0,0 0-1 0,0 0 1 16,0 0-1-16,0 0 0 0,0 0 0 0,0 0 1 15,0 0-1-15,0 0 0 0,0 0 0 0,0 0 1 16,0 0-1-16,0 0 0 0,0 0 0 0,0 0 0 16,0 0 0-16,0 0 0 0,0 0 0 0,0 0 0 15,0 0 0-15,0 0 0 0,0 0 0 0,0 0 0 16,0 0 0-16,0 0 0 0,0 0 0 0,0 0 0 16,0 0 0-16,0 0-1 0,0 0 1 0,0 0 0 15,0 0 0-15,0 0-1 0,0 0 1 0,0 0-1 16,0 0 1-16,0 0-2 0,0 0 2 0,0 0-1 15,0 0 1-15,0 0-2 0,0 0 2 0,0 0-1 16,0 0 1-16,0 0-2 0,0 0 2 0,0 0-2 0,0 0 2 16,0 0-2-16,0 0 2 0,0 0-1 0,0 0 1 15,0 0-1-15,0 0 1 0,0 0-1 0,0 0 1 16,0 0-2-16,0 0 2 0,5 7-1 0,-5-7 1 16,0 0-2-16,0 0 2 0,0 0-1 0,0 0 1 15,0 0-2-15,0 0 2 0,0 0-2 0,0 0 2 16,0 0-3-16,0 0 3 0,0 0-3 0,0 0 3 15,0 0-4-15,0 0 4 0,0 0-3 0,0 0 3 0,0 0-4 16,0 0 4-16,0 0-3 0,0 0 3 0,0 0-2 16,0 0 2-16,0 0-2 0,0 0 2 0,0 0-1 15,0 0 1-15,0 0-1 0,0 0 1 0,0 0-1 0,0 0 1 16,0 0 0-16,0 0 0 0,0 0-1 0,0 0 1 16,0 0 0-16,0 0 0 0,0 0-2 0,0 0 2 15,0 0-1-15,0 0 1 0,0 0-11 0,0 0 11 16,0 0-11-16,-14 9 11 0,14-9-38 0,0 0 38 0,-18 12-37 15,8 0 37-15,1 0-1743 0</inkml:trace>
  <inkml:trace contextRef="#ctx0" brushRef="#br0" timeOffset="65631.89">19865 14403 785 0,'0'0'0'16,"0"0"0"-16,0 0 0 0,0 0 23 0,0 0-23 0,0 0 23 16,0 0-23-16,0 0 65 0,0 0-65 0,0 0 65 15,0 0-65-15,0 0 62 0,0 0-62 0,26-22 63 16,-20 15-63-16,-6 7 41 0,0 0-41 0,8-7 42 16,10-3-42-16,-18 10 28 0,0 0-28 0,23-12 28 15,7-1-28-15,-30 13 22 0,0 0-22 0,37-12 23 16,7 0-23-16,-44 12 20 0,0 0-20 0,48-12 20 15,-1 4-20-15,-47 8 16 0,0 0-16 0,55-13 16 16,0 1-16-16,-55 12 18 0,0 0-18 0,65-17 18 16,11 1-18-16,-76 16 21 0,0 0-21 0,85-13 22 0,5 0-22 15,-90 13 22-15,0 0-22 0,95-10 23 0,5 0-23 16,-100 10 24-16,0 0-24 0,103-9 24 0,1 0-24 16,-104 9 21-16,0 0-21 0,106-5 22 0,1 2-22 15,-107 3 20-15,0 0-20 0,104-4 20 0,-9-1-20 16,-95 5 16-16,0 0-16 0,94-3 17 0,-4 4-17 15,-90-1 16-15,0 0-16 0,92 2 16 0,3-7-16 16,-95 5 15-16,0 0-15 0,90-5 16 0,-7 5-16 16,-83 0 15-16,0 0-15 0,81 0 16 0,-4-2-16 15,-77 2 15-15,0 0-15 0,78-2 16 0,-4 0-16 0,-74 2 14 16,0 0-14-16,69 2 14 0,-7 5-14 0,-62-7 12 16,0 0-12-16,56 4 13 0,-10-1-13 0,-46-3 11 0,0 0-11 15,49 5 11-15,6-1-11 0,-55-4 10 0,0 0-10 16,58 5 10-16,4-2-10 0,-62-3 8 0,0 0-8 15,62 2 8-15,-1 0-8 0,-61-2 8 0,0 0-8 16,57 3 8-16,-1 2-8 0,-56-5 11 0,0 0-11 0,62 4 11 16,0 5-11-16,-62-9 10 0,0 0-10 0,63 8 11 15,1-1-11-15,-64-7 12 0,0 0-12 0,65 5 12 16,-1 1-12-16,-64-6 13 0,0 0-13 0,56 3 13 16,1-3-13-16,-57 0 12 0,0 0-12 0,49 2 12 15,-3 3-12-15,-46-5 11 0,0 0-11 0,39 3 11 16,-8 3-11-16,-31-6 9 0,0 0-9 0,29 5 9 15,-5 0-9-15,-24-5 8 0,0 0-8 0,21 5 9 16,-6-5-9-16,-15 0 4 0,0 0-4 0,12 2 5 16,-3 0-5-16,-9-2 2 0,0 0-2 0,0 0 3 0,5 3-3 15,-5-3 0-15,0 0 0 0,0 0 0 0,7 5 0 16,0-3-1493-16</inkml:trace>
  <inkml:trace contextRef="#ctx0" brushRef="#br0" timeOffset="66430.91">25961 14223 964 0,'0'0'0'0,"0"0"0"0,0 0 0 15,0 0 13-15,0 0-13 0,0 0 14 0,0 0-14 0,0 0 33 16,0 0-33-16,0 0 34 0,18-12-34 0,-18 12 29 16,0 0-29-16,0 0 29 0,7-5-29 0,-7 5 20 15,0 0-20-15,10-2 20 0,4 1-20 0,-14 1 15 0,0 0-15 16,30 1 16-16,14 10-16 0,-44-11 19 0,0 0-19 15,57 7 19-15,5 0-19 0,-62-7 20 0,0 0-20 16,65 5 21-16,2 2-21 0,-67-7 15 0,0 0-15 0,70 10 16 16,1 2-16-16,-71-12 13 0,0 0-13 15,71 7 14-15,1-2-14 0,-72-5 10 0,0 0-10 0,77 0 10 16,8 2-10-16,-85-2 9 0,0 0-9 0,88 4 10 16,8-3-10-16,-96-1 8 0,0 0-8 0,100-1 9 15,6-3-9-15,-106 4 10 0,0 0-10 0,108-2 10 16,-11 2-10-16,-97 0 7 0,0 0-7 0,86 2 7 15,-3-4-7-15,-83 2 4 0,0 0-4 0,62 0 5 16,-25-3-5-16,-37 3 4 0,0 0-4 0,21 0 5 16,-9 0-5-16,-12 0 3 0,0 0-3 0,7 3 4 15,-7-3-4-15,0 0 2 0,0 0-2 0,-7 4 3 16,-21 1-3-16,28-5 1 0,0 0-1 0,-41 4 2 16,-17 2-2-16,58-6 0 0,0 0 0 0,-69 4 0 0,-12-8 0 15,81 4-1-15,0 0 1 0,-88-6-1 0,-16-3 1 16,2-2-1024-16</inkml:trace>
  <inkml:trace contextRef="#ctx0" brushRef="#br0" timeOffset="67749.05">5009 15828 348 0,'0'0'0'0,"0"0"0"0,0 0 0 0,0 0 22 15,0 0-22-15,-10-21 23 0,3 9-23 0,7 12 61 16,0 0-61-16,-5-9 61 0,-4 1-61 0,9 8 100 0,0 0-100 15,-9-7 101-15,4-2-101 0,5 9 84 0,0 0-84 16,-6-7 84-16,6 7-84 0,0 0 57 0,0 0-57 16,-12-5 58-16,7 0-58 0,5 5 46 0,0 0-46 15,0 0 46-15,-7-7-46 0,7 7 42 0,0 0-42 0,0 0 43 16,0 0-43-16,0 0 43 0,0 0-43 0,0 0 44 16,0 0-44-16,0 0 42 0,0 0-42 0,0 0 42 15,0 0-42-15,0 0 38 0,0 0-38 0,0 0 38 16,3-9-38-16,-3 9 33 0,0 0-33 0,0 0 33 15,0 0-33-15,0 0 29 0,0 0-29 0,18-3 30 16,8-6-30-16,-26 9 24 0,0 0-24 0,37-9 25 16,7 2-25-16,-44 7 21 0,0 0-21 0,50-5 22 15,10-2-22-15,-60 7 17 0,0 0-17 0,63-12 17 16,10 2-17-16,-73 10 14 0,0 0-14 0,70-9 15 16,-5 4-15-16,-65 5 11 0,0 0-11 0,71-4 11 15,-2 1-11-15,-69 3 13 0,0 0-13 0,76-2 13 0,1 1-13 16,-77 1 8-16,0 0-8 0,78-2 9 0,-2-5-9 15,-76 7 10-15,0 0-10 0,72-5 10 0,4 1-10 16,-76 4 9-16,0 0-9 0,74-2 10 0,-4 1-10 16,-70 1 10-16,0 0-10 0,66-4 11 0,-1-1-11 15,-65 5 12-15,0 0-12 0,56-7 12 0,-3 2-12 16,-53 5 11-16,0 0-11 0,41-5 11 0,-6 1-11 16,-35 4 9-16,0 0-9 0,28-7 9 0,-13 6-9 0,-15 1 12 15,0 0-12-15,12 0 12 0,-12 0-12 0,0 0 11 16,0 0-11-16,5 3 11 0,-5-3-11 0,0 0 10 15,0 0-10-15,0 0 11 0,0 0-11 0,0 0 10 0,0 0-10 16,12-7 10-16,4-5-10 0,-16 12 5 0,0 0-5 16,30-24 6-16,2-7-6 0,3 1-1433 0</inkml:trace>
  <inkml:trace contextRef="#ctx0" brushRef="#br0" timeOffset="69264.89">10007 15262 830 0,'0'0'0'0,"0"0"0"0,-16-7 0 0,16 7 11 16,0 0-11-16,-11-5 11 0,2 3-11 0,9 2 4 15,0 0-4-15,0 0 5 0,-9 0-5 0,9 0 24 0,0 0-24 16,0 0 25-16,0 0-25 0,0 0 24 0,0 0-24 16,0 0 25-16,0 0-25 0,0 0 29 0,0 0-29 15,0 0 30-15,4 7-30 0,-4-7 30 0,0 0-30 16,9 5 30-16,10 4-30 0,-19-9 28 0,0 0-28 16,28 14 28-16,6-4-28 0,-34-10 24 0,0 0-24 0,40 7 24 15,12-5-24-15,-52-2 28 0,0 0-28 0,53 1 29 16,7 1-29-16,-60-2 30 0,0 0-30 0,63 0 30 15,4 0-30-15,-67 0 31 0,0 0-31 0,74 0 31 16,14 0-31-16,-88 0 31 0,0 0-31 0,90-3 32 16,0-6-32-16,-90 9 37 0,0 0-37 0,97-10 38 15,6-1-38-15,-103 11 39 0,0 0-39 0,100-7 39 16,-1 4-39-16,-99 3 36 0,0 0-36 0,95-2 37 16,-5 2-37-16,-90 0 32 0,0 0-32 0,94 0 32 15,3-2-32-15,-97 2 29 0,0 0-29 0,93-1 29 16,-1-1-29-16,-92 2 24 0,0 0-24 0,88 0 25 0,7 0-25 15,-95 0 21-15,0 0-21 0,92 0 22 0,-2-2-22 16,-90 2 19-16,0 0-19 0,85-5 20 0,-8 0-20 16,-77 5 18-16,0 0-18 0,78-7 18 0,1 0-18 15,-79 7 15-15,0 0-15 0,78-5 16 0,-6 0-16 16,-72 5 15-16,0 0-15 0,60-4 15 0,2 1-15 16,-62 3 15-16,0 0-15 0,58-6 15 0,-1 0-15 15,-57 6 17-15,0 0-17 0,61-6 18 0,-6 6-18 0,-55 0 15 16,0 0-15-16,58 2 16 0,-5-4-16 0,-53 2 15 15,0 0-15-15,55-3 16 0,-1-1-16 0,-54 4 15 16,0 0-15-16,55-1 16 0,-2-1-16 0,-53 2 15 16,0 0-15-16,49 0 16 0,6 3-16 0,-55-3 12 0,0 0-12 15,49 4 12-15,6-1-12 0,-55-3 10 0,0 0-10 16,51 4 11-16,-1-1-11 0,-50-3 8 0,0 0-8 16,46 2 9-16,-6-2-9 0,-40 0 6 0,0 0-6 15,41 0 7-15,6 2-7 0,-47-2 6 0,0 0-6 0,50 0 7 16,6 0-7-16,-56 0 5 0,0 0-5 0,57 0 6 15,-3 0-6-15,-54 0 5 0,0 0-5 0,51 0 6 16,2 0-6-16,-53 0 6 0,0 0-6 0,59 0 6 16,-5-2-6-16,-54 2 7 0,0 0-7 0,55-3 8 15,3 1-8-15,-58 2 6 0,0 0-6 0,55 0 7 16,3 3-7-16,-58-3 7 0,0 0-7 0,55 2 7 16,-1-4-7-16,-54 2 7 0,0 0-7 0,62-1 7 15,7-1-7-15,-69 2 6 0,0 0-6 0,70 0 6 16,-4 0-6-16,-66 0 5 0,0 0-5 0,67 2 5 15,5 3-5-15,-72-5 5 0,0 0-5 0,72 5 5 0,1-3-5 16,-73-2 4-16,0 0-4 0,76 1 5 0,-4 3-5 16,-72-4 3-16,0 0-3 0,72 2 4 0,1-2-4 15,-73 0 4-15,0 0-4 0,72 1 4 0,5 3-4 16,-77-4 3-16,0 0-3 0,76 3 4 0,0 1-4 16,-76-4 3-16,0 0-3 0,72 3 3 0,-3 1-3 15,-69-4 3-15,0 0-3 0,73 1 3 0,1-1-3 16,-74 0 3-16,0 0-3 0,79 2 3 0,6 1-3 0,-85-3 3 15,0 0-3-15,91 4 3 0,-1 1-3 0,-90-5 3 16,0 0-3-16,87 9 4 0,-6-1-4 0,-81-8 3 0,0 0-3 16,76 11 3-16,-9-3-3 0,-67-8 3 0,0 0-3 15,69 7 4-15,-4 0-4 0,-65-7 3 0,0 0-3 16,72 7 4-16,8-2-4 0,-80-5 5 0,0 0-5 16,75 6 5-16,-1 1-5 0,-74-7 3 0,0 0-3 15,73 5 4-15,-4-4-4 0,-69-1 5 0,0 0-5 0,74 2 5 16,5 2-5-16,-79-4 5 0,0 0-5 0,74 1 6 15,-7-1-6-15,-67 0 6 0,0 0-6 0,65 0 6 16,2-1-6-16,-67 1 6 0,0 0-6 0,64-4 7 16,5 1-7-16,-69 3 7 0,0 0-7 0,70-2 7 15,-4 0-7-15,-66 2 6 0,0 0-6 0,61 0 6 16,-1 4-6-16,-60-4 6 0,0 0-6 0,58 1 6 16,4-2-6-16,-62 1 5 0,0 0-5 0,64-4 5 15,8 1-5-15,-72 3 3 0,0 0-3 0,72-2 4 16,-6 0-4-16,-66 2 2 0,0 0-2 0,61 0 3 15,1 0-3-15,-62 0 2 0,0 0-2 0,62 0 2 0,0 0-2 16,-62 0 2-16,0 0-2 0,61 0 2 0,-2 0-2 16,-59 0 2-16,0 0-2 0,59 0 2 0,-7 0-2 15,-52 0 1-15,0 0-1 0,47 2 2 0,-6 0-2 16,-41-2 1-16,0 0-1 0,37 2 1 0,3-1-1 16,-40-1 0-16,0 0 0 0,32 2 1 0,-5 0-1 15,-27-2 0-15,0 0 0 0,16 3 1 0,-6 1-1 0,-10-4 0 16,0 0 0-16,9 1 1 0,-2-1-1 15,-7 0 0-15,0 0 0 0,0 0 0 0,9 0 0 0,-9 0 0 16,0 0 0-16,-11-1 0 0,-26-6 0 0,37 7-3 0,0 0 3 16,-65-16-2-16,-43-12 2 0,108 28-11 0,0 0 11 15,-132-34-10-15,-16-13 10 0,-2 0-1889 0</inkml:trace>
  <inkml:trace contextRef="#ctx0" brushRef="#br0" timeOffset="74497.3">2092 12365 359 0,'0'0'0'0,"0"0"0"0,0 0 0 0,0 0 36 16,0 0-36-16,-32 12 37 0,23-9-37 0,9-3 77 16,0 0-77-16,-8 2 77 0,8-2-77 0,0 0 81 0,0 0-81 15,-9 4 81-15,9-4-81 0,0 0 60 0,0 0-60 16,-6-7 61-16,10 0-61 0,-4 7 40 0,0 0-40 16,11-7 40-16,15-5-40 0,-26 12 32 0,0 0-32 15,32-12 33-15,5 0-33 0,-37 12 23 0,0 0-23 16,40-20 24-16,4 0-24 0,-44 20 22 0,0 0-22 15,52-21 23-15,6-3-23 0,-58 24 22 0,0 0-22 16,63-30 23-16,8-1-23 0,-71 31 36 0,0 0-36 0,69-28 36 16,7 8-36-16,-76 20 39 0,0 0-39 0,74-23 39 15,1 4-39-15,-75 19 34 0,0 0-34 0,78-17 35 16,1-2-35-16,-79 19 25 0,0 0-25 0,75-17 26 16,-14 4-26-16,-61 13 17 0,0 0-17 0,51-8 18 15,-6 3-18-15,-45 5 12 0,0 0-12 0,31-6 13 16,-11 6-13-16,-20 0 7 0,0 0-7 0,16 2 8 0,-11 2-8 15,-5-4 5-15,0 0-5 0,0 0 6 0,0 0-6 16,0 0 4-16,0 0-4 0,3-9 4 0,-3 9-4 16,0 0 2-16,0 0-2 0,-3 9 3 0,-2-3-3 15,-4 3-1080-15</inkml:trace>
  <inkml:trace contextRef="#ctx0" brushRef="#br0" timeOffset="75498.88">3717 11609 292 0,'0'0'0'0,"0"0"0"0,-9 0 0 0,9 0 20 16,0 0-20-16,0 0 20 0,-13-6-20 0,13 6 36 16,0 0-36-16,0 0 36 0,0 0-36 0,0 0 32 15,0 0-32-15,-8-1 33 0,-3-3-33 0,11 4 48 0,0 0-48 16,-12-2 48-16,-3-1-48 0,15 3 47 0,0 0-47 16,-14-3 47-16,-3-1-47 0,17 4 44 0,0 0-44 15,-23-2 45-15,0 1-45 0,23 1 37 0,0 0-37 0,-30 1 37 16,-5 5-37-16,35-6 26 0,0 0-26 0,-34 12 27 15,4 0-27-15,30-12 18 0,0 0-18 0,-32 21 18 16,-5 10-18-16,37-31 11 0,0 0-11 0,-37 40 11 16,7 6-11-16,30-46 6 0,0 0-6 0,-23 50 7 15,0-1-7-15,23-49 7 0,0 0-7 0,-21 48 7 16,7-6-7-16,14-42 8 0,0 0-8 0,-10 40 8 16,1-2-8-16,9-38 7 0,0 0-7 0,-7 34 7 15,7-4-7-15,0-30 7 0,0 0-7 0,3 27 8 16,6-1-8-16,-9-26 6 0,0 0-6 0,12 28 6 15,4 0-6-15,-16-28 7 0,0 0-7 0,21 24 8 16,-3-7-8-16,-18-17 7 0,0 0-7 0,23 12 8 0,3-1-8 16,-26-11 8-16,0 0-8 0,32 5 8 0,5-2-8 15,-37-3 14-15,0 0-14 0,36-1 15 0,-5-3-15 16,-31 4 18-16,0 0-18 0,32-3 18 0,5-8-18 16,-37 11 20-16,0 0-20 0,35-12 21 0,1-2-21 15,-36 14 22-15,0 0-22 0,33-17 23 0,-3-2-23 16,-30 19 25-16,0 0-25 0,28-22 26 0,-6 4-26 0,-22 18 25 15,0 0-25-15,22-17 26 0,1 1-26 0,-23 16 22 16,0 0-22-16,20-19 23 0,-4 2-23 0,-16 17 18 16,0 0-18-16,10-22 19 0,3-4-19 0,-13 26 17 15,0 0-17-15,8-35 17 0,-2-1-17 0,-6 36 16 0,0 0-16 16,3-38 17-16,-3-4-17 0,0 42 16 0,0 0-16 16,0-36 16-16,-3-1-16 0,3 37 14 0,0 0-14 15,-6-34 14-15,-6 1-14 0,12 33 11 0,0 0-11 16,-14-29 11-16,0 6-11 0,14 23 13 0,0 0-13 15,-16-17 14-15,0 3-14 0,16 14 14 0,0 0-14 0,-18-11 14 16,1 5-14-16,17 6 8 0,0 0-8 0,-27-4 8 16,-13 1-8-16,40 3 5 0,0 0-5 0,-37-2 5 15,14-5-5-15,2 2-1161 0</inkml:trace>
  <inkml:trace contextRef="#ctx0" brushRef="#br0" timeOffset="76665.22">11488 11638 662 0,'0'0'0'0,"0"0"0"0,0 0 0 0,0 0 20 0,0 0-20 16,-21-12 20-16,21 12-20 0,0 0 46 0,0 0-46 16,-11-7 46-16,-3 2-46 0,14 5 40 0,0 0-40 15,-21-11 41-15,-5 3-41 16,26 8 44-16,0 0-44 0,-27-9 44 0,4 4-44 0,23 5 41 0,0 0-41 15,-24-4 41-15,-12 4-41 0,36 0 34 0,0 0-34 16,-37 0 35-16,13 2-35 0,24-2 28 0,0 0-28 0,-23 4 29 16,-2 3-29-16,25-7 21 0,0 0-21 0,-30 5 21 15,-4 2-21-15,34-7 17 0,0 0-17 0,-33 12 17 16,1 3-17-16,32-15 13 0,0 0-13 0,-28 16 14 16,5 1-14-16,23-17 10 0,0 0-10 0,-26 24 11 15,-6 13-11-15,32-37 11 0,0 0-11 0,-28 40 11 16,3-1-11-16,25-39 12 0,0 0-12 0,-19 42 12 15,1-1-12-15,18-41 9 0,0 0-9 0,-14 44 10 16,9-8-10-16,5-36 7 0,0 0-7 0,-4 36 8 16,8-4-8-16,-4-32 7 0,0 0-7 0,5 29 8 0,0 0-8 15,-5-29 6-15,0 0-6 0,12 35 6 0,3 3-6 16,-15-38 5-16,0 0-5 0,14 35 5 0,0-11-5 16,-14-24 6-16,0 0-6 0,21 22 7 0,5 1-7 15,-26-23 8-15,0 0-8 0,34 16 8 0,1-4-8 16,-35-12 15-16,0 0-15 0,35 8 15 0,6-6-15 15,-41-2 25-15,0 0-25 0,41-2 26 0,-1-5-26 16,-40 7 32-16,0 0-32 0,41-8 33 0,-1-1-33 16,-40 9 34-16,0 0-34 0,37-16 34 0,4-3-34 15,-41 19 28-15,0 0-28 0,40-26 29 0,1-13-29 0,-41 39 24 16,0 0-24-16,42-45 24 0,6-2-24 0,-48 47 25 16,0 0-25-16,46-48 26 0,-6 1-26 0,-40 47 25 15,0 0-25-15,36-43 25 0,-13 4-25 0,-23 39 22 0,0 0-22 16,17-36 23-16,-8 5-23 0,-9 31 20 0,0 0-20 15,5-29 21-15,-5 9-21 0,0 20 21 0,0 0-21 16,-5-19 21-16,-4-7-21 0,9 26 19 0,0 0-19 16,-9-24 20-16,1 9-20 0,8 15 18 0,0 0-18 0,-9-11 19 15,-4 3-19-15,13 8 10 0,0 0-10 0,-14-9 11 16,0 0-11-16,14 9 6 0,0 0-6 0,-28-5 7 16,-14 3-7-16,42 2 0 0,0 0 0 0,-34 2 1 15,13 0-1-15,2 1-1515 0</inkml:trace>
  <inkml:trace contextRef="#ctx0" brushRef="#br0" timeOffset="128849.15">28051 3399 337 0,'0'0'0'0,"0"0"0"16,0 0 0-16,0 0 8 0,0 0-8 0,0 0 9 16,18-5-9-16,-18 5 33 0,0 0-33 0,7 0 33 15,0 5-33-15,-7-5 31 0,0 0-31 0,7 12 32 16,0 10-32-16,-7-22 32 0,0 0-32 0,5 33 32 15,-3 12-32-15,-2-45 24 0,0 0-24 0,-3 49 24 16,-6 11-24-16,9-60 20 0,0 0-20 0,-11 64 21 16,-1 9-21-16,12-73 18 0,0 0-18 0,-14 74 19 15,0 6-19-15,14-80 20 0,0 0-20 0,-13 73 20 0,-1-13-20 16,14-60 21-16,0 0-21 0,-14 61 21 0,0-4-21 16,14-57 19-16,0 0-19 0,-14 52 20 0,1-4-20 15,13-48 25-15,0 0-25 0,-12 42 26 0,1-7-26 16,11-35 28-16,0 0-28 0,-8 24 29 0,1-10-29 15,7-14 30-15,0 0-30 0,-6 10 30 0,6-10-30 16,0 0 28-16,0 0-28 0,-7 9 29 0,7-9-29 0,0 0 27 16,0 0-27-16,-17-9 27 0,-6-7-27 0,23 16 23 15,0 0-23-15,-25-19 24 0,0 2-24 0,25 17 14 0,0 0-14 16,-21-19 15-16,2 2-15 0,19 17 14 0,0 0-14 16,-18-21 14-16,2 9-14 0,16 12 16 0,0 0-16 15,-12-7 16-15,5 2-16 0,7 5 20 0,0 0-20 16,0 0 20-16,-7 0-20 0,7 0 17 0,0 0-17 15,-6 20 18-15,-2 22-18 0,8-42 11 0,0 0-11 0,-7 55 12 16,5 3-12-16,2-58 7 0,0 0-7 0,7 51 8 16,9-6-8-16,-16-45 4 0,0 0-4 0,23 33 5 15,7-10-5-15,-30-23 1 0,0 0-1 0,37 17 2 16,17-10-2-16,-54-7 1 0,0 0-1 0,66-3 2 16,15-16-2-16,-81 19 8 0,0 0-8 0,88-26 9 15,2-6-9-15,-90 32 19 0,0 0-19 0,88-32 20 16,-8-5-20-16,-80 37 23 0,0 0-23 0,59-33 24 15,-29 14-24-15,-30 19 13 0,0 0-13 0,23-17 13 16,-3 1-13-16,-20 16 2 0,0 0-2 0,14-12 3 0,-5 9-3 16,0-2-1044-16</inkml:trace>
  <inkml:trace contextRef="#ctx0" brushRef="#br0" timeOffset="129483.06">26432 4692 471 0,'0'0'0'0,"0"0"0"16,0 0 0-16,0 0-4 0,0 0 4 0,0 0-3 15,0 0 3-15,0 0-2 0,0 0 2 0,0 0-2 0,0 0 2 16,0 0 1-16,0 0-1 0,0 0 1 0,25 12-1 16,-25-12 9-16,0 0-9 0,14 27 9 0,5 13-9 15,-19-40 16-15,0 0-16 0,23 57 17 0,2 4-17 16,-25-61 34-16,0 0-34 0,28 55 35 0,0-6-35 15,-28-49 42-15,0 0-42 0,32 41 43 0,-2-4-43 16,-30-37 49-16,0 0-49 0,25 27 49 0,-8-15-49 16,-17-12 46-16,0 0-46 0,20 0 47 0,6-7-47 15,-26 7 37-15,0 0-37 0,35-17 38 0,13-14-38 0,-48 31 62 16,0 0-62-16,48-38 63 0,-4-2-63 0,-44 40 63 16,0 0-63-16,37-48 63 0,-7-4-63 0,-30 52 68 0,0 0-68 15,30-61 69-15,3-8-69 0,-33 69 75 0,0 0-75 16,28-64 76-16,-10 31-76 0,-18 33 47 0,0 0-47 15,14-21 47-15,-1 2-47 0,-13 19 32 0,0 0-32 16,12-12 32-16,-2 3-32 0,-10 9 14 0,0 0-14 16,18 0 15-16,16 9-15 0,-1 3-1185 0</inkml:trace>
  <inkml:trace contextRef="#ctx0" brushRef="#br0" timeOffset="130370.89">27649 4989 953 0,'0'0'0'0,"2"-7"0"15,5-10 0-15,-7 17 4 0,0 0-4 0,2-28 5 0,-2-5-5 16,0 33 20-16,0 0-20 0,-2-32 21 0,-4 6-21 15,6 26 30-15,0 0-30 0,-10-21 31 0,-11 5-31 16,21 16 29-16,0 0-29 0,-27 0 30 0,-3 19-30 16,30-19 28-16,0 0-28 0,-31 30 28 0,1 8-28 0,30-38 22 15,0 0-22-15,-23 38 22 0,9-5-22 0,14-33 18 16,0 0-18-16,-8 26 18 0,10-6-18 0,-2-20 12 16,0 0-12-16,4 13 13 0,-1-5-13 0,-3-8 11 15,0 0-11-15,14-5 11 0,20-7-11 0,-34 12 11 0,0 0-11 16,42-19 12-16,2-9-12 0,-44 28 16 0,0 0-16 15,39-26 16-15,-11 4-16 0,-28 22 25 0,0 0-25 16,23-18 26-16,-7 6-26 0,-16 12 27 0,0 0-27 16,11-10 27-16,-4 5-27 0,-7 5 22 0,0 0-22 0,10 0 22 15,8 3-22-15,-18-3 18 0,0 0-18 0,23 9 18 16,2 6-18-16,-25-15 13 0,0 0-13 0,24 21 13 16,-6-2-13-16,-18-19 5 0,0 0-5 0,14 18 6 15,2-3-6-15,-16-15 2 0,0 0-2 0,19 14 2 16,1-2-2-16,-20-12 1 0,0 0-1 0,17 7 1 15,3-4-1-15,-20-3 2 0,0 0-2 0,25-3 3 16,12-4-3-16,-37 7 6 0,0 0-6 0,40-12 6 16,-3-2-6-16,-37 14 8 0,0 0-8 0,37-24 9 15,7-9-9-15,-44 33 13 0,0 0-13 0,43-40 13 16,-5-12-13-16,-38 52 16 0,0 0-16 0,32-55 17 0,-4-2-17 16,-28 57 17-16,0 0-17 0,22-50 17 0,-12 18-17 15,-10 32 19-15,0 0-19 0,5-20 19 0,-3 4-19 16,-2 16 16-16,0 0-16 0,2-9 17 0,-2 9-17 15,0 0 14-15,0 0-14 0,-7 9 14 0,-16 24-14 16,23-33 9-16,0 0-9 0,-28 47 10 0,-2 13-10 16,30-60 4-16,0 0-4 0,-30 63 5 0,3-6-5 15,27-57 2-15,0 0-2 0,-17 50 2 0,11-12-2 0,6-38 0 16,0 0 0-16,2 28 1 0,5-11-1 0,-7-17 0 16,0 0 0-16,11 10 0 0,1-6 0 0,-12-4-1 15,0 0 1-15,18 0-1 0,7-2 1 0,-25 2-1 0,0 0 1 16,29-2-1-16,1-6 1 0,-30 8-1 0,0 0 1 15,27-7-1-15,-8-2 1 0,-19 9-1 0,0 0 1 16,18-9 0-16,-2 3 0 0,-16 6-1 0,0 0 1 16,12-6 0-16,-5 3 0 0,-7 3 0 0,0 0 0 0,0 0 0 15,11-7 0-15,-11 7 0 0,0 0 0 0,10-2 0 16,8 2 0-16,-18 0-1 0,0 0 1 0,25 9 0 16,1 5 0-16,-26-14-1 0,0 0 1 0,23 19 0 15,-5-2 0-15,-18-17-2 0,0 0 2 0,16 10-2 16,0-1 2-16,-16-9-4 0,0 0 4 0,19 4-4 15,6 1 4-15,-25-5-8 0,0 0 8 0,26 0-7 16,1-9 7-16,-27 9-16 0,0 0 16 0,26-12-15 16,-1-4 15-16,-25 16-35 0,0 0 35 0,21-15-34 15,-5 3 34-15,0 0-1224 0</inkml:trace>
  <inkml:trace contextRef="#ctx0" brushRef="#br0" timeOffset="130484.89">28607 4602 819 0,'0'0'0'0,"0"0"0"0,-2 8 0 16,2-8-3-16,0 0 3 0,-2 16-3 0,2 11 3 15,0-2-550-15</inkml:trace>
  <inkml:trace contextRef="#ctx0" brushRef="#br0" timeOffset="131766.97">29198 4762 438 0,'0'0'0'0,"0"0"0"16,-20-3 0-16,20 3 0 0,0 0 0 0,-26 0 1 15,-17 9-1-15,43-9 1 0,0 0-1 0,-47 17 1 16,-4 5-1-16,51-22 0 0,0 0 0 0,-48 25 0 16,4 8 0-16,44-33 0 0,0 0 0 0,-37 36 0 15,7 0 0-15,30-36 3 0,0 0-3 0,-21 37 3 16,14-10-3-16,7-27 9 0,0 0-9 0,1 21 9 16,7-5-9-16,-8-16 15 0,0 0-15 0,8 5 15 15,1-2-15-15,-9-3 21 0,0 0-21 0,23-8 22 0,25-15-22 16,-48 23 23-16,0 0-23 0,56-26 24 0,4-10-24 15,-60 36 31-15,0 0-31 0,60-40 32 0,2-5-32 16,-62 45 32-16,0 0-32 0,63-57 33 0,1-7-33 16,-64 64 36-16,0 0-36 0,65-69 36 0,2-4-36 15,-67 73 32-15,0 0-32 0,65-67 32 0,-8 6-32 16,-57 61 32-16,0 0-32 0,44-48 32 0,-19 20-32 0,-25 28 37 16,0 0-37-16,14-17 38 0,-5 4-38 0,-9 13 32 15,0 0-32-15,0 0 33 0,-11 21-33 0,11-21 30 16,0 0-30-16,-19 33 30 0,-11 10-30 0,30-43 25 15,0 0-25-15,-30 49 25 0,0 11-25 0,30-60 19 0,0 0-19 16,-22 64 20-16,10-3-20 0,12-61 14 0,0 0-14 16,-3 54 14-16,6-3-14 0,-3-51 10 0,0 0-10 15,9 40 10-15,3-10-10 0,-12-30 9 16,0 0-9-16,20 17 9 0,3-3-9 0,-23-14 10 0,0 0-10 0,23 10 10 16,-6-6-10-16,-17-4 11 0,0 0-11 0,20-2 11 15,4-5-11-15,-24 7 16 0,0 0-16 0,30-16 17 16,7-13-17-16,-37 29 24 0,0 0-24 0,34-28 24 15,-13 4-24-15,-21 24 27 0,0 0-27 0,12-19 28 16,-6 5-28-16,-6 14 27 0,0 0-27 0,3-12 28 16,-5 3-28-16,2 9 24 0,0 0-24 0,-8 0 24 15,-15 18-24-15,23-18 19 0,0 0-19 0,-27 21 19 16,2 6-19-16,25-27 16 0,0 0-16 0,-21 24 16 16,7-6-16-16,14-18 4 0,0 0-4 0,-9 12 5 15,9-12-5-15,0 0 1 0,0 0-1 0,0 0 2 16,0 0-2-16,0 0 0 0,0 0 0 0,-1 7 1 15,1-7-1-15,0 0 0 0,0 0 0 0,16-7 0 0,21-14 0 16,-37 21 0-16,0 0 0 0,38-21 0 0,-13 6 0 16,-25 15 0-16,0 0 0 0,23-9 1 0,9 0-1 15,-32 9 0-15,0 0 0 0,33-6 1 0,-6 2-1 16,-27 4 1-16,0 0-1 0,28 2 1 0,7 6-1 0,-35-8 1 16,0 0-1-16,35 13 1 0,-3 0-1 15,-32-13 0-15,0 0 0 0,28 13 1 0,-5-3-1 16,-23-10 0-16,0 0 0 0,27 5 1 0,5 2-1 0,-32-7 0 15,0 0 0-15,33 9 1 0,1-6-1 0,-34-3 0 16,0 0 0-16,31 2 1 0,-2-4-1 0,-29 2 0 0,0 0 0 16,31-3 0-16,3-6 0 0,-34 9 0 0,0 0 0 15,30-10 0-15,-11 4 0 0,-19 6 0 0,0 0 0 16,23-12 0-16,14-15 0 0,-37 27 0 0,0 0 0 16,39-30 0-16,-13 3 0 0,-26 27 0 0,0 0 0 0,22-37 1 15,1-11-1-15,-23 48 1 0,0 0-1 0,23-52 2 16,-4 10-2-16,-19 42 1 0,0 0-1 0,18-39 2 15,-1-6-2-15,-17 45 1 0,0 0-1 0,18-45 1 16,-6 8-1-16,-12 37 0 16,0 0 0-16,5-27 1 0,-1 6-1 0,-4 21 0 0,0 0 0 0,0-12 1 15,0 5-1-15,0 7 0 0,0 0 0 0,0 0 0 16,-12 8 0-16,12-8 0 0,0 0 0 0,-16 23 0 16,-2 10 0-16,18-33 0 0,0 0 0 0,-18 36 0 15,3 0 0-15,15-36-1 0,0 0 1 0,-14 33 0 16,5-8 0-16,9-25-3 0,0 0 3 0,-4 27-3 0,6 3 3 15,-2-30-8-15,0 0 8 0,3 34-8 0,1 3 8 16,-4-37-12-16,0 0 12 0,9 36-11 0,3-3 11 16,-12-33-17-16,0 0 17 0,16 27-17 0,2-6 17 15,-18-21-18-15,0 0 18 0,16 16-18 0,-6-6 18 16,-10-10-16-16,0 0 16 0,9 11-16 0,0-6 16 16,-9-5-14-16,0 0 14 0,9 3-14 0,-9-3 14 0,0 0-11 15,0 0 11-15,8 4-10 0,-8-4 10 0,0 0-8 16,0 0 8-16,0 0-8 0,2 8 8 0,-2-8-4 0,0 0 4 15,0 0-4-15,0 0 4 0,0 0-2 0,0 0 2 16,0 0-1-16,0 0 1 0,0 0-1 0,0 0 1 16,0 0 0-16,0 0 0 0,0 0-1 0,0 0 1 15,11 4 0-15,-4-4 0 0,-7 0-4 0,0 0 4 16,9 2-3-16,5-1 3 0,0 1-1005 0</inkml:trace>
  <inkml:trace contextRef="#ctx0" brushRef="#br0" timeOffset="132865.44">30810 4941 662 0,'0'0'0'0,"0"0"0"15,0 0 0-15,0 0 0 0,0 0 0 0,-7 0 1 16,7 0-1-16,0 0 10 0,0 0-10 0,0 0 10 16,7-9-10-16,-7 9 30 0,0 0-30 0,19-12 31 15,32-19-31-15,-51 31 37 0,0 0-37 0,60-37 37 16,-7 1-37-16,-53 36 29 0,0 0-29 0,46-36 29 16,-9-1-29-16,-37 37 63 0,0 0-63 0,28-39 64 15,-5-3-64-15,-23 42 64 0,0 0-64 0,16-40 65 16,-14 11-65-16,-2 29 61 0,0 0-61 0,-5-19 62 15,-6 14-62-15,11 5 46 0,0 0-46 0,-16 5 46 0,-5 14-46 16,21-19 33-16,0 0-33 0,-21 33 34 0,2 8-34 16,19-41 26-16,0 0-26 0,-15 47 27 0,7-2-27 15,8-45 19-15,0 0-19 0,0 36 20 0,12-6-20 16,-12-30 12-16,0 0-12 0,21 24 12 0,4-5-12 16,-25-19 9-16,0 0-9 0,39 9 9 0,14-4-9 15,-53-5 6-15,0 0-6 0,65 0 7 0,9-9-7 0,-74 9 4 16,0 0-4-16,74-14 4 0,4-1-4 0,-78 15 3 15,0 0-3-15,75-19 3 0,-11-5-3 0,-64 24 4 16,0 0-4-16,56-30 5 0,-1-3-5 0,-55 33 5 16,0 0-5-16,44-36 5 0,-14 5-5 0,-30 31 7 15,0 0-7-15,20-30 7 0,-10 3-7 0,-10 27 7 0,0 0-7 16,-2-21 8-16,-14 11-8 0,16 10 6 0,0 0-6 16,-28 0 7-16,-11 15-7 0,39-15 5 0,0 0-5 15,-47 24 6-15,-8 13-6 0,55-37 4 0,0 0-4 0,-55 43 5 16,3 5-5-16,52-48 0 0,0 0 0 0,-45 45 1 15,14-7-1-15,31-38 0 0,0 0 0 0,-21 32 0 16,15-13 0-16,6-19-6 0,0 0 6 0,2 12-6 16,-2-12 6-16,0 0-18 0,0 0 18 0,18 5-17 15,5-14 17-15,-23 9-25 0,0 0 25 0,35-20-25 16,18-15 25-16,-53 35-25 0,0 0 25 0,58-42-24 16,2-3 24-16,-60 45-23 0,0 0 23 0,60-55-22 15,0-2 22-15,-60 57-16 0,0 0 16 0,60-64-16 16,-5-5 16-16,-55 69-12 0,0 0 12 0,56-70-11 15,-3-1 11-15,-53 71-6 0,0 0 6 0,40-57-6 0,-13 18 6 16,-27 39-1-16,0 0 1 0,16-26-1 0,-9 10 1 16,-7 16 0-16,0 0 0 0,0 0 0 0,-23 0 0 15,23 0 2-15,0 0-2 0,-27 17 3 0,-6 11-3 16,33-28 8-16,0 0-8 0,-37 31 9 0,-2 11-9 16,39-42 16-16,0 0-16 0,-35 43 16 0,5 2-16 15,30-45 17-15,0 0-17 0,-20 40 18 0,12-7-18 16,8-33 16-16,0 0-16 0,-2 27 16 0,7-2-16 0,-5-25 16 15,0 0-16-15,11 17 16 0,1-5-16 0,-12-12 13 16,0 0-13-16,19 12 14 0,8-5-14 0,-27-7 6 16,0 0-6-16,33 5 6 0,12 7-6 0,-1 0-1132 0</inkml:trace>
  <inkml:trace contextRef="#ctx0" brushRef="#br0" timeOffset="133148.9">30641 4525 1087 0,'0'0'0'0,"8"-3"0"15,15-6 0-15,-23 9 5 0,0 0-5 0,50-17 6 0,33-14-6 16,-83 31 6-16,0 0-6 0,93-36 6 0,4 6-6 16,-97 30 5-16,0 0-5 0,94-31 5 0,-3 3-5 15,-91 28 0-15,0 0 0 0,90-24 0 0,-9 7 0 16,-81 17 0-16,0 0 0 0,66-12 0 0,-19 5 0 16,1 1-780-16</inkml:trace>
  <inkml:trace contextRef="#ctx0" brushRef="#br0" timeOffset="134048.97">31408 5571 471 0,'0'0'0'16,"0"0"0"-16,0 0 0 0,0 0 0 0,0 0 0 16,0 0 1-16,10-23-1 0,-10 23 1 0,0 0-1 15,2-5 1-15,-5-4-1 0,3 9 14 0,0 0-14 16,0 0 15-16,-7 14-15 0,7-14 33 0,0 0-33 0,-6 23 34 15,-4 13-34-15,10-36 43 0,0 0-43 0,-13 42 44 16,3 13-44-16,10-55 52 0,0 0-52 0,-7 54 52 16,3 1-52-16,4-55 44 0,0 0-44 0,2 54 45 15,3-2-45-15,-5-52 39 0,0 0-39 0,9 41 39 16,2-6-39-16,-11-35 30 0,0 0-30 0,10 24 30 16,-1-10-30-16,-9-14 36 0,0 0-36 0,7 7 36 15,-7-7-36-15,0 0 40 0,0 0-40 0,21-21 40 16,11-15-40-16,-32 36 50 0,0 0-50 0,39-49 51 15,0 1-51-15,-39 48 50 0,0 0-50 0,40-52 51 16,4-9-51-16,-44 61 40 0,0 0-40 0,57-60 40 0,12-4-40 16,-69 64 33-16,0 0-33 0,74-54 34 0,-4 18-34 15,-70 36 29-15,0 0-29 0,64-21 30 0,-15 26-30 16,-49-5 18-16,0 0-18 0,39 17 18 0,-9 11-18 16,-30-28 12-16,0 0-12 0,19 40 13 0,-12 12-13 15,-7-52 7-15,0 0-7 0,6 52 8 0,1-2-8 16,-7-50 8-16,0 0-8 0,12 43 8 0,4-10-8 15,-16-33 9-15,0 0-9 0,28 24 10 0,13 0-10 0,-41-24 10 16,0 0-10-16,49 13 11 0,9-8-11 0,-58-5 10 16,0 0-10-16,58 1 11 0,-8-2-11 0,-50 1 8 15,0 0-8-15,44-5 9 0,-7-4-9 0,-37 9 7 0,0 0-7 16,28-9 7-16,-12 6-7 0,-16 3 5 0,0 0-5 16,7-4 6-16,-7 4-6 0,0 0-1 0,0 0 1 15,-12-3 0-15,-25 10 0 0,0 1-1247 0</inkml:trace>
  <inkml:trace contextRef="#ctx0" brushRef="#br0" timeOffset="135682.75">25469 7485 673 0,'0'0'0'0,"0"0"0"15,0 0 0-15,0 0 4 0,0 0-4 0,0 0 5 16,0 0-5-16,0 0 28 0,0 0-28 0,0 0 29 15,0 0-29-15,0 0 45 0,0 0-45 0,12-11 46 16,0-1-46-16,-12 12 59 0,0 0-59 0,22-21 60 16,8-11-60-16,-30 32 71 0,0 0-71 0,35-44 71 15,7-1-71-15,-42 45 85 0,0 0-85 0,46-48 86 0,4 11-86 16,-50 37 74-16,0 0-74 0,44-29 74 0,-14 13-74 16,-30 16 54-16,0 0-54 0,19-15 54 0,-3 6-54 15,-16 9 41-15,0 0-41 0,12-8 41 0,-12 8-41 16,0 0 30-16,0 0-30 0,13 0 31 0,-3 8-31 15,-10-8 20-15,0 0-20 0,14 18 20 0,-5 9-20 16,-9-27 14-16,0 0-14 0,4 40 14 0,-6 5-14 0,2-45 10 16,0 0-10-16,-7 55 10 0,-4 8-10 0,11-63 8 15,0 0-8-15,-12 57 9 0,1-10-9 0,11-47 8 16,0 0-8-16,-9 32 8 0,6-7-8 0,3-25 5 16,0 0-5-16,-2 17 6 0,2-3-6 0,0-14 4 0,0 0-4 15,0 10 5-15,0-10-5 0,0 0 4 0,0 0-4 16,0 0 5-16,0 0-5 0,0 0 4 0,0 0-4 15,0 0 4-15,7-12-4 0,-7 12 4 0,0 0-4 16,13-22 5-16,9-16-5 0,-22 38 7 0,0 0-7 0,32-49 8 16,7-5-8-16,-39 54 9 0,0 0-9 0,41-55 10 15,-3 13-10-15,-38 42 11 0,0 0-11 0,32-32 12 16,-11 16-12-16,-21 16 11 0,0 0-11 0,14-9 11 16,-1 2-11-16,-13 7 7 0,0 0-7 0,19 4 8 15,11 12-8-15,-30-16 4 0,0 0-4 0,27 20 4 16,-11 4-4-16,-16-24 2 0,0 0-2 0,12 30 2 15,2 5-2-15,-14-35 0 0,0 0 0 0,12 29 1 16,-3-10-1-16,-9-19 0 0,0 0 0 0,7 12 0 16,-2-3 0-16,-5-9 0 0,0 0 0 0,0 0 0 15,0 0 0-15,0 0-1 0,0 0 1 0,13 0 0 0,1-9 0 16,-14 9-1-16,0 0 1 0,26-15 0 0,13-10 0 16,-39 25-1-16,0 0 1 0,43-33 0 0,-5-3 0 15,-38 36 0-15,0 0 0 0,36-33 0 0,-5 6 0 16,-31 27 0-16,0 0 0 0,25-25 0 0,-9 13 0 15,-16 12 1-15,0 0-1 0,11-3 1 0,-4-1-1 16,-7 4 0-16,0 0 0 0,15 7 1 0,12 5-1 0,-27-12 0 16,0 0 0-16,28 21 0 0,-1 15 0 0,-27-36 0 15,0 0 0-15,24 40 0 0,1 9 0 0,-25-49-1 16,0 0 1-16,26 45 0 0,-1 0 0 0,-25-45-3 0,0 0 3 16,20 36-2-16,-6-12 2 0,-14-24-5 0,0 0 5 15,14 19-5-15,0-7 5 0,-14-12-9 0,0 0 9 16,14 9-9-16,-5-6 9 0,-9-3-14 0,0 0 14 15,14-8-13-15,11-8 13 0,-25 16-15 0,0 0 15 16,23-27-15-16,-9-6 15 0,-14 33-20 0,0 0 20 16,5-40-20-16,-9-5 20 0,4 45-20 0,0 0 20 0,-12-49-19 15,-7 1 19-15,19 48-19 0,0 0 19 0,-27-40-18 16,-5 11 18-16,32 29-16 0,0 0 16 0,-33-19-16 16,5 7 16-16,28 12-12 0,0 0 12 0,-27-4-12 15,1 2 12-15,26 2-11 0,0 0 11 0,-20 0-10 16,8 6 10-16,12-6-10 0,0 0 10 0,-7 0-9 15,7 0 9-15,0 0-8 0,0 0 8 0,0 0-7 16,0 0 7-16,0 0-5 0,0 0 5 0,11-9-5 16,13-3 5-16,-24 12-3 0,0 0 3 0,41-12-3 15,14 0 3-15,-55 12 0 0,0 0 0 0,56-16 0 0,-5 7 0 16,-51 9 2-16,0 0-2 0,42-7 3 0,-12 2-3 16,-30 5 8-16,0 0-8 0,27 0 9 0,-1 5-9 15,-26-5 11-15,0 0-11 0,25 19 11 0,-6 9-11 16,-19-28 11-16,0 0-11 0,13 42 11 0,-6 6-11 15,-7-48 7-15,0 0-7 0,5 54 8 0,0 1-8 16,-5-55 5-16,0 0-5 0,8 42 5 0,-5-11-5 16,-3-31 2-16,0 0-2 0,5 21 2 0,1-9-2 15,-6-12 1-15,0 0-1 0,3 7 2 0,-3-7-2 16,0 0 1-16,0 0-1 0,0 0 2 0,0 0-2 0,0 0 1 16,0 0-1-16,12-19 2 0,10-18-2 0,-22 37 2 15,0 0-2-15,24-41 2 0,1-3-2 0,-25 44 2 0,0 0-2 16,25-41 3-16,-2 1-3 0,-23 40 4 0,0 0-4 15,19-29 5-15,-8 13-5 0,-11 16 4 0,0 0-4 16,7-7 5-16,0 6-5 0,-7 1 3 0,0 0-3 0,16 5 3 16,12 7-3-16,-28-12 2 0,0 0-2 0,30 17 3 15,-2 14-3-15,-28-31 1 0,0 0-1 0,28 37 2 16,-3-1-2-16,-25-36 0 0,0 0 0 0,25 40 0 16,-2-7 0-16,-23-33-2 0,0 0 2 0,21 31-2 15,-4-2 2-15,-17-29-7 0,0 0 7 0,18 24-6 16,3 4 6-16,0-4-1237 0</inkml:trace>
  <inkml:trace contextRef="#ctx0" brushRef="#br0" timeOffset="135888.88">27861 7339 931 0,'0'0'0'0,"0"0"0"0,16 9 0 15,-16-9 2-15,0 0-2 0,12 2 3 0,0-2-3 0,-12 0-5 16,0 0 5-16,14 0-4 0,9-2 4 0,0 2-636 16</inkml:trace>
  <inkml:trace contextRef="#ctx0" brushRef="#br0" timeOffset="136293.1">28515 7208 684 0,'0'0'0'0,"0"0"0"16,7 7 0-16,-7-7-4 0,0 0 4 0,11 14-3 15,1 8 3-15,-12-22 1 0,0 0-1 0,12 33 2 16,1 15-2-16,-13-48 3 0,0 0-3 0,12 56 4 16,0 3-4-16,-12-59 7 0,0 0-7 0,18 55 7 0,5-7-7 15,-23-48 21-15,0 0-21 0,23 42 22 0,-5-11-22 16,-18-31 30-16,0 0-30 0,14 24 30 0,-4-15-30 15,-10-9 30-15,0 0-30 0,6 7 31 0,-6-7-31 16,0 0 47-16,0 0-47 0,14-7 48 0,12-10-48 16,-26 17 75-16,0 0-75 0,30-25 75 0,0-11-75 15,-30 36 83-15,0 0-83 0,25-43 84 0,-8-11-84 0,-17 54 70 16,0 0-70-16,16-52 71 0,-3-1-71 0,-13 53 52 16,0 0-52-16,8-40 53 0,-2 16-53 0,-6 24 26 15,0 0-26-15,3-12 26 0,-3 12-26 0,0 0-1122 0</inkml:trace>
  <inkml:trace contextRef="#ctx0" brushRef="#br0" timeOffset="137099.45">29445 7332 516 0,'0'0'0'0,"0"0"0"15,-9 0 0-15,9 0 2 0,0 0-2 0,-30 7 2 16,-32 11-2-16,62-18 1 0,0 0-1 0,-70 27 2 16,8 10-2-16,62-37-1 0,0 0 1 0,-57 39 0 15,4 6 0-15,53-45-4 0,0 0 4 0,-44 39-3 16,16-14 3-16,28-25-3 0,0 0 3 0,-16 18-3 16,11-10 3-16,5-8-2 0,0 0 2 0,12 0-1 0,24-8 1 15,-36 8 0-15,0 0 0 0,44-16 1 0,7-5-1 16,-51 21 5-16,0 0-5 0,53-19 6 15,-11 6-6-15,-42 13 37 0,0 0-37 0,41-13 38 16,-3 1-38-16,-38 12 71 0,0 0-71 0,34-8 72 0,-11 4-72 16,-23 4 72-16,0 0-72 0,23 0 72 0,7 9-72 15,-30-9 62-15,0 0-62 0,28 7 63 0,-7 5-63 16,-21-12 32-16,0 0-32 0,16 21 33 0,0 3-33 0,-16-24 23 16,0 0-23-16,16 33 23 0,0-4-23 15,-16-29 15-15,0 0-15 0,14 28 16 0,-2-6-16 0,-12-22 9 16,0 0-9-16,11 18 9 0,-4-10-9 0,-7-8 2 15,0 0-2-15,7 7 3 0,-7-7-3 16,0 0 1-16,0 0-1 0,23-3 2 0,17-13-2 0,-40 16 9 16,0 0-9-16,44-21 9 0,-8-3-9 0,-36 24 29 0,0 0-29 15,31-33 29-15,6-12-29 0,-37 45 41 0,0 0-41 16,39-55 41-16,-3-6-41 0,-36 61 44 0,0 0-44 0,30-69 45 16,-2-7-45-16,-28 76 40 0,0 0-40 15,23-69 40-15,-7 17-40 0,-16 52 28 0,0 0-28 0,7-45 29 16,-14 12-29-16,7 33 23 0,0 0-23 0,-15-16 24 15,-7 16-24-15,22 0 20 0,0 0-20 0,-29 16 20 16,-4 17-20-16,33-33 21 0,0 0-21 0,-32 40 21 16,4 5-21-16,28-45 13 0,0 0-13 0,-21 60 14 15,10 16-14-15,11-76 7 0,0 0-7 0,-3 78 7 16,6-12-7-16,-3-66 4 0,0 0-4 0,11 61 4 16,5-11-4-16,-16-50 2 0,0 0-2 0,19 38 2 15,2-10-2-15,-21-28 1 0,0 0-1 0,21 19 2 0,0-11-2 16,-21-8 0-16,0 0 0 0,32 4 1 0,14-6-1 15,-46 2 1-15,0 0-1 0,41-5 2 0,-20 1-2 16,-21 4 5-16,0 0-5 0,19-5 5 0,4-10-5 16,-23 15 9-16,0 0-9 0,21-16 9 0,-7 7-9 15,-14 9 16-15,0 0-16 0,9-8 16 0,-9 8-16 16,0 0 15-16,0 0-15 0,11-4 16 0,-4 4-16 16,-7 0 13-16,0 0-13 0,5 7 14 0,-1 14-14 0,-4-21 7 15,0 0-7-15,7 26 8 0,5 5-8 0,-12-31 3 16,0 0-3-16,14 28 4 0,-3-13-4 0,-11-15 0 15,0 0 0-15,7 9 1 0,0-9-1 0,-7 0 0 0,0 0 0 16,12 0 0-16,9-9 0 0,1 2-1356 0</inkml:trace>
  <inkml:trace contextRef="#ctx0" brushRef="#br0" timeOffset="137239.94">30323 7229 729 0,'0'0'0'0,"0"0"0"16,-18 15 0-16,18-15-17 0,0 0 17 0,-12 21-17 15,0 10 17-15,-1 0-462 0</inkml:trace>
  <inkml:trace contextRef="#ctx0" brushRef="#br0" timeOffset="138955.96">30810 7639 852 0,'0'0'0'0,"0"0"0"0,-12-12 0 0,12 12 29 15,0 0-29-15,-16-13 29 0,-7 1-29 0,23 12 62 16,0 0-62-16,-34-3 63 0,-10 6-63 0,44-3 23 0,0 0-23 15,-49 12 24-15,-8 6-24 0,57-18 7 16,0 0-7-16,-53 21 7 0,4 4-7 0,49-25 3 0,0 0-3 16,-41 30 3-16,13 10-3 0,28-40 1 15,0 0-1-15,-19 36 1 0,8-8-1 0,11-28 0 0,0 0 0 16,-3 22 1-16,4-10-1 0,-1-12 0 0,0 0 0 16,11 7 1-16,7-2-1 0,-18-5 0 0,0 0 0 0,30-1 1 15,19-11-1-15,-49 12 2 0,0 0-2 0,55-21 2 16,-2-7-2-16,-53 28 12 0,0 0-12 0,49-36 12 15,-5-1-12-15,-44 37 32 0,0 0-32 0,39-39 32 16,1-17-32-16,-40 56 46 0,0 0-46 0,45-65 46 16,0-15-46-16,-45 80 50 0,0 0-50 0,45-81 50 15,-7 3-50-15,-38 78 43 0,0 0-43 0,29-68 43 16,-15 23-43-16,-14 45 35 0,0 0-35 0,8-27 36 16,0 11-36-16,-8 16 30 0,0 0-30 0,0 0 31 15,-8 7-31-15,8-7 22 0,0 0-22 0,-12 24 23 16,-4 7-23-16,16-31 20 0,0 0-20 0,-16 45 20 15,4 12-20-15,12-57 9 0,0 0-9 0,-7 61 10 0,5 0-10 16,2-61 4-16,0 0-4 0,6 57 5 0,6-2-5 16,-12-55 1-16,0 0-1 0,16 45 2 0,3-9-2 15,-19-36 0-15,0 0 0 0,21 28 1 0,0-12-1 16,-21-16 0-16,0 0 0 0,22 10 0 0,-1-3 0 16,-21-7 1-16,0 0-1 0,28 0 2 0,9-7-2 15,-37 7 4-15,0 0-4 0,39-9 4 0,-6-5-4 0,-33 14 5 16,0 0-5-16,30-19 6 0,0-5-6 0,-30 24 10 15,0 0-10-15,25-21 11 0,-11 9-11 0,-14 12 16 16,0 0-16-16,9-8 17 0,-5 1-17 0,-4 7 18 0,0 0-18 16,0 0 18-16,0 0-18 0,0 0 18 0,0 0-18 15,-11 15 18-15,4 3-18 0,7-18 12 0,0 0-12 16,-7 19 12-16,2-5-12 0,5-14 6 0,0 0-6 16,-6 12 6-16,3-5-6 0,3-7 3 0,0 0-3 15,0 0 4-15,0 0-4 0,0 0 1 0,0 0-1 0,0 0 1 16,9-9-1-16,-9 9 0 0,0 0 0 0,8-7 1 15,8-2-1-15,-16 9 1 0,0 0-1 0,16-8 2 16,-4 1-2-16,-12 7 3 0,0 0-3 0,9-4 3 16,-9 4-3-16,0 0 4 0,0 0-4 0,0 0 4 15,9 0-4-15,-9 0 4 0,0 0-4 0,7 4 4 16,13 4-4-16,-20-8 1 0,0 0-1 0,24 14 2 16,-1 4-2-16,-23-18 0 0,0 0 0 0,20 12 0 15,-1 0 0-15,-19-12 0 0,0 0 0 0,18 7 0 16,-6-2 0-16,-12-5 0 0,0 0 0 0,25-4 0 15,21-1 0-15,-46 5 0 0,0 0 0 0,47-8 0 0,-10-6 0 16,-37 14 0-16,0 0 0 0,37-23 0 0,2-8 0 16,-39 31 1-16,0 0-1 0,42-41 1 0,1-6-1 15,-43 47 4-15,0 0-4 0,40-57 4 0,-3-21-4 16,-37 78 6-16,0 0-6 0,36-80 7 0,-8 11-7 16,-28 69 9-16,0 0-9 0,21-59 10 0,-10 18-10 15,-11 41 11-15,0 0-11 0,3-30 12 0,-8 11-12 16,5 19 9-16,0 0-9 0,-9-8 10 0,-3 8-10 0,12 0 7 15,0 0-7-15,-14 1 8 0,-1 1-8 0,15-2 7 16,0 0-7-16,-10 2 8 0,-1 6-8 0,11-8 5 0,0 0-5 16,-10 14 5-16,-1 7-5 0,11-21 3 0,0 0-3 15,-7 29 3-15,-2 11-3 0,9-40 1 0,0 0-1 16,-5 44 1-16,1 9-1 0,4-53 0 0,0 0 0 16,2 54 1-16,3 1-1 0,-5-55 0 0,0 0 0 15,11 52 0-15,0-7 0 0,-11-45 0 0,0 0 0 0,14 36 0 16,2-8 0-16,-16-28 0 0,0 0 0 0,19 21 0 15,6-6 0-15,-25-15 0 0,0 0 0 0,30 13 0 16,5-8 0-16,-35-5 0 0,0 0 0 0,41 0 1 16,3-4-1-16,-44 4 0 0,0 0 0 0,42-5 1 15,0-4-1-15,-42 9 1 0,0 0-1 0,36-10 1 16,-12 1-1-16,-24 9 3 0,0 0-3 0,27-8 3 16,4-11-3-16,-31 19 4 0,0 0-4 0,29-21 4 15,-8 0-4-15,-21 21 5 0,0 0-5 0,14-21 5 16,-7 1-5-16,-7 20 5 0,0 0-5 0,4-14 6 15,-4 14-6-15,0 0 4 0,0 0-4 0,-8 2 4 0,-2 10-4 16,10-12 3-16,0 0-3 0,-11 20 3 0,4 1-3 16,7-21 1-16,0 0-1 0,-5 24 2 0,3 4-2 15,2-28 0-15,0 0 0 0,2 24 1 0,7-3-1 16,-9-21 0-16,0 0 0 0,12 16 0 0,0-8 0 16,-12-8 0-16,0 0 0 0,18 7 0 0,7 2 0 15,-25-9 0-15,0 0 0 0,30 3 0 0,5-1 0 0,-35-2 0 16,0 0 0-16,41-3 0 0,5-6 0 0,-46 9 0 15,0 0 0-15,47-12 0 0,-3-2 0 0,-44 14 1 16,0 0-1-16,36-16 1 0,-7-3-1 0,-29 19 2 0,0 0-2 16,30-24 2-16,2-9-2 0,-32 33 3 0,0 0-3 15,25-36 4-15,-13 8-4 0,-12 28 7 0,0 0-7 16,4-17 7-16,-9 7-7 0,5 10 5 0,0 0-5 16,-11 0 5-16,-5 7-5 0,16-7 4 0,0 0-4 15,-18 12 5-15,3 3-5 0,15-15 2 0,0 0-2 0,-15 18 2 16,5 2-2-16,10-20 0 0,0 0 0 0,-7 16 1 15,3-7-1-15,4-9 0 0,0 0 0 0,-2 6 0 16,2-6 0-16,0 0-1 0,0 0 1 0,2 9-1 16,-2-9 1-16,0 0-3 0,0 0 3 0,0 0-2 15,7 4 2-15,-7-4-4 0,0 0 4 0,0 0-4 16,9 0 4-16,-9 0-3 0,0 0 3 0,7-6-3 16,4-6 3-16,-11 12-3 0,0 0 3 0,16-26-2 15,5-12 2-15,-21 38-1 0,0 0 1 0,21-45 0 16,-2-7 0-16,-19 52 0 0,0 0 0 0,14-52 0 0,-3 7 0 15,-11 45 0-15,0 0 0 0,7-31 0 0,-5 14 0 16,-2 17 0-16,0 0 0 0,0 0 0 0,-18-4 0 16,18 4 0-16,0 0 0 0,-16 13 0 0,-1 11 0 15,17-24 0-15,0 0 0 0,-16 28 0 0,5 13 0 16,11-41-1-16,0 0 1 0,-9 48 0 0,1 4 0 16,8-52-2-16,0 0 2 0,-7 49-1 0,1-13 1 15,6-36-6-15,0 0 6 0,-1 28-6 0,4-13 6 16,-3-15-19-16,0 0 19 0,5 9-18 0,-5-9 18 0,0 0-34 15,0 0 34-15,7 0-33 0,0 0 33 0,1-3-1472 16</inkml:trace>
  <inkml:trace contextRef="#ctx0" brushRef="#br0" timeOffset="139165.87">31817 7339 975 0,'0'0'0'0,"11"5"0"16,13 1 0-16,-24-6 4 0,0 0-4 0,44 10 4 15,29-1-4-15,-73-9 10 0,0 0-10 0,83 12 10 16,5-5-10-16,-88-7 11 0,0 0-11 0,76 5 12 16,-20-2-12-16,-56-3 12 0,0 0-12 0,42-3 13 15,-12-1-13-15,0 1-729 0</inkml:trace>
  <inkml:trace contextRef="#ctx0" brushRef="#br0" timeOffset="-206711.61">4314 12799 236 0,'0'0'0'0,"0"0"0"0,0 0 0 0,0 0 18 0,0 0-18 15,0 0 18-15,30 19-18 0,-30-19 92 0,0 0-92 16,38 9 92-16,14 0-92 0,-52-9 106 0,0 0-106 15,66 5 106-15,13-2-106 0,-79-3 80 0,0 0-80 16,95 5 80-16,15 4-80 0,-110-9 60 0,0 0-60 0,125 9 61 16,20-4-61-16,-145-5 43 0,0 0-43 0,149 2 44 15,23-4-44-15,-172 2 34 0,0 0-34 0,188-5 35 16,12-2-35-16,-200 7 35 0,0 0-35 0,208-9 35 16,12-1-35-16,-220 10 39 0,0 0-39 0,214-11 40 15,-8 3-40-15,-206 8 37 0,0 0-37 0,205-5 37 16,-2-1-37-16,-203 6 35 0,0 0-35 0,206-5 36 15,-1 0-36-15,-205 5 28 0,0 0-28 0,197-9 29 16,-3-3-29-16,-194 12 24 0,0 0-24 0,191-12 24 16,-11 2-24-16,-180 10 21 0,0 0-21 0,167-11 21 15,-19-1-21-15,-148 12 23 0,0 0-23 0,145-12 24 16,-8 0-24-16,-137 12 19 0,0 0-19 0,129-10 19 0,-11 1-19 16,-118 9 16-16,0 0-16 0,108-12 16 0,-7 5-16 15,-101 7 18-15,0 0-18 0,89-9 18 0,-14 1-18 16,-75 8 19-16,0 0-19 0,65-6 19 0,-10 5-19 15,-55 1 18-15,0 0-18 0,45-2 19 0,-9-2-19 16,-36 4 18-16,0 0-18 0,26 0 18 0,-10-3-18 0,-16 3 15 16,0 0-15-16,9 0 16 0,-9 0-16 15,0 0 17-15,0 0-17 0,12 0 17 0,-12 0-17 0,0 0 17 16,0 0-17-16,0 0 17 0,0 0-17 0,0 0 17 16,0 0-17-16,0 0 17 0,0-7-17 0,0 7 16 0,0 0-16 15,0 0 17-15,0 0-17 0,0 0 14 0,0 0-14 16,0 0 15-16,0 0-15 0,0 0 13 0,0 0-13 15,0 0 13-15,0 0-13 0,0 0 11 0,0 0-11 16,0 0 11-16,0 0-11 0,0 0 9 0,0 0-9 0,0 0 9 16,0 0-9-16,0 0 8 0,0 0-8 0,0 0 9 15,0 0-9-15,0 0 8 0,0 0-8 0,0 0 8 16,0 0-8-16,0 0 8 0,0 0-8 0,0 0 8 16,0 0-8-16,0 0 6 0,0 0-6 0,0 0 7 15,0 0-7-15,0 0 5 0,0 0-5 0,9 0 6 16,-9 0-6-16,0 0 3 0,0 0-3 0,0 0 4 15,0 0-4-15,0 0 2 0,0 0-2 0,0 0 3 16,0 0-3-16,0 0 1 0,0 0-1 0,0 0 2 16,0 0-2-16,0 0 0 0,0 0 0 0,0 0 1 15,0 0-1-15,0 0 0 0,0 0 0 0,2 10 0 16,-2-10 0-16,0 0-2 0,0 0 2 0,3 14-2 16,-6 5 2-16,3-19-11 0,0 0 11 0,-11 33-10 0,-10 7 10 15,-2 0-1542-15</inkml:trace>
  <inkml:trace contextRef="#ctx0" brushRef="#br0" timeOffset="-204836.64">9095 11202 259 0,'0'0'0'0,"0"0"0"0,0 0 0 0,0 0 28 15,0 0-28-15,0 0 28 0,0 0-28 0,0 0 28 0,0 0-28 16,0 0 29-16,0 0-29 0,0 0 35 0,0 0-35 16,0 0 35-16,0 0-35 0,0 0 28 0,0 0-28 15,0 0 29-15,0 0-29 0,0 0 23 0,0 0-23 16,0 0 24-16,0 0-24 0,0 0 20 0,0 0-20 0,0 0 21 16,0 0-21-16,0 0 23 0,0 0-23 0,0 0 24 15,0 0-24-15,0 0 23 0,0 0-23 0,0 0 24 16,0 0-24-16,0 0 21 0,0 0-21 0,0 0 22 15,0 0-22-15,0 0 24 0,0 0-24 0,0 0 25 16,0 0-25-16,0 0 27 0,0 0-27 0,0 0 27 16,0 0-27-16,0 0 26 0,0 0-26 0,0 0 27 15,0 0-27-15,0 0 26 0,0 0-26 0,0 0 26 16,0 0-26-16,0 0 12 0,0 0-12 0,0 0 13 16,0 0-13-16,0 0 4 0,0 0-4 0,0 0 4 15,0 0-4-15,0 0-664 0</inkml:trace>
</inkml:ink>
</file>

<file path=ppt/ink/ink16.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2-10-21T06:07:22.171"/>
    </inkml:context>
    <inkml:brush xml:id="br0">
      <inkml:brushProperty name="width" value="0.05292" units="cm"/>
      <inkml:brushProperty name="height" value="0.05292" units="cm"/>
      <inkml:brushProperty name="color" value="#FF0000"/>
    </inkml:brush>
    <inkml:context xml:id="ctx1">
      <inkml:inkSource xml:id="inkSrc1">
        <inkml:traceFormat>
          <inkml:channel name="X" type="integer" max="3600" units="cm"/>
          <inkml:channel name="Y" type="integer" max="2064" units="cm"/>
          <inkml:channel name="T" type="integer" max="2.14748E9" units="dev"/>
        </inkml:traceFormat>
        <inkml:channelProperties>
          <inkml:channelProperty channel="X" name="resolution" value="116.50485" units="1/cm"/>
          <inkml:channelProperty channel="Y" name="resolution" value="119.30636" units="1/cm"/>
          <inkml:channelProperty channel="T" name="resolution" value="1" units="1/dev"/>
        </inkml:channelProperties>
      </inkml:inkSource>
      <inkml:timestamp xml:id="ts1" timeString="2022-10-21T06:07:23.039"/>
    </inkml:context>
  </inkml:definitions>
  <inkml:trace contextRef="#ctx0" brushRef="#br0">3351 7256 539 0,'0'0'0'0,"0"0"0"0,0 0 0 0,0 0 11 16,0 0-11-16,0 0 12 0,0 0-12 0,0 0 40 0,0 0-40 16,0 0 40-16,0 0-40 0,0 0 61 0,0 0-61 15,0 0 61-15,0 0-61 0,0 0 51 0,0 0-51 16,0 0 51-16,0 0-51 0,0 0 33 0,0 0-33 0,18 4 34 16,-7-1-34-16,-11-3 29 0,0 0-29 15,17 0 30-15,4 4-30 0,-21-4 26 0,0 0-26 0,23 5 27 16,6-2-27-16,-29-3 20 0,0 0-20 0,35 0 20 15,5 0-20-15,-40 0 18 0,0 0-18 0,46-3 19 16,4-4-19-16,-50 7 35 0,0 0-35 0,49-5 35 16,0-4-35-16,-49 9 41 0,0 0-41 0,55-7 41 15,0-2-41-15,-55 9 39 0,0 0-39 0,58-8 40 16,6 4-40-16,-64 4 34 0,0 0-34 0,63-7 35 16,-1 2-35-16,-62 5 27 0,0 0-27 0,56-8 28 15,2 8-28-15,-58 0 18 0,0 0-18 0,62-4 19 16,2-3-19-16,-64 7 17 0,0 0-17 0,63-8 17 15,9 2-17-15,-72 6 16 0,0 0-16 0,67-10 16 0,-3-2-16 16,-64 12 10-16,0 0-10 0,60-12 11 0,2 1-11 16,-62 11 11-16,0 0-11 0,63-7 11 0,-5 1-11 15,-58 6 10-15,0 0-10 0,52-2 10 0,-3 2-10 16,-49 0 9-16,0 0-9 0,49 0 10 0,-3-4-10 16,-46 4 7-16,0 0-7 0,50-3 8 0,-6-1-8 15,-44 4 6-15,0 0-6 0,40-1 7 0,10 2-7 0,-50-1 6 16,0 0-6-16,45 2 6 0,-2 0-6 0,-43-2 6 15,0 0-6-15,39 0 7 0,1 0-7 0,-40 0 5 16,0 0-5-16,34 3 6 0,-3 4-6 0,-31-7 7 16,0 0-7-16,34 9 7 0,-2-6-7 0,-32-3 7 0,0 0-7 15,31 6 7-15,1 0-7 0,-32-6 7 0,0 0-7 16,34 9 8-16,5 0-8 0,-39-9 6 0,0 0-6 16,37 8 7-16,-6 1-7 0,-31-9 5 0,0 0-5 15,32 10 6-15,3 3-6 0,-35-13 4 0,0 0-4 0,36 8 5 16,-5-3-5-16,-31-5 3 0,0 0-3 0,32 7 4 15,-4-1-4-15,-28-6 2 0,0 0-2 0,29 6 2 16,-5 7-2-16,-24-13 1 0,0 0-1 0,29 8 1 16,-3 1-1-16,-26-9 1 0,0 0-1 0,32 7 1 15,-1 0-1-15,-31-7 0 0,0 0 0 0,32 8 1 16,4-4-1-16,-36-4 0 0,0 0 0 0,37 9 1 16,-6-1-1-16,-31-8 0 0,0 0 0 0,36 9 0 15,-3-6 0-15,-33-3 0 0,0 0 0 0,32 4 1 16,0-3-1-16,-32-1 1 0,0 0-1 0,33 4 1 15,-1-1-1-15,-32-3 1 0,0 0-1 0,33 4 1 0,6-2-1 16,-39-2 1-16,0 0-1 0,46 0 1 0,0 1-1 16,-46-1 1-16,0 0-1 0,53 2 2 0,-4 1-2 15,-49-3 1-15,0 0-1 0,55 0 2 0,-6 4-2 16,-49-4 1-16,0 0-1 0,50 0 2 0,1 0-2 16,-51 0 2-16,0 0-2 0,58 0 2 0,-3 0-2 15,-55 0 2-15,0 0-2 0,61 0 3 0,-1-4-3 16,-60 4 3-16,0 0-3 0,59 0 4 0,-8 0-4 0,-51 0 2 15,0 0-2-15,47 0 3 0,3 4-3 0,-50-4 2 16,0 0-2-16,42 0 2 0,2 2-2 0,-44-2 2 0,0 0-2 16,37 1 2-16,-1 1-2 0,-36-2 1 0,0 0-1 15,31 4 2-15,-4-4-2 0,-27 0 1 0,0 0-1 16,28 3 1-16,-7-3-1 0,-21 0 0 0,0 0 0 16,23 2 1-16,-4 0-1 0,-19-2 1 0,0 0-1 15,18 5 1-15,5-2-1 0,-23-3 0 0,0 0 0 16,21 5 1-16,2 2-1 0,-23-7 0 0,0 0 0 0,23 2 0 15,4 0 0-15,-27-2 0 0,0 0 0 0,22 1 0 16,10 3 0-16,-32-4 0 0,0 0 0 0,32 5 0 16,3 2 0-16,-35-7 0 0,0 0 0 0,37 5 0 15,-1-3 0-15,-36-2 0 0,0 0 0 0,40 0 0 16,-3 0 0-16,-37 0 0 0,0 0 0 0,35 2 0 16,6-4 0-16,-41 2 0 0,0 0 0 0,42-3 0 15,8-1 0-15,-50 4 1 0,0 0-1 0,49-3 1 16,2-1-1-16,-51 4 2 0,0 0-2 0,53-2 2 0,2-1-2 15,-55 3 3-15,0 0-3 0,53-5 3 0,1 1-3 16,-54 4 4-16,0 0-4 0,55-3 4 0,-2-2-4 16,-53 5 4-16,0 0-4 0,57-7 5 0,4 2-5 15,-61 5 5-15,0 0-5 0,60-4 6 0,2 1-6 16,-62 3 6-16,0 0-6 0,63-6 6 0,-4-1-6 16,-59 7 5-16,0 0-5 0,63-8 5 0,-3 8-5 15,-60 0 5-15,0 0-5 0,67-4 6 0,0 1-6 16,-67 3 4-16,0 0-4 0,67-4 4 0,-3 3-4 15,-64 1 3-15,0 0-3 0,58-7 3 0,5-2-3 0,-63 9 2 16,0 0-2-16,64-12 3 0,3 5-3 0,-67 7 2 16,0 0-2-16,69-2 2 0,-9-1-2 0,-60 3 2 15,0 0-2-15,58-5 3 0,0 1-3 0,-58 4 4 0,0 0-4 16,53-3 4-16,3-1-4 0,-56 4 4 0,0 0-4 16,57-3 4-16,-1 1-4 0,-56 2 4 15,0 0-4-15,55-3 4 0,-7-2-4 0,-48 5 4 0,0 0-4 16,49-2 4-16,-3 2-4 0,-46 0 4 0,0 0-4 15,49 2 5-15,-3-1-5 0,-46-1 5 0,0 0-5 0,44 0 6 16,-3-3-6-16,-41 3 4 0,0 0-4 0,46-2 5 16,3 4-5-16,-49-2 5 0,0 0-5 0,46 2 5 15,0-1-5-15,-46-1 4 0,0 0-4 0,44 4 5 16,0-4-5-16,-44 0 4 0,0 0-4 0,46 3 4 16,0-3-4-16,-46 0 2 0,0 0-2 0,49 0 3 15,1-3-3-15,-50 3 2 0,0 0-2 0,51 0 2 16,5 3-2-16,-56-3 2 0,0 0-2 0,55 5 3 15,-1-1-3-15,-54-4 3 0,0 0-3 0,50 0 3 16,-6 0-3-16,-44 0 2 0,0 0-2 0,46 0 3 0,5 3-3 16,-51-3 3-16,0 0-3 0,53 0 4 0,5 0-4 15,-58 0 3-15,0 0-3 0,49 0 3 0,3 2-3 16,-52-2 3-16,0 0-3 0,45 0 4 0,1 0-4 16,-46 0 4-16,0 0-4 0,48 2 4 0,1-1-4 15,-49-1 4-15,0 0-4 0,46 4 4 0,-5-1-4 16,-41-3 3-16,0 0-3 0,44 2 4 0,5-4-4 15,-49 2 4-15,0 0-4 0,48 0 4 0,-4 0-4 16,-44 0 3-16,0 0-3 0,41 4 4 0,1 1-4 16,-42-5 3-16,0 0-3 0,44 4 3 0,0-3-3 15,-44-1 2-15,0 0-2 0,41 2 3 0,5-2-3 0,-46 0 2 16,0 0-2-16,49 5 2 0,0 0-2 0,-49-5 2 16,0 0-2-16,50 7 2 0,-4-2-2 0,-46-5 2 0,0 0-2 15,44 4 2-15,-2-4-2 0,-42 0 1 0,0 0-1 16,46 3 2-16,-2 1-2 0,-44-4 2 0,0 0-2 15,44 2 2-15,5-1-2 0,-49-1 2 0,0 0-2 0,48 0 2 16,0 2-2-16,-48-2 2 0,0 0-2 0,46 3 3 16,-6-3-3-16,-40 0 2 0,0 0-2 0,44-3 3 15,-1 1-3-15,-43 2 3 0,0 0-3 0,44-1 3 16,-4-1-3-16,-40 2 3 0,0 0-3 0,44-4 4 16,7 1-4-16,-51 3 4 0,0 0-4 0,55-4 4 15,3 3-4-15,-58 1 5 0,0 0-5 0,52-4 5 16,0-3-5-16,-52 7 5 0,0 0-5 0,53-5 6 15,2 5-6-15,-55 0 7 0,0 0-7 0,55-3 8 16,-4-1-8-16,-51 4 8 0,0 0-8 0,53-1 8 16,5-3-8-16,-58 4 8 0,0 0-8 0,58-3 8 0,2 1-8 15,-60 2 8-15,0 0-8 0,60 0 8 0,2 0-8 16,-62 0 7-16,0 0-7 0,63 0 7 0,4 0-7 16,-67 0 5-16,0 0-5 0,67 0 6 0,0-2-6 15,-67 2 4-15,0 0-4 0,69-2 5 0,-5-1-5 16,-64 3 4-16,0 0-4 0,58-5 4 0,5 1-4 15,-63 4 3-15,0 0-3 0,66-3 3 0,1-1-3 0,-67 4 2 16,0 0-2-16,67-1 2 0,0-1-2 0,-67 2 1 16,0 0-1-16,63-2 2 0,1-1-2 0,-64 3 1 15,0 0-1-15,62-4 2 0,-1 1-2 0,-61 3 1 16,0 0-1-16,62-2 1 0,5 2-1 0,-67 0 1 0,0 0-1 16,64 0 1-16,-10 0-1 0,-54 0 1 0,0 0-1 15,55 0 2-15,0 0-2 0,-55 0 1 0,0 0-1 16,54 0 2-16,-4 0-2 0,-50 0 1 0,0 0-1 15,51 0 1-15,2 2-1 0,-53-2 1 0,0 0-1 0,51 2 1 16,-5-1-1-16,-46-1 1 0,0 0-1 0,42 4 2 16,-1-4-2-16,-41 0 2 0,0 0-2 0,44 3 3 15,-4-3-3-15,-40 0 2 0,0 0-2 0,43 2 3 16,-1 5-3-16,-42-7 2 0,0 0-2 0,46 3 2 16,0 1-2-16,-46-4 3 0,0 0-3 0,46 1 3 15,-9 3-3-15,-37-4 3 0,0 0-3 0,35 3 4 16,0 1-4-16,-35-4 4 0,0 0-4 0,35 5 4 15,1-5-4-15,-36 0 4 0,0 0-4 0,31 4 4 16,-1-3-4-16,-30-1 3 0,0 0-3 0,30 2 4 0,-7-2-4 16,-23 0 4-16,0 0-4 0,27 2 4 0,-2 5-4 15,-25-7 2-15,0 0-2 0,29 3 3 0,1-1-3 16,-30-2 2-16,0 0-2 0,29 0 2 0,-13-4-2 16,-16 4 2-16,0 0-2 0,15-1 3 0,12 2-3 15,-27-1 2-15,0 0-2 0,25 2 2 0,-4-2-2 16,-21 0 1-16,0 0-1 0,17-3 2 0,6-1-2 15,-23 4 1-15,0 0-1 0,23 0 1 0,-2-3-1 16,-21 3 1-16,0 0-1 0,25-2 2 0,10 0-2 0,-35 2 2 16,0 0-2-16,41-1 2 0,0-3-2 0,-41 4 2 15,0 0-2-15,45-3 2 0,5 1-2 0,-50 2 2 16,0 0-2-16,49-2 2 0,2 2-2 0,-51 0 2 0,0 0-2 16,52 0 2-16,7-2-2 0,-59 2 1 15,0 0-1-15,57-3 1 0,5 3-1 0,-62 0 0 0,0 0 0 16,61 0 1-16,8 0-1 0,-69 0 0 0,0 0 0 15,67 0 1-15,-3 3-1 0,-64-3 0 0,0 0 0 16,63 2 1-16,4-2-1 0,-67 0 0 0,0 0 0 0,73 2 0 16,1 3 0-16,-74-5 0 0,0 0 0 0,70 5 0 15,-6 7 0-15,-64-12 0 0,0 0 0 0,65 11 0 16,0-3 0-16,-65-8 0 0,0 0 0 0,64 4 0 16,3 4 0-16,-67-8 0 0,0 0 0 0,63 7 0 15,-5 2 0-15,-58-9 0 0,0 0 0 0,55 9 0 16,-5-6 0-16,-50-3 1 0,0 0-1 0,49 5 1 15,-3 2-1-15,-46-7 1 0,0 0-1 0,46 5 1 16,-4-1-1-16,-42-4 1 0,0 0-1 0,44-4 2 16,0 1-2-16,-44 3 2 0,0 0-2 0,37-5 3 15,-7 5-3-15,-30 0 2 0,0 0-2 0,30 0 3 0,4 3-3 16,-34-3 3-16,0 0-3 0,31 2 3 0,-8-4-3 16,-23 2 3-16,0 0-3 0,23-3 4 0,-2 3-4 15,-21 0 4-15,0 0-4 0,29 0 5 0,-1 0-5 16,-28 0 6-16,0 0-6 0,30 0 7 0,3-7-7 15,-33 7 7-15,0 0-7 0,34-5 7 0,-4 5-7 16,-30 0 6-16,0 0-6 0,32-4 6 0,6 4-6 16,-38 0 3-16,0 0-3 0,38 0 3 0,-3-1-3 0,-35 1 1 15,0 0-1-15,32-4 2 0,-2 1-2 0,-30 3 0 16,0 0 0-16,37-4 1 0,8-1-1 0,-45 5 1 16,0 0-1-16,45-4 1 0,-3-1-1 0,-42 5 1 15,0 0-1-15,47-1 2 0,8-5-2 0,-55 6 2 0,0 0-2 16,55-5 2-16,-11 3-2 0,-44 2 2 0,0 0-2 15,39 0 2-15,0 0-2 0,-39 0 2 0,0 0-2 16,38-1 3-16,1-3-3 0,-39 4 2 0,0 0-2 0,41-8 2 16,3 1-2-16,-44 7 1 0,0 0-1 0,42-4 2 15,-5 3-2-15,-37 1 1 0,0 0-1 0,39 0 2 16,3 1-2-16,-42-1 0 0,0 0 0 0,43 2 1 16,-6 0-1-16,-37-2 0 0,0 0 0 0,35 0 0 15,6 0 0-15,-41 0 0 0,0 0 0 0,38 3 0 16,-2-3 0-16,-36 0 0 0,0 0 0 0,35 4 0 15,9-8 0-15,-44 4-1 0,0 0 1 0,46 0 0 16,-2 0 0-16,-44 0 0 0,0 0 0 0,39 4 0 16,0 1 0-16,-39-5 0 0,0 0 0 0,38 3 0 0,-1-6 0 15,-37 3 0-15,0 0 0 0,39-5 0 0,7-2 0 16,-46 7 0-16,0 0 0 0,48-5 0 0,-1-2 0 16,-47 7 0-16,0 0 0 0,46-6 0 0,-7 3 0 15,-39 3 0-15,0 0 0 0,39-5 0 0,3 3 0 16,-42 2 0-16,0 0 0 0,37 0 0 0,-12 0 0 15,-25 0 0-15,0 0 0 0,23 2 0 0,0-1 0 16,-23-1 0-16,0 0 0 0,21 4 0 0,-5-4 0 16,-16 0 0-16,0 0 0 0,12 0 0 0,-12 0 0 15,0 0 0-15,0 0 0 0,9 0 0 0,-9 0 0 0,0 0-1 16,0 0 1-16,0 0 0 0,0 0 0 0,0 0-2 0,0 0 2 16,5 0-1-16,-5 0 1 0,0 0-4 0,0 0 4 15,0 0-4-15,0 0 4 0,0 0-7 0,0 0 7 16,7 5-6-16,-5 6 6 0,-2-11-10 0,0 0 10 15,0 12-10-15,-3 1 10 0,3-13-14 0,0 0 14 16,-6 16-14-16,1 0 14 0,-4-4-1828 0</inkml:trace>
  <inkml:trace contextRef="#ctx1" brushRef="#br0">22427 11454 0,'0'0'0,"0"0"16,28-18-1,-28 18 1,0 0 0,0 0-1,0 0 1,0 0 0,0 0-1,0 0 1,0 0-1,0 0 1,0 0 0,0 0-1,0 0 1,0 0 0,0 0-1,0 0 1,0 0-1,0 0 1,0 0 0,0 0-1,0 0-15,0 0 16,0 0 0,0 0-1,0 0 1,0 0-1,0 0 1</inkml:trace>
  <inkml:trace contextRef="#ctx0" brushRef="#br0" timeOffset="3152.88">21717 6088 527 0,'0'0'0'0,"0"0"0"15,0 0 0-15,0 0 21 0,0 0-21 0,0 0 21 16,0 0-21-16,0 0 57 0,0 0-57 0,0 0 58 15,0 0-58-15,0 0 110 0,0 0-110 0,0 0 110 16,0 0-110-16,0 0 98 0,0 0-98 0,0 0 98 16,0 0-98-16,0 0 63 0,0 0-63 0,0 0 63 15,0 0-63-15,0 0 56 0,0 0-56 0,0 0 57 16,0 0-57-16,0 0 55 0,0 0-55 0,-14-24 56 16,9 15-56-16,5 9 47 0,0 0-47 0,-7-12 48 15,-2 0-48-15,9 12 51 0,0 0-51 0,-13-19 51 0,-2-2-51 16,15 21 53-16,0 0-53 0,-20-15 53 15,-3-1-53-15,23 16 47 0,0 0-47 0,-23-9 48 0,2 6-48 16,21 3 44-16,0 0-44 0,-23 2 45 0,-9 3-45 16,32-5 39-16,0 0-39 0,-38 12 39 0,-1 4-39 15,39-16 27-15,0 0-27 0,-35 13 28 0,3 10-28 16,32-23 21-16,0 0-21 0,-28 21 21 0,-1 6-21 16,29-27 16-16,0 0-16 0,-24 30 17 0,-8 3-17 0,32-33 13 15,0 0-13-15,-32 34 14 0,-3 3-14 0,35-37 11 16,0 0-11-16,-30 36 12 0,0-3-12 0,30-33 9 15,0 0-9-15,-27 33 9 0,3-2-9 0,24-31 7 0,0 0-7 16,-21 34 7-16,1 5-7 0,20-39 4 0,0 0-4 16,-19 38 5-16,-8-2-5 0,27-36 3 0,0 0-3 15,-28 40 4-15,5 0-4 0,23-40 3 0,0 0-3 16,-19 36 3-16,6 0-3 0,13-36 2 0,0 0-2 16,-8 30 3-16,-1 1-3 0,9-31 1 0,0 0-1 15,-6 29 2-15,-1 2-2 0,7-31 0 0,0 0 0 16,-1 33 1-16,-3-5-1 0,4-28 0 0,0 0 0 15,0 29 0-15,4 3 0 0,-4-32 0 0,0 0 0 0,3 29 0 16,2-5 0-16,-5-24 0 0,0 0 0 0,9 23 0 16,5-3 0-16,-14-20 0 0,0 0 0 0,16 21 0 15,2-4 0-15,-18-17 0 0,0 0 0 0,21 16 0 16,6 0 0-16,-27-16-1 0,0 0 1 0,26 15 0 16,7 3 0-16,-33-18-2 0,0 0 2 0,41 15-1 15,3-3 1-15,-44-12-3 0,0 0 3 0,46 9-2 16,0 1 2-16,-46-10-3 0,0 0 3 0,49 9-3 0,4-4 3 15,-53-5-4-15,0 0 4 0,53 0-4 0,7-3 4 16,-60 3-6-16,0 0 6 0,57-6-6 0,-1 1 6 16,-56 5-7-16,0 0 7 0,49-3-6 0,6-1 6 15,-55 4-7-15,0 0 7 0,46-5-7 0,-9-5 7 16,-37 10-6-16,0 0 6 0,39-18-6 0,1-6 6 16,-40 24-6-16,0 0 6 0,37-27-5 0,-1-1 5 15,-36 28-3-15,0 0 3 0,28-38-2 0,4-14 2 0,-32 52-1 16,0 0 1-16,30-61 0 0,-11 2 0 0,-19 59 0 15,0 0 0-15,12-53 0 0,-3 4 0 0,-9 49 2 16,0 0-2-16,4-52 2 0,-4-1-2 0,0 53 5 0,0 0-5 16,-4-57 6-16,-1 1-6 0,5 56 10 0,0 0-10 15,-11-55 10-15,-6 10-10 0,17 45 13 0,0 0-13 16,-25-38 13-16,-7 2-13 0,32 36 20 0,0 0-20 16,-37-37 20-16,-3 3-20 0,40 34 25 0,0 0-25 15,-39-33 25-15,2 0-25 0,37 33 25 0,0 0-25 16,-32-24 26-16,6-1-26 0,26 25 23 0,0 0-23 15,-23-15 23-15,0 3-23 0,23 12 13 0,0 0-13 16,-23-6 13-16,0 6-13 0,23 0 6 0,0 0-6 0,-25 0 7 16,-3-15-7-16,1 3-1781 0</inkml:trace>
  <inkml:trace contextRef="#ctx0" brushRef="#br0" timeOffset="18969.88">7340 8649 931 0,'0'0'0'0,"0"0"0"0,0 0 0 15,0 0 4-15,0 0-4 0,0 0 4 0,0 0-4 16,0 0 2-16,0 0-2 0,0 0 3 0,0 0-3 15,0 0 1-15,0 0-1 0,0 0 1 0,0 0-1 16,0 0 1-16,0 0-1 0,-11 18 1 0,11-18-1 16,0 0 1-16,0 0-1 0,2 7 2 0,1-1-2 15,-3-6 2-15,0 0-2 0,9 9 2 0,9 0-2 0,-18-9 4 16,0 0-4-16,23 8 4 0,3 3-4 0,-26-11 6 16,0 0-6-16,28 12 6 0,4 2-6 0,-32-14 16 15,0 0-16-15,32 12 17 0,0-3-17 0,-32-9 25 16,0 0-25-16,35 10 26 0,11 2-26 0,-46-12 32 15,0 0-32-15,49 9 33 0,0-1-33 0,-49-8 43 0,0 0-43 16,59 7 44-16,4-2-44 0,-63-5 49 0,0 0-49 16,67 7 49-16,2-1-49 0,-69-6 53 0,0 0-53 0,69 7 53 15,3-2-53-15,-72-5 44 0,0 0-44 0,80 3 45 16,1 1-45-16,-81-4 36 0,0 0-36 0,83 1 37 16,1 1-37-16,-84-2 37 0,0 0-37 0,78 0 37 15,-1 0-37-15,-77 0 34 0,0 0-34 0,82 2 35 16,8 1-35-16,-90-3 30 0,0 0-30 0,93 4 31 15,-3 1-31-15,-90-5 25 0,0 0-25 0,92 3 26 16,3-6-26-16,-95 3 30 0,0 0-30 0,95-2 30 16,-1 7-30-16,-94-5 28 0,0 0-28 0,90 4 28 15,1-4-28-15,-91 0 24 0,0 0-24 0,96 0 24 16,6 0-24-16,-102 0 21 0,0 0-21 0,100 3 22 0,-1 3-22 16,-99-6 19-16,0 0-19 0,99 0 20 15,2 0-20-15,-101 0 18 0,0 0-18 0,98 0 18 0,-4 3-18 16,-94-3 17-16,0 0-17 0,95-3 18 0,0-3-18 15,-95 6 15-15,0 0-15 0,99-3 15 0,0 3-15 16,-99 0 13-16,0 0-13 0,90-4 13 0,2 1-13 16,-92 3 11-16,0 0-11 0,86-2 12 0,0 0-12 15,-86 2 10-15,0 0-10 0,90 0 11 0,0 0-11 0,-90 0 8 16,0 0-8-16,94 0 9 0,3 0-9 0,-97 0 11 16,0 0-11-16,99 0 11 0,-6 0-11 0,-93 0 12 15,0 0-12-15,95 0 13 0,-1 0-13 0,-94 0 11 0,0 0-11 16,100 0 12-16,4 0-12 0,-104 0 11 0,0 0-11 15,101 2 11-15,-2 0-11 0,-99-2 10 0,0 0-10 16,99 0 10-16,-6-4-10 0,-93 4 8 0,0 0-8 16,95-1 8-16,-3-3-8 0,-92 4 6 0,0 0-6 0,93 0 7 15,5 4-7-15,-98-4 5 0,0 0-5 0,98 1 6 16,5 3-6-16,-103-4 4 0,0 0-4 0,104 3 5 16,0-6-5-16,-104 3 4 0,0 0-4 0,107-2 5 15,-11 4-5-15,-96-2 4 0,0 0-4 0,97 3 4 16,0-3-4-16,-97 0 3 0,0 0-3 0,98 4 4 15,6-4-4-15,-104 0 3 0,0 0-3 0,105 3 3 16,-8 3-3-16,-97-6 1 0,0 0-1 0,104 0 2 16,3 0-2-16,-107 0 3 0,0 0-3 0,108 3 3 15,-6-1-3-15,-102-2 2 0,0 0-2 0,102 0 2 16,6-5-2-16,-108 5 2 0,0 0-2 0,108-7 3 16,-4 8-3-16,-104-1 2 0,0 0-2 0,109 6 2 15,4-6-2-15,-113 0 2 0,0 0-2 0,115-6 2 0,-4 3-2 16,-111 3 2-16,0 0-2 0,111-4 3 0,2 1-3 15,-113 3 4-15,0 0-4 0,113-4 4 0,-4 3-4 16,-109 1 5-16,0 0-5 0,111-4 5 0,7-1-5 16,-118 5 7-16,0 0-7 0,115-3 7 0,7-1-7 15,-122 4 6-15,0 0-6 0,118-7 7 0,2 6-7 16,-120 1 8-16,0 0-8 0,113-7 8 0,0-2-8 0,-113 9 7 16,0 0-7-16,114-9 7 0,6 6-7 0,-120 3 5 15,0 0-5-15,122-5 6 0,-4 1-6 0,-118 4 7 16,0 0-7-16,118-3 7 0,2-1-7 0,-120 4 8 0,0 0-8 15,122-3 9-15,-4 1-9 0,-118 2 7 0,0 0-7 16,109 0 8-16,1-3-8 0,-110 3 7 0,0 0-7 16,104-4 8-16,-4 2-8 0,-100 2 5 0,0 0-5 15,101-1 5-15,-9-1-5 0,-92 2 5 0,0 0-5 0,93-4 5 16,-10 1-5-16,-83 3 4 0,0 0-4 0,81-2 5 16,2 1-5-16,-83 1 3 0,0 0-3 0,79 0 4 15,-8 0-4-15,-71 0 2 0,0 0-2 0,65 1 3 16,-7 1-3-16,-58-2 2 0,0 0-2 0,45 3 2 15,-19-3-2-15,-26 0 1 0,0 0-1 0,18 0 2 16,-4 0-2-16,-14 0 1 0,0 0-1 0,10 0 1 16,-1 0-1-16,-9 0 0 0,0 0 0 0,7 0 1 15,-7 0-1-15,0 0 0 0,0 0 0 0,7 0 0 16,-7 0 0-16,0 0 0 0,0 0 0 0,0 0 0 0,0 0 0 16,0 0-2-16,0 0 2 0,0 0-2 15,0 0 2-15,0 0-6 0,0 0 6 0,0 0-6 0,0 0 6 16,0 0-14-16,0 0 14 0,-23 4-14 0,-33-8 14 15,-2 4-1922-15</inkml:trace>
  <inkml:trace contextRef="#ctx0" brushRef="#br0" timeOffset="27001.64">27093 7845 337 0,'0'0'0'0,"0"0"0"0,0 0 0 0,0 0 8 16,0 0-8-16,0 0 9 0,0 0-9 0,0 0 27 15,0 0-27-15,0 0 28 0,0 0-28 0,0 0 45 16,0 0-45-16,0 0 46 0,0 0-46 0,0 0 47 16,0 0-47-16,0 0 48 0,0 0-48 0,0 0 36 0,0 0-36 15,0 0 36-15,0 0-36 0,0 0 28 0,0 0-28 16,0 0 29-16,0 0-29 0,0 0 21 0,0 0-21 16,0 0 21-16,0 0-21 0,0 0 16 0,0 0-16 0,0 0 17 15,-8 26-17-15,8-26 13 0,0 0-13 16,-4 34 14-16,0 8-14 0,4-42 12 0,0 0-12 0,-1 48 12 15,-3-1-12-15,4-47 11 0,0 0-11 0,-5 47 11 16,-2 5-11-16,7-52 8 0,0 0-8 0,-7 51 9 16,0 1-9-16,7-52 8 0,0 0-8 0,-7 51 8 15,0-5-8-15,7-46 6 0,0 0-6 0,-7 45 7 16,-2 0-7-16,9-45 5 0,0 0-5 0,-9 40 6 16,5-4-6-16,4-36 3 0,0 0-3 0,-1 30 4 15,-3-9-4-15,4-21 2 0,0 0-2 0,-2 15 3 16,1-4-3-16,1-11 2 0,0 0-2 0,0 8 2 15,0-8-2-15,0 0 2 0,0 0-2 0,0 0 2 16,0 0-2-16,0 0 1 0,0 0-1 0,0 0 2 0,-11-27-2 16,0-3-654-16</inkml:trace>
  <inkml:trace contextRef="#ctx0" brushRef="#br0" timeOffset="28154.2">27409 7907 807 0,'0'0'0'15,"0"0"0"-15,0 0 0 0,0 0 3 0,0 0-3 0,0 0 3 16,7 0-3-16,-7 0 7 0,0 0-7 0,0 0 8 16,0 0-8-16,0 0 22 0,0 0-22 0,18-14 22 15,12-5-22-15,-30 19 28 0,0 0-28 0,39-21 28 16,8-3-28-16,-47 24 30 0,0 0-30 0,58-17 30 16,9 3-30-16,-67 14 24 0,0 0-24 0,76-14 25 15,7-8-25-15,-83 22 17 0,0 0-17 0,90-18 18 16,18 3-18-16,-108 15 16 0,0 0-16 0,111-9 16 15,-4 6-16-15,-107 3 15 0,0 0-15 0,113-2 16 16,9 2-16-16,-122 0 15 0,0 0-15 0,125 5 15 16,-1 4-15-16,-124-9 13 0,0 0-13 0,130 12 14 0,8 3-14 15,-138-15 18-15,0 0-18 0,141 16 18 0,2-4-18 16,-143-12 29-16,0 0-29 0,144 12 30 0,1 0-30 16,-145-12 38-16,0 0-38 0,139 14 38 0,-12 0-38 15,-127-14 40-15,0 0-40 0,115 17 41 0,-14 8-41 16,-101-25 35-16,0 0-35 0,100 20 35 0,3 3-35 0,-103-23 28 15,0 0-28-15,100 19 29 0,-1 3-29 0,-99-22 23 16,0 0-23-16,97 16 24 0,-2-4-24 0,-95-12 20 16,0 0-20-16,99 14 21 0,0 5-21 0,-99-19 16 15,0 0-16-15,100 17 17 0,-3-5-17 0,-97-12 16 0,0 0-16 16,97 14 16-16,7 3-16 0,-104-17 16 0,0 0-16 16,104 14 16-16,-3 2-16 0,-101-16 18 0,0 0-18 15,102 14 18-15,1-4-18 0,-103-10 17 0,0 0-17 16,93 9 18-16,-21-2-18 0,-72-7 15 0,0 0-15 15,67 7 15-15,7 1-15 0,-74-8 15 0,0 0-15 0,75 5 16 16,-5 2-16-16,-70-7 11 0,0 0-11 0,65 0 12 16,-1 2-12-16,-64-2 10 0,0 0-10 0,53 4 11 15,-18-1-11-15,-35-3 9 0,0 0-9 0,25 3 10 16,-6 1-10-16,-19-4 7 0,0 0-7 0,14 3 8 16,-5-1-8-16,-9-2 5 0,0 0-5 0,7 4 5 15,-7-4-5-15,0 0 4 0,0 0-4 0,11 1 4 16,-11-1-4-16,0 0 1 0,0 0-1 0,7 4 2 15,-7 8-2-15,0-12 0 0,0 0 0 0,-2 19 1 16,-2-4-1-16,4-15 0 0,0 0 0 0,-5 23 0 0,-9 12 0 16,14-35 0-16,0 0 0 0,-18 36 0 0,-1 5 0 15,19-41 0-15,0 0 0 0,-21 44 0 0,-2 1 0 16,23-45 0-16,0 0 0 0,-25 52 0 0,-1 10 0 16,26-62 0-16,0 0 0 0,-25 67 0 0,4-6 0 15,21-61 0-15,0 0 0 0,-19 64 0 0,1-7 0 16,18-57 0-16,0 0 0 0,-18 49 0 0,2-8 0 15,16-41 0-15,0 0 0 0,-17 38 0 0,3-5 0 16,14-33 0-16,0 0 0 0,-15 30 0 0,-2-3 0 0,17-27 0 16,0 0 0-16,-21 24 0 0,-4-3 0 15,25-21 0-15,0 0 0 0,-32 19 0 0,-12-10 0 0,44-9-1 16,0 0 1-16,-56 3 0 0,-13-6 0 0,69 3-1 0,0 0 1 16,-81-5 0-16,-11-2 0 0,92 7-1 0,0 0 1 15,-95-9 0-15,-6-10 0 0,101 19 0 0,0 0 0 16,-107-15 0-16,-8 4 0 0,115 11 0 0,0 0 0 15,-127-10 0-15,-11-2 0 0,138 12 0 0,0 0 0 16,-146-14 0-16,-9-2 0 0,155 16 0 0,0 0 0 0,-168-19 0 16,-10 2 0-16,178 17 0 0,0 0 0 0,-190-23 1 15,-10 3-1-15,200 20 0 0,0 0 0 0,-194-21 1 16,7-3-1-16,187 24 1 0,0 0-1 0,-178-25 2 16,3 5-2-16,175 20 2 0,0 0-2 0,-172-25 2 15,2 1-2-15,170 24 2 0,0 0-2 0,-158-24 2 16,15 5-2-16,143 19 3 0,0 0-3 0,-122-16 4 15,23 2-4-15,99 14 4 0,0 0-4 0,-88-12 5 16,9 2-5-16,79 10 4 0,0 0-4 0,-73-9 4 16,12 4-4-16,61 5 1 0,0 0-1 0,-59-9 1 0,1 3-1 15,58 6 0-15,0 0 0 0,-60-4 0 0,-14 2 0 16,0 2-1458-16</inkml:trace>
  <inkml:trace contextRef="#ctx0" brushRef="#br0" timeOffset="53002.56">716 10911 739 0,'0'0'0'0,"0"0"91"0,0 0-91 0,-25-8 92 16,13 4-92-16,12 4 63 0,0 0-63 0,-18 12 64 16,-6 21-64-16,24-33 37 0,0 0-37 0,-30 47 38 15,2 10-38-15,28-57 27 0,0 0-27 0,-23 57 28 16,5 4-28-16,18-61 18 0,0 0-18 0,-7 60 18 15,14 1-18-15,-7-61 14 0,0 0-14 0,14 52 14 16,13-11-14-16,-27-41 9 0,0 0-9 0,37 31 9 16,8-10-9-16,-45-21 6 0,0 0-6 0,59 2 7 15,13-16-7-15,-72 14 5 0,0 0-5 0,76-29 5 16,5-18-5-16,-81 47 7 0,0 0-7 0,83-56 8 0,-2-2-8 16,-81 58 9-16,0 0-9 0,76-68 10 0,1-8-10 15,-77 76 11-15,0 0-11 0,64-83 12 0,-15 3-12 16,-49 80 9-16,0 0-9 0,36-69 10 0,-13 12-10 15,-23 57 7-15,0 0-7 0,8-40 8 0,-4 16-8 16,-4 24 9-16,0 0-9 0,-4-12 9 0,4 12-9 0,0 0 10 16,0 0-10-16,-23 8 10 0,-14 20-10 15,37-28 8-15,0 0-8 0,-40 40 9 0,5 5-9 0,35-45 8 16,0 0-8-16,-32 45 9 0,9-4-9 0,23-41 7 16,0 0-7-16,-18 32 7 0,6-8-7 0,12-24 8 15,0 0-8-15,-5 15 8 0,-1-6-8 0,6-9 8 0,0 0-8 16,0 0 8-16,0 0-8 0,0 0 7 0,0 0-7 15,9-3 7-15,0-3-7 0,-9 6 7 0,0 0-7 16,11-3 7-16,1 3-7 0,-12 0 8 0,0 0-8 16,10 5 8-16,5 7-8 0,-15-12 8 0,0 0-8 0,21 19 9 15,5-1-9-15,-26-18 5 0,0 0-5 0,28 19 5 16,4-7-5-16,-32-12 3 0,0 0-3 0,39 3 3 16,3-11-3-16,-42 8 1 0,0 0-1 0,50-19 2 15,4-9-2-15,-54 28 0 0,0 0 0 0,59-36 1 16,2-9-1-16,-61 45 0 0,0 0 0 0,60-52 0 15,4 3 0-15,-64 49 0 0,0 0 0 0,63-45 0 16,-1 9 0-16,-62 36 0 0,0 0 0 0,55-31 0 16,3 17 0-16,-58 14 0 0,0 0 0 0,55-4 1 15,-13 10-1-15,-42-6 0 0,0 0 0 0,35 13 1 0,-8 8-1 16,-27-21 0-16,0 0 0 0,14 26 1 0,-14 9-1 16,0-35 0-16,0 0 0 0,-9 33 0 0,-14-4 0 15,23-29 0-15,0 0 0 0,-28 31 0 0,-7 6 0 16,35-37 0-16,0 0 0 0,-32 29 0 0,9-13 0 15,23-16 0-15,0 0 0 0,-18 10 0 0,1-1 0 16,17-9 0-16,0 0 0 0,-11 8 0 0,2-4 0 0,9-4 0 16,0 0 0-16,0 0 0 0,-9 15 0 15,9-15 0-15,0 0 0 0,6 9 0 0,11-9 0 0,-17 0 0 16,0 0 0-16,29-10 0 0,2-8 0 0,-31 18 0 16,0 0 0-16,30-24 0 0,7-9 0 0,-37 33 0 15,0 0 0-15,36-40 0 0,-5-3 0 0,-31 43-1 0,0 0 1 16,29-42 0-16,1 1 0 0,-30 41 0 0,0 0 0 15,22-38 0-15,-4 5 0 0,-18 33 0 0,0 0 0 16,11-29 1-16,-2-3-1 0,-9 32 1 0,0 0-1 16,3-22 2-16,-3 8-2 0,0 14 4 0,0 0-4 15,0 0 5-15,0-5-5 0,0 5 6 0,0 0-6 0,-3 7 6 16,-3 22-6-16,6-29 6 0,0 0-6 0,-7 37 7 16,5 2-7-16,2-39 6 0,0 0-6 0,2 45 6 15,11-8-6-15,-13-37 4 0,0 0-4 0,21 33 4 16,7-9-4-16,-28-24 1 0,0 0-1 0,37 12 2 15,7-9-2-15,-44-3 0 0,0 0 0 0,46-8 1 16,3-11-1-16,-49 19-4 0,0 0 4 0,44-33-3 16,2-10 3-16,-2 1-1164 0</inkml:trace>
  <inkml:trace contextRef="#ctx0" brushRef="#br0" timeOffset="53551.46">2842 10394 1099 0,'0'0'0'0,"0"0"0"0,8-21 0 0,-8 21 0 16,0 0 0-16,6-23 0 0,-1-6 0 0,-5 29 0 16,0 0 0-16,7-31 0 0,-5 1 0 0,-2 30 19 15,0 0-19-15,3-22 20 0,1 8-20 16,-4 14 39-16,0 0-39 0,5-9 39 0,-5 9-39 0,0 0 45 0,0 0-45 15,0 0 46-15,9 14-46 0,-9-14 44 0,0 0-44 16,11 25 44-16,1 9-44 0,-12-34 30 0,0 0-30 16,18 45 31-16,-1 12-31 0,-17-57 20 0,0 0-20 15,23 66 20-15,-5 5-20 0,-18-71 13 0,0 0-13 0,14 62 14 16,0-12-14-16,-14-50 11 0,0 0-11 0,14 45 11 16,-2-12-11-16,-12-33 11 0,0 0-11 0,6 28 12 15,-3-12-12-15,-3-16 9 0,0 0-9 0,-3 13 10 16,-6 0-10-16,9-13 8 0,0 0-8 0,-14 15 9 15,-14 2-9-15,28-17 7 0,0 0-7 0,-30 19 7 16,7-6-7-16,23-13 1 0,0 0-1 0,-29 12 1 16,-18 5-1-16,47-17-1 0,0 0 1 0,-42 23 0 15,12-6 0-15,30-17-15 0,0 0 15 0,-20 21-14 16,-1 3 14-16,21-24-34 0,0 0 34 0,-14 22-33 16,5-8 33-16,9-14-41 0,0 0 41 0,4 11-41 15,4-8 41-15,-8-3-23 0,0 0 23 0,20-2-23 0,10-12 23 16,-30 14-8-16,0 0 8 0,40-22-7 0,10-7 7 15,-50 29-2-15,0 0 2 0,56-37-2 0,9-4 2 16,-65 41 0-16,0 0 0 0,66-35 0 0,4 6 0 16,-70 29 3-16,0 0-3 0,64-32 4 0,-4 5-4 15,-60 27 9-15,0 0-9 0,53-26 9 0,1 3-9 16,-54 23 12-16,0 0-12 0,46-19 13 0,-5 4-13 0,-2-1-1010 16</inkml:trace>
  <inkml:trace contextRef="#ctx0" brushRef="#br0" timeOffset="53797.01">3392 10165 1222 0,'0'0'0'0,"0"0"0"16,-9 0 0-16,9 0 0 0,0 0 0 0,-9-1 0 16,1-6 0-16,8 7 0 0,0 0 0 0,-9-6 0 15,9 6 0-15,0 0-1 0,0 0 1 0,-9-6 0 16,9 6 0-16,0 0-6 0,0 0 6 0,0 12-6 16,3 10 6-16,-1 1-847 0</inkml:trace>
  <inkml:trace contextRef="#ctx0" brushRef="#br0" timeOffset="53960.83">3547 10575 998 0,'0'0'0'0,"0"0"0"0,0 0 0 0,0 0 1 16,0 0-1-16,0 0 2 0,0 0-2 0,0 0 2 15,0 0-2-15,-9 0 3 0,9 0-3 0,0 0-4 16,0 0 4-16,-10 4-3 0,-8 6 3 0,-1 1-690 0</inkml:trace>
  <inkml:trace contextRef="#ctx0" brushRef="#br0" timeOffset="54817.67">452 12855 890 0,'-4'-38'0'0,"4"38"49"0,0 0-49 0,0-77 49 0,0 13-49 16,0 64 37-16,0 0-37 0,0-45 37 0,4 21-37 15,-4 24 42-15,0 0-42 0,1-9 42 0,3 20-42 16,-4-11 42-16,0 0-42 0,10 29 42 0,8 25-42 16,-18-54 35-16,0 0-35 0,21 60 36 0,2 11-36 15,-23-71 26-15,0 0-26 0,28 71 27 0,-5-8-27 16,-23-63 20-16,0 0-20 0,27 57 20 0,-4-7-20 16,-23-50 14-16,0 0-14 0,21 36 14 0,2-15-14 15,-23-21 10-15,0 0-10 0,17 10 10 0,-2-11-10 0,-15 1 14 16,0 0-14-16,10-16 14 0,-1-15-14 0,-9 31 31 15,0 0-31-15,7-42 31 0,-2-13-31 0,-5 55 40 0,0 0-40 16,0-62 40-16,4-7-40 0,-4 69 45 0,0 0-45 16,0-78 46-16,-4-17-46 0,4 95 47 0,0 0-47 15,-3-92 48-15,1 16-48 0,2 76 38 0,0 0-38 16,0-68 38-16,2 16-38 0,-2 52 27 0,0 0-27 16,3-38 28-16,3 16-28 0,-6 22 14 0,0 0-14 0,8-5 14 15,1 10-14-15,0 2-1408 0</inkml:trace>
  <inkml:trace contextRef="#ctx0" brushRef="#br0" timeOffset="55718.16">1319 12744 1102 0,'0'-11'0'16,"0"11"42"-16,0 0-42 0,-17-50 43 0,-10-5-43 16,27 55 28-16,0 0-28 0,-23-43 29 0,6 20-29 15,17 23 23-15,0 0-23 0,-20-3 24 0,-11 11-24 16,31-8 21-16,0 0-21 0,-32 28 21 0,2 20-21 16,30-48 13-16,0 0-13 0,-23 61 14 0,12 5-14 15,11-66 10-15,0 0-10 0,-3 57 10 0,6-14-10 16,-3-43 7-16,0 0-7 0,7 28 8 0,9-18-8 0,-16-10 4 15,0 0-4-15,20-5 5 0,3-16-5 0,-23 21 5 16,0 0-5-16,26-38 6 0,6-15-6 0,-32 53 7 0,0 0-7 16,32-63 8-16,-2 3-8 0,-30 60 9 0,0 0-9 15,24-61 9-15,3 9-9 0,-27 52 18 0,0 0-18 16,17-41 19-16,-8 16-19 0,-9 25 22 0,0 0-22 16,5-12 22-16,1 11-22 0,-6 1 21 0,0 0-21 15,7 10 22-15,2 14-22 0,-9-24 14 0,0 0-14 16,5 31 14-16,4 11-14 0,-9-42 7 0,0 0-7 0,10 48 7 15,11 3-7-15,-21-51 2 0,0 0-2 0,27 46 3 16,1-11-3-16,-28-35 0 0,0 0 0 0,32 24 1 16,5-8-1-16,-37-16 0 0,0 0 0 0,44 3 0 15,0-15 0-15,-44 12 0 0,0 0 0 0,46-26 0 16,-2-14 0-16,-44 40 0 0,0 0 0 0,37-46 1 16,-2-8-1-16,-35 54 3 0,0 0-3 0,29-55 3 15,-3-6-3-15,-26 61 8 0,0 0-8 0,19-66 9 16,-6-8-9-16,-13 74 13 0,0 0-13 0,5-76 14 15,-5-6-14-15,0 82 18 0,0 0-18 0,-3-76 18 0,-8 14-18 16,11 62 16-16,0 0-16 0,-12-47 16 0,1 23-16 16,11 24 16-16,0 0-16 0,-7-12 16 0,7 12-16 15,0 0 16-15,0 0-16 0,-19 12 16 0,-13 26-16 16,32-38 12-16,0 0-12 0,-28 55 12 0,6 13-12 16,22-68 8-16,0 0-8 0,-14 78 8 0,11 1-8 15,3-79 4-15,0 0-4 0,3 78 4 0,15-10-4 0,-18-68 2 16,0 0-2-16,23 59 2 0,9-11-2 0,-32-48 0 15,0 0 0-15,35 38 1 0,2-15-1 0,-37-23 0 16,0 0 0-16,37 8 0 0,4-10 0 0,-41 2 0 16,0 0 0-16,35-17 0 0,5-14 0 0,-40 31-1 0,0 0 1 15,36-36-1-15,-8-1 1 0,-28 37-1 0,0 0 1 16,26-34-1-16,-11-1 1 0,-15 35-1 0,0 0 1 16,12-36-1-16,-7-2 1 0,-5 38-1 0,0 0 1 15,0-37-1-15,-5 6 1 0,5 31 0 0,0 0 0 16,-9-27 0-16,0 4 0 0,9 23 0 0,0 0 0 0,-3-14 0 15,3 14 0-15,0 0 0 0,0 0 0 0,0 0 0 16,0 0 0-16,0 0 0 0,0 0 0 0,0 24 0 16,3 9 0-16,-3-33 0 0,0 0 0 0,6 30 0 15,6 1 0-15,-12-31-1 0,0 0 1 0,14 24 0 16,5 0 0-16,-19-24-2 0,0 0 2 0,23 25-1 16,4-6 1-16,-27-19-5 0,0 0 5 0,21 17-4 15,-2-14 4-15,-19-3-10 0,0 0 10 0,18 0-10 16,-7-1 10-16,-11 1-17 0,0 0 17 0,12-11-16 0,-3-11 16 15,0-1-1277-15</inkml:trace>
  <inkml:trace contextRef="#ctx0" brushRef="#br0" timeOffset="55868.85">2147 11865 964 0,'0'0'0'0,"0"0"0"0,0 15 0 0,0-15-11 16,0 0 11-16,0 16-10 0,0 6 10 0,0 1-648 16</inkml:trace>
  <inkml:trace contextRef="#ctx0" brushRef="#br0" timeOffset="56693.02">2738 12226 796 0,'0'0'0'0,"0"0"0"16,0 0 0-16,0 0-6 0,0 0 6 0,-4-7-5 16,-5-10 5-16,9 17-16 0,0 0 16 0,-10-19-16 15,-8-2 16-15,18 21 9 0,0 0-9 0,-23-15 10 16,0-1-10-16,23 16 48 0,0 0-48 0,-26-12 49 15,3 3-49-15,23 9 74 0,0 0-74 0,-23-8 74 16,2 6-74-16,21 2 73 0,0 0-73 0,-20 2 73 0,-3 3-73 16,23-5 52-16,0 0-52 0,-26 16 53 0,-6 8-53 15,32-24 43-15,0 0-43 0,-26 33 43 0,12 6-43 16,14-39 31-16,0 0-31 0,-9 40 32 0,9 5-32 16,0-45 23-16,0 0-23 0,9 37 23 0,1-11-23 15,-10-26 20-15,0 0-20 0,18 17 20 0,5-12-20 16,-23-5 16-16,0 0-16 0,26 0 16 0,1-9-16 0,-27 9 22 15,0 0-22-15,28-15 22 0,-7-13-22 0,-21 28 25 16,0 0-25-16,19-33 26 0,-1-12-26 0,-18 45 25 16,0 0-25-16,18-48 26 0,-4-4-26 0,-14 52 33 15,0 0-33-15,9-55 34 0,-4-3-34 0,-5 58 33 0,0 0-33 16,3-65 34-16,-6-11-34 0,3 76 31 0,0 0-31 16,-2-82 31-16,-1-6-31 0,3 88 23 0,0 0-23 15,0-80 24-15,0 20-24 0,0 60 20 0,0 0-20 16,-4-45 21-16,2 19-21 0,2 26 16 0,0 0-16 0,-3-14 17 15,3 14-17-15,0 0 12 0,0 0-12 16,3 10 12-16,-6 18-12 0,3-28 9 0,0 0-9 0,-4 43 9 16,8 20-9-16,-4-63 7 0,0 0-7 0,5 72 7 15,7 6-7-15,-12-78 4 0,0 0-4 0,18 76 5 16,9-3-5-16,-27-73 1 0,0 0-1 0,31 62 1 16,6-13-1-16,-37-49 0 0,0 0 0 0,37 36 0 15,7-8 0-15,-44-28 0 0,0 0 0 0,46 21 0 16,-2-4 0-16,-44-17-1 0,0 0 1 0,46 7 0 15,-2-14 0-15,-44 7-1 0,0 0 1 0,41-16-1 16,-4-3 1-16,-37 19-2 0,0 0 2 0,32-21-1 0,-4-6 1 16,-28 27-1-16,0 0 1 0,21-30-1 0,-7-3 1 15,-14 33-1-15,0 0 1 0,4-38 0 0,-2-3 0 16,-2 41 0-16,0 0 0 0,-2-40 0 0,-5 14 0 16,7 26 0-16,0 0 0 0,-2-15 0 0,2 8 0 15,0 7 0-15,0 0 0 0,0 0 0 0,-5 12 0 16,5-12 0-16,0 0 0 0,-9 22 1 0,-4 15-1 15,13-37 0-15,0 0 0 0,-5 36 0 0,5-7 0 0,0-29-1 16,0 0 1-16,2 21 0 0,5-2 0 0,-7-19-2 16,0 0 2-16,11 12-1 0,1-8 1 0,-12-4-4 15,0 0 4-15,11-4-3 0,4-3 3 0,-15 7-6 0,0 0 6 16,14-8-6-16,1-4 6 0,-15 12-7 0,0 0 7 16,14-13-7-16,-2-2 7 0,-12 15-8 0,0 0 8 15,18-21-7-15,-2-14 7 0,5 1-1444 0</inkml:trace>
  <inkml:trace contextRef="#ctx0" brushRef="#br0" timeOffset="58085.19">3253 12040 359 0,'0'0'0'0,"0"0"0"0,0-7 0 0,0 7 49 0,0 0-49 16,0 0 49-16,3-7-49 0,-3 7 71 0,0 0-71 15,0 0 71-15,5-19-71 0,-5 19 54 0,0 0-54 16,4-16 55-16,-2 2-55 0,-2 14 58 0,0 0-58 15,0-17 59-15,-6-2-59 0,6 19 51 0,0 0-51 16,-3-21 52-16,1 2-52 0,2 19 49 0,0 0-49 0,0-17 49 16,2 1-49-16,-2 16 49 0,0 0-49 15,3-17 49-15,-3 5-49 0,0 12 42 0,0 0-42 0,4-12 42 16,-2-6-42-16,-2 18 40 0,0 0-40 0,0-19 41 16,3 2-41-16,-3 17 40 0,0 0-40 0,0-17 40 15,4-4-40-15,-4 21 37 0,0 0-37 0,2-17 37 16,-2 6-37-16,0 11 35 0,0 0-35 0,0 0 35 15,-6-8-35-15,6 8 33 0,0 0-33 0,0 0 34 16,0 0-34-16,0 0 27 0,0 0-27 0,-5 12 28 16,-4 21-28-16,9-33 23 0,0 0-23 0,-7 45 24 15,5 5-24-15,2-50 16 0,0 0-16 0,6 45 17 0,2-5-17 16,-8-40 6-16,0 0-6 0,15 34 6 0,6-3-6 16,-21-31 1-16,0 0-1 0,23 18 2 0,8-11-2 15,-31-7 1-15,0 0-1 0,32 0 1 0,5-11-1 16,-37 11 2-16,0 0-2 0,35-14 2 0,-3-8-2 15,-32 22 3-15,0 0-3 0,32-26 4 0,-9-4-4 16,-23 30 6-16,0 0-6 0,21-31 6 0,-10-5-6 0,-11 36 10 16,0 0-10-16,5-36 10 0,-2-6-10 0,-3 42 16 15,0 0-16-15,-5-36 16 0,0 6-16 0,5 30 19 16,0 0-19-16,-12-22 19 0,-1 8-19 0,13 14 19 0,0 0-19 16,-5-7 19-16,5 7-19 0,0 0 18 0,0 0-18 15,-14 10 19-15,-4 22-19 0,18-32 12 0,0 0-12 16,-17 32 12-16,6 1-12 0,11-33 4 0,0 0-4 15,-9 31 4-15,6-1-4 0,3-30 1 0,0 0-1 16,-4 24 1-16,8-5-1 0,-4-19 0 0,0 0 0 0,8 12 0 16,-2-8 0-16,-6-4-2 0,0 0 2 15,9-4-1-15,3-4 1 0,-12 8-5 0,0 0 5 0,9-16-5 16,1-6 5-16,-10 22-4 0,0 0 4 0,9-33-3 16,0-7 3-16,-9 40-1 0,0 0 1 0,5-45 0 15,8-5 0-15,-13 50 0 0,0 0 0 0,8-56 0 16,1-1 0-16,-9 57 1 0,0 0-1 0,5-69 1 15,4-12-1-15,-9 81 3 0,0 0-3 0,9-78 3 16,-9 12-3-16,0 66 4 0,0 0-4 0,-3-48 5 16,3 18-5-16,0 30 5 0,0 0-5 0,3-15 6 15,-3 15-6-15,0 0 5 0,0 0-5 0,-9-4 5 0,0 13-5 16,9-9 4-16,0 0-4 0,-8 24 4 0,2 19-4 16,6-43 2-16,0 0-2 0,-8 52 3 0,8 5-3 15,0-57 0-15,0 0 0 0,0 57 0 0,0 7 0 16,0-3-1428-16</inkml:trace>
  <inkml:trace contextRef="#ctx0" brushRef="#br0" timeOffset="60251.74">3209 11906 315 0,'0'0'0'0,"0"0"0"0,0 0 0 16,0 0 31-16,0 0-31 0,0 0 31 0,0 0-31 16,0 0 47-16,0 0-47 0,0 0 47 0,0 0-47 15,0 0 64-15,0 0-64 0,0 0 64 0,0 0-64 16,0 0 72-16,0 0-72 0,0 0 73 0,0-8-73 0,0 8 75 16,0 0-75-16,-2-9 75 0,-2 0-75 0,4 9 70 15,0 0-70-15,-9-15 70 0,4-4-70 0,5 19 67 0,0 0-67 16,-5-23 68-16,5-3-68 0,0 26 65 0,0 0-65 15,-4-26 65-15,-1-1-65 0,5 27 60 0,0 0-60 16,-9-26 61-16,4 7-61 0,5 19 51 0,0 0-51 16,-7-21 51-16,-4 5-51 0,11 16 46 0,0 0-46 15,-16-15 46-15,1 6-46 0,15 9 43 0,0 0-43 0,-18-9 43 16,4 6-43-16,14 3 38 0,0 0-38 0,-27 5 38 16,-13 11-38-16,40-16 25 0,0 0-25 0,-44 33 25 15,12 18-25-15,32-51 17 0,0 0-17 0,-23 64 17 16,5 1-17-16,18-65 10 0,0 0-10 0,-5 62 10 15,10-15-10-15,-5-47 6 0,0 0-6 0,13 34 6 16,6-11-6-16,-19-23 4 0,0 0-4 0,27 14 5 16,4-8-5-16,-31-6 3 0,0 0-3 0,36-1 4 15,-8-10-4-15,-28 11 3 0,0 0-3 0,26-17 3 16,-3-4-3-16,-23 21 4 0,0 0-4 0,18-24 4 16,-8-4-4-16,-10 28 7 0,0 0-7 0,7-31 7 0,-7-2-7 15,0 33 11-15,0 0-11 0,-3-31 11 0,-2 7-11 16,5 24 15-16,0 0-15 0,-6-17 16 0,-1 1-16 15,7 16 18-15,0 0-18 0,-1-7 19 0,1 7-19 16,0 0 18-16,0 0-18 0,0 0 19 0,0 0-19 16,0 0 16-16,0 0-16 0,-9 5 16 0,10 13-16 15,-1-18 12-15,0 0-12 0,8 24 12 0,2 0-12 16,-10-24 6-16,0 0-6 0,12 28 6 0,8-2-6 0,-20-26 2 16,0 0-2-16,21 19 3 0,2-7-3 0,-23-12 1 15,0 0-1-15,23 12 2 0,-6-7-2 0,-17-5 0 16,0 0 0-16,20 7 1 0,1-7-1 0,-21 0 0 0,0 0 0 15,23-7 0-15,-5-7 0 0,-18 14 0 0,0 0 0 16,14-20 0-16,3-6 0 0,-17 26 0 0,0 0 0 16,18-28 1-16,-7-3-1 0,-11 31 2 0,0 0-2 15,14-37 2-15,3-6-2 0,-17 43 4 0,0 0-4 16,18-48 4-16,-9-8-4 0,-9 56 8 0,0 0-8 0,3-60 8 16,-1-6-8-16,-2 66 10 0,0 0-10 0,-2-68 11 15,-1 6-11-15,3 62 12 0,0 0-12 0,-5-52 13 16,1 9-13-16,4 43 12 0,0 0-12 0,-4-28 12 15,3 16-12-15,1 12 11 0,0 0-11 0,0 0 11 16,-9-7-11-16,9 7 10 0,0 0-10 0,-4 12 11 16,-1 20-11-16,5-32 8 0,0 0-8 0,-9 43 8 15,6 12-8-15,3-55 5 0,0 0-5 0,0 62 6 16,3 6-6-16,-3-68 3 0,0 0-3 0,9 66 4 16,3 1-4-16,-12-67 0 0,0 0 0 0,16 66 1 15,5-11-1-15,-21-55 0 0,0 0 0 0,23 45 0 0,4-13 0 16,-27-32-2-16,0 0 2 0,28 22-1 0,-1-10 1 15,-27-12-4-15,0 0 4 0,26 0-3 0,2-9 3 16,-28 9-4-16,0 0 4 0,27-13-4 0,-1-1 4 16,-26 14-3-16,0 0 3 0,20-14-3 0,-3-10 3 15,-17 24-1-15,0 0 1 0,13-25 0 0,-3-4 0 16,-10 29 0-16,0 0 0 0,9-29 0 0,-6-1 0 0,-3 30 1 16,0 0-1-16,0-26 1 0,0 4-1 15,0 22 3-15,0 0-3 0,-3-18 4 0,-2 10-4 0,5 8 6 16,0 0-6-16,0 0 6 0,0 0-6 0,0 0 8 0,0 0-8 15,-9-2 9-15,9 2-9 0,0 0 6 0,0 0-6 16,0 10 7-16,0 3-7 0,0-13 2 0,0 0-2 16,5 17 3-16,7 0-3 0,-12-17 0 0,0 0 0 15,20 14 1-15,-3-5-1 0,-17-9-1 0,0 0 1 16,23 1 0-16,-5-1 0 0,-18 0-2 0,0 0 2 0,21-1-2 16,2-10 2-16,-23 11-3 0,0 0 3 0,25-14-3 15,0-3 3-15,-25 17-3 0,0 0 3 0,19-19-3 16,4-9 3-16,-23 28-4 0,0 0 4 0,21-26-3 15,-5-1 3-15,-16 27-2 0,0 0 2 0,12-28-2 16,-8-8 2-16,-4 36 0 0,0 0 0 0,2-30 0 16,-2 15 0-16,0 15 0 0,0 0 0 0,-2-9 0 15,-2 2 0-15,4 7 0 0,0 0 0 0,0 0 1 16,-5-5-1-16,5 5 1 0,0 0-1 0,-9 5 1 16,-3 7-1-16,12-12 0 0,0 0 0 0,-14 21 0 15,5 2 0-15,9-23-3 0,0 0 3 0,-5 19-3 0,5-9 3 16,0-10-11-16,0 0 11 0,0 7-10 0,5 0 10 15,-5-7-21-15,0 0 21 0,0 0-21 0,5 7 21 16,-5-7-27-16,0 0 27 0,0 0-27 0,16-9 27 16,-16 9-28-16,0 0 28 0,11-15-27 0,6-11 27 15,-17 26-22-15,0 0 22 0,14-32-21 0,-1-2 21 16,-13 34-20-16,0 0 20 0,10-42-19 0,3-8 19 16,-13 50-11-16,0 0 11 0,5-54-10 0,-5 4 10 15,0 50-7-15,0 0 7 0,-2-46-6 0,-5 7 6 0,7 39-3 16,0 0 3-16,-5-29-3 0,0 15 3 0,5 14-1 15,0 0 1-15,-8-5 0 0,8 5 0 0,0 0 0 0,0 0 0 16,-5 3 0-16,-4 10 0 0,9-13 1 0,0 0-1 16,-8 27 2-16,-1 11-2 0,9-38 2 0,0 0-2 15,-2 49 3-15,7 8-3 0,-5-57 2 0,0 0-2 16,14 60 2-16,8-2-2 0,-22-58 1 0,0 0-1 16,22 51 1-16,5-7-1 0,-27-44 0 0,0 0 0 0,28 31 0 15,7-14 0-15,-35-17-1 0,0 0 1 0,32 5 0 16,-5-10 0-16,-27 5-2 0,0 0 2 0,23-19-1 15,-1-9 1-15,-22 28-11 0,0 0 11 0,18-36-11 16,-4-11 11-16,-3 1-1449 0</inkml:trace>
  <inkml:trace contextRef="#ctx0" brushRef="#br0" timeOffset="60551.61">3406 11513 1379 0,'0'0'0'0,"0"0"0"0,0 0 0 16,0 0-1-16,0 0 1 0,9-13-1 0,5-10 1 0,-14 23-2 15,0 0 2-15,26-31-2 0,10-7 2 0,-36 38 9 16,0 0-9-16,42-47 10 0,2 4-10 0,-44 43 33 0,0 0-33 15,43-38 33-15,-8 12-33 0,-35 26 50 16,0 0-50-16,32-21 50 0,-6 4-50 0,-26 17 48 0,0 0-48 16,26-14 49-16,3-3-49 0,-29 17 36 0,0 0-36 15,35-13 36-15,6 7-36 0,-41 6 18 0,0 0-18 16,42-11 19-16,-3 4-19 0,1 0-1263 0</inkml:trace>
  <inkml:trace contextRef="#ctx0" brushRef="#br0" timeOffset="61122.99">0 14120 911 0,'168'-87'-3'16,"-47"20"1"-16,-3 1-618 16</inkml:trace>
  <inkml:trace contextRef="#ctx0" brushRef="#br0" timeOffset="61617.95">1009 13829 1111 0,'-5'0'0'0,"5"0"2"0,0 0-2 0,-18 3 2 16,-1 1-2-16,10-1-4 0,9-3 4 0,-13 0-4 16,13 0 4-16,0 0 16 0,0 0-16 0,9-12 16 15,19-12-16-15,-12 14 61 0,-10 4-61 0,38-20 62 16,28-15-62-16,-35 20 85 0,-19 11-85 0,51-28 86 16,35-19-86-16,-51 27 78 0,-25 18-78 0,65-36 78 15,48-22-78-15,-74 36 62 0,-30 16-62 0,80-40 62 16,38-24-62-16,-76 41 58 0,-38 20-58 0,81-41 58 15,45-15-58-15,-86 38 49 0,-40 20-49 0,86-37 49 0,37-18-49 16,-79 39 38-16,-45 16-38 0,77-34 38 0,36-18-38 16,-81 36 35-16,-31 18-35 0,60-30 36 0,20-5-36 15,-57 26 28-15,-32 11-28 0,43-17 28 0,7-4-28 16,-40 17 23-16,-21 12-23 0,25-15 24 0,-2 1-24 16,-21 10 20-16,-13 8-20 0,12-6 21 0,-3 2-21 15,-10 2 17-15,-9 5-17 0,7-3 17 0,-7 3-17 16,0 0 14-16,0 0-14 0,-21 0 14 0,-25 8-14 15,23-4 10-15,11-2-10 0,-43 10 11 0,-26 12-11 0,44-12 0 16,16-5 0-16,-48 19 1 0,-39 15-1 0,1 1-1667 16</inkml:trace>
  <inkml:trace contextRef="#ctx0" brushRef="#br0" timeOffset="61884.68">1321 13592 1160 0,'0'0'0'0,"0"0"38"0,0 0-38 0,-14 17 38 16,9 0-38-16,-1-8 22 0,6-9-22 0,11 4 23 15,24-13-23-15,-17 5 11 0,-9 3-11 0,37-20 12 16,31-17-12-16,-36 21 5 0,-24 6-5 0,61-27 5 16,35-19-5-16,-55 29 14 0,-28 16-14 0,71-41 15 15,40-24-15-15,-67 39 27 0,-37 19-27 0,76-41 28 16,49-18-28-16,-84 41 31 0,-38 18-31 0,73-36 32 0,28-16-32 15,-68 37 25-15,-38 16-25 0,64-30 26 16,22-18-26-16,-61 33 14 0,-30 18-14 0,48-32 14 0,21-12-14 16,-1-2-1095-16</inkml:trace>
  <inkml:trace contextRef="#ctx0" brushRef="#br0" timeOffset="69118.45">12885 11361 326 0,'0'0'0'16,"0"0"0"-16,0 0 0 0,0 0 6 0,0 0-6 0,0 0 6 15,0 0-6-15,0 0 21 0,0 0-21 0,0 0 22 16,0 0-22-16,0 0 43 0,0 0-43 0,0 0 44 16,0 0-44-16,0 0 54 0,0 0-54 0,0 0 54 15,0 0-54-15,0 0 39 0,0 0-39 0,0 0 40 16,0 0-40-16,0 0 36 0,0 0-36 0,0 0 37 16,0 0-37-16,0 0 37 0,0 0-37 0,0 0 37 15,0 0-37-15,0 0 40 0,0 0-40 0,0 0 41 16,0 0-41-16,0 0 44 0,0 0-44 0,0 0 44 15,0 0-44-15,0 0 46 0,0 0-46 0,0 0 46 16,0 0-46-16,0 0 47 0,0 0-47 0,0 0 48 0,0 0-48 16,0 0 44-16,0 0-44 0,0 0 45 0,27 2-45 15,-27-2 39-15,0 0-39 0,17-4 40 0,4-1-40 16,-21 5 33-16,0 0-33 0,23-3 33 0,-5 1-33 16,-18 2 27-16,0 0-27 0,19-2 27 0,4 2-27 15,-23 0 18-15,0 0-18 0,23-5 19 0,0 0-19 16,-23 5 13-16,0 0-13 0,23-5 13 0,7 3-13 0,-30 2 11 15,0 0-11-15,32-2 11 0,3-3-11 0,-35 5 8 16,0 0-8-16,41-7 8 0,-1 4-8 0,-40 3 9 16,0 0-9-16,46 0 10 0,-11 3-10 0,-35-3 9 15,0 0-9-15,34 4 9 0,-4-1-9 0,-30-3 9 0,0 0-9 16,28 0 9-16,7 0-9 0,-35 0 8 0,0 0-8 16,32 4 9-16,-4-1-9 0,-28-3 7 0,0 0-7 15,30 2 7-15,2-4-7 0,-32 2 7 0,0 0-7 0,32-2 7 16,0 2-7-16,-32 0 6 0,0 0-6 0,33 0 6 15,6-1-6-15,-39 1 6 0,0 0-6 0,34-4 6 16,-3-1-6-16,-31 5 6 0,0 0-6 0,34-4 6 16,-2 6-6-16,-32-2 5 0,0 0-5 0,26 2 6 15,2-4-6-15,-28 2 5 0,0 0-5 0,32-3 6 16,3 1-6-16,-35 2 5 0,0 0-5 0,32-5 5 16,-6 0-5-16,-26 5 4 0,0 0-4 0,29-7 4 15,4 0-4-15,-33 7 3 0,0 0-3 0,35-5 4 16,4 3-4-16,-39 2 4 0,0 0-4 0,37-2 4 15,-8-1-4-15,-29 3 4 0,0 0-4 0,31 0 5 16,3 0-5-16,-34 0 4 0,0 0-4 0,37 1 4 0,3-2-4 16,-40 1 4-16,0 0-4 0,36 0 5 0,4-4-5 15,-40 4 5-15,0 0-5 0,43-2 5 0,6 1-5 16,-49 1 5-16,0 0-5 0,46-4 6 0,7 2-6 16,-53 2 6-16,0 0-6 0,49-3 6 0,6 6-6 15,-55-3 6-15,0 0-6 0,51 0 7 0,2 0-7 16,-53 0 6-16,0 0-6 0,53-5 7 0,-2 0-7 0,-51 5 4 15,0 0-4-15,51-7 5 0,7 2-5 16,-58 5 4-16,0 0-4 0,59-2 4 0,-5 2-4 0,-54 0 5 16,0 0-5-16,48-3 5 0,-1 1-5 0,-47 2 7 15,0 0-7-15,48-2 7 0,-2 1-7 0,-46 1 5 16,0 0-5-16,46-2 5 0,0 0-5 0,-46 2 4 0,0 0-4 16,47 0 5-16,4-3-5 0,-51 3 5 0,0 0-5 15,50 0 6-15,-4 0-6 0,-46 0 6 0,0 0-6 16,42 0 6-16,-3 0-6 0,-39 0 8 0,0 0-8 0,40 0 8 15,4-2-8-15,-44 2 8 0,0 0-8 0,45-4 9 16,-3 1-9-16,-42 3 7 0,0 0-7 0,40-3 7 16,-1-1-7-16,-39 4 10 0,0 0-10 15,43-3 10-15,1 1-10 0,-44 2 10 0,0 0-10 16,42-4 10-16,-3 3-10 0,-39 1 11 0,0 0-11 0,40-2 11 16,-3 2-11-16,-37 0 11 0,0 0-11 0,41 0 11 15,1-2-11-15,-42 2 10 0,0 0-10 0,48-3 11 16,-2-1-11-16,-46 4 9 0,0 0-9 0,46-3 10 15,-4-1-10-15,-42 4 9 0,0 0-9 0,42-1 10 16,-1 1-10-16,-41 0 7 0,0 0-7 0,44-4 8 0,2 4-8 16,-46 0 6-16,0 0-6 0,44 0 6 0,2-2-6 15,-46 2 4-15,0 0-4 0,48-3 4 0,8 0-4 16,-56 3 3-16,0 0-3 0,51 0 3 0,-2 0-3 16,-49 0 2-16,0 0-2 0,46 0 3 0,-3 0-3 15,-43 0 3-15,0 0-3 0,46-4 3 0,8 8-3 16,-54-4 2-16,0 0-2 0,51 0 3 0,2 0-3 15,-53 0 2-15,0 0-2 0,50-4 3 0,3 8-3 16,-53-4 4-16,0 0-4 0,54 0 4 0,1 0-4 0,-55 0 4 16,0 0-4-16,48-6 5 0,1 3-5 0,-49 3 5 15,0 0-5-15,49-4 6 0,6 1-6 0,-55 3 4 16,0 0-4-16,56-2 5 0,1 1-5 0,-57 1 4 0,0 0-4 16,56 0 4-16,-6 0-4 0,-50 0 3 15,0 0-3-15,49 0 4 0,6 0-4 0,-55 0 3 16,0 0-3-16,51 0 3 0,2-2-3 0,-53 2 2 0,0 0-2 15,51-4 3-15,4 1-3 0,-55 3 2 0,0 0-2 0,51-2 2 16,-3 0-2-16,-48 2 2 0,0 0-2 0,44-1 2 16,-7 1-2-16,-37 0 1 0,0 0-1 0,37 1 2 15,-2 1-2-15,-35-2 3 0,0 0-3 0,39 2 3 16,-2-4-3-16,-37 2 4 0,0 0-4 0,37-2 4 16,-2 1-4-16,-35 1 4 0,0 0-4 0,35 0 5 15,8 3-5-15,-43-3 4 0,0 0-4 0,35 2 4 16,-14-2-4-16,-21 0 4 0,0 0-4 0,25 3 4 15,8-1-4-15,-33-2 3 0,0 0-3 0,32 2 3 16,-12-6-3-16,-20 4 3 0,0 0-3 0,21-3 4 0,7 1-4 16,-28 2 3-16,0 0-3 0,33-3 3 0,-1-1-3 15,-32 4 4-15,0 0-4 0,30 0 4 0,-3-3-4 16,-27 3 3-16,0 0-3 0,28-2 4 0,9 0-4 16,-37 2 4-16,0 0-4 0,39-1 4 0,1-1-4 15,-40 2 4-15,0 0-4 0,36 0 5 0,-8 0-5 16,-28 0 4-16,0 0-4 0,32 2 4 0,-1-1-4 15,-31-1 4-15,0 0-4 0,37 2 5 0,-1-4-5 16,-36 2 4-16,0 0-4 0,35-1 4 0,2 2-4 0,-37-1 3 16,0 0-3-16,39 2 4 0,0 0-4 15,-39-2 3-15,0 0-3 0,40 0 3 0,4-4-3 0,-44 4 2 16,0 0-2-16,37-1 3 0,-10 2-3 0,-27-1 2 0,0 0-2 16,28 4 2-16,7-1-2 0,-35-3 2 0,0 0-2 15,35 4 2-15,-12-1-2 0,-23-3 1 0,0 0-1 16,27 2 1-16,5-2-1 0,-32 0 0 0,0 0 0 15,31 0 1-15,-9 3-1 0,-22-3 0 0,0 0 0 16,19 0 1-16,4 0-1 0,-23 0 0 0,0 0 0 0,19 0 0 16,-3 0 0-16,-16 0 0 0,0 0 0 0,16 0 0 15,-2 0 0-15,-14 0 0 0,0 0 0 0,12 0 0 16,1 0 0-16,-13 0 0 0,0 0 0 0,12 0 0 16,-3 0 0-16,-9 0 0 0,0 0 0 0,0 0 0 15,7 0 0-15,-7 0 0 0,0 0 0 0,0 0 0 16,0 0 0-16,0 0 0 0,0 0 0 0,0 0 0 15,-16-10 0-15,16 10-1 0,0 0 1 0,-21-26-1 16,-2-29 1-16,-2 1-1722 0</inkml:trace>
  <inkml:trace contextRef="#ctx0" brushRef="#br0" timeOffset="70617.89">23440 11230 863 0,'0'0'0'0,"0"0"0"16,0-16 0-16,0 16 13 0,0 0-13 0,0-16 14 15,-5 4-14-15,5 12 53 0,0 0-53 0,-2-14 54 16,1-5-54-16,1 19 53 0,0 0-53 0,0-19 54 15,1 6-54-15,-1 13 37 0,0 0-37 0,2-11 37 16,0 6-37-16,-2 5 26 0,0 0-26 0,3-9 26 16,-3 9-26-16,0 0 21 0,0 0-21 0,0 0 22 0,4-7-22 15,-4 7 19-15,0 0-19 0,0 0 20 16,0 0-20-16,0 0 22 0,0 0-22 0,14-3 23 0,5 6-23 16,-19-3 25-16,0 0-25 0,36 7 26 0,9-1-26 15,-45-6 28-15,0 0-28 0,53 6 28 0,2-6-28 16,-55 0 29-16,0 0-29 0,57 0 30 0,3 0-30 15,-60 0 28-15,0 0-28 0,61 2 29 0,5 0-29 16,-66-2 24-16,0 0-24 0,70 2 24 0,6-4-24 16,-76 2 26-16,0 0-26 0,76-2 27 0,-2 2-27 15,-74 0 23-15,0 0-23 0,72 0 23 0,2 0-23 0,-74 0 23 16,0 0-23-16,78-2 23 0,1 2-23 0,-79 0 21 16,0 0-21-16,81-3 21 0,-3 3-21 0,-78 0 21 15,0 0-21-15,78-5 22 0,6 1-22 0,-84 4 22 16,0 0-22-16,90-3 23 0,2-1-23 0,-92 4 18 0,0 0-18 15,88-1 19-15,-8-1-19 0,-80 2 15 0,0 0-15 16,79 0 16-16,0 0-16 0,-79 0 13 0,0 0-13 16,78 0 13-16,-8 0-13 0,-70 0 11 0,0 0-11 0,64 2 12 15,-2-1-12-15,-62-1 9 0,0 0-9 0,61 4 9 16,6-8-9-16,-67 4 8 0,0 0-8 0,66-1 9 16,-1-1-9-16,-65 2 7 0,0 0-7 0,56 0 7 15,-11 0-7-15,-45 0 5 0,0 0-5 0,45 0 6 16,10-2-6-16,-55 2 4 0,0 0-4 0,60 0 5 15,4 0-5-15,-64 0 3 0,0 0-3 0,67 0 4 16,0 0-4-16,-67 0 2 0,0 0-2 0,68 0 2 16,-4 2-2-16,-64-2 2 0,0 0-2 0,63 3 2 15,1 1-2-15,-64-4 1 0,0 0-1 0,67 3 2 16,3 6-2-16,-70-9 1 0,0 0-1 0,69 5 2 0,-3 2-2 16,-66-7 1-16,0 0-1 0,65 5 1 0,-3-1-1 15,-62-4 1-15,0 0-1 0,65 5 2 0,4 5-2 16,-69-10 1-16,0 0-1 0,70 7 2 0,-3 0-2 15,-67-7 2-15,0 0-2 0,62 7 2 0,-7 0-2 16,-55-7 2-16,0 0-2 0,56 5 2 0,6-1-2 16,-62-4 2-16,0 0-2 0,67 1 2 0,2 1-2 15,-69-2 2-15,0 0-2 0,67 4 2 0,0 1-2 16,-67-5 2-16,0 0-2 0,65 0 3 0,0 0-3 0,-65 0 2 16,0 0-2-16,64-4 2 0,-1 3-2 0,-63 1 2 0,0 0-2 15,60-2 2-15,-5 4-2 0,-55-2 2 16,0 0-2-16,44 1 2 0,-9-2-2 0,-35 1 1 0,0 0-1 15,41-4 2-15,13 1-2 0,-54 3 1 0,0 0-1 16,53-7 2-16,-10 5-2 0,-43 2 2 0,0 0-2 16,40-2 2-16,10 2-2 0,-50 0 2 0,0 0-2 15,45 2 2-15,-9 0-2 0,-36-2 1 0,0 0-1 0,28 3 1 16,-3 1-1-16,-25-4 1 0,0 0-1 0,19 1 1 16,-7-1-1-16,-12 0 0 0,0 0 0 0,11 2 1 15,-4 0-1-15,-7-2 0 0,0 0 0 0,0 0 0 16,9 2 0-16,-9-2-1 0,0 0 1 0,-7 5 0 15,-11 0 0-15,18-5-3 0,0 0 3 0,-35-9-2 16,-16-24 2-16,0-3-1563 0</inkml:trace>
  <inkml:trace contextRef="#ctx0" brushRef="#br0" timeOffset="72126.88">5207 12149 606 0,'0'0'0'0,"0"0"0"0,0 0 0 0,0 0 7 0,0 0-7 0,0 0 8 16,0 0-8-16,0 0 23 0,0 0-23 0,28-2 24 15,-7 4-24-15,-21-2 37 0,0 0-37 0,29 0 37 16,6 1-37-16,-35-1 40 0,0 0-40 0,40 4 40 0,6 1-40 15,-46-5 26-15,0 0-26 0,51 9 26 0,6 1-26 16,-57-10 20-16,0 0-20 0,56 12 20 0,6-2-20 16,-62-10 25-16,0 0-25 0,64 11 25 0,3-3-25 15,-67-8 22-15,0 0-22 0,72 9 22 0,0 3-22 16,-72-12 22-16,0 0-22 0,73 9 23 0,8-6-23 16,-81-3 31-16,0 0-31 0,83 4 31 0,1-4-31 0,-84 0 47 15,0 0-47-15,85-4 48 0,-7 1-48 16,-78 3 52-16,0 0-52 0,77-5 53 0,8-7-53 0,-85 12 48 15,0 0-48-15,81-16 49 0,-3 4-49 0,-78 12 49 0,0 0-49 16,75-12 49-16,7-6-49 0,-82 18 44 16,0 0-44-16,81-15 45 0,0-2-45 0,-81 17 39 0,0 0-39 15,74-14 40-15,-3 2-40 0,-71 12 36 0,0 0-36 16,59-11 37-16,-4 4-37 0,-55 7 28 0,0 0-28 0,55-8 29 16,1 4-29-16,-56 4 24 0,0 0-24 15,51-8 24-15,-1 4-24 0,-50 4 21 0,0 0-21 0,40-5 21 16,4 3-21-16,-44 2 19 0,0 0-19 15,34-3 19-15,-8-2-19 0,-26 5 18 0,0 0-18 16,22-4 18-16,-12 6-18 0,-10-2 15 0,0 0-15 0,9 2 15 16,-9-2-15-16,0 0 15 0,0 0-15 0,0 0 15 15,0 0-15-15,0 0 13 0,0 0-13 0,0 0 14 16,0 0-14-16,0 0 12 0,0 0-12 0,-5-4 12 16,-13 1-12-16,18 3 10 0,0 0-10 0,-37-2 11 15,-12-5-11-15,49 7 10 0,0 0-10 0,-62-3 10 0,-7 6-10 16,69-3 6-16,0 0-6 0,-76 3 7 0,-1 1-7 15,77-4 4-15,0 0-4 0,-81 0 4 0,-9 3-4 16,90-3 2-16,0 0-2 0,-85 6 3 16,11 2-3-16,74-8 1 0,0 0-1 0,-72 7 1 0,4-2-1 15,68-5 1-15,0 0-1 0,-63 7 1 0,8-5-1 16,55-2 0-16,0 0 0 0,-49 5 1 0,3 4-1 16,46-9 0-16,0 0 0 0,-32 8 1 0,15-8-1 15,17 0 0-15,0 0 0 0,-9 0 0 0,9 0 0 16,0 0 0-16,0 0 0 0,0 0 0 0,10 16 0 0,-10-16 0 15,0 0 0-15,30 9 0 0,16-2 0 0,-46-7 0 16,0 0 0-16,60 5 0 0,11-5 0 0,-71 0-1 16,0 0 1-16,81-5 0 0,11-2 0 0,-92 7-2 0,0 0 2 15,97-12-2-15,0-7 2 0,-97 19-2 0,0 0 2 16,98-16-1-16,-2-1 1 0,-96 17-1 0,0 0 1 0,93-16-1 16,-20 4 1-16,-73 12-1 0,0 0 1 15,60-10 0-15,-15 3 0 16,-45 7-1-16,0 0 1 0,36-4-1 0,-15 4 1 0,-21 0-5 15,0 0 5-15,10 4-5 0,-10-4 5 0,0 0-9 0,0 0 9 0,7 1-9 16,-7-1 9-16,0 0-14 0,0 0 14 0,-24 2-14 16,-27-4 14-16,1 1-1506 0</inkml:trace>
  <inkml:trace contextRef="#ctx0" brushRef="#br0" timeOffset="83384.64">9860 13055 236 0,'0'0'0'16,"0"0"0"-16,-23-7 0 0,23 7 5 0,0 0-5 15,-16-5 5-15,8 2-5 0,8 3 33 0,0 0-33 16,-9-2 34-16,-4 0-34 0,13 2 74 0,0 0-74 15,-8-1 74-15,2-1-74 0,6 2 105 0,0 0-105 0,0 0 106 16,-9 0-106-16,9 0 69 0,0 0-69 0,0 0 69 16,-8 0-69-16,8 0 72 0,0 0-72 0,0 0 73 15,-6 0-73-15,6 0 63 0,0 0-63 0,0 0 64 16,0 0-64-16,0 0 55 0,0 0-55 0,0 0 56 16,0 0-56-16,0 0 48 0,0 0-48 0,0 0 48 15,6 8-48-15,-6-8 41 0,0 0-41 0,14 6 41 16,7 2-41-16,-21-8 40 0,0 0-40 0,26 9 40 15,6-6-40-15,-32-3 42 0,0 0-42 0,32 2 43 16,0-2-43-16,-32 0 45 0,0 0-45 0,31-2 45 16,3-1-45-16,-34 3 40 0,0 0-40 0,40-7 40 15,8 2-40-15,-48 5 31 0,0 0-31 0,51-4 31 0,7 3-31 16,-58 1 31-16,0 0-31 0,59-2 31 0,1-2-31 16,-60 4 28-16,0 0-28 0,61-3 28 0,-2 3-28 15,-59 0 21-15,0 0-21 0,58 0 22 0,11-3-22 16,-69 3 21-16,0 0-21 0,63-4 22 0,-3 4-22 15,-60 0 20-15,0 0-20 0,56 2 20 0,-1-4-20 16,-55 2 14-16,0 0-14 0,55-2 15 0,-6 1-15 0,-49 1 14 16,0 0-14-16,46 0 14 0,0 0-14 0,-46 0 12 15,0 0-12-15,48 0 13 0,-1 0-13 0,-47 0 15 0,0 0-15 16,48 0 15-16,-8 0-15 0,-40 0 15 0,0 0-15 16,37 0 16-16,4 0-16 0,-41 0 13 0,0 0-13 15,35 1 14-15,6 1-14 0,-41-2 12 0,0 0-12 16,40 2 13-16,10-4-13 0,-50 2 11 0,0 0-11 15,47-3 11-15,6-1-11 0,-53 4 10 0,0 0-10 0,53-2 11 16,2 1-11-16,-55 1 8 0,0 0-8 0,49-2 8 16,1 0-8-16,-50 2 8 0,0 0-8 0,51-1 8 15,2-1-8-15,-53 2 6 0,0 0-6 0,54-2 7 16,5 0-7-16,-59 2 5 0,0 0-5 0,56-1 6 16,-3-1-6-16,-53 2 4 0,0 0-4 0,49 0 5 15,1 0-5-15,-50 0 3 0,0 0-3 0,49 0 4 16,-3 0-4-16,-46 0 4 0,0 0-4 0,44 0 4 15,2-2-4-15,-46 2 4 0,0 0-4 0,42-3 5 16,-1 1-5-16,-41 2 5 0,0 0-5 0,39-2 5 0,-8-1-5 16,-31 3 4-16,0 0-4 0,29-2 5 15,1 4-5-15,-30-2 5 0,0 0-5 0,24 3 5 16,-2-1-5-16,-22-2 4 0,0 0-4 0,26 0 4 0,2 2-4 16,-28-2 3-16,0 0-3 0,30 1 4 0,0-1-4 15,-30 0 2-15,0 0-2 0,32-3 3 0,1 0-3 16,-33 3 2-16,0 0-2 0,37-4 2 0,6 1-2 15,-43 3 1-15,0 0-1 0,44-2 1 0,0 0-1 16,-44 2 1-16,0 0-1 0,42 0 1 0,6 4-1 0,-48-4 0 16,0 0 0-16,46 1 1 0,-4-1-1 0,-42 0 0 15,0 0 0-15,48 2 1 0,3 2-1 0,-51-4 0 16,0 0 0-16,53 3 1 0,2 0-1 0,-55-3 1 0,0 0-1 16,54 4 1-16,3 1-1 0,-57-5 1 15,0 0-1-15,54 7 1 0,-2 0-1 0,-52-7 1 0,0 0-1 16,52 5 2-16,0-1-2 0,-52-4 2 15,0 0-2-15,58 3 2 0,0 4-2 0,-58-7 3 0,0 0-3 16,55 9 3-16,-6-1-3 0,-49-8 3 0,0 0-3 0,42 9 4 16,6 0-4-16,-48-9 7 0,0 0-7 15,49 5 7-15,-6-2-7 0,-43-3 6 0,0 0-6 0,44 4 7 16,-4-1-7-16,-40-3 7 0,0 0-7 0,41 2 7 16,1-4-7-16,-42 2 8 0,0 0-8 0,48-2 9 15,-6 2-9-15,-42 0 8 0,0 0-8 0,44 2 9 16,-3-2-9-16,-41 0 7 0,0 0-7 0,41 0 7 15,-1 0-7-15,-40 0 10 0,0 0-10 0,44-2 10 16,11-3-10-16,-55 5 11 0,0 0-11 0,58-8 12 16,2-3-12-16,-60 11 8 0,0 0-8 0,58-7 8 15,-3 4-8-15,-55 3 5 0,0 0-5 0,58-2 6 0,0-1-6 16,-58 3 6-16,0 0-6 0,57-4 7 0,5 1-7 16,-62 3 3-16,0 0-3 0,67-2 4 0,0 0-4 15,-67 2 2-15,0 0-2 0,65-2 3 0,2-1-3 16,-67 3 2-16,0 0-2 0,63-3 2 0,4-1-2 15,-67 4 1-15,0 0-1 0,64-2 1 0,-1 1-1 16,-63 1 0-16,0 0 0 0,64-2 1 0,-4 0-1 0,-60 2 0 16,0 0 0-16,58-2 1 0,-5 1-1 0,-53 1 0 15,0 0 0-15,55-2 1 0,3 0-1 0,-58 2 0 16,0 0 0-16,55-1 1 0,-1-1-1 0,-54 2 0 16,0 0 0-16,48 0 1 0,-2 0-1 0,-46 0 0 0,0 0 0 15,46 0 1-15,-1-2-1 0,-45 2 0 0,0 0 0 16,46-3 1-16,-3 1-1 0,-43 2 2 0,0 0-2 15,46 0 3-15,-2 0-3 0,-44 0 4 0,0 0-4 16,45 0 5-16,3-2-5 0,-48 2 5 0,0 0-5 0,49-2 6 16,-1 2-6-16,-48 0 5 0,0 0-5 0,46 2 5 15,-5 0-5-15,-41-2 5 0,0 0-5 0,44 0 6 16,5-4-6-16,-49 4 5 0,0 0-5 0,53-3 5 16,5 0-5-16,-58 3 4 0,0 0-4 0,62-2 4 15,0 0-4-15,-62 2 2 0,0 0-2 0,63-2 3 16,1-3-3-16,-64 5 1 0,0 0-1 0,68-5 2 15,10 1-2-15,-78 4 1 0,0 0-1 0,79-1 1 16,-1-1-1-16,-78 2 1 0,0 0-1 0,83-2 1 16,7 2-1-16,-90 0 0 0,0 0 0 0,93 2 1 15,6 3-1-15,-99-5 0 0,0 0 0 0,97 5 1 0,-3-1-1 16,-94-4 0-16,0 0 0 0,90 0 0 0,-4-2 0 16,-86 2 0-16,0 0 0 0,85 2 0 15,-6 5 0-15,-79-7 0 0,0 0 0 0,74 5 0 0,-9-5 0 16,-65 0 0-16,0 0 0 0,66 0 0 0,-1 0 0 15,-65 0 0-15,0 0 0 0,63 0 0 0,-6-2 0 16,-57 2 0-16,0 0 0 0,55-5 0 0,-6 0 0 16,-49 5 0-16,0 0 0 0,48-4 0 0,-1 1 0 0,-47 3 0 15,0 0 0-15,48-4 1 0,3-1-1 0,-51 5 1 16,0 0-1-16,55-7 1 0,5 0-1 0,-60 7 1 16,0 0-1-16,60-5 1 0,-4 2-1 0,-56 3 1 15,0 0-1-15,53-2 2 0,2 0-2 0,-55 2 1 0,0 0-1 16,58-3 1-16,4-2-1 0,-62 5 1 0,0 0-1 15,65-6 1-15,9 3-1 0,-74 3 3 0,0 0-3 16,70-2 3-16,-6 1-3 0,-64 1 1 0,0 0-1 0,60-2 2 16,3 2-2-16,-63 0 3 0,0 0-3 0,64 0 4 15,-2 0-4-15,-62 0 3 0,0 0-3 0,56 2 4 16,-3 3-4-16,-53-5 5 0,0 0-5 0,49 7 5 16,-1 1-5-16,-48-8 3 0,0 0-3 0,41 9 3 15,-11-4-3-15,-30-5 1 0,0 0-1 0,31 5 1 16,8 4-1-16,-39-9 0 0,0 0 0 0,34 9 1 15,-4-4-1-15,-30-5 0 0,0 0 0 0,23 3 0 16,3-1 0-16,-26-2 0 0,0 0 0 0,23 2 0 16,-9 0 0-16,-14-2 0 0,0 0 0 0,12 1 0 15,-1-1 0-15,-11 0 0 0,0 0 0 0,7 0 0 0,-7 0 0 16,0 0 0-16,0 0 0 0,0 0 0 0,7 4 0 16,-7-4 0-16,0 0 0 0,0 0 0 0,0 0 0 15,0 0 0-15,0 0 0 0,0 0 0 0,7 1 0 16,-7-1 0-16,0 0 0 0,0 0 0 0,0 0 0 15,0 0-1-15,0 0 1 0,0 0 0 0,0 0 0 16,0 0-1-16,0 0 1 0,-14 2 0 0,-16 3 0 16,30-5-2-16,0 0 2 0,-46 6-2 0,-10-1 2 0,56-5-5 15,0 0 5-15,-64 1-5 0,-1-2 5 0,65 1-7 16,0 0 7-16,-81-4-6 0,-21 1 6 0,102 3-9 16,0 0 9-16,-113-4-8 0,-14-4 8 0,127 8-9 15,0 0 9-15,-133-14-9 0,-9-3 9 0,142 17-9 0,0 0 9 16,-147-16-9-16,-8 4 9 0,155 12-8 0,0 0 8 15,-152-14-7-15,6-2 7 0,146 16-7 0,0 0 7 16,-138-12-7-16,4 9 7 0,134 3-7 0,0 0 7 0,-129-4-7 16,2-1 7-16,127 5-6 0,0 0 6 15,-116-3-6-15,3 3 6 0,113 0-5 0,0 0 5 0,-107 0-5 16,6-5 5-16,101 5-6 0,0 0 6 0,-95-7-5 16,12 5 5-16,83 2-5 0,0 0 5 0,-78 2-4 15,9-1 4-15,69-1-4 0,0 0 4 0,-65 2-4 16,5 0 4-16,60-2-3 0,0 0 3 0,-58 5-3 15,0 2 3-15,58-7-3 0,0 0 3 0,-60 9-2 16,2-1 2-16,58-8-4 0,0 0 4 0,-59 9-3 16,8 0 3-16,51-9-3 0,0 0 3 0,-54 6-3 15,-1 1 3-15,55-7-4 0,0 0 4 0,-53 6-3 16,-5-3 3-16,58-3-3 0,0 0 3 0,-55 2-3 0,-3 3 3 16,58-5-3-16,0 0 3 0,-51 7-3 15,1 0 3-15,50-7-3 0,0 0 3 0,-47 7-2 0,1 0 2 16,46-7-2-16,0 0 2 0,-44 7-2 0,1-2 2 15,43-5-2-15,0 0 2 0,-42 5-2 0,-6 0 2 16,48-5-3-16,0 0 3 0,-45 5-2 0,-3 1 2 16,48-6-3-16,0 0 3 0,-46 3-3 0,0-1 3 15,46-2-4-15,0 0 4 0,-42 1-3 0,-2 1 3 0,44-2-5 16,0 0 5-16,-44 4-4 0,-2-1 4 0,46-3-4 16,0 0 4-16,-50 2-4 0,-2-2 4 0,52 0-6 15,0 0 6-15,-52 2-5 0,-2 1 5 0,54-3-7 0,0 0 7 16,-53 3-6-16,2 3 6 0,51-6-6 0,0 0 6 15,-55 5-5-15,-1-3 5 0,56-2-5 0,0 0 5 16,-59 3-5-16,-2 4 5 0,61-7-5 0,0 0 5 16,-60 5-5-16,3 0 5 0,57-5-6 0,0 0 6 0,-58 6-5 15,3 0 5-15,55-6-5 0,0 0 5 0,-54 6-4 16,4-5 4-16,50-1-5 0,0 0 5 0,-53 2-5 16,-1 3 5-16,54-5-4 0,0 0 4 0,-53 6-3 15,3-5 3-15,50-1-3 0,0 0 3 0,-47 2-3 16,-1 1 3-16,48-3-2 0,0 0 2 0,-51 4-1 15,1-2 1-15,50-2-2 0,0 0 2 0,-52 0-1 16,0 0 1-16,52 0-1 0,0 0 1 0,-54 0-1 16,-4 0 1-16,58 0-2 0,0 0 2 0,-55 0-1 15,2 0 1-15,53 0-2 0,0 0 2 0,-51 0-2 16,-4 0 2-16,55 0-4 0,0 0 4 0,-62 0-4 0,-5 0 4 16,67 0-5-16,0 0 5 0,-68 1-5 15,-8 5 5-15,76-6-7 0,0 0 7 0,-76 3-7 0,5 6 7 16,71-9-6-16,0 0 6 0,-72 7-6 0,-4 3 6 15,76-10-7-15,0 0 7 0,-85 10-6 0,3-1 6 16,82-9-6-16,0 0 6 0,-82 5-5 0,1 6 5 16,81-11-6-16,0 0 6 0,-84 10-5 0,-3-3 5 15,87-7-6-15,0 0 6 0,-93 3-6 0,3-3 6 0,90 0-8 16,0 0 8-16,-88 0-7 0,-2 2 7 0,90-2-7 16,0 0 7-16,-87 4-7 0,6-1 7 0,81-3-7 15,0 0 7-15,-79 3-7 0,1-6 7 0,78 3-6 0,0 0 6 16,-72-2-6-16,-6 1 6 0,78 1-5 0,0 0 5 15,-72-4-5-15,-1-3 5 0,73 7-4 0,0 0 4 16,-67-7-4-16,-5-1 4 0,72 8-3 0,0 0 3 16,-72-4-3-16,-1 1 3 0,73 3-3 0,0 0 3 15,-67-2-2-15,-1-2 2 0,68 4-3 0,0 0 3 16,-67-1-2-16,0-1 2 0,67 2-2 0,0 0 2 0,-64 0-2 16,-3 0 2-16,67 0-2 0,0 0 2 0,-65 0-2 15,-6 0 2-15,71 0-3 0,0 0 3 0,-67 0-2 16,2 0 2-16,65 0-2 0,0 0 2 0,-62 0-2 15,2-7 2-15,60 7-2 0,0 0 2 0,-54-5-2 16,1 5 2-16,53 0-2 0,0 0 2 0,-53-4-2 16,-4-1 2-16,57 5-2 0,0 0 2 0,-58-3-2 15,5-2 2-15,53 5-2 0,0 0 2 0,-49-4-2 16,3 1 2-16,46 3-2 0,0 0 2 0,-46-4-1 0,-3 1 1 16,49 3-1-16,0 0 1 0,-46-5 0 15,-2-2 0-15,48 7-1 0,0 0 1 0,-42-6 0 0,3 1 0 16,39 5 0-16,0 0 0 0,-37-3 0 15,3-1 0-15,34 4 0 0,0 0 0 0,-26-3 0 0,8 1 0 16,18 2-1-16,0 0 1 0,-8 0 0 0,8 0 0 16,0 0-1-16,0 0 1 0,-9 0-1 0,9 0 1 15,0 0-2-15,0 0 2 0,0 0-2 0,12-2 2 16,-12 2-3-16,0 0 3 0,34-7-3 0,20-6 3 0,-54 13-4 16,0 0 4-16,71-12-3 0,15-1 3 0,-86 13-5 15,0 0 5-15,94-8-4 0,6 1 4 0,-100 7-5 0,0 0 5 16,108-5-5-16,14 3 5 0,-122 2-6 15,0 0 6-15,128-2-5 0,15-1 5 0,-143 3-5 0,0 0 5 16,145-4-5-16,8 3 5 0,-153 1-7 0,0 0 7 16,163 0-6-16,4 1 6 0,-167-1-6 0,0 0 6 15,171 4-6-15,-3-1 6 0,-168-3-5 0,0 0 5 0,171 2-5 16,-7-2 5-16,-164 0-4 0,0 0 4 16,161 2-4-16,-3 1 4 0,-158-3-4 0,0 0 4 0,150 2-3 15,-2-2 3-15,-148 0-3 0,0 0 3 0,145 0-3 16,-6-2 3-16,-139 2-3 0,0 0 3 0,127-5-2 15,-1 1 2-15,-126 4-2 0,0 0 2 0,121-3-2 16,6 0 2-16,-127 3-3 0,0 0 3 0,118-2-2 16,4 2 2-16,-122 0-3 0,0 0 3 0,115-2-2 15,-1-3 2-15,-114 5-2 0,0 0 2 0,110-4-1 16,-11 3 1-16,-99 1-1 0,0 0 1 0,95-2-1 16,-9 2 1-16,-86 0 0 0,0 0 0 0,90 0 0 15,-3 0 0-15,-87 0 0 0,0 0 0 0,84 3 0 0,-11 4 0 16,-73-7 0-16,0 0 0 0,74 6 0 0,5-6 0 15,-79 0 0-15,0 0 0 0,81 0 1 0,0 1-1 16,-81-1 1-16,0 0-1 0,83 2 1 0,-2-4-1 16,-81 2 1-16,0 0-1 0,85-3 2 0,5-1-2 15,-90 4 2-15,0 0-2 0,83-1 2 0,-2 2-2 16,-81-1 3-16,0 0-3 0,85 0 3 0,-1-3-3 16,-84 3 4-16,0 0-4 0,89-5 4 0,-1 1-4 0,-88 4 3 15,0 0-3-15,86-1 4 0,-3 1-4 0,-83 0 4 16,0 0-4-16,88 1 4 0,8-2-4 0,-96 1 6 15,0 0-6-15,97-4 6 0,-4 1-6 0,-93 3 6 0,0 0-6 16,94-4 7-16,6 1-7 0,-100 3 5 0,0 0-5 16,102-2 6-16,-1 4-6 0,-101-2 6 0,0 0-6 15,104 1 6-15,0-2-6 0,-104 1 6 0,0 0-6 16,108-2 7-16,1 0-7 0,-109 2 5 0,0 0-5 16,109 0 6-16,3 0-6 0,-112 0 7 0,0 0-7 0,105 0 7 15,7 0-7-15,-112 0 8 0,0 0-8 0,112-2 9 16,-6-4-9-16,-106 6 7 0,0 0-7 0,106-9 8 15,-2 4-8-15,-104 5 7 0,0 0-7 0,101-2 8 16,-3 0-8-16,-98 2 7 0,0 0-7 0,96-1 8 16,3-3-8-16,-99 4 6 0,0 0-6 0,98-3 7 15,-13-1-7-15,-85 4 6 0,0 0-6 0,81-3 7 16,-5-1-7-16,-76 4 5 0,0 0-5 0,69-3 6 16,-4-1-6-16,-65 4 4 0,0 0-4 0,55-1 5 15,-22 2-5-15,-33-1 6 0,0 0-6 0,23 2 6 0,-5 0-6 16,-18-2 4-16,0 0-4 0,14 0 4 0,-7 0-4 15,-7 0 2-15,0 0-2 0,-11 1 2 0,-29 1-2 16,40-2 0-16,0 0 0 0,-60-22 1 0,-28-39-1 16,1 2-1645-16</inkml:trace>
  <inkml:trace contextRef="#ctx0" brushRef="#br0" timeOffset="90119.23">21870 6194 236 0,'0'0'0'0,"0"0"0"0,0 0 0 16,0 0 4-16,0 0-4 0,0 0 4 0,0 0-4 15,0 0 39-15,0 0-39 0,0 0 40 0,0 0-40 16,0 0 59-16,0 0-59 0,0 0 60 0,0 0-60 16,0 0 54-16,0 0-54 0,0 0 55 0,0 0-55 15,0 0 42-15,0 0-42 0,-19-18 43 0,14 3-43 0,5 15 34 16,0 0-34-16,-4-16 35 0,-1-5-35 0,5 21 27 16,0 0-27-16,-7-19 27 0,2 2-27 0,5 17 25 15,0 0-25-15,-6-12 25 0,-3 0-25 0,9 12 19 16,0 0-19-16,-15-12 20 0,-7-4-20 0,22 16 12 0,0 0-12 15,-24-12 13-15,-4 7-13 0,28 5 10 0,0 0-10 16,-29-7 11-16,8 2-11 0,21 5 4 0,0 0-4 16,-21-7 5-16,-4-5-5 0,25 12 1 0,0 0-1 15,-28-9 2-15,2 0-2 0,26 9 0 0,0 0 0 0,-23-3 1 16,-2 3-1-16,25 0-1 0,0 0 1 0,-28 0 0 16,-8 0 0-16,36 0-2 0,0 0 2 0,-33 9-1 15,7-2 1-15,26-7-2 0,0 0 2 0,-29 12-2 16,5-7 2-16,24-5-3 0,0 0 3 0,-27 7-3 15,-1 5 3-15,28-12-2 0,0 0 2 0,-32 14-1 16,0-2 1-16,32-12-1 0,0 0 1 0,-28 12-1 16,2 4 1-16,26-16-1 0,0 0 1 0,-27 15-1 15,3 1 1-15,24-16-1 0,0 0 1 0,-25 12 0 16,2-4 0-16,23-8-1 0,0 0 1 0,-19 13 0 0,-1-1 0 16,20-12 0-16,0 0 0 0,-16 15 0 0,-7 3 0 15,23-18 0-15,0 0 0 0,-24 15 0 0,4 6 0 16,20-21 0-16,0 0 0 0,-19 24 0 0,1 0 0 15,18-24 0-15,0 0 0 0,-23 28 1 0,0 0-1 16,23-28 2-16,0 0-2 0,-19 29 2 0,5-5-2 16,14-24 1-16,0 0-1 0,-9 28 2 0,2 5-2 15,7-33 0-15,0 0 0 0,-4 33 1 0,3-2-1 16,1-31 0-16,0 0 0 0,0 33 1 0,0 3-1 0,0-36 0 16,0 0 0-16,1 33 0 0,1 0 0 0,-2-33 0 15,0 0 0-15,4 31 0 0,-1 2 0 0,-3-33 0 16,0 0 0-16,4 33 0 0,1 1 0 0,-5-34 0 0,0 0 0 15,9 33 1-15,-2 4-1 0,-7-37 0 0,0 0 0 16,16 40 1-16,1-4-1 0,-17-36 1 0,0 0-1 16,23 33 1-16,0 0-1 0,-23-33 1 0,0 0-1 15,27 34 2-15,5-1-2 0,-32-33 4 0,0 0-4 0,31 30 4 16,-3-3-4-16,-28-27 7 0,0 0-7 16,30 28 8-16,4-4-8 0,-34-24 10 0,0 0-10 0,35 21 10 15,4 0-10-15,-39-21 9 0,0 0-9 0,42 19 9 16,2-5-9-16,-44-14 7 0,0 0-7 15,48 12 8-15,5 0-8 0,-53-12 6 0,0 0-6 0,55 14 6 16,1-1-6-16,-56-13 7 0,0 0-7 0,53 16 7 16,-5 0-7-16,-48-16 7 0,0 0-7 0,49 8 8 15,0-4-8-15,-49-4 10 0,0 0-10 0,48-4 11 16,-6-4-11-16,-42 8 12 0,0 0-12 0,41-12 13 16,-2-4-13-16,-39 16 17 0,0 0-17 0,39-17 18 0,-6-2-18 15,-33 19 22-15,0 0-22 0,30-21 23 0,0-3-23 16,-30 24 23-16,0 0-23 0,32-25 24 0,1-11-24 15,-33 36 35-15,0 0-35 0,32-40 35 0,-4-1-35 16,-28 41 35-16,0 0-35 0,27-40 35 0,-6 0-35 16,-21 40 31-16,0 0-31 0,19-41 32 0,-1-6-32 15,-18 47 26-15,0 0-26 0,16-45 27 0,-2 5-27 16,-14 40 20-16,0 0-20 0,14-36 20 0,-7 3-20 0,-7 33 18 16,0 0-18-16,5-40 19 0,-1-8-19 0,-4 48 11 15,0 0-11-15,0-49 12 0,-2 8-12 0,2 41 7 16,0 0-7-16,-3-40 7 0,-3 7-7 0,6 33 4 0,0 0-4 15,-8-33 5-15,-5-5-5 0,13 38 3 16,0 0-3-16,-14-36 3 0,0 6-3 0,14 30 3 0,0 0-3 16,-14-29 4-16,-4 1-4 0,18 28 3 0,0 0-3 15,-19-31 3-15,-2 1-3 0,21 30 2 0,0 0-2 16,-27-31 2-16,-5 2-2 0,32 29 1 0,0 0-1 0,-37-31 2 16,-1 1-2-16,38 30 1 0,0 0-1 0,-43-24 2 15,-1 0-2-15,44 24 0 0,0 0 0 0,-47-21 1 16,-3 9-1-16,50 12 0 0,0 0 0 0,-49-16 1 15,-1 1-1-15,50 15 0 0,0 0 0 0,-47-16 0 16,-1 8 0-16,48 8 0 0,0 0 0 0,-49-9 0 16,-9 2 0-16,58 7-1 0,0 0 1 0,-62 4 0 15,-7 4 0-15,69-8-2 0,0 0 2 0,-67 16-1 16,11-1 1-16,56-15-3 0,0 0 3 0,-53 16-3 16,5 1 3-16,48-17-6 0,0 0 6 0,-44 19-5 15,3 2 5-15,41-21-6 0,0 0 6 0,-35 21-6 0,-5 3 6 16,40-24-10-16,0 0 10 0,-41 28-10 0,4 5 10 15,37-33-10-15,0 0 10 0,-32 31-10 0,2 2 10 16,30-33-10-16,0 0 10 0,-26 36-10 0,6 0 10 16,20-36-7-16,0 0 7 0,-14 37-7 0,4 2 7 15,10-39-7-15,0 0 7 0,-7 45-6 0,3-7 6 16,4-38-4-16,0 0 4 0,-2 40-4 0,4 0 4 16,-2-40-4-16,0 0 4 0,9 42-3 0,8 4 3 15,-17-46-2-15,0 0 2 0,23 45-2 0,6-3 2 0,-29-42-1 16,0 0 1-16,31 47 0 0,3-2 0 0,-34-45-1 15,0 0 1-15,37 43 0 0,0 2 0 0,-37-45-1 0,0 0 1 16,39 38 0-16,-2 2 0 0,-37-40-1 0,0 0 1 16,35 40 0-16,6-4 0 0,-41-36-1 0,0 0 1 15,42 31 0-15,2-2 0 0,-44-29-1 0,0 0 1 16,42 19 0-16,4-1 0 0,-46-18-1 0,0 0 1 0,50 12 0 16,3-5 0-16,-53-7 0 0,0 0 0 0,54 5 0 15,1-2 0-15,-55-3 0 0,0 0 0 0,49-3 0 16,-3 0 0-16,-46 3 0 0,0 0 0 0,48-6 1 15,1-4-1-15,-49 10 2 0,0 0-2 0,48-14 2 16,-4-5-2-16,-44 19 4 0,0 0-4 0,41-21 4 16,-1-3-4-16,-40 24 8 0,0 0-8 0,41-29 8 15,-3-8-8-15,-38 37 12 0,0 0-12 0,32-36 12 16,-7 8-12-16,-25 28 12 0,0 0-12 0,23-36 12 16,3-9-12-16,-26 45 11 0,0 0-11 0,23-40 12 15,-7 6-12-15,-16 34 10 0,0 0-10 0,16-30 11 0,2-6-11 16,-18 36 10-16,0 0-10 0,17-37 10 15,-4 5-10-15,-13 32 11 0,0 0-11 0,7-37 11 0,0-3-11 16,-7 40 9-16,0 0-9 0,9-41 9 0,-6 10-9 16,-3 31 7-16,0 0-7 0,2-33 7 0,-6-7-7 15,4 40 3-15,0 0-3 0,-5-41 4 0,0 13-4 16,5 28 1-16,0 0-1 0,-14-28 2 0,-8-5-2 16,22 33 0-16,0 0 0 0,-28-33 0 0,-7 2 0 0,35 31 0 15,0 0 0-15,-37-29 0 0,-4-2 0 0,41 31 0 16,0 0 0-16,-40-30 0 0,-1 3 0 0,41 27-1 15,0 0 1-15,-47-28-1 0,-1 0 1 0,48 28-4 0,0 0 4 16,-48-24-3-16,-3 7 3 0,51 17-6 16,0 0 6-16,-53-16-6 0,-1 4 6 0,54 12-5 0,0 0 5 15,-57-9-5-15,4-3 5 0,53 12-4 0,0 0 4 16,-56-3-3-16,-8 10 3 0,64-7-3 0,0 0 3 16,-65 12-2-16,-2 5 2 0,67-17-2 0,0 0 2 15,-64 16-2-15,6 4 2 0,58-20-2 0,0 0 2 0,-54 25-2 16,-6 2 2-16,60-27-6 0,0 0 6 0,-57 33-6 15,2 4 6-15,55-37-12 0,0 0 12 0,-51 36-12 16,4-3 12-16,47-33-15 0,0 0 15 0,-43 40-14 16,8-1 14-16,35-39-21 0,0 0 21 0,-32 49-20 15,6 1 20-15,26-50-18 0,0 0 18 0,-18 52-18 16,8 3 18-16,10-55-14 0,0 0 14 0,-6 54-13 16,8-2 13-16,-2-52-9 0,0 0 9 0,11 45-8 15,8-5 8-15,-19-40-5 0,0 0 5 0,28 43-5 16,1 5 5-16,-29-48-3 0,0 0 3 0,38 49-3 15,12-4 3-15,-50-45-2 0,0 0 2 0,56 40-2 16,9-6 2-16,-65-34-1 0,0 0 1 0,69 35 0 0,-3-6 0 16,-66-29 0-16,0 0 0 0,72 28 0 0,4-4 0 15,-76-24 0-15,0 0 0 0,74 18 1 0,0 1-1 16,-74-19 2-16,0 0-2 0,70 17 2 0,1-3-2 16,-71-14 4-16,0 0-4 0,71 10 5 0,-4 0-5 15,-67-10 5-15,0 0-5 0,67 9 6 0,0-12-6 0,-67 3 5 16,0 0-5-16,60-6 6 0,-9 0-6 0,-51 6 5 15,0 0-5-15,42-9 6 0,-10-8-6 0,-32 17 7 16,0 0-7-16,30-23 7 0,2-10-7 0,-32 33 9 16,0 0-9-16,30-40 9 0,-11-8-9 0,-19 48 9 0,0 0-9 15,18-54 10-15,-1-6-10 0,-17 60 11 0,0 0-11 16,13-64 11-16,-6 8-11 0,-7 56 10 0,0 0-10 16,-2-50 11-16,-10 3-11 0,12 47 6 0,0 0-6 15,-23-50 6-15,-9-5-6 0,32 55 2 0,0 0-2 0,-41-54 2 16,-8 2-2-16,49 52 0 0,0 0 0 0,-53-43 0 15,-7 14 0-15,60 29-2 0,0 0 2 0,-60-33-1 16,-3-12 1-16,-1 1-1107 0</inkml:trace>
  <inkml:trace contextRef="#ctx0" brushRef="#br0" timeOffset="94135.94">21634 6097 247 0,'0'0'0'0,"0"0"0"0,0 0 0 15,0 0 6-15,0 0-6 0,0 0 7 0,0 0-7 16,0 0 15-16,0 0-15 0,0 0 15 0,0 0-15 15,0 0 34-15,0 0-34 0,0 0 35 0,0 0-35 16,0 0 39-16,0 0-39 0,0 0 39 0,0 0-39 16,0 0 31-16,0 0-31 0,0 0 32 0,-26-16-32 15,26 16 24-15,0 0-24 0,-23-14 24 0,0 2-24 0,23 12 20 16,0 0-20-16,-21-10 21 0,-6 8-21 0,27 2 13 16,0 0-13-16,-33 0 13 0,-11 2-13 0,44-2 6 0,0 0-6 15,-46 10 7-15,-9 8-7 0,55-18 2 0,0 0-2 16,-49 24 3-16,-3 12-3 0,52-36 1 0,0 0-1 15,-47 43 1-15,1 6-1 0,46-49 1 0,0 0-1 16,-41 50 1-16,1 5-1 0,40-55 0 0,0 0 0 16,-39 61 1-16,0 3-1 0,39-64 1 0,0 0-1 0,-35 62 1 15,5-3-1-15,30-59 1 0,0 0-1 0,-25 57 1 16,8 0-1-16,17-57 1 0,0 0-1 0,-16 61 1 16,5 3-1-16,11-64 0 0,0 0 0 0,-3 61 1 15,6-4-1-15,-3-57 1 0,0 0-1 0,13 48 1 16,9 1-1-16,-22-49 1 0,0 0-1 0,32 41 1 15,3-3-1-15,-35-38 7 0,0 0-7 0,46 35 7 16,2-1-7-16,-48-34 13 0,0 0-13 0,60 25 14 16,9-1-14-16,-69-24 18 0,0 0-18 0,72 12 18 15,6-3-18-15,-78-9 19 0,0 0-19 0,84 0 19 16,-4 0-19-16,-80 0 28 0,0 0-28 0,74-7 28 16,-5 1-28-16,-69 6 30 0,0 0-30 0,67-8 30 0,-2-4-30 15,-65 12 26-15,0 0-26 0,62-12 26 0,-4-7-26 16,-58 19 25-16,0 0-25 0,53-25 26 0,-2-4-26 15,-51 29 30-15,0 0-30 0,49-36 30 0,1-9-30 16,-50 45 28-16,0 0-28 0,47-49 28 0,-1 6-28 16,-46 43 24-16,0 0-24 0,42-45 25 0,-10 0-25 15,-32 45 19-15,0 0-19 0,27-36 20 0,-8 13-20 16,-19 23 9-16,0 0-9 0,12-24 9 0,-6-6-9 0,-6 30 6 16,0 0-6-16,-2-34 6 0,-7 4-6 0,9 30 5 15,0 0-5-15,-12-33 6 0,-2 1-6 0,14 32 4 0,0 0-4 16,-14-32 5-16,1 8-5 0,13 24 2 0,0 0-2 15,-14-24 2-15,-4-4-2 0,18 28 2 0,0 0-2 16,-21-26 3-16,4 7-3 0,17 19 1 0,0 0-1 16,-20-20 1-16,-4-8-1 0,24 28 0 0,0 0 0 15,-29-28 0-15,5 7 0 0,24 21 0 0,0 0 0 0,-27-20 0 16,6-1 0-16,21 21-1 0,0 0 1 0,-21-16 0 16,0 4 0-16,21 12-1 0,0 0 1 0,-21-8 0 15,-2-5 0-15,23 13-1 0,0 0 1 0,-27-12-1 16,-3 2 1-16,30 10-1 0,0 0 1 0,-28-9-1 15,3-3 1-15,25 12-2 0,0 0 2 0,-23-15-2 16,-3 1 2-16,26 14-3 0,0 0 3 0,-28-16-3 16,-6 1 3-16,34 15-7 0,0 0 7 0,-30-13-7 15,7 1 7-15,23 12-10 0,0 0 10 0,-17-12-10 16,2 0 10-16,15 12-6 0,0 0 6 0,-12-9-6 16,3 1 6-16,9 8-4 0,0 0 4 0,-14-11-4 0,-2 6 4 15,16 5-3-15,0 0 3 0,-16-3-3 16,6-1 3-16,10 4-3 0,0 0 3 0,-7-1-3 0,-2 1 3 15,9 0-4-15,0 0 4 0,-9-4-3 0,9 4 3 16,0 0-7-16,0 0 7 0,-10-3-7 0,1-1 7 16,0 2-799-16</inkml:trace>
  <inkml:trace contextRef="#ctx0" brushRef="#br0" timeOffset="94421.83">21668 6088 180 0,'0'0'0'0,"0"0"0"16,-9-9 0-16,9 9 0 0,0 0 0 0,-16-6 1 16,-11-3-1-16,-3 0-76 0</inkml:trace>
  <inkml:trace contextRef="#ctx0" brushRef="#br0" timeOffset="95658.74">20754 6318 393 0,'0'0'0'16,"0"9"0"-16,9 20 0 0,-9-29-11 0,0 0 11 16,9 47-10-16,8 14 10 0,-17-61-9 0,0 0 9 15,20 62-9-15,-1-3 9 0,-19-59-5 0,0 0 5 16,23 57-4-16,5-9 4 0,-28-48-1 0,0 0 1 0,32 49-1 16,5 6 1-16,-37-55 0 0,0 0 0 15,41 57 0-15,3 0 0 0,-44-57 2 0,0 0-2 0,44 52 2 16,3-7-2-16,-47-45 5 0,0 0-5 0,53 37 6 15,5-1-6-15,-58-36 8 0,0 0-8 0,62 28 9 16,5-8-9-16,-67-20 23 0,0 0-23 0,67 18 24 16,-1 4-24-16,-66-22 31 0,0 0-31 0,65 16 31 15,-7-8-31-15,-58-8 39 0,0 0-39 0,63 4 40 16,3-4-40-16,-66 0 35 0,0 0-35 0,63-2 35 16,-5-3-35-16,-58 5 33 0,0 0-33 0,57-9 34 0,-6-6-34 15,-51 15 25-15,0 0-25 0,44-19 25 0,-9 1-25 16,-35 18 21-16,0 0-21 0,36-19 22 0,6-7-22 15,-42 26 19-15,0 0-19 0,44-34 20 0,0-8-20 16,-44 42 16-16,0 0-16 0,41-45 16 0,-2 2-16 16,-39 43 6-16,0 0-6 0,26-41 6 0,-10 4-6 15,-16 37 6-15,0 0-6 0,11-28 7 0,-6 4-7 16,-5 24 6-16,0 0-6 0,-4-21 6 0,-10-10-6 0,14 31 6 16,0 0-6-16,-23-24 7 0,6 9-7 0,17 15 8 15,0 0-8-15,-15-13 8 0,3 3-8 0,12 10 7 16,0 0-7-16,-10-7 7 0,-3-2-7 0,13 9 7 0,0 0-7 15,-10-3 7-15,3-4-7 0,7 7 4 0,0 0-4 16,0 0 4-16,0 0-4 0,0 0 4 0,0 0-4 16,-6-5 4-16,6 5-4 0,0 0 3 0,0 0-3 15,0 0 3-15,0 0-3 0,0 0 2 0,0 0-2 16,0 0 3-16,0 0-3 0,0 0 3 0,0 0-3 0,-9 0 4 16,9 0-4-16,0 0 3 0,0 0-3 0,0 0 3 15,0 0-3-15,0 0 2 0,0 0-2 0,0 0 3 16,0 0-3-16,0 0 1 0,0 0-1 0,0 0 2 15,0 0-2-15,0 0 1 0,0 0-1 0,0 0 1 16,0 0-1-16,0 0 0 0,0 0 0 0,0 0 1 16,0 0-1-16,0 0 1 0,0 0-1 0,0 0 1 15,0 0-1-15,0 0 1 0,0 0-1 0,0 0 2 16,0 0-2-16,0 0 3 0,0 0-3 0,0 0 3 16,0 0-3-16,0 0 4 0,0 0-4 0,0 0 4 0,0 0-4 15,0 0 5-15,0 0-5 0,0 0 5 0,0 0-5 16,0 0 5-16,0 0-5 0,0 0 6 0,0 0-6 15,0 0 5-15,0 0-5 0,0 0 5 0,0 0-5 16,0 0 5-16,0 0-5 0,0 0 5 0,0 0-5 16,0 0 4-16,0 0-4 0,0 0 5 0,0 0-5 15,0 0 5-15,0 0-5 0,0 0 5 0,0 0-5 16,0 0 4-16,0 0-4 0,0 0 4 0,0 0-4 16,0 0 3-16,0 0-3 0,0 0 4 0,0 0-4 0,0 0 0 15,0 0 0-15,0 0 1 0,0 0-1 0,0 0 0 16,0 0 0-16,0 0 0 0,0 0 0 0,0 0-2 15,0 0 2-15,0 0-1 0,0 0 1 0,0 0-3 16,0 0 3-16,0 0-3 0,0 0 3 0,0 0-5 0,0 0 5 16,0 0-4-16,0 0 4 0,0 0-4 0,0 0 4 15,0 0-4-15,0 0 4 0,0 0-4 0,0 0 4 16,0 0-3-16,0 0 3 0,0 0-3 0,0 0 3 0,0 0-3 16,0 0 3-16,0 0-3 0,0 0 3 15,0 0-2-15,0 0 2 0,0 0-2 0,0 0 2 0,0 0-1 16,0 0 1-16,0 0-2 0,0 0 2 0,0 0-1 15,0 0 1-15,0 0-1 0,0 0 1 0,0 0-1 16,0 0 1-16,0 0-2 0,0 0 2 0,0 0-1 16,0 0 1-16,0 0-2 0,0 0 2 0,0 0-2 15,0 0 2-15,0 0-5 0,0 0 5 0,0 0-5 16,0 0 5-16,0 0-7 0,0 0 7 0,0 0-7 16,0 0 7-16,0 0-17 0,0 0 17 0,0 0-16 15,0 0 16-15,0 0-26 0,0 0 26 0,0 0-25 16,0 0 25-16,0 0-27 0,0 0 27 0,0 0-26 0,0 0 26 15,0 0-27-15,0 0 27 0,0 0-27 0,0 0 27 16,0 0-24-16,0 0 24 0,-8 7-23 0,8-7 23 16,0 0-21-16,0 0 21 0,-11 17-21 0,8 2 21 15,3-19-22-15,0 0 22 0,-9 23-21 0,-7-1 21 16,2-1-464-16</inkml:trace>
  <inkml:trace contextRef="#ctx0" brushRef="#br0" timeOffset="103356.7">10035 13926 113 0,'0'0'0'0,"0"0"0"0,0 0 0 0,0 0 11 16,0 0-11-16,0 0 12 0,0 0-12 15,0 0 37-15,0 0-37 0,0 0 38 0,0 0-38 0,0 0 49 16,0 0-49-16,0 0 49 0,0 0-49 0,0 0 63 15,0 0-63-15,0 0 64 0,0 0-64 0,0 0 42 16,0 0-42-16,0 0 43 0,0 0-43 0,0 0 38 0,0 0-38 16,0 0 38-16,0 0-38 0,0 0 35 0,0 0-35 15,0 0 35-15,0 0-35 0,0 0 33 0,0 0-33 16,0 0 33-16,0 0-33 0,0 0 32 0,0 0-32 16,32 14 33-16,-10-2-33 0,-22-12 32 0,0 0-32 0,32 12 32 15,7-3-32-15,-39-9 35 0,0 0-35 0,37 5 35 16,4 2-35-16,-41-7 37 0,0 0-37 0,40 5 37 15,3 2-37-15,-43-7 35 0,0 0-35 0,44 3 36 16,-4 6-36-16,-40-9 31 0,0 0-31 0,41 7 32 16,-1 3-32-16,-40-10 28 0,0 0-28 0,50 9 29 15,1-2-29-15,-51-7 22 0,0 0-22 0,56 3 22 16,3 2-22-16,-59-5 21 0,0 0-21 0,59 7 22 16,-4-3-22-16,-55-4 24 0,0 0-24 0,58 2 25 15,2-1-25-15,-60-1 24 0,0 0-24 0,62 2 25 16,5-2-25-16,-67 0 27 0,0 0-27 0,64 0 27 0,1 3-27 15,-65-3 29-15,0 0-29 0,63 0 29 0,4 2-29 16,-67-2 25-16,0 0-25 0,71-2 25 0,1-3-25 16,-72 5 24-16,0 0-24 0,73-7 25 0,-1 0-25 15,-72 7 19-15,0 0-19 0,69-5 20 0,7-5-20 16,-76 10 18-16,0 0-18 0,75-12 18 0,12 0-18 16,-87 12 17-16,0 0-17 0,83-11 17 0,-4 1-17 15,-79 10 21-15,0 0-21 0,78-11 21 0,-6 5-21 0,-72 6 22 16,0 0-22-16,72-9 23 0,4 0-23 0,-76 9 20 15,0 0-20-15,78-10 21 0,-9 1-21 0,-69 9 17 16,0 0-17-16,65-5 18 0,0 0-18 0,-65 5 13 0,0 0-13 16,67-2 13-16,2-1-13 0,-69 3 11 0,0 0-11 15,67-2 11-15,0-2-11 0,-67 4 10 0,0 0-10 16,65-3 10-16,2 0-10 0,-67 3 8 0,0 0-8 16,67-4 8-16,-3 1-8 0,-64 3 7 0,0 0-7 15,63-2 8-15,1 2-8 0,-64 0 6 0,0 0-6 16,62 0 6-16,-4 0-6 0,-58 0 6 0,0 0-6 0,58 0 7 15,-3 0-7-15,-55 0 6 0,0 0-6 0,54-4 7 16,1-1-7-16,-55 5 6 0,0 0-6 0,53-3 7 16,2 3-7-16,-55 0 7 0,0 0-7 0,47 3 7 15,1 1-7-15,-48-4 6 0,0 0-6 0,42 1 6 16,-1-1-6-16,-41 0 6 0,0 0-6 0,39 0 6 16,1 4-6-16,-40-4 5 0,0 0-5 0,41 0 6 15,-4 0-6-15,-37 0 4 0,0 0-4 0,35 0 5 16,-7 2-5-16,-28-2 3 0,0 0-3 0,32 3 4 0,7 1-4 15,-39-4 3-15,0 0-3 0,42 3 3 0,2 2-3 16,-44-5 2-16,0 0-2 0,43 7 3 0,-3-3-3 16,-40-4 2-16,0 0-2 0,39 3 3 0,2-1-3 15,-41-2 2-15,0 0-2 0,45 3 3 0,7 4-3 16,-52-7 2-16,0 0-2 0,52 7 3 0,3 0-3 16,-55-7 2-16,0 0-2 0,55 7 3 0,-2-2-3 15,-53-5 2-15,0 0-2 0,49 5 2 0,1 6-2 0,-50-11 2 16,0 0-2-16,49 7 2 0,-1-2-2 0,-48-5 1 15,0 0-1-15,51 5 2 0,0 2-2 0,-51-7 1 16,0 0-1-16,49 5 2 0,-3-1-2 0,-46-4 1 16,0 0-1-16,41 3 2 0,-3-3-2 0,-38 0 1 0,0 0-1 15,39 3 1-15,5 1-1 0,-44-4 1 0,0 0-1 16,41 5 1-16,1-3-1 0,-42-2 1 0,0 0-1 16,41 2 1-16,-6-4-1 0,-35 2 1 0,0 0-1 15,37-2 1-15,2 4-1 0,-39-2 1 0,0 0-1 16,41 2 2-16,-1-1-2 0,-40-1 1 0,0 0-1 0,41 0 1 15,-1 0-1-15,-40 0 1 0,0 0-1 0,41 0 1 16,1 0-1-16,-42 0 1 0,0 0-1 0,48 0 1 16,1 0-1-16,-49 0 1 0,0 0-1 0,55 0 1 15,0-1-1-15,-55 1 1 0,0 0-1 0,54-4 2 16,-6 1-2-16,-48 3 2 0,0 0-2 0,46-4 2 16,1 1-2-16,-47 3 3 0,0 0-3 0,48-5 3 15,3-2-3-15,-51 7 3 0,0 0-3 0,53-7 3 16,5 0-3-16,-58 7 2 0,0 0-2 0,57-7 3 15,-1 2-3-15,-56 5 3 0,0 0-3 0,58-12 3 16,2-4-3-16,-60 16 3 0,0 0-3 0,64-16 4 0,-1 4-4 16,-63 12 3-16,0 0-3 0,69-10 4 0,3 3-4 15,-72 7 3-15,0 0-3 0,73-10 3 0,-4 1-3 16,-69 9 2-16,0 0-2 0,72-9 3 0,7 1-3 16,-79 8 2-16,0 0-2 0,81-6 3 0,-3 3-3 15,-78 3 1-15,0 0-1 0,79-2 2 0,-3 1-2 16,-76 1 0-16,0 0 0 0,72 0 1 0,-1-4-1 15,-71 4 0-15,0 0 0 0,67-2 1 0,0 4-1 0,-67-2 1 16,0 0-1-16,64 4 1 0,-6-4-1 0,-58 0 0 16,0 0 0-16,54 1 1 0,-4 1-1 0,-50-2 0 15,0 0 0-15,46 2 1 0,-2-1-1 0,-44-1 0 0,0 0 0 16,46 2 1-16,-2 2-1 0,-44-4 0 0,0 0 0 16,40 0 0-16,-8 1 0 0,-32-1 0 0,0 0 0 15,25 2 0-15,0 0 0 0,-25-2 0 0,0 0 0 16,24 2 1-16,8-1-1 0,-32-1 1 0,0 0-1 0,33 4 1 15,-1-4-1-15,-32 0 0 0,0 0 0 16,27 1 1-16,3 1-1 0,-30-2 0 0,0 0 0 16,33 2 1-16,6 0-1 0,-39-2 0 0,0 0 0 0,41 5 1 15,-3-3-1-15,-38-2 0 0,0 0 0 0,41 3 1 16,-9 1-1-16,-32-4 0 0,0 0 0 0,35 3 1 16,6 2-1-16,-41-5 0 0,0 0 0 0,42 7 0 15,2-7 0-15,-44 0 0 0,0 0 0 0,49 2 0 16,2 1 0-16,-51-3 0 0,0 0 0 0,59 7 0 15,4-2 0-15,-63-5 0 0,0 0 0 0,64 7 0 0,-1-1 0 16,-63-6 0-16,0 0 0 0,62 3 0 0,-6 0 0 16,-56-3 0-16,0 0 0 0,59 4 0 0,2-2 0 15,-61-2 0-15,0 0 0 0,66 1 1 0,1 5-1 16,-67-6 1-16,0 0-1 0,65 0 2 0,-7 0-2 16,-58 0 1-16,0 0-1 0,60 0 2 0,0 1-2 15,-60-1 2-15,0 0-2 0,64 0 2 0,3-1-2 16,-67 1 2-16,0 0-2 0,68-4 2 0,-4 8-2 0,-64-4 2 15,0 0-2-15,62 0 2 0,-1 1-2 0,-61-1 2 16,0 0-2-16,66 0 2 0,2-1-2 0,-68 1 1 16,0 0-1-16,71-4 2 0,-1 2-2 0,-70 2 2 15,0 0-2-15,71 0 2 0,-7 6-2 0,-64-6 2 0,0 0-2 16,63 0 2-16,2 0-2 0,-65 0 2 16,0 0-2-16,67 0 2 0,-1 1-2 0,-66-1 2 0,0 0-2 15,61 0 2-15,-11 0-2 0,-50 0 2 0,0 0-2 16,42 2 2-16,-10 0-2 0,-32-2 2 0,0 0-2 0,33 1 3 15,10-2-3-15,-43 1 2 0,0 0-2 0,42-2 3 16,-3 0-3-16,-39 2 3 0,0 0-3 0,32 0 3 16,5 0-3-16,-37 0 3 0,0 0-3 0,38 2 3 15,3 0-3-15,-41-2 3 0,0 0-3 0,35 1 4 16,-12-2-4-16,-23 1 4 0,0 0-4 0,20-2 4 16,-6 4-4-16,-14-2 4 0,0 0-4 0,14 1 4 15,-2-2-4-15,-12 1 6 0,0 0-6 0,9-4 7 16,-9 4-7-16,0 0 7 0,0 0-7 0,9-1 7 15,-9 1-7-15,0 0 11 0,0 0-11 0,0 0 11 16,5 0-11-16,-5 0 12 0,0 0-12 0,0 0 13 0,0 0-13 16,0 0 12-16,0 0-12 0,7 0 12 0,-7 0-12 15,0 0 11-15,0 0-11 0,0 0 12 0,0 0-12 16,0 0 9-16,0 0-9 0,0 0 9 0,0 0-9 16,0 0 8-16,0 0-8 0,0 0 9 0,0 0-9 15,0 0 5-15,0 0-5 0,0 0 6 0,0 0-6 16,0 0 4-16,0 0-4 0,0 0 5 0,0 0-5 15,0 0 3-15,0 0-3 0,0 0 4 0,7 0-4 16,-7 0 4-16,0 0-4 0,0 0 4 0,0 0-4 0,0 0 3 16,0 0-3-16,0 0 4 0,0 0-4 0,0 0 3 15,0 0-3-15,0 0 3 0,0 0-3 0,0 0 2 0,0 0-2 16,0 0 2-16,0 0-2 0,0 0 1 0,0 0-1 16,0 0 2-16,0 0-2 0,0 0 1 0,0 0-1 15,0 0 1-15,0 0-1 0,0 0 1 0,0 0-1 16,0 0 1-16,0 0-1 0,0 0 1 0,0 0-1 0,0 0 1 15,0 0-1-15,0 0 1 0,0 0-1 0,0 0 1 16,0 0-1-16,0 0 1 0,0 0-1 0,0 0 1 16,0 0-1-16,0 0 0 0,0 0 0 0,0 0 1 15,0 0-1-15,0 0 0 0,0 0 0 0,0 0 1 16,0 0-1-16,0 0 0 0,0 0 0 0,0 0 1 16,0 0-1-16,0 0 0 0,0 0 0 0,0 0 1 15,0 0-1-15,0 0 0 0,0 0 0 0,0 0 1 16,0 0-1-16,0 0 0 0,0 0 0 0,0 0 1 15,0 0-1-15,0 0 0 0,0 0 0 0,0 0 0 16,0 0 0-16,0 0 0 0,0 0 0 0,0 0 0 0,0 0 0 16,0 0 0-16,0 0 0 0,0 0 0 0,0 0 0 15,0 0 0-15,0 0 0 0,0 0 0 0,0 0 0 16,0 0 0-16,0 0 0 0,0 0 0 0,0 0 0 16,0 0 0-16,0 0 0 0,0 0 0 0,0 0 0 15,0 0-1-15,0 0 1 0,0 0-1 0,0 0 1 16,0 0-6-16,0 0 6 0,0 0-6 0,0-28 6 15,0 28-17-15,0 0 17 0,-2-45-16 0,11-26 16 16,0 3-1812-16</inkml:trace>
  <inkml:trace contextRef="#ctx0" brushRef="#br0" timeOffset="104285.62">24215 14024 259 0,'0'0'0'0,"0"0"0"0,0 0 0 16,0 0 0-16,0 0 0 0,0 0 0 0,0 0 0 0,0 0 1 16,0 0-1-16,0 0 2 0,0 0-2 0,0 0 5 15,0 0-5-15,0 0 5 0,0 0-5 0,0 0 20 16,0 0-20-16,0 0 20 0,0 0-20 0,0 0 63 16,0 0-63-16,0 0 63 0,0 0-63 0,0 0 95 0,0 0-95 15,0 0 96-15,0 0-96 0,0 0 104 0,0 0-104 16,0 0 104-16,0 0-104 0,0 0 91 0,0 0-91 15,0 0 91-15,0 0-91 0,0 0 76 0,0 0-76 16,24-8 77-16,22 3-77 0,-46 5 69 0,0 0-69 0,64-7 70 16,13 1-70-16,-77 6 54 0,0 0-54 15,87-1 55-15,12-3-55 0,-99 4 54 0,0 0-54 0,105 4 55 16,1-3-55-16,-106-1 44 0,0 0-44 0,108 6 45 16,-2 1-45-16,-106-7 42 0,0 0-42 0,109 7 42 15,6-2-42-15,-115-5 38 0,0 0-38 0,120 1 38 16,8-2-38-16,-128 1 32 0,0 0-32 0,134-2 32 15,11-7-32-15,-145 9 26 0,0 0-26 0,136-7 27 16,-11 4-27-16,-125 3 22 0,0 0-22 0,120-5 23 16,4-2-23-16,-124 7 18 0,0 0-18 0,123-5 18 15,-5 5-18-15,-118 0 19 0,0 0-19 0,117-4 19 0,-1 4-19 16,-116 0 22-16,0 0-22 0,111-2 23 0,0-3-23 16,-111 5 23-16,0 0-23 0,110-8 23 0,-3-8-23 15,-107 16 21-15,0 0-21 0,99-17 22 0,-9-1-22 16,-90 18 24-16,0 0-24 0,85-15 25 0,-8 3-25 15,-77 12 22-15,0 0-22 0,76-18 23 0,-4-1-23 16,-72 19 20-16,0 0-20 0,71-20 20 0,-9-3-20 0,-62 23 17 16,0 0-17-16,60-17 17 0,-2 0-17 0,-58 17 14 15,0 0-14-15,56-11 14 0,-6 8-14 0,-50 3 9 16,0 0-9-16,51 0 9 0,4-2-9 0,-55 2 8 16,0 0-8-16,44-2 8 0,-18 4-8 0,-26-2 6 15,0 0-6-15,25 5 7 0,7 2-7 0,-32-7 5 0,0 0-5 16,28 9 6-16,-11-1-6 0,-17-8 3 0,0 0-3 15,18 11 4-15,9 3-4 0,-27-14 2 0,0 0-2 16,22 15 3-16,-9-11-3 0,-13-4 1 0,0 0-1 0,9 5 1 16,-2 2-1-16,-7-7 0 0,0 0 0 0,-7 10 0 15,-23 4 0-15,30-14-1 0,0 0 1 0,-53 2-1 16,-27-20 1-16,1-2-1751 0</inkml:trace>
  <inkml:trace contextRef="#ctx0" brushRef="#br0" timeOffset="106352.64">8530 15013 527 0,'0'0'0'0,"0"0"0"0,0 0 0 16,0 0 5-16,0 0-5 0,0 0 6 0,0 0-6 16,0 0 37-16,0 0-37 0,20 5 37 0,-12-3-37 0,-8-2 44 15,0 0-44-15,14 3 45 0,8-1-45 0,-22-2 23 16,0 0-23-16,19 0 23 0,4 0-23 0,-23 0 22 16,0 0-22-16,25 0 23 0,-1 0-23 0,-24 0 19 15,0 0-19-15,27 1 20 0,5 3-20 0,-32-4 16 0,0 0-16 16,35 3 16-16,2-1-16 0,-37-2 24 0,0 0-24 15,44 2 25-15,-3 0-25 0,-41-2 36 0,0 0-36 16,45 3 36-16,5 2-36 0,-50-5 42 0,0 0-42 16,51 5 42-16,11-1-42 0,-62-4 46 0,0 0-46 0,67 0 46 15,10 0-46-15,-77 0 51 0,0 0-51 0,76 2 51 16,2 3-51-16,-78-5 46 0,0 0-46 0,76 5 46 16,1 0-46-16,-77-5 40 0,0 0-40 0,83 7 41 15,5 2-41-15,-88-9 37 0,0 0-37 0,92 7 37 16,2-2-37-16,-94-5 29 0,0 0-29 0,95 3 29 15,0 1-29-15,-95-4 26 0,0 0-26 0,94 3 27 16,1 1-27-16,-95-4 25 0,0 0-25 0,92 3 26 16,1-1-26-16,-93-2 22 0,0 0-22 0,92 0 22 15,7 0-22-15,-99 0 25 0,0 0-25 0,89 0 25 16,-2-2-25-16,-87 2 24 0,0 0-24 0,85-2 25 0,-4 1-25 16,-81 1 24-16,0 0-24 0,83-2 25 0,1 0-25 15,-84 2 22-15,0 0-22 0,76-3 22 0,2-1-22 16,-78 4 20-16,0 0-20 0,81-3 20 0,11-2-20 15,-92 5 16-15,0 0-16 0,97-7 17 0,3 0-17 16,-100 7 14-16,0 0-14 0,99-7 14 0,-11 0-14 16,-88 7 18-16,0 0-18 0,85-5 18 0,-6 1-18 15,-79 4 20-15,0 0-20 0,80-5 20 0,-1-2-20 0,-79 7 19 16,0 0-19-16,78-7 20 0,-3 4-20 0,-75 3 18 16,0 0-18-16,74-2 19 0,-3 0-19 0,-71 2 16 15,0 0-16-15,64-1 16 0,-1-3-16 0,-63 4 15 0,0 0-15 16,67-3 16-16,-3-1-16 0,-64 4 11 0,0 0-11 15,60-3 12-15,7 1-12 0,-67 2 10 0,0 0-10 16,61-3 11-16,-1-3-11 0,-60 6 8 16,0 0-8-16,58-7 8 0,-3 2-8 0,-55 5 6 0,0 0-6 15,58-1 7-15,-8-1-7 0,-50 2 5 0,0 0-5 16,47-2 6-16,6 0-6 0,-53 2 3 0,0 0-3 0,50-3 3 16,-1-2-3-16,-49 5 2 0,0 0-2 0,49-5 3 15,-8 5-3-15,-41 0 2 0,0 0-2 0,46 1 2 16,3 1-2-16,-49-2 2 0,0 0-2 0,51 0 2 15,6 0-2-15,-57 0 1 0,0 0-1 0,55-2 1 16,-6-3-1-16,-49 5 1 0,0 0-1 0,51-5 1 16,2 3-1-16,-53 2 0 0,0 0 0 0,55-2 1 15,-6 1-1-15,-49 1 1 0,0 0-1 0,49-4 2 16,-4 1-2-16,-45 3 2 0,0 0-2 0,45-4 3 0,3 1-3 16,-48 3 2-16,0 0-2 0,49-4 3 0,1 1-3 15,-50 3 2-15,0 0-2 0,47-4 3 0,-1 1-3 16,-46 3 2-16,0 0-2 0,41-3 2 0,1-1-2 15,-42 4 2-15,0 0-2 0,44-3 2 0,6-1-2 16,-50 4 1-16,0 0-1 0,49-3 2 0,0-2-2 16,-49 5 1-16,0 0-1 0,50-7 2 0,-2 1-2 15,-48 6 1-15,0 0-1 0,47-3 2 0,-1-1-2 16,-46 4 0-16,0 0 0 0,44-3 1 0,2 0-1 16,-46 3 0-16,0 0 0 0,51-2 1 0,7 0-1 0,-58 2 0 15,0 0 0-15,59-3 1 0,-5-3-1 0,-54 6 1 0,0 0-1 16,50-5 1-16,3 2-1 0,-53 3 1 0,0 0-1 15,54-4 2-15,6 1-2 0,-60 3 2 0,0 0-2 16,62-2 2-16,5 0-2 0,-67 2 3 0,0 0-3 16,69-1 3-16,-8-3-3 0,-61 4 3 0,0 0-3 15,60-5 4-15,-1-4-4 0,-59 9 4 0,0 0-4 16,60-7 5-16,-4 2-5 0,-56 5 3 0,0 0-3 0,62-5 3 16,10 0-3-16,-72 5 3 0,0 0-3 0,72-4 4 15,-8 4-4-15,-64 0 4 0,0 0-4 0,62 0 4 16,-4-3-4-16,-58 3 3 0,0 0-3 0,60-4 3 15,3 4-3-15,-63 0 4 0,0 0-4 0,66 2 4 16,-3-2-4-16,-63 0 5 0,0 0-5 0,65 0 5 16,-1 0-5-16,-64 0 6 0,0 0-6 0,63 0 7 15,3 0-7-15,-66 0 6 0,0 0-6 0,72 0 6 16,0 0-6-16,-72 0 7 0,0 0-7 0,69 0 8 16,-5 0-8-16,-64 0 5 0,0 0-5 0,65 0 6 15,4-2-6-15,-69 2 4 0,0 0-4 0,72-3 5 0,-7 1-5 16,-65 2 3-16,0 0-3 0,65-1 4 0,-1-5-4 15,-64 6 4-15,0 0-4 0,58-5 4 0,-3 2-4 16,-55 3 3-16,0 0-3 0,47-4 4 0,1 1-4 16,-48 3 4-16,0 0-4 0,44-7 4 0,4 2-4 15,-48 5 3-15,0 0-3 0,40-4 4 0,-10 2-4 16,-30 2 4-16,0 0-4 0,27 0 4 0,1 0-4 0,-28 0 3 16,0 0-3-16,28-1 4 0,-5-3-4 0,-23 4 3 15,0 0-3-15,23-1 4 0,5 2-4 0,-28-1 2 16,0 0-2-16,32 5 2 0,5 1-2 0,-37-6 1 15,0 0-1-15,35 5 2 0,2 0-2 0,-37-5 1 16,0 0-1-16,45 2 1 0,6 0-1 0,-51-2 0 0,0 0 0 16,53 1 1-16,-6 1-1 0,-47-2 0 0,0 0 0 15,41 3 1-15,-2 1-1 0,-39-4 0 0,0 0 0 16,37 3 0-16,-2 1 0 0,-35-4 0 0,0 0 0 0,35 2 0 16,2-4 0-16,-37 2 0 0,0 0 0 0,32-5 0 15,-11 1 0-15,-21 4 0 0,0 0 0 0,20-2 0 16,-5 2 0-16,-15 0 0 0,0 0 0 0,16 0 0 15,2 0 0-15,-18 0 0 0,0 0 0 0,14 0 1 16,-5 0-1-16,-9 0 1 0,0 0-1 0,9 0 2 16,-9 0-2-16,0 0 2 0,0 0-2 0,0 0 2 15,9 0-2-15,-9 0 3 0,0 0-3 0,0 0 3 16,0 0-3-16,0 0 3 0,0 0-3 0,0 0 3 16,0 0-3-16,0 0 3 0,0 0-3 0,0 0 3 15,0 0-3-15,0 0 2 0,0 0-2 0,0 0 3 0,-25-8-3 16,25 8 0-16,0 0 0 0,-53-9 0 0,-32-17 0 15,-1 0-1895-15</inkml:trace>
  <inkml:trace contextRef="#ctx0" brushRef="#br0" timeOffset="119619.62">21851 6206 259 0,'0'0'0'0,"0"0"0"0,0 0 0 16,0 0 23-16,0 0-23 0,0 0 23 0,0 0-23 16,0 0 83-16,0 0-83 0,-11-21 84 0,11 21-84 15,0 0 107-15,0 0-107 0,-7-12 108 0,0-4-108 16,7 16 107-16,0 0-107 0,-10-17 108 0,-1-2-108 16,11 19 57-16,0 0-57 0,-7-12 57 0,2 3-57 15,5 9 53-15,0 0-53 0,-5-12 54 0,-8 0-54 0,13 12 46 16,0 0-46-16,-14-12 46 0,-4 3-46 0,18 9 36 15,0 0-36-15,-22-12 37 0,-5 2-37 0,27 10 26 16,0 0-26-16,-26-9 26 0,1-3-26 0,25 12 20 0,0 0-20 16,-27-9 20-16,-3-3-20 0,30 12 15 0,0 0-15 15,-28-12 16-15,4 0-16 0,24 12 11 0,0 0-11 16,-27-7 12-16,-6 5-12 0,33 2 10 0,0 0-10 16,-32-3 10-16,5-2-10 0,27 5 5 0,0 0-5 0,-23-2 6 15,1 0-6-15,22 2 3 0,0 0-3 0,-25 0 3 16,-2 2-3-16,27-2 1 0,0 0-1 0,-30 7 2 15,2 2-2-15,28-9 2 0,0 0-2 0,-28 15 2 16,-2-3-2-16,30-12 2 0,0 0-2 0,-28 16 2 16,0-2-2-16,28-14 2 0,0 0-2 0,-25 12 2 15,5-2-2-15,20-10 2 0,0 0-2 0,-21 9 2 16,2 3-2-16,19-12 2 0,0 0-2 0,-20 12 2 16,8-3-2-16,12-9 1 0,0 0-1 0,-16 8 2 15,0 3-2-15,16-11 4 0,0 0-4 0,-17 17 4 0,-1 7-4 16,18-24 4-16,0 0-4 0,-14 24 5 15,5 4-5-15,9-28 7 0,0 0-7 0,-9 28 7 0,-1-4-7 16,10-24 5-16,0 0-5 0,-11 24 5 0,1 6-5 16,10-30 5-16,0 0-5 0,-11 27 6 0,0-2-6 15,11-25 2-15,0 0-2 0,-8 24 3 0,-1 4-3 16,9-28 2-16,0 0-2 0,-6 29 2 0,5 0-2 16,1-29 0-16,0 0 0 0,-2 28 1 0,-2 5-1 15,4-33 0-15,0 0 0 0,-1 35 1 0,2 1-1 16,-1-36 0-16,0 0 0 0,6 33 0 0,1 3 0 0,-7-36 0 15,0 0 0-15,9 33 1 0,1-2-1 0,-10-31 1 16,0 0-1-16,13 28 2 0,2-4-2 0,-15-24 2 0,0 0-2 16,16 23 3-16,0-1-3 0,-16-22 2 0,0 0-2 15,18 24 3-15,5 4-3 0,-23-28 2 0,0 0-2 16,23 29 3-16,0-4-3 0,-23-25 2 0,0 0-2 16,21 20 3-16,5 1-3 0,-26-21 2 0,0 0-2 15,28 24 2-15,-6 1-2 0,-22-25 4 0,0 0-4 0,21 22 4 16,0-1-4-16,-21-21 5 0,0 0-5 0,18 17 5 15,4 6-5-15,-22-23 5 0,0 0-5 0,23 20 5 16,-3-4-5-16,-20-16 4 0,0 0-4 0,21 12 5 16,7-3-5-16,-28-9 3 0,0 0-3 0,30 8 4 15,-3 3-4-15,-27-11 3 0,0 0-3 0,31 10 3 16,5 1-3-16,-36-11 3 0,0 0-3 0,31 8 4 16,-6-4-4-16,-25-4 4 0,0 0-4 0,27 5 4 15,4 2-4-15,-31-7 4 0,0 0-4 0,37 2 5 16,9-4-5-16,-46 2 6 0,0 0-6 0,48-7 7 0,-8-2-7 15,-40 9 7-15,0 0-7 0,37-8 7 0,-1 4-7 16,-36 4 7-16,0 0-7 0,33-7 8 0,-3 2-8 16,-30 5 8-16,0 0-8 0,30-9 8 0,2-6-8 15,-32 15 8-15,0 0-8 0,35-21 8 0,6-7-8 16,-41 28 6-16,0 0-6 0,42-31 7 0,-1-2-7 16,-41 33 9-16,0 0-9 0,35-41 10 0,-1-11-10 15,-34 52 11-15,0 0-11 0,31-68 11 0,1-4-11 0,-32 72 11 16,0 0-11-16,30-75 11 0,-4 4-11 0,-26 71 10 15,0 0-10-15,22-71 11 0,-12 7-11 0,-10 64 6 16,0 0-6-16,-3-64 6 0,-15 7-6 0,18 57 3 16,0 0-3-16,-28-52 4 0,-11 7-4 0,39 45 2 0,0 0-2 15,-42-40 2-15,-2 4-2 0,44 36 1 0,0 0-1 16,-43-33 1-16,1 0-1 0,42 33 0 0,0 0 0 16,-41-31 1-16,4 7-1 0,37 24 0 0,0 0 0 15,-35-21 1-15,0 6-1 0,35 15-1 0,0 0 1 16,-34-9 0-16,4 6 0 0,30 3-5 0,0 0 5 0,-30 3-4 15,0 6 4-15,30-9-15 0,0 0 15 0,-26 19-14 16,1 5 14-16,0 0-1306 0</inkml:trace>
  <inkml:trace contextRef="#ctx0" brushRef="#br0" timeOffset="147870.95">21183 7284 348 0,'0'0'0'0,"0"0"0"0,0 0 0 16,0 0 3-16,0 0-3 0,0 0 3 0,0 0-3 0,0 0 14 15,0 0-14-15,0 0 15 0,42 0-15 0,-42 0 24 16,0 0-24-16,39 7 25 0,8 5-25 0,-47-12 33 15,0 0-33-15,57 12 33 0,3 0-33 0,-60-12 23 16,0 0-23-16,61 11 24 0,3-1-24 0,-64-10 21 0,0 0-21 16,63 12 21-16,3-3-21 0,-66-9 15 0,0 0-15 15,69 8 15-15,-1-1-15 0,-68-7 22 0,0 0-22 16,55 5 23-16,-13-1-23 0,-42-4 26 0,0 0-26 16,30 0 26-16,-12 0-26 0,-18 0 26 0,0 0-26 0,12 0 27 15,-3 3-27-15,-9-3 26 0,0 0-26 0,7 0 26 16,-7 0-26-16,0 0 28 0,0 0-28 0,7-3 28 15,-7 3-28-15,0 0 26 0,0 0-26 0,0 0 27 16,-23-9-27-16,23 9 26 0,0 0-26 0,-39-7 26 16,-22 2-26-16,61 5 18 0,0 0-18 0,-78-3 19 15,-12 3-19-15,90 0 13 0,0 0-13 0,-95-4 13 16,-6 3-13-16,101 1 9 0,0 0-9 0,-100-4 10 16,6 1-10-16,94 3 5 0,0 0-5 0,-90-6 5 15,9-4-5-15,81 10 2 0,0 0-2 0,-72-16 3 16,8-4-3-16,64 20 5 0,0 0-5 0,-52-18 6 0,11 6-6 15,41 12 7-15,0 0-7 0,-28-8 8 0,14 6-8 16,14 2 10-16,0 0-10 0,-9-2 10 0,9 2-10 16,0 0 12-16,0 0-12 0,-7 0 12 0,7 0-12 15,0 0 13-15,0 0-13 0,17 0 13 0,24 2-13 16,-41-2 14-16,0 0-14 0,53 2 14 0,12 3-14 16,-65-5 14-16,0 0-14 0,71 3 15 0,1 1-15 15,-72-4 10-15,0 0-10 0,71 8 10 0,-6 5-10 0,-65-13 9 16,0 0-9-16,62 12 10 0,-8-4-10 0,-54-8 5 15,0 0-5-15,43 7 5 0,-13 2-5 0,-30-9 0 0,0 0 0 16,17 3 0-16,-10 2 0 0,2-1-900 16</inkml:trace>
  <inkml:trace contextRef="#ctx0" brushRef="#br0" timeOffset="154248.04">10924 15855 326 0,'0'0'0'15,"0"0"0"-15,0 0 0 0,0 0 26 0,0 0-26 0,0 0 26 16,0 0-26-16,0 0 82 0,0 0-82 0,0 0 82 15,0 0-82-15,0 0 87 0,0 0-87 0,0 0 88 16,0 0-88-16,0 0 85 0,0 0-85 0,0 0 85 16,0 0-85-16,0 0 46 0,0 0-46 0,0 0 46 15,0 0-46-15,0 0 46 0,0 0-46 0,0 0 47 16,0 0-47-16,0 0 42 0,0 0-42 0,0 0 43 16,0 0-43-16,0 0 41 0,0 0-41 0,0 0 41 15,0 0-41-15,0 0 34 0,0 0-34 0,0 0 35 16,0 0-35-16,0 0 28 0,0 0-28 0,0 0 28 15,0 0-28-15,0 0 18 0,0 0-18 0,0 0 19 0,0 0-19 16,0 0 11-16,0 0-11 0,17 7 12 0,6 2-12 16,0 0-1008-16</inkml:trace>
  <inkml:trace contextRef="#ctx0" brushRef="#br0" timeOffset="156319.91">11718 16027 807 0,'0'0'0'0,"0"0"0"16,0 0 0-16,0 0 0 0,0 0 0 0,0 0 0 16,5-7 0-16,-5 7 0 0,0 0 0 0,0 0 1 15,0 0-1-15,0 0 7 0,0 0-7 0,0 0 8 16,0 0-8-16,0 0 13 0,0 0-13 0,0 0 13 0,0 0-13 15,0 0 17-15,0 0-17 0,0 0 18 16,10 3-18-16,-10-3 19 0,0 0-19 0,15 2 20 0,6 0-20 16,-21-2 16-16,0 0-16 0,26 1 17 0,15-1-17 15,-41 0 14-15,0 0-14 0,37-1 14 0,-2-1-14 16,-35 2 16-16,0 0-16 0,41 0 16 0,10 0-16 16,-51 0 22-16,0 0-22 0,56 0 23 0,6 0-23 15,-62 0 29-15,0 0-29 0,65-2 29 0,8-6-29 16,-73 8 28-16,0 0-28 0,65-11 29 0,2 3-29 15,-67 8 42-15,0 0-42 0,67-2 42 0,5 2-42 0,-72 0 48 16,0 0-48-16,62 2 49 0,-6 1-49 0,-56-3 42 16,0 0-42-16,57 3 43 0,3-1-43 0,-60-2 33 15,0 0-33-15,63 0 33 0,4 0-33 0,-67 0 32 16,0 0-32-16,66 2 32 0,-3 1-32 0,-63-3 31 0,0 0-31 16,62 0 31-16,-4-3-31 0,-58 3 19 0,0 0-19 15,58-5 19-15,6 0-19 0,-64 5 24 0,0 0-24 16,63 0 24-16,-5-2-24 0,-58 2 19 0,0 0-19 0,60-2 20 15,2 0-20-15,-62 2 27 0,0 0-27 0,64-7 28 16,10-5-28-16,-74 12 24 0,0 0-24 0,79-14 25 16,-5 2-25-16,-74 12 27 0,0 0-27 0,72-7 27 15,-5 4-27-15,-67 3 29 0,0 0-29 0,71-2 29 16,0-1-29-16,-71 3 25 0,0 0-25 0,70-4 25 16,-8 3-25-16,-62 1 24 0,0 0-24 0,65 0 25 15,2 3-25-15,-67-3 19 0,0 0-19 0,60 2 20 16,-3-2-20-16,-57 0 18 0,0 0-18 0,56 2 18 15,2 1-18-15,-58-3 15 0,0 0-15 0,58 5 15 16,-3 2-15-16,-55-7 13 0,0 0-13 0,53 7 13 0,2-2-13 16,-55-5 13-16,0 0-13 0,51 5 14 0,-2 2-14 15,-49-7 12-15,0 0-12 0,50 6 12 0,-1-3-12 16,-49-3 11-16,0 0-11 0,55 5 11 0,6 4-11 16,-61-9 8-16,0 0-8 0,57 5 9 0,-4 0-9 15,-53-5 7-15,0 0-7 0,53 5 7 0,-2 1-7 16,-51-6 7-16,0 0-7 0,53 3 7 0,2-1-7 15,-55-2 5-15,0 0-5 0,52 2 6 0,3-1-6 16,-55-1 4-16,0 0-4 0,49 4 5 0,1 1-5 0,-50-5 6 16,0 0-6-16,56 5 6 0,17-1-6 0,-73-4 6 15,0 0-6-15,81 0 7 0,3-2-7 0,-84 2 7 0,0 0-7 16,83 0 7-16,-7 2-7 0,-76-2 7 16,0 0-7-16,73 0 7 0,2-4-7 0,-75 4 7 0,0 0-7 15,74-3 8-15,6-1-8 0,-80 4 7 0,0 0-7 16,81-2 8-16,-9 1-8 0,-72 1 9 0,0 0-9 0,74 0 9 15,-1 3-9-15,-73-3 9 0,0 0-9 0,70 2 9 16,-1-4-9-16,-69 2 9 0,0 0-9 0,69-2 9 16,-9 4-9-16,-60-2 9 0,0 0-9 0,56 4 9 15,-3-1-9-15,-53-3 7 0,0 0-7 0,55 2 7 16,3-2-7-16,-58 0 6 0,0 0-6 0,58 0 6 16,-3 2-6-16,-55-2 5 0,0 0-5 0,55 0 5 15,3 0-5-15,-58 0 4 0,0 0-4 0,58 0 4 16,-3-2-4-16,-55 2 3 0,0 0-3 0,46-4 4 15,-6 1-4-15,-40 3 4 0,0 0-4 0,41-2 5 16,-1 0-5-16,-40 2 5 0,0 0-5 0,43-1 6 0,1 1-6 16,-44 0 7-16,0 0-7 0,46 0 7 0,-2-2-7 15,-44 2 6-15,0 0-6 0,46-3 7 0,-2-1-7 16,-44 4 6-16,0 0-6 0,42-3 7 0,-1-1-7 16,-41 4 7-16,0 0-7 0,40-2 7 0,4 1-7 15,-44 1 7-15,0 0-7 0,48-4 7 0,6-3-7 16,-54 7 7-16,0 0-7 0,46-5 7 0,-24 2-7 15,-22 3 5-15,0 0-5 0,21-2 5 0,9-2-5 0,-30 4 3 16,0 0-3-16,35-3 3 0,2 0-3 0,-37 3 2 16,0 0-2-16,37-2 2 0,-2 0-2 0,-35 2 1 15,0 0-1-15,34 0 2 0,8 0-2 0,-42 0 1 0,0 0-1 16,46-2 1-16,-4-5-1 0,-42 7 1 0,0 0-1 16,43-8 1-16,-1 1-1 0,-42 7 1 0,0 0-1 15,42-4 1-15,-3 1-1 0,-39 3 1 0,0 0-1 16,35-2 1-16,-6 0-1 0,-29 2 0 0,0 0 0 15,31 0 1-15,5 0-1 0,-36 0 1 0,0 0-1 0,35 0 1 16,2-1-1-16,-37 1 1 0,0 0-1 0,32-5 1 16,-11-1-1-16,-21 6 1 0,0 0-1 0,16-1 2 15,-4 1-2-15,-12 0 1 0,0 0-1 0,5 0 2 16,-5 0-2-16,0 0 1 0,0 0-1 0,8 0 1 16,-8 0-1-16,0 0 1 0,0 0-1 0,0 0 2 15,0 0-2-15,0 0 1 0,0 0-1 0,7 0 2 16,-7 0-2-16,0 0 2 0,0 0-2 0,0 0 2 15,0 0-2-15,0 0 2 0,0 0-2 0,0 0 3 16,0 0-3-16,0 0 3 0,0 0-3 0,0 0 3 16,0 0-3-16,0 0 4 0,0 0-4 0,0 0 4 0,0 0-4 15,0 0 5-15,0 0-5 0,0 0 5 0,0 0-5 16,0 0 5-16,0 0-5 0,0 0 6 0,0 0-6 16,0 0 5-16,0 0-5 0,0 0 5 0,0 0-5 15,0 0 5-15,0 0-5 0,0 0 5 0,0 0-5 16,0 0 4-16,0 0-4 0,0 0 5 0,0 0-5 15,0 0 4-15,0 0-4 0,0 0 4 0,0 0-4 0,0 0 3 16,0 0-3-16,0 0 4 0,0 0-4 0,0 0 3 16,0 0-3-16,0 0 4 0,0 0-4 0,0 0 3 15,0 0-3-15,0 0 3 0,0 0-3 0,0 0 4 16,0 0-4-16,0 0 4 0,0 0-4 0,0 0 3 0,0 0-3 16,0 0 4-16,0 0-4 0,0 0 4 0,0 0-4 15,0 0 4-15,0 0-4 0,0 0 2 0,0 0-2 16,0 0 3-16,0 0-3 0,0 0 1 0,0 0-1 15,0 0 2-15,0 0-2 0,0 0 1 0,0 0-1 16,0 0 1-16,0 0-1 0,0 0 0 0,0 0 0 0,0 0 1 16,0 0-1-16,0 0 0 0,0 0 0 0,0 0 0 15,0 0 0-15,0 0 0 0,0 0 0 0,0 0 0 16,0 0 0-16,0 0 0 0,0 0 0 0,0 0 0 16,0 0 0-16,0 0 0 0,0 0 0 0,0 0 0 15,0 0 0-15,0 0 0 0,0 0 0 0,0 0 0 16,0 0 0-16,0 0-1 0,0 0 1 0,0 0 0 15,0 0 0-15,0 0-1 0,0 0 1 0,0 0-1 16,0 0 1-16,0 0-1 0,0 0 1 0,0 0-1 16,0 0 1-16,0 0-1 0,0 0 1 0,0 0-1 0,0 0 1 15,0 0-1-15,0 0 1 0,0 0-1 0,0 0 1 16,0 0-1-16,0 0 1 0,0 0 0 0,0 0 0 16,0 0-1-16,0 0 1 0,0 0 0 0,0 0 0 15,0 0-1-15,0 0 1 0,0 0 0 0,0 0 0 16,0 0-1-16,0 0 1 0,0 0 0 0,0 0 0 15,0 0-1-15,0 0 1 0,0 0 0 0,0 0 0 16,0 0-1-16,0 0 1 0,0 0 0 0,0 0 0 0,0 0-1 16,0 0 1-16,0 0 0 0,0 0 0 0,0 0-1 15,0 0 1-15,0 0-1 0,0 0 1 0,0 0-7 16,0 0 7-16,0 0-6 0,-25-4 6 0,25 4-24 0,0 0 24 16,-27-17-23-16,15-28 23 0,0-4-2009 0</inkml:trace>
  <inkml:trace contextRef="#ctx0" brushRef="#br0" timeOffset="157185.85">26945 16047 180 0,'0'0'0'0,"0"0"0"15,0 0 0-15,0 0 0 0,0 0 0 0,0 0 1 16,0 0-1-16,0 0 2 0,0 0-2 0,0 0 3 0,0 0-3 16,0 0 20-16,0 0-20 0,0 0 20 0,0 0-20 15,0 0 63-15,0 0-63 0,0 0 64 0,0 0-64 16,0 0 47-16,0 0-47 0,0 0 48 0,0 0-48 15,0 0 57-15,0 0-57 0,7-19 58 0,9 2-58 16,-16 17 60-16,0 0-60 0,27-22 61 0,4-6-61 16,-31 28 69-16,0 0-69 0,36-28 70 0,4 2-70 15,-40 26 63-15,0 0-63 0,42-24 63 0,6 3-63 0,-48 21 53 16,0 0-53-16,53-19 53 0,7 2-53 0,-60 17 44 16,0 0-44-16,60-14 44 0,-4 2-44 0,-56 12 38 0,0 0-38 15,57-9 38-15,1 4-38 0,-58 5 32 0,0 0-32 16,65-3 32-16,6 3-32 0,-71 0 31 0,0 0-31 15,63 3 32-15,-13 2-32 0,-50-5 37 0,0 0-37 16,42 7 38-16,-5-2-38 0,-37-5 32 0,0 0-32 16,30 7 33-16,-14-7-33 0,-16 0 22 0,0 0-22 0,9 2 22 15,0 2-22-15,-9-4 17 0,0 0-17 0,7 8 18 16,-4 8-18-16,-3-16 11 0,0 0-11 0,-24 10 11 16,-42-8-11-16,-1 0-1131 0</inkml:trace>
  <inkml:trace contextRef="#ctx0" brushRef="#br0" timeOffset="159638.88">6399 17065 203 0,'0'0'0'16,"0"0"0"-16,0 0 0 0,0 0 6 0,0 0-6 15,0 0 7-15,0 0-7 0,0 0 16 0,0 0-16 16,0 0 17-16,0 0-17 0,0 0 20 0,0 0-20 0,0 0 21 16,0 0-21-16,0 0 36 0,0 0-36 0,0 0 36 15,27 0-36-15,-27 0 22 0,0 0-22 0,28-2 22 16,9 2-22-16,-37 0 18 0,0 0-18 0,48 2 18 15,6 0-18-15,-54-2 19 0,0 0-19 0,64 2 19 16,5 1-19-16,-69-3 24 0,0 0-24 0,70 3 24 16,3 1-24-16,-73-4 27 0,0 0-27 0,77 2 28 15,4-2-28-15,-81 0 35 0,0 0-35 0,85 1 36 16,-6 1-36-16,-79-2 35 0,0 0-35 0,80-2 35 16,3-5-35-16,-83 7 37 0,0 0-37 0,84-10 38 15,-3-4-38-15,-81 14 35 0,0 0-35 0,76-12 36 0,-3 2-36 16,-73 10 34-16,0 0-34 0,68-11 34 0,-4 1-34 15,-64 10 30-15,0 0-30 0,62-10 31 0,1 1-31 16,-63 9 25-16,0 0-25 0,58-7 26 0,-6 0-26 16,-52 7 27-16,0 0-27 0,49-5 27 0,-3-4-27 15,-46 9 28-15,0 0-28 0,46-10 29 0,1-4-29 16,-47 14 27-16,0 0-27 0,50-12 27 0,6 5-27 16,-56 7 26-16,0 0-26 0,53-5 26 0,-9 0-26 0,-44 5 23 15,0 0-23-15,42-6 23 0,-1 5-23 0,-41 1 20 16,0 0-20-16,39-4 21 0,0-1-21 0,-39 5 19 15,0 0-19-15,38-5 19 0,-2 1-19 0,-36 4 16 0,0 0-16 16,33-3 16-16,-3 1-16 0,-30 2 13 0,0 0-13 16,25 0 14-16,0 0-14 0,-25 0 15 0,0 0-15 15,28 2 16-15,7 0-16 0,-35-2 20 0,0 0-20 16,32 1 20-16,-4 1-20 0,-28-2 21 0,0 0-21 16,27 2 22-16,-5 0-22 0,-22-2 20 0,0 0-20 0,27 1 21 15,5 1-21-15,-32-2 17 0,0 0-17 0,31 0 18 16,-2 0-18-16,-29 0 16 0,0 0-16 0,26 2 17 15,1-1-17-15,-27-1 14 0,0 0-14 0,22 2 14 16,10 0-14-16,-32-2 12 0,0 0-12 0,27 0 13 16,-1 0-13-16,-26 0 9 0,0 0-9 0,25 0 10 15,1 0-10-15,-26 0 9 0,0 0-9 0,21 2 9 16,-5-1-9-16,-16-1 7 0,0 0-7 0,16 2 7 16,-5-2-7-16,-11 0 6 0,0 0-6 0,12 0 6 15,-7 0-6-15,-5 0 4 0,0 0-4 0,0 0 5 0,0 0-5 16,0 0 6-16,0 0-6 0,0 0 6 0,0 0-6 15,0 0 7-15,0 0-7 0,0 0 8 0,9 0-8 16,-9 0 9-16,0 0-9 0,0 0 10 0,0 0-10 16,0 0 11-16,0 0-11 0,0 0 12 0,0 0-12 15,0 0 13-15,0 0-13 0,-9 0 13 0,9 0-13 16,0 0 16-16,0 0-16 0,0 0 16 0,0 0-16 16,0 0 16-16,0 0-16 0,0 0 17 0,0 0-17 0,0 0 16 15,0 0-16-15,0 0 17 0,0 0-17 0,0 0 18 16,0 0-18-16,0 0 19 0,0 0-19 0,0 0 20 15,0 0-20-15,0 0 20 0,0 0-20 0,0 0 21 16,0 0-21-16,0 0 22 0,0 0-22 0,0 0 20 0,0 0-20 16,0 0 20-16,0 0-20 0,0 0 17 0,0 0-17 15,0 0 17-15,0 0-17 0,0 0 16 0,0 0-16 16,0 0 17-16,0 0-17 0,0 0 16 0,0 0-16 16,0 0 16-16,0 0-16 0,0 0 14 0,0 0-14 15,0 0 14-15,0 0-14 0,0 0 12 0,0 0-12 0,0 0 13 16,0 0-13-16,0 0 9 0,0 0-9 0,0 0 10 15,0 0-10-15,0 0 7 0,0 0-7 0,0 0 8 16,0 0-8-16,0 0 6 0,0 0-6 0,0 0 6 16,0 0-6-16,0 0 3 0,0 0-3 0,0 0 4 15,0 0-4-15,0 0 2 0,0 0-2 0,0 7 2 16,0-7-2-16,0 0 0 0,0 0 0 0,0 0 1 16,0 0-1-16,0 0 0 0,0 0 0 0,0 0 0 15,0 0 0-15,0 0-1 0,0 0 1 0,0 7 0 16,0-7 0-16,0 0-4 0,0 0 4 0,0 0-3 0,0 0 3 15,0 0-9-15,0 0 9 0,0 0-8 0,-8 2 8 16,8-2-18-16,0 0 18 0,-15 29-17 0,-22 39 17 16,37-68-26-16,0 0 26 0,-52 97-26 0,-17 18 26 15,2 3-1628-15</inkml:trace>
  <inkml:trace contextRef="#ctx0" brushRef="#br0" timeOffset="161620.13">14229 17001 415 0,'0'0'0'15,"0"0"0"-15,-23-7 0 0,23 7 16 0,0 0-16 0,-17-5 17 16,4 3-17-16,13 2 17 0,0 0-17 0,-8-2 18 15,-3-1-18-15,11 3 15 0,0 0-15 0,-9-2 16 16,9 2-16-16,0 0 22 0,0 0-22 0,-9 0 23 16,9 0-23-16,0 0 38 0,0 0-38 0,0 0 38 15,0 0-38-15,0 0 51 0,0 0-51 0,0 0 51 16,0 0-51-16,0 0 63 0,0 0-63 0,0 0 64 16,0 0-64-16,0 0 69 0,0 0-69 0,-5 0 69 15,5 0-69-15,0 0 70 0,0 0-70 0,0 0 71 16,0 0-71-16,0 0 68 0,0 0-68 0,0 0 68 15,0 0-68-15,0 0 66 0,0 0-66 0,0 0 66 16,0 0-66-16,0 0 57 0,0 0-57 0,0 0 57 0,11 2-57 16,-11-2 52-16,0 0-52 0,16 3 53 0,15 3-53 15,-31-6 47-15,0 0-47 0,39 5 47 0,0 0-47 16,-39-5 37-16,0 0-37 0,35 5 37 0,7-1-37 16,-42-4 32-16,0 0-32 0,45 1 32 0,-5 3-32 15,-40-4 37-15,0 0-37 0,44 3 37 0,7 1-37 16,-51-4 34-16,0 0-34 0,53 5 35 0,7 4-35 0,-60-9 28 15,0 0-28-15,60 8 29 0,6-1-29 0,-66-7 24 16,0 0-24-16,68 4 25 0,5-4-25 0,-73 0 21 16,0 0-21-16,74-2 21 0,5-2-21 0,-79 4 17 0,0 0-17 15,76-3 17-15,-2-2-17 0,-74 5 16 0,0 0-16 16,71-7 17-16,1 2-17 0,-72 5 16 0,0 0-16 16,74-4 16-16,11 1-16 0,-85 3 15 0,0 0-15 15,81-4 16-15,-5 1-16 0,-76 3 14 0,0 0-14 16,72-4 14-16,2 1-14 0,-74 3 12 0,0 0-12 0,76-4 13 15,5 1-13-15,-81 3 11 0,0 0-11 0,76-3 11 16,1-1-11-16,-77 4 10 0,0 0-10 0,75-2 10 16,-1 2-10-16,-74 0 8 0,0 0-8 0,74 0 8 15,2-1-8-15,-76 1 8 0,0 0-8 0,72-2 8 16,-9 4-8-16,-63-2 7 0,0 0-7 0,67 3 8 16,-7 1-8-16,-60-4 7 0,0 0-7 0,67 1 8 15,11-2-8-15,-78 1 5 0,0 0-5 0,81-4 6 16,-5-1-6-16,-76 5 5 0,0 0-5 0,72-7 6 15,-8 2-6-15,-64 5 4 0,0 0-4 0,69-4 5 16,12 1-5-16,-81 3 4 0,0 0-4 0,77-7 4 0,-6 0-4 16,-71 7 2-16,0 0-2 0,67-7 3 15,-9-2-3-15,-58 9 4 0,0 0-4 0,60-10 5 0,7 0-5 16,-67 10 4-16,0 0-4 0,72-9 4 0,6 2-4 16,-78 7 6-16,0 0-6 0,76-7 6 0,-7 0-6 15,-69 7 5-15,0 0-5 0,67-7 6 0,-7 2-6 16,-60 5 6-16,0 0-6 0,61-3 6 0,3 1-6 0,-64 2 7 15,0 0-7-15,63-2 8 0,-3-1-8 0,-60 3 5 16,0 0-5-16,57-2 6 0,-2 0-6 0,-55 2 4 16,0 0-4-16,54 0 5 0,6 0-5 0,-60 0 4 15,0 0-4-15,62 0 5 0,1-1-5 0,-63 1 4 0,0 0-4 16,62-2 4-16,-7 2-4 0,-55 0 3 0,0 0-3 16,49 2 4-16,6-1-4 0,-55-1 3 0,0 0-3 15,53-1 3-15,7-5-3 0,-60 6 1 0,0 0-1 16,60-5 2-16,2 3-2 0,-62 2 1 0,0 0-1 0,56 2 2 15,2 3-2-15,-58-5 2 0,0 0-2 0,53 4 2 16,-2-4-2-16,-51 0 1 0,0 0-1 0,57 0 2 16,8 2-2-16,-65-2 1 0,0 0-1 0,71 1 2 15,-4 3-2-15,-67-4 2 0,0 0-2 0,65 1 2 16,-3-1-2-16,-62 0 2 0,0 0-2 0,63 2 3 16,4 2-3-16,-67-4 2 0,0 0-2 0,71 3 2 15,-3 1-2-15,-68-4 3 0,0 0-3 0,69 1 4 16,-11-1-4-16,-58 0 3 0,0 0-3 0,59 2 3 15,-3 2-3-15,-56-4 3 0,0 0-3 0,62 3 4 16,1 0-4-16,-63-3 4 0,0 0-4 0,64 4 5 0,-4-1-5 16,-60-3 5-16,0 0-5 0,62 2 5 0,3-2-5 15,-65 0 4-15,0 0-4 0,67 0 5 0,-4-2-5 16,-63 2 5-16,0 0-5 0,71-1 5 0,6-1-5 16,-77 2 3-16,0 0-3 0,82-2 4 0,-7 0-4 15,-75 2 2-15,0 0-2 0,78 0 3 0,5 4-3 16,-83-4 3-16,0 0-3 0,81 5 3 0,-1-1-3 15,-80-4 3-15,0 0-3 0,72 3 4 0,-7 2-4 0,-65-5 3 16,0 0-3-16,64 7 4 0,3 0-4 0,-67-7 3 16,0 0-3-16,70 5 3 0,6-3-3 0,-76-2 5 0,0 0-5 15,72 0 6-15,-3 0-6 0,-69 0 4 0,0 0-4 16,67 3 4-16,0 1-4 0,-67-4 6 0,0 0-6 16,69 2 6-16,0-2-6 0,-69 0 9 0,0 0-9 15,72 0 9-15,-1 1-9 0,-71-1 9 0,0 0-9 16,68 2 10-16,-8 0-10 0,-60-2 8 0,0 0-8 0,59 2 8 15,2-1-8-15,-61-1 9 0,0 0-9 16,67 0 10-16,11 0-10 0,-78 0 6 0,0 0-6 0,76 0 7 16,-11 0-7-16,-65 0 4 0,0 0-4 0,69 2 4 15,10 0-4-15,-79-2 4 0,0 0-4 0,78 1 4 16,-1 1-4-16,-77-2 2 0,0 0-2 0,76 2 3 16,-7 3-3-16,-69-5 2 0,0 0-2 0,64 4 2 15,1-4-2-15,-65 0 2 0,0 0-2 0,63 0 2 16,6 3-2-16,-69-3 1 0,0 0-1 0,65 4 1 15,-10-3-1-15,-55-1 1 0,0 0-1 0,53 0 1 16,-2 0-1-16,-51 0 0 0,0 0 0 0,51 0 1 16,-1-1-1-16,-50 1 0 0,0 0 0 0,46-4 0 0,-1 2 0 15,-45 2 0-15,0 0 0 0,41-1 0 0,-6-1 0 16,-35 2 0-16,0 0 0 0,29-2 0 0,-8 4 0 16,-21-2 0-16,0 0 0 0,19 2 0 0,-1-4 0 15,-18 2 0-15,0 0 0 0,14-2 0 0,-7 2 0 16,-7 0 0-16,0 0 0 0,0 0 0 0,9-2 0 15,-9 2 0-15,0 0 0 0,0-12 0 0,-9-15 0 16,9 27-2-16,0 0 2 0,-27-52-2 0,-36-37 2 0,-1 3-2094 16</inkml:trace>
</inkml:ink>
</file>

<file path=ppt/ink/ink17.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2-10-21T06:10:10.159"/>
    </inkml:context>
    <inkml:brush xml:id="br0">
      <inkml:brushProperty name="width" value="0.05292" units="cm"/>
      <inkml:brushProperty name="height" value="0.05292" units="cm"/>
      <inkml:brushProperty name="color" value="#FF0000"/>
    </inkml:brush>
  </inkml:definitions>
  <inkml:trace contextRef="#ctx0" brushRef="#br0">1780 7720 259 0,'0'0'0'0,"0"0"0"0,14-19 0 16,-14 19 2-16,0 0-2 0,9-10 2 0,-4-1-2 0,-5 11 4 15,0 0-4-15,0-5 5 0,0 5-5 0,0 0 9 16,0 0-9-16,0 0 10 0,0 0-10 16,0 0 13-16,0 0-13 0,-2 9 14 0,2 3-14 0,0-12 13 0,0 0-13 15,-3 24 13-15,-6 16-13 0,9-40 14 0,0 0-14 16,-9 45 14-16,-3 3-14 0,12-48 14 0,0 0-14 15,-6 45 15-15,1-5-15 0,5-40 17 0,0 0-17 16,4 24 17-16,1-6-17 0,-5-18 23 0,0 0-23 0,14 8 24 16,9-8-24-16,-23 0 27 0,0 0-27 0,37-12 27 15,16-19-27-15,-53 31 24 0,0 0-24 0,69-40 25 16,19-12-25-16,-88 52 24 0,0 0-24 16,97-55 25-16,2-2-25 0,-99 57 19 0,0 0-19 0,93-52 20 15,-1 3-20-15,-92 49 18 0,0 0-18 0,81-38 18 16,-14 5-18-16,-67 33 17 0,0 0-17 0,51-22 17 15,-15 8-17-15,-36 14 11 0,0 0-11 0,17-7 11 16,-8 4-11-16,-4 1-514 0</inkml:trace>
  <inkml:trace contextRef="#ctx0" brushRef="#br0" timeOffset="364.89">2147 7929 102 0,'0'0'0'16,"5"9"0"-16,7 8 0 0,-12-17 2 0,0 0-2 15,18 25 3-15,0-3-3 0,-18-22 3 0,0 0-3 16,19 14 4-16,2-7-4 0,-21-7 5 0,0 0-5 16,23-7 5-16,5-7-5 0,-28 14 23 0,0 0-23 0,39-24 24 15,3-12-24-15,-42 36 35 0,0 0-35 0,46-44 35 16,12-6-35-16,-58 50 53 0,0 0-53 0,55-48 54 16,2 4-54-16,-57 44 50 0,0 0-50 0,51-39 50 15,-2 11-50-15,-49 28 40 0,0 0-40 0,44-30 40 16,-10-11-40-16,1 1-336 0</inkml:trace>
  <inkml:trace contextRef="#ctx0" brushRef="#br0" timeOffset="5033.91">4625 8668 886 0,'0'0'0'0,"0"0"0"15,0 0 0-15,0 0 5 0,0 0-5 0,0 0 6 16,0 0-6-16,0 0 13 0,0 0-13 0,14 21 13 15,7-9-13-15,-21-12 24 0,0 0-24 0,37 12 24 16,14 2-24-16,-51-14 31 0,0 0-31 0,62 16 31 16,10-8-31-16,-72-8 21 0,0 0-21 0,76 4 22 15,7-4-22-15,-83 0 14 0,0 0-14 0,85 0 14 16,10 0-14-16,-95 0 18 0,0 0-18 0,95 0 18 16,-1 0-18-16,-94 0 18 0,0 0-18 0,100 3 19 15,8 1-19-15,-108-4 18 0,0 0-18 0,109 2 19 0,4-2-19 16,-113 0 16-16,0 0-16 0,113 1 16 0,4 8-16 15,-117-9 22-15,0 0-22 0,114 9 22 0,-10-2-22 16,-104-7 25-16,0 0-25 0,106 8 26 0,-5-3-26 16,-101-5 31-16,0 0-31 0,104 4 31 0,-6-1-31 15,-98-3 38-15,0 0-38 0,96 0 38 0,-12 4-38 16,-84-4 37-16,0 0-37 0,87 5 37 0,-1 0-37 0,-86-5 35 16,0 0-35-16,90 7 35 0,-5-2-35 0,-85-5 28 15,0 0-28-15,79 7 29 0,6-2-29 0,-85-5 24 16,0 0-24-16,81 4 24 0,-3-1-24 0,-78-3 21 0,0 0-21 15,79 4 21-15,-1-3-21 0,-78-1 19 0,0 0-19 16,77 7 19-16,4-1-19 0,-81-6 16 0,0 0-16 16,85 7 16-16,2-4-16 0,-87-3 17 0,0 0-17 15,86 0 18-15,2-3-18 0,-88 3 19 0,0 0-19 16,95-7 19-16,2 1-19 0,-97 6 18 0,0 0-18 16,104-8 19-16,2-8-19 0,-106 16 16 0,0 0-16 0,113-17 16 15,2 1-16-15,-115 16 14 0,0 0-14 0,116-19 14 16,2 2-14-16,-118 17 16 0,0 0-16 0,122-21 16 15,3 2-16-15,-125 19 16 0,0 0-16 0,127-17 16 16,4 5-16-16,-131 12 16 0,0 0-16 0,132-11 16 16,4-1-16-16,-136 12 14 0,0 0-14 0,136-14 14 15,7 1-14-15,-143 13 12 0,0 0-12 0,136-14 13 16,-2 7-13-16,-134 7 11 0,0 0-11 0,135-5 11 16,10-4-11-16,-145 9 10 0,0 0-10 0,145-4 11 0,-1-2-11 15,-144 6 9-15,0 0-9 0,145-4 10 0,3 2-10 16,-148 2 9-16,0 0-9 0,152-3 10 0,3-2-10 15,-155 5 10-15,0 0-10 0,159-4 11 0,0 1-11 16,-159 3 11-16,0 0-11 0,162-5 12 0,2-2-12 16,-164 7 13-16,0 0-13 0,162-7 13 0,-5-2-13 15,-157 9 12-15,0 0-12 0,155-5 12 0,6 5-12 16,-161 0 11-16,0 0-11 0,159 0 12 0,-2-4-12 0,-157 4 12 16,0 0-12-16,153 0 12 0,-8 0-12 0,-145 0 9 15,0 0-9-15,148 4 10 0,2-1-10 0,-150-3 7 16,0 0-7-16,148 2 8 0,5-2-8 0,-153 0 6 15,0 0-6-15,147 4 6 0,-6-1-6 0,-141-3 5 0,0 0-5 16,143 5 5-16,1-1-5 0,-144-4 4 0,0 0-4 16,145 3 4-16,3 1-4 0,-148-4 5 0,0 0-5 15,141 5 6-15,-1-2-6 0,-140-3 6 0,0 0-6 16,139 2 6-16,9 1-6 0,-148-3 5 0,0 0-5 16,150 4 5-16,-14-1-5 0,-136-3 5 0,0 0-5 0,139 0 6 15,-1 4-6-15,-138-4 6 0,0 0-6 0,143 2 6 16,-7-2-6-16,-136 0 5 0,0 0-5 0,132 3 5 15,-2 0-5-15,-130-3 4 0,0 0-4 0,134 2 5 16,4 2-5-16,-138-4 5 0,0 0-5 0,138 3 5 16,-3-8-5-16,-135 5 5 0,0 0-5 0,133-2 5 15,1 2-5-15,-134 0 5 0,0 0-5 0,136 0 6 16,-2 0-6-16,-134 0 5 0,0 0-5 0,132 0 5 16,-17 0-5-16,-115 0 5 0,0 0-5 0,116 2 6 15,2 0-6-15,-118-2 4 0,0 0-4 0,120 3 5 0,-7 1-5 16,-113-4 3-16,0 0-3 0,109 8 3 0,8 1-3 15,-117-9 4-15,0 0-4 0,109 9 4 0,-1-3-4 16,-108-6 4-16,0 0-4 0,106 4 4 0,5-2-4 16,-111-2 3-16,0 0-3 0,107 3 4 0,-3 4-4 15,-104-7 2-15,0 0-2 0,105 5 2 0,0-1-2 16,-105-4 2-16,0 0-2 0,106 0 2 0,-7 3-2 16,-99-3 2-16,0 0-2 0,95 2 2 0,4-4-2 15,-99 2 2-15,0 0-2 0,101 0 2 0,-6 0-2 0,-95 0 2 16,0 0-2-16,95 4 2 0,-9 1-2 0,-86-5 1 15,0 0-1-15,89 3 2 0,2-3-2 0,-91 0 2 0,0 0-2 16,89 0 2-16,-5 0-2 0,-84 0 1 16,0 0-1-16,81 0 2 0,-5 0-2 0,-76 0 0 0,0 0 0 15,76 2 1-15,9 0-1 0,-85-2 0 0,0 0 0 16,84 1 1-16,-4-2-1 0,-80 1 1 0,0 0-1 16,81-4 1-16,4 1-1 0,-85 3 1 0,0 0-1 0,86-4 1 15,-5 1-1-15,-81 3 1 0,0 0-1 0,80-2 1 16,-5-1-1-16,-75 3 1 0,0 0-1 0,76-6 1 15,-2 3-1-15,-74 3 1 0,0 0-1 0,73 0 1 16,-5-3-1-16,-68 3 2 0,0 0-2 0,69 0 2 16,-2 0-2-16,-67 0 2 0,0 0-2 0,65 0 2 15,-3-6-2-15,-62 6 1 0,0 0-1 0,57-7 2 16,-6-5-2-16,-51 12 1 0,0 0-1 0,46-12 2 16,-9 4-2-16,-37 8 2 0,0 0-2 0,35-9 2 15,-7 5-2-15,-28 4 2 0,0 0-2 0,32-6 3 0,-2 0-3 16,-30 6 2-16,0 0-2 0,32-8 3 0,3 1-3 15,-35 7 2-15,0 0-2 0,32-9 3 0,-9 2-3 16,-23 7 2-16,0 0-2 0,21-5 2 0,4 2-2 16,-25 3 1-16,0 0-1 0,21-4 2 0,-5 1-2 15,-16 3 1-15,0 0-1 0,14-2 2 0,-2-2-2 16,-12 4 1-16,0 0-1 0,11 0 1 0,-11 0-1 0,0 0 1 16,0 0-1-16,7-5 1 0,-7 5-1 15,0 0 0-15,0 0 0 0,0 0 1 0,0 0-1 0,0 0 0 16,0 0 0-16,7 0 0 0,-7 0 0 0,0 0 0 15,0 0 0-15,0 0 0 0,0 0 0 0,0 0 0 16,0 0 0-16,-20 9 0 0,-15 0 0 0,35-9-2 0,0 0 2 16,-46 8-2-16,-3 1 2 0,49-9-9 0,0 0 9 15,-55 10-8-15,-7 2 8 0,62-12-14 0,0 0 14 16,-70 14-14-16,-13 5 14 0,83-19-14 0,0 0 14 16,-87 18-14-16,5-6 14 0,82-12-16 0,0 0 16 0,-83 12-15 15,-6 3 15-15,89-15-14 0,0 0 14 0,-91 16-13 16,-4-4 13-16,95-12-10 0,0 0 10 0,-99 12-10 15,3 4 10-15,96-16-7 0,0 0 7 0,-91 12-6 16,3-4 6-16,88-8-5 0,0 0 5 0,-82 4-5 16,5-2 5-16,77-2-3 0,0 0 3 0,-74 0-3 15,0 1 3-15,74-1-3 0,0 0 3 0,-67 2-2 16,3-5 2-16,64 3-2 0,0 0 2 0,-55-6-2 16,-1 6 2-16,56 0-1 0,0 0 1 0,-49-5-1 15,6-2 1-15,43 7-1 0,0 0 1 0,-42-8 0 16,0-1 0-16,42 9 0 0,0 0 0 0,-43-3 0 0,-10-1 0 15,53 4 0-15,0 0 0 0,-54-5 0 0,-6 1 0 16,60 4 0-16,0 0 0 0,-62-8 0 0,-2 1 0 16,64 7 0-16,0 0 0 0,-67-5 0 0,-7 1 0 15,74 4 0-15,0 0 0 0,-81 0 0 0,-3-7 0 16,84 7 0-16,0 0 0 0,-85-5 1 0,-5-5-1 16,90 10 0-16,0 0 0 0,-97-9 0 0,-5 4 0 0,102 5 0 15,0 0 0-15,-106-9 0 0,-2-3 0 0,108 12 0 16,0 0 0-16,-111-12 0 0,-5 5 0 0,116 7 0 15,0 0 0-15,-117-9 0 0,6-1 0 0,111 10 0 16,0 0 0-16,-106-9 0 0,-5 1 0 0,111 8 0 0,0 0 0 16,-106-9 0-16,9-3 0 0,97 12-1 0,0 0 1 15,-95-12 0-15,3 3 0 0,92 9-1 0,0 0 1 16,-95-7 0-16,5 2 0 0,90 5-1 0,0 0 1 16,-86-3 0-16,5-4 0 0,81 7-1 0,0 0 1 15,-80-5 0-15,3 1 0 0,77 4-1 0,0 0 1 0,-82-7-1 16,12 5 1-16,70 2-2 0,0 0 2 0,-65-3-2 15,1 3 2-15,64 0-1 0,0 0 1 0,-67-3-1 16,4 3 1-16,63 0-2 0,0 0 2 0,-64 3-1 16,2-3 1-16,62 0-1 0,0 0 1 0,-60 3-1 15,-1 1 1-15,61-4-1 0,0 0 1 0,-59 2-1 16,3-4 1-16,56 2-1 0,0 0 1 0,-53-2-1 16,-2 0 1-16,55 2-1 0,0 0 1 0,-53 2-1 15,2 5 1-15,51-7-1 0,0 0 1 0,-54 4-1 16,1-1 1-16,53-3-1 0,0 0 1 0,-59 2-1 0,0 1 1 15,59-3-1-15,0 0 1 0,-69 4-1 16,-4-1 1-16,73-3-1 0,0 0 1 0,-75 5 0 0,-1 1 0 16,76-6-1-16,0 0 1 0,-74 6-1 0,1-6 1 15,73 0-1-15,0 0 1 0,-76 4 0 0,-3-1 0 16,79-3-1-16,0 0 1 0,-78 9 0 0,1-6 0 16,77-3-1-16,0 0 1 0,-78 6 0 0,2-6 0 15,76 0-1-15,0 0 1 0,-84 3 0 0,-3 1 0 0,87-4-1 16,0 0 1-16,-84 5 0 0,4 2 0 15,80-7 0-15,0 0 0 0,-76 5 0 0,-5-9 0 0,81 4 0 16,0 0 0-16,-81 0 0 0,-4 7 0 0,85-7 0 16,0 0 0-16,-82 4 0 0,0-2 0 0,82-2-1 0,0 0 1 15,-84 0 0-15,1 0 0 0,83 0-1 0,0 0 1 16,-81 3 0-16,0 0 0 0,81-3-1 0,0 0 1 16,-78 2 0-16,2 2 0 0,76-4-1 0,0 0 1 15,-72 3 0-15,0-3 0 0,72 0-1 0,0 0 1 0,-73 0 0 16,6 0 0-16,67 0-1 0,0 0 1 0,-69 4 0 15,2-1 0-15,67-3-1 0,0 0 1 0,-63 9 0 16,5-4 0-16,58-5-1 0,0 0 1 0,-60 7-1 16,-2 1 1-16,62-8-1 0,0 0 1 0,-67 4-1 15,3-1 1-15,64-3-1 0,0 0 1 0,-60 0 0 16,-5 2 0-16,65-2-1 0,0 0 1 0,-65 4 0 16,-6-4 0-16,71 0-1 0,0 0 1 0,-68 0 0 15,-5 0 0-15,73 0-1 0,0 0 1 0,-72 0 0 16,5 0 0-16,67 0-1 0,0 0 1 0,-67 0 0 0,-7 0 0 15,74 0-1-15,0 0 1 0,-73 3 0 0,1-3 0 16,72 0-1-16,0 0 1 0,-72 2 0 0,8-4 0 16,64 2 0-16,0 0 0 0,-67-3 0 0,4-3 0 15,63 6 0-15,0 0 0 0,-73-3 0 0,-6 3 0 16,79 0 0-16,0 0 0 0,-78-7 0 0,10-7 0 16,68 14 0-16,0 0 0 0,-73-12 0 0,-2 5 0 15,75 7 0-15,0 0 0 0,-76-3 0 0,-4 1 0 16,80 2 0-16,0 0 0 0,-79-2 1 0,1 0-1 0,78 2 1 15,0 0-1-15,-76-3 1 0,-1-2-1 0,77 5 1 16,0 0-1-16,-81-2 1 0,3 0-1 0,78 2 1 16,0 0-1-16,-76-3 1 0,0-4-1 0,76 7 0 0,0 0 0 15,-74-9 1-15,-2 1-1 0,76 8 0 0,0 0 0 16,-81-9 1-16,0 2-1 0,81 7 0 0,0 0 0 16,-77-3 1-16,-8 1-1 0,85 2 0 0,0 0 0 15,-87-4 1-15,1-1-1 0,86 5 0 0,0 0 0 16,-93-3 1-16,1-1-1 0,92 4 0 0,0 0 0 15,-90-3 1-15,-4-1-1 0,94 4 0 0,0 0 0 0,-97 0 1 16,4 4-1-16,93-4 0 0,0 0 0 0,-95 3 1 16,5 1-1-16,90-4 0 0,0 0 0 0,-90 0 0 15,-4 5 0-15,94-5 0 0,0 0 0 0,-91 7 0 16,6-5 0-16,85-2 0 0,0 0 0 0,-83 1 0 16,4 5 0-16,79-6 0 0,0 0 0 0,-80 3 0 15,-1 6 0-15,81-9 0 0,0 0 0 0,-81 7 0 16,5-2 0-16,76-5 0 0,0 0 0 0,-72 5 0 15,-1 2 0-15,73-7 0 0,0 0 0 0,-75 7 0 16,2-2 0-16,73-5 0 0,0 0 0 0,-69 3 0 0,2-1 0 16,67-2-1-16,0 0 1 0,-63 4 0 0,-1 3 0 15,64-7-1-15,0 0 1 0,-68 1 0 0,-8-1 0 16,76 0-1-16,0 0 1 0,-73 4-1 0,-4 3 1 16,77-7-1-16,0 0 1 0,-74 8-1 0,0-4 1 15,74-4-1-15,0 0 1 0,-81 0-1 0,-6 2 1 16,87-2-1-16,0 0 1 0,-85 3 0 0,1 0 0 0,84-3-1 15,0 0 1-15,-87 0 0 0,-3 4 0 0,90-4-1 16,0 0 1-16,-90 3 0 0,2-1 0 0,88-2 0 16,0 0 0-16,-88 4 0 0,5-4 0 0,83 0 0 15,0 0 0-15,-86 0 0 0,-4 0 0 0,90 0 0 0,0 0 0 16,-81 3 0-16,0-3 0 0,81 0 0 0,0 0 0 16,-80 3 0-16,1 3 0 0,79-6-1 0,0 0 1 15,-85 5 0-15,0 2 0 0,85-7-1 0,0 0 1 0,-74 3-1 16,4 6 1-16,70-9-2 0,0 0 2 15,-69 9-1-15,-3-3 1 0,72-6-2 0,0 0 2 0,-69 6-2 16,2-3 2-16,67-3-2 0,0 0 2 0,-58 0-2 16,3 4 2-16,55-4-2 0,0 0 2 0,-55 3-2 15,-1 2 2-15,56-5-2 0,0 0 2 0,-57 4-2 16,4 1 2-16,53-5-2 0,0 0 2 0,-54 9-2 16,-8 1 2-16,62-10-3 0,0 0 3 0,-56 12-2 15,-3-3 2-15,59-9-3 0,0 0 3 0,-58 5-3 16,0 2 3-16,58-7-3 0,0 0 3 0,-60 7-3 15,-2-2 3-15,62-5-2 0,0 0 2 0,-60 5-2 16,-3 2 2-16,63-7-3 0,0 0 3 0,-58 7-2 0,-1 2 2 16,59-9-2-16,0 0 2 0,-60 5-2 0,-7 3 2 15,67-8-1-15,0 0 1 0,-70 11-1 0,5-6 1 16,65-5-2-16,0 0 2 0,-71 9-1 0,2 3 1 16,69-12-2-16,0 0 2 0,-58 12-1 0,9-2 1 15,49-10-2-15,0 0 2 0,-52 4-2 0,-9 1 2 16,61-5-2-16,0 0 2 0,-60 0-2 0,19 0 2 15,41 0-2-15,0 0 2 0,-40 3-2 0,-15 1 2 0,55-4-3 16,0 0 3-16,-48 5-2 0,20-1 2 0,28-4-2 16,0 0 2-16,-32 0-2 0,-17 0 2 0,49 0-2 0,0 0 2 15,-44 0-1-15,12 0 1 0,32 0-1 0,0 0 1 16,-28 0-1-16,-9-4 1 0,37 4-1 0,0 0 1 16,-41-5 0-16,10 3 0 0,31 2 0 0,0 0 0 15,-34-5 0-15,1-4 0 0,33 9 0 0,0 0 0 16,-32-8 0-16,2 1 0 0,30 7 0 0,0 0 0 15,-34-9 0-15,-13-3 0 0,47 12 0 0,0 0 0 16,-46-10 0-16,11 1 0 0,35 9 0 0,0 0 0 0,-34-9 0 16,-7-3 0-16,41 12 0 0,0 0 0 0,-40-12 0 15,8 5 0-15,32 7 0 0,0 0 0 0,-30-5 0 16,5-2 0-16,25 7 0 0,0 0 0 0,-21-5 0 16,4-2 0-16,17 7 0 0,0 0 0 0,-14-2 0 15,1-1 0-15,13 3 0 0,0 0 0 0,-10-4 0 16,-3 1 0-16,13 3-1 0,0 0 1 0,-5-2 0 15,5 2 0-15,0 0-1 0,0 0 1 0,-9-7 0 16,9 7 0-16,0 0-1 0,0 0 1 0,-9-3 0 16,9 3 0-16,0 0-1 0,0 0 1 0,-10-6-1 0,6 0 1 15,-1 0-1709-15</inkml:trace>
  <inkml:trace contextRef="#ctx0" brushRef="#br0" timeOffset="12833.02">3027 8237 259 0,'0'0'0'0,"0"0"0"15,35-6 0-15,-35 6 3 0,0 0-3 0,32-7 4 16,-9 0-4-16,-23 7 6 0,0 0-6 0,17-5 6 16,-6 3-6-16,-11 2 7 0,0 0-7 0,0 0 7 15,9 0-7-15,-9 0 5 0,0 0-5 0,0 0 6 0,0 0-6 16,0 0 4-16,0 0-4 0,0 0 5 0,0 0-5 16,0 0 4-16,0 0-4 0,0 0 4 0,0 0-4 15,0 0 9-15,0 0-9 0,0 0 9 0,0 0-9 16,0 0 16-16,0 0-16 0,0 0 17 0,0 0-17 15,0 0 23-15,0 0-23 0,0 0 23 0,-11 3-23 16,11-3 25-16,0 0-25 0,-9 4 25 0,-8-1-25 16,17-3 25-16,0 0-25 0,-35 14 26 0,-11 7-26 0,46-21 24 15,0 0-24-15,-55 26 25 0,2 3-25 0,53-29 20 16,0 0-20-16,-55 28 20 0,4-4-20 0,51-24 11 16,0 0-11-16,-44 21 11 0,18-6-11 0,26-15 3 15,0 0-3-15,-23 13 4 0,10-10-4 0,13-3 1 0,0 0-1 16,-5 2 2-16,5-2-2 0,0 0 0 15,0 0 0-15,-9 3 1 0,9-3-1 0,0 0 1 0,0 0-1 16,0 0 2-16,18-5-2 0,-18 5 2 0,0 0-2 16,28-12 2-16,7-7-2 0,-35 19 4 0,0 0-4 0,41-21 4 15,3-3-4-15,-44 24 6 0,0 0-6 0,46-24 6 16,9 1-6-16,-55 23 11 0,0 0-11 0,53-19 12 16,-4 2-12-16,-49 17 18 0,0 0-18 0,49-14 18 15,-12 2-18-15,-37 12 25 0,0 0-25 0,23-11 26 16,-9 6-26-16,-14 5 26 0,0 0-26 0,9-3 27 15,-9 3-27-15,0 0 21 0,0 0-21 0,9-5 22 16,-9 5-22-16,0 0 17 0,0 0-17 0,0 0 18 16,-9 1-18-16,9-1 14 0,0 0-14 0,0 0 14 15,-10 2-14-15,10-2 10 0,0 0-10 0,-25 9 11 16,-21 8-11-16,46-17 7 0,0 0-7 0,-55 21 7 0,6 1-7 16,49-22 2-16,0 0-2 0,-49 24 3 0,3 1-3 15,46-25 1-15,0 0-1 0,-37 17 1 0,10-5-1 16,27-12 0-16,0 0 0 0,-23 9 1 0,11-2-1 15,12-7 0-15,0 0 0 0,-9 3 1 0,9-3-1 16,0 0 2-16,0 0-2 0,-10 9 2 0,10-9-2 16,0 0 3-16,0 0-3 0,0 0 3 0,14-9-3 15,-14 9 4-15,0 0-4 0,23-12 4 0,12-9-4 0,-35 21 3 16,0 0-3-16,40-20 4 0,1 0-4 0,-41 20 5 16,0 0-5-16,42-17 6 0,-1-2-6 0,-41 19 7 15,0 0-7-15,39-19 7 0,-2 4-7 0,-37 15 7 0,0 0-7 16,32-14 8-16,-10-4-8 0,-22 18 8 0,0 0-8 15,18-12 8-15,-13 5-8 0,-5 7 8 0,0 0-8 16,0 0 8-16,0 0-8 0,0 0 7 0,0 0-7 16,9-5 7-16,-9 5-7 0,0 0 7 0,0 0-7 15,0 0 7-15,-10 7-7 0,10-7 3 0,0 0-3 0,-13 10 4 16,-10 3-4-16,23-13 1 0,0 0-1 0,-26 15 2 16,-6 1-2-16,32-16 0 0,0 0 0 0,-32 19 0 15,1 3 0-15,31-22 0 0,0 0 0 0,-32 24 0 16,9-8 0-16,23-16 0 0,0 0 0 0,-18 12 1 15,1 0-1-15,17-12 0 0,0 0 0 0,-11 11 1 16,4-4-1-16,7-7 0 0,0 0 0 0,0 0 1 16,-9 3-1-16,9-3 0 0,0 0 0 0,0 0 0 15,0 0 0-15,0 0 0 0,0 0 0 0,16 0 0 16,4-9 0-16,-20 9 0 0,0 0 0 0,31-10 0 16,1-6 0-16,-32 16 0 0,0 0 0 0,32-17 0 0,0 0 0 15,-32 17 0-15,0 0 0 0,30-14 1 0,-8 4-1 16,-22 10 3-16,0 0-3 0,20-7 3 0,-11 5-3 15,-9 2 4-15,0 0-4 0,0 0 4 0,0 0-4 16,0 0 3-16,0 0-3 0,0-7 4 0,0 7-4 16,0 0 2-16,0 0-2 0,0 0 2 0,0 0-2 15,0 0 1-15,0 0-1 0,0 0 1 0,-6 3-1 16,6-3 0-16,0 0 0 0,-8 6 0 0,-7 2 0 0,15-8 0 16,0 0 0-16,-14 16 0 0,-7 8 0 0,21-24 1 15,0 0-1-15,-17 21 1 0,6-9-1 0,2 0-801 0</inkml:trace>
  <inkml:trace contextRef="#ctx0" brushRef="#br0" timeOffset="23221.18">15166 10013 628 0,'0'0'0'0,"0"0"0"0,0 0 0 15,0 0 5-15,0 0-5 0,0 0 6 0,0 0-6 16,0 0 33-16,0 0-33 0,0 0 33 0,0 0-33 16,0 0 49-16,0 0-49 0,0 0 50 0,0 0-50 15,0 0 51-15,0 0-51 0,0 0 52 0,0 0-52 16,0 0 34-16,0 0-34 0,0 0 35 0,0 0-35 15,0 0 30-15,0 0-30 0,0 0 30 0,0 0-30 16,0 0 32-16,0 0-32 0,0 0 33 0,0 0-33 0,0 0 35 16,0 0-35-16,0 0 35 0,0 0-35 0,0 0 34 15,0 0-34-15,0 0 34 0,25-3-34 0,-25 3 34 0,0 0-34 16,31-7 34-16,10-2-34 0,-41 9 39 0,0 0-39 16,49-12 39-16,6 0-39 0,-55 12 39 0,0 0-39 15,64-12 40-15,3 3-40 0,-67 9 40 0,0 0-40 16,74-9 40-16,0 2-40 0,-74 7 37 0,0 0-37 15,77-10 37-15,-4 1-37 0,-73 9 29 0,0 0-29 16,77-5 30-16,4-2-30 0,-81 7 22 0,0 0-22 0,82-5 23 16,-7-2-23-16,-75 7 15 0,0 0-15 0,69-3 16 15,-19 3-16-15,-50 0 12 0,0 0-12 0,35 3 13 16,-12-1-13-16,-23-2 11 0,0 0-11 0,16 2 11 16,-8 1-11-16,-8-3 10 0,0 0-10 0,0 0 10 15,9-7-10-15,-9 7 11 0,0 0-11 0,0 0 11 16,0 0-11-16,0 0 9 0,0 0-9 0,0 0 9 15,0 0-9-15,0 0 8 0,0 0-8 0,-24-2 9 16,-26 2-9-16,50 0 10 0,0 0-10 0,-67 0 10 16,-14 0-10-16,81 0 8 0,0 0-8 0,-86 2 8 0,-4 5-8 15,90-7 8-15,0 0-8 0,-90 4 8 0,7-3-8 16,83-1 6-16,0 0-6 0,-71 0 7 0,13 2-7 16,58-2 4-16,0 0-4 0,-42 5 5 0,10-5-5 15,32 0 2-15,0 0-2 0,-18 0 3 0,9 0-3 16,9 0 1-16,0 0-1 0,0 0 2 0,-7 0-2 15,7 0 0-15,0 0 0 0,0 0 1 0,0 0-1 0,0 0 0 16,0 0 0-16,0 0 0 0,0 0 0 0,0 0 0 16,0 0 0-16,0 0 0 0,36 2 0 0,-36-2-1 15,0 0 1-15,46 2 0 0,12-2 0 0,-58 0-2 16,0 0 2-16,65 0-1 0,4 0 1 0,-69 0-4 16,0 0 4-16,74-2-3 0,5-5 3 0,-79 7-3 0,0 0 3 15,78-5-3-15,7 3 3 0,-85 2-1 0,0 0 1 16,82-3-1-16,3 3 1 0,-85 0-1 0,0 0 1 15,90 0 0-15,9-2 0 0,-99 2 0 0,0 0 0 16,97-2 0-16,2-1 0 0,-99 3 0 0,0 0 0 0,98-2 0 16,-4-3 0-16,-94 5 0 0,0 0 0 15,95-4 1-15,-3 1-1 0,-92 3 1 0,0 0-1 0,85 0 2 16,1-4-2-16,-86 4 3 0,0 0-3 0,81 0 4 16,0 4-4-16,-81-4 6 0,0 0-6 0,81 2 6 15,-3-2-6-15,-78 0 7 0,0 0-7 0,76 0 7 16,-2 1-7-16,-74-1 5 0,0 0-5 0,76 0 5 15,0-3-5-15,-76 3 3 0,0 0-3 0,68 0 4 16,-4 3-4-16,-64-3 2 0,0 0-2 0,62 4 3 16,-8-4-3-16,-54 0 1 0,0 0-1 0,51-4 2 0,4 1-2 15,-55 3 1-15,0 0-1 0,57-9 2 0,1 2-2 16,-58 7 3-16,0 0-3 0,56-5 3 0,-5 3-3 16,-51 2 4-16,0 0-4 0,52-1 4 0,-8 1-4 15,-44 0 4-15,0 0-4 0,46 0 4 0,-4-7-4 16,-42 7 3-16,0 0-3 0,44-5 4 0,-2 5-4 15,-42 0 2-15,0 0-2 0,39 0 2 0,-12 0-2 16,-27 0 2-16,0 0-2 0,15 0 2 0,-2 1-2 0,-13-1 1 16,0 0-1-16,10 2 2 0,-1 0-2 0,-9-2 0 15,0 0 0-15,7 0 1 0,-7 0-1 0,0 0 1 16,0 0-1-16,9-2 1 0,-9 2-1 0,0 0 1 16,0 0-1-16,0 0 1 0,9 9-1 0,-9-9 0 0,0 0 0 15,0 0 0-15,5 7 0 0,-5-7-1 0,0 0 1 16,0 0 0-16,-9 13 0 0,1 3-1477 0</inkml:trace>
  <inkml:trace contextRef="#ctx0" brushRef="#br0" timeOffset="25967.18">5348 10769 259 0,'0'0'0'0,"0"0"0"0,0 0 0 15,0 0 9-15,0 0-9 0,0 0 10 0,0 0-10 16,0 0 15-16,0 0-15 0,0 0 16 0,0 0-16 16,0 0 15-16,0 0-15 0,0 0 16 0,0 0-16 15,0 0 24-15,0 0-24 0,0 0 24 0,0 0-24 16,0 0 19-16,0 0-19 0,0 0 20 0,0 0-20 0,0 0 21 16,0 0-21-16,0 0 21 0,23 5-21 0,-23-5 19 15,0 0-19-15,27 7 20 0,8 2-20 0,-35-9 25 16,0 0-25-16,40 7 26 0,10 3-26 0,-50-10 23 0,0 0-23 15,54 11 23-15,6-6-23 0,-60-5 34 0,0 0-34 16,67 9 34-16,15 3-34 0,-82-12 47 0,0 0-47 16,81 3 47-16,5-12-47 0,-86 9 51 0,0 0-51 15,90-8 52-15,11-1-52 0,-101 9 51 0,0 0-51 0,104-3 52 16,3-4-52-16,-107 7 43 0,0 0-43 0,111-5 44 16,-1 1-44-16,-110 4 45 0,0 0-45 0,113-5 45 15,-9-2-45-15,-104 7 42 0,0 0-42 0,104-7 43 16,0 5-43-16,-104 2 38 0,0 0-38 0,102-3 38 15,-1-4-38-15,-101 7 25 0,0 0-25 0,93-5 25 16,8-4-25-16,-101 9 28 0,0 0-28 0,93-8 29 16,-6 1-29-16,-87 7 29 0,0 0-29 0,81-6 30 15,-4 3-30-15,-77 3 30 0,0 0-30 0,76-4 31 16,2-4-31-16,-78 8 26 0,0 0-26 0,77-7 26 0,-1 5-26 16,-76 2 20-16,0 0-20 0,69-2 21 0,7 1-21 15,-76 1 18-15,0 0-18 0,76-5 19 0,-2-1-19 16,-74 6 17-16,0 0-17 0,79-5 17 0,2 5-17 15,-81 0 14-15,0 0-14 0,83 4 15 0,2-8-15 16,-85 4 15-16,0 0-15 0,86-3 15 0,4-1-15 16,-90 4 13-16,0 0-13 0,90-2 13 0,2-3-13 15,-92 5 12-15,0 0-12 0,95-1 12 0,2-1-12 16,-97 2 10-16,0 0-10 0,96-2 11 0,-6 0-11 16,-90 2 13-16,0 0-13 0,95-3 14 0,9-1-14 15,-104 4 12-15,0 0-12 0,100-3 13 0,-6 1-13 0,-94 2 11 16,0 0-11-16,95-3 12 0,-1 1-12 15,-94 2 10-15,0 0-10 0,100-2 11 0,-1 1-11 0,-99 1 8 0,0 0-8 16,90-4 9-16,-7 1-9 0,-83 3 8 0,0 0-8 16,81-2 8-16,4 4-8 0,-85-2 8 0,0 0-8 15,81 3 8-15,-9-3-8 0,-72 0 11 0,0 0-11 0,69 2 11 16,-9 0-11-16,-60-2 12 0,0 0-12 0,58 1 13 16,-5 1-13-16,-53-2 11 0,0 0-11 0,51 0 12 15,-3 0-12-15,-48 0 11 0,0 0-11 0,49 2 11 16,-8 3-11-16,-41-5 10 0,0 0-10 0,38 3 11 15,-2-3-11-15,-36 0 9 0,0 0-9 0,35 2 10 16,0 3-10-16,-35-5 9 0,0 0-9 0,41 6 10 16,-2-3-10-16,-39-3 9 0,0 0-9 0,40 0 9 15,-1 0-9-15,-39 0 7 0,0 0-7 0,41 3 7 16,-1 3-7-16,-40-6 7 0,0 0-7 0,35 3 7 16,3-3-7-16,-38 0 6 0,0 0-6 0,31 4 6 15,5-3-6-15,-36-1 5 0,0 0-5 0,37 4 5 0,0-2-5 16,-37-2 4-16,0 0-4 0,38 0 4 0,1 1-4 15,-39-1 3-15,0 0-3 0,43 4 4 0,2-3-4 16,-45-1 3-16,0 0-3 0,46 0 3 0,4 0-3 16,-50 0 4-16,0 0-4 0,49 2 4 0,-3 3-4 15,-46-5 4-15,0 0-4 0,49 6 4 0,-5-5-4 16,-44-1 4-16,0 0-4 0,48 2 5 0,3 1-5 0,-51-3 4 16,0 0-4-16,55 0 4 0,1-5-4 0,-56 5 3 15,0 0-3-15,57-3 4 0,-6 6-4 0,-51-3 4 16,0 0-4-16,53 5 4 0,2-5-4 0,-55 0 4 0,0 0-4 15,58 0 5-15,-7 0-5 0,-51 0 4 0,0 0-4 16,53 4 4-16,1-8-4 0,-54 4 4 0,0 0-4 16,52 0 5-16,6-3-5 0,-58 3 4 0,0 0-4 15,56 0 4-15,-5 0-4 0,-51 0 3 0,0 0-3 16,52 3 4-16,-1-3-4 0,-51 0 3 0,0 0-3 0,54 4 3 16,3-4-3-16,-57 0 3 0,0 0-3 0,56 0 4 15,1 0-4-15,-57 0 3 0,0 0-3 0,53 2 3 16,-4-1-3-16,-49-1 2 0,0 0-2 0,44 2 3 15,2 2-3-15,-46-4 2 0,0 0-2 0,41 0 3 16,-1 0-3-16,-40 0 3 0,0 0-3 0,41 0 3 16,-1 0-3-16,-40 0 2 0,0 0-2 0,41 0 3 15,1 5-3-15,-42-5 1 0,0 0-1 0,44 3 2 16,-7-3-2-16,-37 0 1 0,0 0-1 0,36 4 2 16,-1-1-2-16,-35-3 1 0,0 0-1 0,37 2 1 15,-5 1-1-15,-32-3 1 0,0 0-1 0,30 4 1 0,-2-8-1 16,-28 4 1-16,0 0-1 0,25-1 1 0,-4 1-1 15,-21 0 1-15,0 0-1 0,17 0 2 0,1 0-2 16,-18 0 1-16,0 0-1 0,11 0 2 0,-4 0-2 16,-7 0 2-16,0 0-2 0,0 0 2 0,0 0-2 15,0 0 2-15,0 0-2 0,0 0 3 0,0 0-3 16,0 0 3-16,0 0-3 0,5-7 4 0,-5 7-4 16,0 0 4-16,0 0-4 0,0 0 4 0,0 0-4 15,0 0 4-15,0 0-4 0,0 0 4 0,0 0-4 0,0 0 3 16,0 0-3-16,0 0 4 0,0 0-4 0,0 0 3 15,0 0-3-15,0 0 3 0,0 0-3 0,0 0 2 16,0 0-2-16,0 0 3 0,0 0-3 0,0 0 1 0,0 0-1 16,0 0 2-16,0 0-2 0,0 0 1 0,0 0-1 15,0 0 1-15,-9 7-1 0,9-7 0 0,0 0 0 16,-12 8 0-16,-8 6 0 0,20-14-2 0,0 0 2 0,-31 23-2 16,-10 3 2-16,41-26-25 0,0 0 25 0,-62 24-24 15,-21-9 24-15,2 4-1715 0</inkml:trace>
  <inkml:trace contextRef="#ctx0" brushRef="#br0" timeOffset="31901.01">19078 10866 639 0,'0'0'0'16,"0"0"0"-16,0 0 0 0,0 0 17 0,0 0-17 15,0 0 17-15,0 0-17 0,0 0 35 0,0 0-35 0,0 0 36 16,-7-21-36-16,7 21 47 0,0 0-47 0,0 0 47 16,0-7-47-16,0 7 41 0,0 0-41 0,0 0 42 15,0-8-42-15,0 8 31 0,0 0-31 0,0 0 31 16,0-11-31-16,0 11 25 0,0 0-25 0,2-5 26 15,3-3-26-15,-5 8 22 0,0 0-22 0,11-9 22 16,6-3-22-16,-17 12 22 0,0 0-22 0,27-12 22 16,8 5-22-16,-35 7 24 0,0 0-24 0,37-9 25 15,-3 6-25-15,-34 3 25 0,0 0-25 0,39-5 25 16,1 1-25-16,-40 4 25 0,0 0-25 0,44-3 25 16,2-10-25-16,-46 13 29 0,0 0-29 0,42-8 30 0,8 4-30 15,-50 4 28-15,0 0-28 0,56-5 29 0,8 2-29 16,-64 3 27-16,0 0-27 0,70 0 27 0,6 0-27 15,-76 0 19-15,0 0-19 0,80 0 19 0,-1 0-19 16,-79 0 15-16,0 0-15 0,79 0 16 0,2 0-16 16,-81 0 9-16,0 0-9 0,85 1 10 0,-4-1-10 15,-81 0 6-15,0 0-6 0,85-1 6 0,3-8-6 16,-88 9 6-16,0 0-6 0,85-3 7 0,-4 6-7 0,-81-3 8 16,0 0-8-16,83 4 8 0,-2-4-8 0,-81 0 8 15,0 0-8-15,83-2 8 0,1-3-8 0,-84 5 8 16,0 0-8-16,83-6 9 0,-7 5-9 0,-76 1 13 0,0 0-13 15,76 0 14-15,-2 3-14 0,-74-3 16 0,0 0-16 16,69 4 17-16,2-4-17 0,-71 0 17 0,0 0-17 16,72 0 17-16,0 0-17 0,-72 0 15 0,0 0-15 15,71 0 16-15,3-4-16 0,-74 4 15 0,0 0-15 16,76-3 16-16,5-3-16 0,-81 6 15 0,0 0-15 0,76-6 16 16,-4 0-16-16,-72 6 13 0,0 0-13 0,65-3 14 15,0-1-14-15,-65 4 12 0,0 0-12 0,68-5 12 16,-3-3-12-16,-65 8 9 0,0 0-9 0,65-7 10 15,0 5-10-15,-65 2 8 0,0 0-8 0,67-2 9 16,2 2-9-16,-69 0 10 0,0 0-10 0,71 0 10 16,3 0-10-16,-74 0 7 0,0 0-7 0,79 0 7 15,8 0-7-15,-87 0 6 0,0 0-6 0,81 2 7 16,-5 3-7-16,-76-5 8 0,0 0-8 0,79 4 8 16,2-6-8-16,-81 2 9 0,0 0-9 0,79 0 10 15,1 5-10-15,-80-5 9 0,0 0-9 0,79 5 10 0,-6-1-10 16,-73-4 9-16,0 0-9 0,72 0 10 0,4-2-10 15,-76 2 8-15,0 0-8 0,72 0 8 0,-10 3-8 16,-62-3 7-16,0 0-7 0,61 4 8 0,-1-1-8 16,-60-3 6-16,0 0-6 0,60 2 6 0,0-2-6 15,-60 0 6-15,0 0-6 0,64 0 7 0,1 2-7 16,-65-2 7-16,0 0-7 0,60 2 8 0,-10-1-8 0,-50-1 7 16,0 0-7-16,45 2 7 0,7 1-7 0,-52-3 5 15,0 0-5-15,49 0 6 0,-5 2-6 0,-44-2 6 16,0 0-6-16,42 4 6 0,6-1-6 0,-48-3 6 0,0 0-6 15,49 4 6-15,-3 1-6 0,-46-5 6 0,0 0-6 16,44 7 7-16,4-4-7 0,-48-3 5 0,0 0-5 16,46 5 6-16,-9-1-6 0,-37-4 4 0,0 0-4 15,42 2 5-15,8 1-5 0,-50-3 5 0,0 0-5 16,52 3 5-16,1 1-5 0,-53-4 4 0,0 0-4 16,53 3 4-16,0 3-4 0,-53-6 3 0,0 0-3 0,57 3 4 15,4 6-4-15,-61-9 3 0,0 0-3 0,60 7 3 16,2-2-3-16,-62-5 2 0,0 0-2 0,64 0 3 15,4 3-3-15,-68-3 4 0,0 0-4 0,69 2 4 16,-4 0-4-16,-65-2 3 0,0 0-3 0,64 1 3 16,-4 3-3-16,-60-4 3 0,0 0-3 0,62 3 4 15,3-6-4-15,-65 3 4 0,0 0-4 0,70 0 4 16,3-4-4-16,-73 4 4 0,0 0-4 0,74 0 5 16,-2 4-5-16,-72-4 4 0,0 0-4 0,76 3 4 15,5-3-4-15,-81 0 3 0,0 0-3 0,80 0 3 0,-3 0-3 16,-77 0 2-16,0 0-2 0,76 2 2 0,0 0-2 15,-76-2 1-15,0 0-1 0,76 2 2 0,3 1-2 16,-79-3 1-16,0 0-1 0,78 4 2 0,1 1-2 16,-79-5 1-16,0 0-1 0,83 7 2 0,2-7-2 15,-85 0 2-15,0 0-2 0,84 1 2 0,3 3-2 16,-87-4 2-16,0 0-2 0,86 3 2 0,-3 1-2 0,-83-4 2 16,0 0-2-16,79 3 3 0,1-1-3 15,-80-2 3-15,0 0-3 0,79 0 3 0,1 3-3 0,-80-3 5 16,0 0-5-16,82 4 5 0,5 1-5 0,-87-5 7 15,0 0-7-15,86 7 7 0,3-4-7 0,-89-3 7 16,0 0-7-16,82 6 8 0,-7-1-8 0,-75-5 8 0,0 0-8 16,70 7 8-16,-6-7-8 0,-64 0 8 0,0 0-8 15,63 0 8-15,-1 0-8 0,-62 0 8 0,0 0-8 16,60-7 8-16,-13 5-8 0,-47 2 7 0,0 0-7 0,41-3 7 16,-4-3-7-16,-37 6 9 0,0 0-9 15,32-1 10-15,-4 1-10 0,-28 0 11 0,0 0-11 0,25 0 12 16,-1 0-12-16,-24 0 11 0,0 0-11 0,22 0 11 15,-8 0-11-15,-14 0 10 0,0 0-10 0,12 0 11 16,4 0-11-16,-16 0 8 0,0 0-8 0,12 0 9 16,-5 0-9-16,-7 0 8 0,0 0-8 0,0 0 8 15,14 0-8-15,-14 0 6 0,0 0-6 0,13 0 7 16,-3 0-7-16,-10 0 5 0,0 0-5 0,9 0 6 16,2 1-6-16,-11-1 4 0,0 0-4 0,12 2 5 15,-1-2-5-15,-11 0 2 0,0 0-2 0,8 4 3 0,1-4-3 16,-9 0 1-16,0 0-1 0,11 3 2 0,-2 1-2 15,-9-4 0-15,0 0 0 0,7 5 1 0,0-2-1 16,-7-3 0-16,0 0 0 0,-9 9 0 0,-30 12 0 16,39-21-4-16,0 0 4 0,-72 7-3 0,-48-35 3 15,2 0-1833-15</inkml:trace>
  <inkml:trace contextRef="#ctx0" brushRef="#br0" timeOffset="41283.11">15307 11965 292 0,'0'0'0'0,"0"0"0"15,0 0 0-15,0 0 7 0,0 0-7 0,0 0 8 16,0 0-8-16,0 0 29 0,0 0-29 0,0 0 30 16,0 0-30-16,0 0 44 0,0 0-44 0,0 0 44 15,0 0-44-15,0 0 47 0,0 0-47 0,0 0 48 16,0 0-48-16,0 0 35 0,0 0-35 0,0 0 36 15,0 0-36-15,0 0 30 0,0 0-30 0,0 0 31 16,0 0-31-16,0 0 36 0,0 0-36 0,0 0 37 0,25 4-37 16,-25-4 37-16,0 0-37 0,23-4 38 0,8-6-38 15,-31 10 35-15,0 0-35 0,39-9 36 0,-2 4-36 16,-37 5 31-16,0 0-31 0,37-4 32 0,9 1-32 16,-46 3 31-16,0 0-31 0,48-2 32 0,-4 0-32 15,-44 2 28-15,0 0-28 0,42-1 29 0,2-6-29 16,-44 7 24-16,0 0-24 0,48-4 25 0,1 8-25 15,-49-4 24-15,0 0-24 0,51 3 24 0,4 1-24 0,-55-4 21 16,0 0-21-16,58 0 22 0,2 0-22 0,-60 0 19 16,0 0-19-16,60 0 20 0,-1-4-20 0,-59 4 20 15,0 0-20-15,58-1 21 0,3 2-21 0,-61-1 15 0,0 0-15 16,69 4 15-16,-2-8-15 0,-67 4 21 0,0 0-21 16,69-1 21-16,-11 2-21 0,-58-1 20 0,0 0-20 15,57 4 20-15,-1-4-20 0,-56 0 21 0,0 0-21 16,55 0 22-16,0 0-22 0,-55 0 22 0,0 0-22 0,58 0 23 15,0 0-23-15,-58 0 22 0,0 0-22 16,55 0 23-16,-2 0-23 0,-53 0 21 0,0 0-21 0,49 0 21 16,-3 0-21-16,-46 0 19 0,0 0-19 0,46 0 20 15,-2 0-20-15,-44 0 18 0,0 0-18 0,46 0 19 16,3 0-19-16,-49 0 17 0,0 0-17 0,48 1 18 16,-1 1-18-16,-47-2 19 0,0 0-19 0,50 2 19 15,-3-4-19-15,-47 2 20 0,0 0-20 0,48-2 21 16,3 1-21-16,-51 1 21 0,0 0-21 0,53 0 22 15,7-4-22-15,-60 4 20 0,0 0-20 0,62 0 21 0,3 4-21 16,-65-4 19-16,0 0-19 0,65 5 20 16,-1 2-20-16,-64-7 18 0,0 0-18 0,63 5 18 15,-1-1-18-15,-62-4 15 0,0 0-15 0,62 3 16 0,-6 0-16 16,-56-3 15-16,0 0-15 0,55 4 15 0,-2-2-15 16,-53-2 13-16,0 0-13 0,54 0 14 0,-4 0-14 15,-50 0 13-15,0 0-13 0,51 0 14 0,4-2-14 16,-55 2 14-16,0 0-14 0,56-2 14 0,4 0-14 15,-60 2 14-15,0 0-14 0,55-3 15 0,3-4-15 0,-58 7 13 16,0 0-13-16,49-5 14 0,-3-2-14 0,-46 7 12 16,0 0-12-16,44-5 12 0,-1-2-12 0,-43 7 11 15,0 0-11-15,44-5 11 0,7-4-11 0,-51 9 8 16,0 0-8-16,55-7 9 0,6 0-9 0,-61 7 8 0,0 0-8 16,62-7 8-16,-6 0-8 0,-56 7 6 15,0 0-6-15,55-12 7 0,-2 2-7 0,-53 10 5 0,0 0-5 16,53-9 6-16,3 4-6 0,-56 5 5 0,0 0-5 15,59-7 6-15,-1 2-6 0,-58 5 5 0,0 0-5 0,53-9 6 16,-11 6-6-16,-42 3 5 0,0 0-5 0,39-7 5 16,-2 2-5-16,-37 5 4 0,0 0-4 0,33 0 5 15,3-4-5-15,-36 4 4 0,0 0-4 0,35-2 5 16,0-1-5-16,-35 3 4 0,0 0-4 0,37-4 4 16,4 4-4-16,-41 0 3 0,0 0-3 0,40-3 4 15,3 6-4-15,-43-3 3 0,0 0-3 0,44 0 3 16,0 0-3-16,-44 0 2 0,0 0-2 0,42-5 3 15,6 2-3-15,-48 3 2 0,0 0-2 0,46-2 2 16,3 0-2-16,-49 2 2 0,0 0-2 0,51 0 2 16,2-3-2-16,-53 3 1 0,0 0-1 0,51-2 1 0,2 0-1 15,-53 2 1-15,0 0-1 0,55-1 1 0,-4-1-1 16,-51 2 0-16,0 0 0 0,53-2 1 0,4-3-1 16,-57 5 1-16,0 0-1 0,59-3 1 0,3-1-1 15,-62 4 2-15,0 0-2 0,67 0 2 0,2-3-2 16,-69 3 1-16,0 0-1 0,69 0 1 0,-2 0-1 15,-67 0 1-15,0 0-1 0,65 0 1 0,-3 0-1 16,-62 0 1-16,0 0-1 0,63 0 2 0,3 0-2 16,-66 0 1-16,0 0-1 0,68 0 1 0,1 0-1 15,-69 0 1-15,0 0-1 0,60 3 1 0,2-3-1 0,-62 0 0 16,0 0 0-16,63 4 1 0,4-1-1 0,-67-3 0 0,0 0 0 16,67 2 0-16,4-2 0 0,-71 0 0 0,0 0 0 15,67 3 0-15,-5 1 0 0,-62-4 0 0,0 0 0 16,60 5 0-16,7-2 0 0,-67-3 0 0,0 0 0 15,69 0 0-15,-2 0 0 0,-67 0 0 0,0 0 0 16,63 0 0-16,-1 0 0 0,-62 0 0 0,0 0 0 0,62 0 1 16,-1 4-1-16,-61-4 0 0,0 0 0 0,67 2 1 15,6-2-1-15,-73 0 1 0,0 0-1 0,72 1 1 16,-12 4-1-16,-60-5 1 0,0 0-1 0,55 0 1 16,-6 0-1-16,-49 0 1 0,0 0-1 0,49 2 2 15,4 2-2-15,-53-4 1 0,0 0-1 0,51 1 2 16,2-2-2-16,-53 1 1 0,0 0-1 0,48 0 2 15,5 3-2-15,-53-3 1 0,0 0-1 0,49 4 1 16,-8-4-1-16,-41 0 0 0,0 0 0 0,40 0 1 16,6 3-1-16,-46-3 0 0,0 0 0 0,48 4 1 15,3-3-1-15,-51-1 1 0,0 0-1 0,48 4 1 0,-4-3-1 16,-44-1 1-16,0 0-1 0,46 4 1 0,5-1-1 16,-51-3 1-16,0 0-1 0,46 4 2 0,-11-4-2 15,-35 0 1-15,0 0-1 0,32 0 2 0,-2-4-2 16,-30 4 2-16,0 0-2 0,30-1 2 0,-4-1-2 15,-26 2 2-15,0 0-2 0,30-2 2 0,7-1-2 16,-37 3 2-16,0 0-2 0,41-7 3 0,-9 5-3 0,-32 2 4 16,0 0-4-16,31-2 4 0,15 1-4 0,-46 1 3 15,0 0-3-15,41 0 3 0,-13-4-3 0,-28 4 3 16,0 0-3-16,28 0 3 0,14 4-3 0,-42-4 2 16,0 0-2-16,46 1 3 0,-5-1-3 0,-41 0 2 0,0 0-2 15,44 0 2-15,5 2-2 0,-49-2 1 0,0 0-1 16,55 4 1-16,3 1-1 0,-58-5 1 0,0 0-1 15,60 7 2-15,0-2-2 0,-60-5 2 0,0 0-2 16,53 3 2-16,-12 1-2 0,-41-4 1 0,0 0-1 0,44 5 2 16,12 2-2-16,-56-7 1 0,0 0-1 15,62 9 1-15,1-1-1 0,-63-8 1 0,0 0-1 0,62 7 1 16,2 2-1-16,-64-9 1 0,0 0-1 0,58 8 1 16,-7-2-1-16,-51-6 1 0,0 0-1 0,42 7 2 15,-13-4-2-15,-29-3 1 0,0 0-1 0,30 3 2 16,8-3-2-16,-38 0 1 0,0 0-1 0,30 0 2 15,-14 2-2-15,-16-2 1 0,0 0-1 0,9 0 1 16,-9 0-1-16,0 0 1 0,0 0-1 0,7 0 2 16,-7 0-2-16,0 0 1 0,0 0-1 0,7 0 2 15,-7 0-2-15,0 0 1 0,0 0-1 0,0 0 1 0,0 0-1 16,0 0 1-16,0 0-1 0,7 0 1 0,-7 0-1 16,0 0 0-16,0 0 0 0,0 0 1 0,7 0-1 15,-7 0 0-15,0 0 0 0,0 0 1 0,7-8-1 16,-7 8 1-16,0 0-1 0,4-9 1 0,-1-3-1 15,-3 12 1-15,0 0-1 0,6-14 2 0,4 0-2 16,-10 14 2-16,0 0-2 0,11-22 3 0,3-10-3 16,-14 32 2-16,0 0-2 0,16-39 3 0,2-8-3 0,-18 47 2 15,0 0-2-15,19-49 2 0,7 1-2 0,-26 48 2 16,0 0-2-16,23-38 2 0,-9 12-2 0,-14 26 2 16,0 0-2-16,9-19 2 0,-3 7-2 0,-6 12 1 0,0 0-1 15,3-7 2-15,-3 7-2 0,0 0 2 0,0 0-2 16,0-11 2-16,0 11-2 0,0 0 1 0,0 0-1 15,2 11 2-15,-6 1-2 0,4-12 0 0,0 0 0 16,-12 26 1-16,-11 10-1 0,23-36 0 0,0 0 0 0,-42 40 0 16,-25 10 0-16,67-50-4 0,0 0 4 15,-94 44-4-15,-26-19 4 0,2 1-1808 0</inkml:trace>
  <inkml:trace contextRef="#ctx0" brushRef="#br0" timeOffset="45656.16">20329 15786 695 0,'0'0'0'0,"0"0"0"0,0 0 0 15,0 0 10-15,0 0-10 0,0 0 10 0,-35-15-10 0,35 15 32 16,0 0-32-16,-20-13 33 0,8 5-33 0,12 8 25 15,0 0-25-15,-14-5 25 0,5 1-25 0,9 4 13 16,0 0-13-16,-9-2 14 0,2 1-14 0,7 1 11 0,0 0-11 16,0 0 11-16,0 0-11 0,0 0 11 0,0 0-11 15,-7-4 11-15,3-4-11 0,4 8 17 0,0 0-17 16,-5-9 18-16,0 2-18 0,5 7 25 0,0 0-25 16,0 0 25-16,-7-5-25 0,7 5 28 0,0 0-28 0,0 0 29 15,-11-4-29-15,11 4 33 0,0 0-33 0,-9-5 34 16,1 2-34-16,8 3 33 0,0 0-33 0,-16-4 34 15,-4-6-34-15,20 10 28 0,0 0-28 0,-23-7 28 16,-7 2-28-16,30 5 28 0,0 0-28 0,-30-5 29 16,-1-1-29-16,31 6 24 0,0 0-24 0,-30-3 25 15,3-1-25-15,27 4 21 0,0 0-21 0,-28-3 22 16,-4-2-22-16,32 5 22 0,0 0-22 0,-32-4 22 16,-1 4-22-16,33 0 18 0,0 0-18 0,-30 4 18 15,3-1-18-15,27-3 15 0,0 0-15 0,-28 2 15 16,7-2-15-16,21 0 11 0,0 0-11 0,-19 2 11 0,-1 3-11 15,20-5 8-15,0 0-8 0,-21 3 9 0,-9 6-9 16,30-9 6-16,0 0-6 0,-26 7 7 0,8 3-7 16,18-10 4-16,0 0-4 0,-16 14 4 0,-1 9-4 15,17-23 3-15,0 0-3 0,-22 26 4 0,5-2-4 16,17-24 2-16,0 0-2 0,-16 29 2 0,2-3-2 16,14-26 1-16,0 0-1 0,-11 30 2 0,2-1-2 15,9-29 2-15,0 0-2 0,-8 35 2 0,0 6-2 0,8-41 1 16,0 0-1-16,-5 45 2 0,2 9-2 0,3-54 3 15,0 0-3-15,-4 62 3 0,2 11-3 0,2-73 6 16,0 0-6-16,-1 74 6 0,-1 2-6 0,2-76 12 0,0 0-12 16,0 77 12-16,3-6-12 0,-3-71 16 15,0 0-16-15,6 74 16 0,2 6-16 0,-8-80 17 0,0 0-17 16,9 76 17-16,2-12-17 0,-11-64 17 0,0 0-17 16,12 62 18-16,4-1-18 0,-16-61 19 0,0 0-19 15,16 62 20-15,-2 5-20 0,-14-67 20 0,0 0-20 0,12 73 21 16,-1 3-21-16,-11-76 21 0,0 0-21 0,12 71 22 15,4-7-22-15,-16-64 20 0,0 0-20 0,20 64 21 16,1 7-21-16,-21-71 21 0,0 0-21 0,23 68 22 16,-4-6-22-16,-19-62 22 0,0 0-22 0,18 55 22 15,-2-6-22-15,-16-49 20 0,0 0-20 0,14 47 21 16,3 8-21-16,-17-55 17 0,0 0-17 0,16 52 17 16,-3-12-17-16,-13-40 18 0,0 0-18 0,12 38 19 15,2-4-19-15,-14-34 16 0,0 0-16 0,12 37 16 16,-3-1-16-16,-9-36 12 0,0 0-12 0,9 35 12 0,2-4-12 15,-11-31 10-15,0 0-10 0,12 33 11 0,-3 5-11 16,-9-38 8-16,0 0-8 0,3 29 8 0,3-13-8 16,-6-16 6-16,0 0-6 0,1 14 7 0,3 3-7 15,-4-17 5-15,0 0-5 0,5 17 5 0,2-3-5 16,-7-14 5-16,0 0-5 0,7 10 6 0,4-1-6 16,-11-9 5-16,0 0-5 0,16 10 6 0,5 3-6 15,-21-13 5-15,0 0-5 0,32 15 5 0,5 1-5 16,-37-16 5-16,0 0-5 0,47 14 5 0,6-4-5 0,-53-10 4 15,0 0-4-15,58 7 5 0,8-5-5 0,-66-2 5 16,0 0-5-16,70-4 5 0,10-8-5 0,-80 12 4 0,0 0-4 16,83-14 4-16,-1 0-4 0,-82 14 3 15,0 0-3-15,83-12 3 0,-9 0-3 0,-74 12 2 0,0 0-2 16,67-9 2-16,-8 4-2 0,-59 5 2 0,0 0-2 16,47-5 3-16,-15 3-3 0,-32 2 2 0,0 0-2 15,21-1 3-15,-8 1-3 0,-13 0 2 0,0 0-2 0,8 0 2 16,-8 0-2-16,0 0 1 0,0 0-1 0,0 0 2 15,0 0-2-15,0 0 0 0,0 0 0 0,0 0 1 16,0 0-1-16,0 0 0 0,0 0 0 0,-21 5 0 16,-10 0 0-16,31-5 0 0,0 0 0 0,-45 5 0 15,-8-3 0-15,53-2-1 0,0 0 1 0,-61 0 0 16,-6 0 0-16,67 0-1 0,0 0 1 0,-73 0-1 16,-11 0 1-16,84 0-1 0,0 0 1 0,-85-4 0 15,4-4 0-15,81 8-1 0,0 0 1 0,-81-11 0 16,1-1 0-16,80 12-1 0,0 0 1 0,-84-15 0 15,-1-4 0-15,85 19-1 0,0 0 1 0,-81-19 0 0,9 1 0 16,72 18-1-16,0 0 1 0,-67-17 0 0,8-6 0 16,59 23-1-16,0 0 1 0,-53-24 0 0,-1-5 0 15,54 29-1-15,0 0 1 0,-48-31 0 0,9 0 0 16,39 31 0-16,0 0 0 0,-35-39 0 0,-2-14 0 16,37 53 1-16,0 0-1 0,-33-56 1 0,3-1-1 15,30 57 3-15,0 0-3 0,-29-55 4 0,1-2-4 16,28 57 5-16,0 0-5 0,-28-59 6 0,0-3-6 15,28 62 8-15,0 0-8 0,-25-68 8 0,4-4-8 0,21 72 8 16,0 0-8-16,-23-71 9 0,5 5-9 0,18 66 9 16,0 0-9-16,-17-64 9 0,11 0-9 0,6 64 7 0,0 0-7 15,-7-69 8-15,5-4-8 0,2 73 5 0,0 0-5 16,-3-69 5-16,3 10-5 0,0 59 3 0,0 0-3 16,7-64 3-16,7-11-3 0,-14 75 1 0,0 0-1 15,16-74 2-15,0 0-2 0,-16 74 1 0,0 0-1 0,10-70 1 16,5 5-1-16,-15 65 0 0,0 0 0 0,17-59 0 15,1 3 0-15,-18 56-1 0,0 0 1 0,17-53 0 16,1 1 0-16,-18 52-3 0,0 0 3 0,12-50-3 16,3-1 3-16,-15 51-5 0,0 0 5 0,14-48-4 15,-2 3 4-15,-12 45-6 0,0 0 6 0,12-43-5 16,4-1 5-16,-16 44-7 0,0 0 7 0,18-39-6 16,-4 2 6-16,-14 37-7 0,0 0 7 0,12-34-6 15,1 1 6-15,-13 33-7 0,0 0 7 0,16-31-7 16,-6 1 7-16,-10 30-7 0,0 0 7 0,11-22-7 15,-1 8 7-15,-10 14-9 0,0 0 9 0,11-14-9 16,8-3 9-16,-19 17-8 0,0 0 8 0,29-25-7 16,6 6 7-16,-35 19-8 0,0 0 8 0,46-17-7 15,0-2 7-15,-46 19-7 0,0 0 7 0,52-17-6 0,10 1 6 16,-62 16-8-16,0 0 8 0,67-12-7 0,4 0 7 16,-71 12-10-16,0 0 10 0,72-9-9 0,0 6 9 15,-72 3-10-15,0 0 10 0,69 0-9 0,-2 3 9 16,-67-3-13-16,0 0 13 0,58 6-12 0,1-3 12 15,-59-3-10-15,0 0 10 0,54 3-10 0,-3 3 10 0,-51-6-10 16,0 0 10-16,45 7-10 0,-12-2 10 0,-33-5-15 16,0 0 15-16,28 3-14 0,-7-3 14 0,-21 0-20 15,0 0 20-15,16 0-19 0,-7 4 19 0,-9-4-20 16,0 0 20-16,0 0-19 0,0 0 19 0,0 0-19 0,0 0 19 16,5-9-19-16,-5 9 19 0,0 0-16 0,0 0 16 15,-8 0-16-15,-22 3 16 0,30-3-14 0,0 0 14 16,-43 7-13-16,-3 4 13 0,46-11-9 0,0 0 9 0,-54 8-9 15,-8 5 9-15,62-13-7 0,0 0 7 16,-65 12-6-16,0 3 6 0,65-15-5 0,0 0 5 0,-69 14-5 16,-2 5 5-16,71-19-4 0,0 0 4 0,-72 17-4 15,1-3 4-15,71-14-4 0,0 0 4 0,-67 16-3 16,6 1 3-16,61-17-3 0,0 0 3 0,-60 21-3 16,1 7 3-16,59-28-3 0,0 0 3 0,-58 31-2 15,0 2 2-15,58-33-3 0,0 0 3 0,-55 33-3 16,6 1 3-16,49-34-4 0,0 0 4 0,-41 31-3 15,8 0 3-15,33-31-4 0,0 0 4 0,-27 33-3 16,-1 2 3-16,28-35-5 0,0 0 5 0,-21 43-5 0,3 11 5 16,18-54-6-16,0 0 6 0,-14 59-5 0,2 1 5 15,12-60-8-15,0 0 8 0,-9 61-7 0,5-1 7 16,4-60-5-16,0 0 5 0,2 64-4 0,5 13 4 16,-7-77-3-16,0 0 3 0,13 79-2 0,1-1 2 15,-14-78-1-15,0 0 1 0,16 81-1 0,3 6 1 16,-19-87 0-16,0 0 0 0,19 93 0 0,-1 13 0 15,-18-106 0-15,0 0 0 0,18 107 0 0,-2-8 0 16,-16-99 0-16,0 0 0 0,19 95 0 0,0-5 0 16,-19-90 0-16,0 0 0 0,27 83 0 0,1-10 0 0,-28-73 0 15,0 0 0-15,35 71 1 0,9 10-1 0,-44-81 0 16,0 0 0-16,41 74 1 0,-7-13-1 0,-34-61 0 0,0 0 0 16,38 54 1-16,6-4-1 0,-44-50 0 0,0 0 0 15,53 41 1-15,7-8-1 0,-60-33 0 0,0 0 0 16,69 26 1-16,3-3-1 0,-72-23 1 0,0 0-1 15,82 17 1-15,-5-5-1 0,-77-12 1 16,0 0-1-16,85 5 1 0,12-3-1 16,-97-2 1-16,0 0-1 0,100-2 2 0,3 2-2 0,-103 0 2 0,0 0-2 15,102-3 2-15,-8-2-2 0,-94 5 3 0,0 0-3 16,91-4 3-16,-1 3-3 0,-90 1 3 0,0 0-3 0,83-2 4 16,-11 2-4-16,-72 0 5 0,0 0-5 0,66 2 6 15,-13-1-6-15,-53-1 6 0,0 0-6 0,37 4 7 16,-18-1-7-16,-19-3 5 0,0 0-5 0,11 2 6 15,-4-2-6-15,-7 0 5 0,0 0-5 0,0 0 5 16,10 3-5-16,-10-3 4 0,0 0-4 0,0 0 4 16,0 0-4-16,0 0 2 0,0 0-2 0,-19-3 2 15,-27 1-2-15,2 0-1344 0</inkml:trace>
  <inkml:trace contextRef="#ctx0" brushRef="#br0" timeOffset="64649.31">21661 7312 180 0,'0'0'0'0,"0"0"0"0,0 0 0 0,0 0 10 16,0 0-10-16,0 0 10 0,0 0-10 0,0 0 31 0,0 0-31 16,0 0 32-16,0 0-32 0,0 0 35 15,0 0-35-15,0 0 36 0,0 0-36 0,0 0 30 0,0 0-30 16,0 0 31-16,0 0-31 0,0 0 25 0,0 0-25 0,0 0 26 16,0 0-26-16,0 0 21 0,0 0-21 0,0 0 22 15,0 0-22-15,0 0 17 0,0 0-17 0,0 0 17 16,0 0-17-16,0 0 16 0,0 0-16 0,0 0 17 15,0 17-17-15,0-17 18 0,0 0-18 0,0 15 18 16,0 18-18-16,0-33 17 0,0 0-17 0,0 44 18 16,-2 4-18-16,2-48 13 0,0 0-13 0,-2 49 14 15,2-8-14-15,0-41 13 0,0 0-13 0,2 43 14 16,5 6-14-16,-7-49 12 0,0 0-12 0,5 48 12 16,4 13-12-16,-9-61 6 0,0 0-6 0,9 64 7 15,0 2-7-15,-9-66 4 0,0 0-4 0,3 65 4 16,2-1-4-16,-5-64 3 0,0 0-3 0,0 64 3 0,-5-3-3 15,5-61 2-15,0 0-2 0,-3 55 2 0,-6-1-2 16,9-54 1-16,0 0-1 0,-6 50 1 0,5-1-1 16,1-49 1-16,0 0-1 0,0 46 1 0,0-9-1 15,0-37 1-15,0 0-1 0,1 33 2 0,5-9-2 16,-6-24 1-16,0 0-1 0,3 24 2 0,-3 9-2 16,0-33 1-16,0 0-1 0,0 35 2 0,-1-3-2 15,1-32 2-15,0 0-2 0,-4 25 2 0,0-8-2 0,4-17 3 16,0 0-3-16,-1 16 4 0,1-4-4 0,0-12 4 15,0 0-4-15,0 8 4 0,-2-1-4 0,2-7 6 16,0 0-6-16,0 0 7 0,-4 9-7 0,4-9 8 0,0 0-8 16,0 0 9-16,0 0-9 0,0 0 7 0,0 0-7 15,0 0 8-15,-1 7-8 0,1-7 6 0,0 0-6 16,0 0 6-16,-16 5-6 0,16-5 4 0,0 0-4 16,-18 3 4-16,-7-1-4 0,25-2 2 0,0 0-2 15,-31 4 3-15,-5-1-3 0,36-3 1 0,0 0-1 0,-42 4 1 16,-7-1-1-16,49-3 1 0,0 0-1 0,-55 2 2 15,-7-4-2-15,62 2 2 0,0 0-2 0,-61-3 3 16,-1-4-3-16,62 7 4 0,0 0-4 0,-62-6 5 16,0 6-5-16,62 0 5 0,0 0-5 0,-63-3 6 15,-6-4-6-15,69 7 6 0,0 0-6 0,-69-5 7 16,-1-4-7-16,70 9 8 0,0 0-8 0,-69-8 8 16,-7 4-8-16,76 4 7 0,0 0-7 0,-76 0 7 15,-1-3-7-15,77 3 7 0,0 0-7 0,-78 0 7 16,-5 3-7-16,83-3 7 0,0 0-7 0,-81 4 8 15,5 1-8-15,76-5 9 0,0 0-9 0,-76 0 9 0,-1 0-9 16,77 0 9-16,0 0-9 0,-78 0 9 0,13-5-9 16,65 5 5-16,0 0-5 0,-64-4 5 0,4 1-5 15,60 3 5-15,0 0-5 0,-56-4 5 0,1 1-5 16,55 3 5-16,0 0-5 0,-54-2 5 0,-3 2-5 16,57 0 2-16,0 0-2 0,-58 0 2 0,0 0-2 15,58 0 1-15,0 0-1 0,-62 2 1 0,2-1-1 0,60-1 1 16,0 0-1-16,-64 2 2 0,-1 2-2 0,65-4 1 15,0 0-1-15,-63 0 2 0,3 0-2 0,60 0 2 16,0 0-2-16,-55-6 3 0,6 3-3 0,49 3 3 16,0 0-3-16,-46-3 4 0,-2-1-4 0,48 4 4 0,0 0-4 15,-47-2 5-15,2-1-5 0,45 3 5 0,0 0-5 16,-45-4 6-16,-5 1-6 0,50 3 7 0,0 0-7 16,-47-2 7-16,-5 1-7 0,52 1 10 0,0 0-10 15,-53 0 11-15,2 0-11 0,51 0 9 0,0 0-9 16,-54-2 10-16,1-5-10 0,53 7 7 0,0 0-7 0,-58-9 8 15,-6 2-8-15,64 7 2 0,0 0-2 0,-60-5 2 16,2-4-2-16,58 9 0 0,0 0 0 0,-55-8 0 16,-12 1 0-16,67 7 0 0,0 0 0 0,-74-7 0 15,-11 2 0-15,85 5 0 0,0 0 0 0,-90-5 0 16,-5 3 0-16,95 2-1 0,0 0 1 0,-104 0 0 16,-9 2 0-16,113-2-1 0,0 0 1 0,-116 5 0 15,6-2 0-15,110-3-1 0,0 0 1 0,-111 2 0 16,-2 0 0-16,113-2 0 0,0 0 0 0,-112 0 0 0,6 0 0 15,106 0 0-15,0 0 0 0,-108 0 0 0,-3-2 0 16,111 2 0-16,0 0 0 0,-109-2 0 0,3-1 0 16,106 3 0-16,0 0 0 0,-104-4 0 0,-4 3 0 15,108 1 0-15,0 0 0 0,-107 0 1 0,6 0-1 16,101 0 0-16,0 0 0 0,-102-2 1 0,1-3-1 16,101 5 0-16,0 0 0 0,-102-9 1 0,1-1-1 15,101 10 1-15,0 0-1 0,-93-6 1 0,1-2-1 0,92 8 1 16,0 0-1-16,-90-7 1 0,2-2-1 0,88 9 1 15,0 0-1-15,-85-8 1 0,6 4-1 0,79 4 1 16,0 0-1-16,-76-5 1 0,-3 3-1 0,79 2 2 16,0 0-2-16,-81-2 3 0,-1 2-3 0,82 0 3 15,0 0-3-15,-75 2 4 0,2 0-4 0,73-2 2 0,0 0-2 16,-72 2 2-16,5 1-2 0,67-3 3 0,0 0-3 16,-69 0 3-16,2 5-3 0,67-5 1 0,0 0-1 15,-69 4 2-15,8-4-2 0,61 0 0 0,0 0 0 0,-60 3 1 16,-4 1-1-16,64-4 0 0,0 0 0 0,-58 0 0 15,0-4 0-15,58 4 0 0,0 0 0 0,-53-5 0 16,-4 2 0-16,57 3-1 0,0 0 1 0,-56-4 0 16,-1 4 0-16,57 0 0 0,0 0 0 0,-53-3 0 15,-1 1 0-15,54 2 0 0,0 0 0 0,-55-2 0 16,-3 0 0-16,58 2 0 0,0 0 0 0,-55 0 0 16,-3 4 0-16,58-4-1 0,0 0 1 0,-58 5-1 15,-4-1 1-15,62-4-3 0,0 0 3 0,-62 0-3 16,-3 0 3-16,65 0-5 0,0 0 5 0,-69 0-4 15,-7 0 4-15,76 0-7 0,0 0 7 0,-74-4-6 16,4 4 6-16,70 0-9 0,0 0 9 0,-76 0-9 0,-7 0 9 16,83 0-7-16,0 0 7 0,-85 0-6 0,-5 4 6 15,90-4-4-15,0 0 4 0,-88 1-4 0,-2 3 4 16,90-4-2-16,0 0 2 0,-95 3-2 0,-7 1 2 16,102-4-1-16,0 0 1 0,-104 3 0 0,-6 2 0 15,110-5 0-15,0 0 0 0,-113 7 0 0,-8 4 0 16,121-11 0-16,0 0 0 0,-126 7 0 0,-1-4 0 0,127-3 0 15,0 0 0-15,-130 0 1 0,-2 0-1 0,132 0 0 16,0 0 0-16,-134 2 1 0,1 5-1 0,133-7 0 16,0 0 0-16,-134 3 1 0,7 6-1 0,127-9 0 15,0 0 0-15,-130 5 1 0,6 2-1 0,124-7 0 0,0 0 0 16,-121 7 0-16,4 1 0 0,117-8 0 0,0 0 0 16,-122 9 0-16,-1 3 0 0,123-12 0 0,0 0 0 15,-122 9 0-15,9 0 0 0,113-9-1 0,0 0 1 16,-113 6 0-16,-3-6 0 0,116 0-2 0,0 0 2 0,-109 4-1 15,-4-4 1-15,113 0 0 0,0 0 0 0,-111-7 0 16,-4-5 0-16,115 12-1 0,0 0 1 0,-113-9 0 16,9 2 0-16,104 7 1 0,0 0-1 0,-102-5 1 15,1-2-1-15,101 7 5 0,0 0-5 0,-102-8 5 16,10 2-5-16,92 6 10 0,0 0-10 0,-90-7 10 16,0 2-10-16,90 5 13 0,0 0-13 0,-86-10 13 15,5 5-13-15,81 5 14 0,0 0-14 0,-81-6 15 16,1 3-15-16,80 3 10 0,0 0-10 0,-77-3 10 15,-6-1-10-15,83 4 6 0,0 0-6 0,-85 0 6 16,4 4-6-16,81-4 4 0,0 0-4 0,-78 5 4 0,-3 2-4 16,81-7 2-16,0 0-2 0,-76 5 2 0,0 2-2 15,76-7 0-15,0 0 0 0,-74 5 0 0,7-2 0 16,67-3 0-16,0 0 0 0,-67 4 0 0,-2-1 0 16,69-3-1-16,0 0 1 0,-77 6 0 0,-3 0 0 15,80-6-2-15,0 0 2 0,-77 9-2 0,-4 3 2 16,81-12-2-16,0 0 2 0,-78 12-2 0,15-5 2 15,63-7-2-15,0 0 2 0,-67 5-1 0,0-1 1 0,67-4-2 16,0 0 2-16,-69 2-1 0,2-1 1 0,67-1-1 16,0 0 1-16,-69 0 0 0,2 0 0 0,67 0 0 0,0 0 0 15,-64 0 0-15,3 6 0 0,61-6 0 0,0 0 0 16,-66 3 0-16,-1-3 0 0,67 0 0 0,0 0 0 16,-67-3 1-16,-1-3-1 0,68 6 0 0,0 0 0 15,-67 0 1-15,-6-3-1 0,73 3 0 0,0 0 0 16,-72-4 1-16,0-4-1 0,72 8 0 0,0 0 0 15,-76-9 1-15,-2 6-1 0,78 3 0 0,0 0 0 0,-76-4 1 16,2 1-1-16,74 3 0 0,0 0 0 0,-76 0 1 16,-5 0-1-16,81 0 0 0,0 0 0 0,-77 7 0 15,-5 1 0-15,82-8 0 0,0 0 0 0,-81 12 0 16,5-8 0-16,76-4 0 0,0 0 0 0,-77 2 0 16,-8-2 0-16,85 0 0 0,0 0 0 0,-81 0 0 15,3 1 0-15,78-1 0 0,0 0 0 0,-75-1 1 16,1-5-1-16,74 6 2 0,0 0-2 0,-76-5 2 15,-11 4-2-15,87 1 4 0,0 0-4 0,-79-2 4 16,14-2-4-16,65 4 3 0,0 0-3 0,-67-8 3 0,3-3-3 16,64 11 2-16,0 0-2 0,-67-8 2 0,0-1-2 15,67 9 3-15,0 0-3 0,-63-9 3 0,11-3-3 16,52 12 4-16,0 0-4 0,-49-15 4 0,5-1-4 16,44 16 7-16,0 0-7 0,-41-17 7 0,10-4-7 15,31 21 10-15,0 0-10 0,-36-19 11 0,3-2-11 16,33 21 13-16,0 0-13 0,-36-24 13 0,-1-7-13 15,37 31 12-15,0 0-12 0,-35-33 13 0,3-9-13 16,32 42 7-16,0 0-7 0,-23-39 7 0,9 2-7 0,14 37 5 16,0 0-5-16,-17-41 6 0,4-3-6 0,13 44 5 15,0 0-5-15,-8-45 5 0,2 6-5 0,6 39 5 0,0 0-5 16,-5-42 6-16,5 6-6 0,0 36 4 0,0 0-4 16,5-42 5-16,-1-8-5 0,-4 50 4 0,0 0-4 15,9-48 4-15,-1 6-4 0,-8 42 2 0,0 0-2 16,15-40 3-16,2 4-3 0,-17 36 3 0,0 0-3 15,14-36 4-15,4 1-4 0,-18 35 3 0,0 0-3 0,14-29 4 16,9-1-4-16,-23 30 4 0,0 0-4 0,23-28 4 16,-2 4-4-16,-21 24 4 0,0 0-4 0,23-27 5 15,9 2-5-15,-32 25 3 0,0 0-3 0,33-20 3 16,6 1-3-16,-39 19 2 0,0 0-2 0,41-18 3 16,8-1-3-16,-49 19 1 0,0 0-1 0,56-17 1 15,12 1-1-15,-68 16 0 0,0 0 0 0,75-19 1 16,3-7-1-16,-78 26 0 0,0 0 0 0,90-27 0 15,3-6 0-15,-93 33-2 0,0 0 2 0,96-28-1 16,-1 4 1-16,-95 24-3 0,0 0 3 0,95-21-3 0,4 2 3 16,-99 19-2-16,0 0 2 0,99-16-1 0,-2 3 1 15,-97 13-1-15,0 0 1 0,97-13 0 16,-6 1 0-16,-91 12 0 0,0 0 0 0,90-12 0 0,6 2 0 16,-96 10 0-16,0 0 0 0,93-9 0 0,-6 1 0 15,-87 8 0-15,0 0 0 0,90-13 0 0,-8 1 0 16,-82 12 0-16,0 0 0 0,82-7 0 0,-3-1 0 15,-79 8 0-15,0 0 0 0,81-9 1 0,-3 0-1 16,-78 9 0-16,0 0 0 0,77-6 1 0,4 2-1 0,-81 4 1 16,0 0-1-16,76 0 2 0,2 2-2 15,-78-2 1-15,0 0-1 0,76 5 2 0,1-2-2 0,-77-3 1 16,0 0-1-16,73 6 2 0,3 6-2 0,-76-12 0 0,0 0 0 16,74 15 0-16,-2-3 0 0,-72-12 0 0,0 0 0 15,79 16 0-15,2-4 0 0,-81-12-1 0,0 0 1 16,90 14-1-16,2-2 1 0,-92-12-3 0,0 0 3 15,102 12-2-15,-1 2 2 0,-101-14-5 0,0 0 5 16,108 17-5-16,4 1 5 0,-112-18-5 0,0 0 5 16,110 24-5-16,-6 7 5 0,-104-31-4 0,0 0 4 0,102 31-3 15,11-1 3-15,-113-30-1 0,0 0 1 0,115 27-1 16,1 3 1-16,-116-30-1 0,0 0 1 0,124 31-1 16,4-7 1-16,-128-24-1 0,0 0 1 0,138 24-1 15,7-6 1-15,-145-18-2 0,0 0 2 0,153 15-2 16,4-3 2-16,-157-12-2 0,0 0 2 0,162 16-2 15,-3-1 2-15,-159-15-1 0,0 0 1 0,157 14 0 16,2-3 0-16,-159-11-1 0,0 0 1 0,159 8-1 16,1-4 1-16,-160-4-1 0,0 0 1 0,168 0-1 15,-1-4 1-15,-167 4 0 0,0 0 0 0,168-8 0 0,8 1 0 16,-176 7-1-16,0 0 1 0,175-7 0 0,-8-4 0 16,-167 11 0-16,0 0 0 0,168-6 0 0,-9-1 0 15,-159 7 0-15,0 0 0 0,160-2 0 0,1-7 0 16,-161 9 1-16,0 0-1 0,160-7 2 0,3-1-2 15,-163 8 2-15,0 0-2 0,158-4 3 0,5-4-3 16,-163 8 3-16,0 0-3 0,158-11 3 0,5 1-3 0,-163 10 4 16,0 0-4-16,162-11 5 0,0 3-5 0,-162 8 2 15,0 0-2-15,159-9 3 0,-9-1-3 0,-150 10 1 16,0 0-1-16,148-9 2 0,5 4-2 0,-153 5 0 16,0 0 0-16,154-11 1 0,5 3-1 0,-159 8 0 0,0 0 0 15,160-9 1-15,1 2-1 0,-161 7 0 0,0 0 0 16,162-5 0-16,-3-4 0 0,-159 9 0 0,0 0 0 15,162-12 0-15,7 0 0 0,-169 12 0 0,0 0 0 16,173-12 0-16,4 3 0 0,-177 9 0 0,0 0 0 16,174-7 0-16,-1 2 0 0,-173 5 0 0,0 0 0 0,171-3 0 15,-7-1 0-15,-164 4 0 0,0 0 0 0,166 0 0 16,7 4 0-16,-173-4 0 0,0 0 0 0,174 0 0 16,-2-4 0-16,-172 4 0 0,0 0 0 0,176-8 1 15,-5-1-1-15,-171 9 0 0,0 0 0 0,173-7 1 16,-6 0-1-16,-167 7 0 0,0 0 0 0,163-1 1 15,-6 1-1-15,-157 0 0 0,0 0 0 0,148 1 1 16,7 10-1-16,-155-11 0 0,0 0 0 0,157 8 1 16,0-1-1-16,-157-7 0 0,0 0 0 0,155 9 1 15,-6 3-1-15,-149-12 0 0,0 0 0 0,146 12 1 0,-3 0-1 16,-143-12 1-16,0 0-1 0,139 9 1 0,-3 3-1 16,-136-12 1-16,0 0-1 0,130 12 2 0,-3 0-2 15,-127-12 2-15,0 0-2 0,129 9 2 0,0-2-2 16,-129-7 1-16,0 0-1 0,127 8 2 0,-11-2-2 15,-116-6 1-15,0 0-1 0,113 7 1 0,0-4-1 16,-113-3 0-16,0 0 0 0,110 3 1 0,-12 3-1 16,-98-6 0-16,0 0 0 0,94 8 0 0,1 1 0 15,-95-9 0-15,0 0 0 0,95 12 0 0,2 4 0 0,-97-16 0 16,0 0 0-16,97 15 0 0,-5 1 0 0,-92-16 0 16,0 0 0-16,94 15 1 0,1-3-1 0,-95-12 0 15,0 0 0-15,84 11 0 0,-4-1 0 0,-80-10 0 0,0 0 0 16,74 9 0-16,0-2 0 0,-74-7 0 0,0 0 0 15,76 8 0-15,-4-2 0 0,-72-6 0 0,0 0 0 16,73 7 0-16,-10 1 0 0,-63-8-1 0,0 0 1 0,55 5 0 16,-11 2 0-16,-44-7-1 0,0 0 1 0,33 4-1 15,-15-4 1-15,-18 0-1 0,0 0 1 0,12 0-1 16,-6 3 1-16,-6-3-1 0,0 0 1 0,8 2-1 16,5-2 1-16,-13 0-1 0,0 0 1 0,14 0 0 15,-7 0 0-15,-7 0-1 0,0 0 1 0,9 0 0 16,0-2 0-16,-9 2-1 0,0 0 1 0,8-3 0 15,-8 3 0-15,0 0-1 0,0 0 1 0,9-4-1 16,-9 4 1-16,0 0-1 0,0 0 1 0,7-5 0 16,0 2 0-16,-7 3-1 0,0 0 1 0,9-9 0 15,2 2 0-15,-11 7 0 0,0 0 0 0,12-12 0 0,6 3 0 16,-18 9 0-16,0 0 0 0,30-15 0 0,7-6 0 16,-37 21 0-16,0 0 0 0,35-19 0 0,-12 10 0 15,-23 9 0-15,0 0 0 0,18-8 1 0,-6-3-1 16,-12 11 0-16,0 0 0 0,12-5 0 0,-1-2 0 15,-11 7 0-15,0 0 0 0,7-5 1 0,-7 5-1 16,0 0 0-16,0 0 0 0,10-9 1 0,-10 9-1 16,0 0 0-16,0 0 0 0,9-7 1 0,-9 7-1 15,0 0 0-15,0 0 0 0,9-5 1 0,-9 5-1 0,0 0 0 16,0 0 0-16,0 0 1 0,7-8-1 0,-7 8 0 16,0 0 0-16,0 0 0 0,0 0 0 0,0 0 0 0,0 0 0 15,0 0 0-15,0 0 0 0,0 0-1 16,0 0 1-16,7-4 0 0,-7 4 0 0,0 0-1 0,0 0 1 15,0 0-1-15,0 0 1 0,0 0-2 0,0 0 2 16,0 0-1-16,0 0 1 0,0 0-4 0,0 0 4 16,-3-10-3-16,-20-16 3 0,-4-5-1003 0</inkml:trace>
  <inkml:trace contextRef="#ctx0" brushRef="#br0" timeOffset="71266.67">21096 8495 303 0,'0'0'0'0,"0"0"0"0,0 0 0 0,0 0 11 15,0 0-11-15,0 0 11 0,0 0-11 0,0 0 25 16,0 0-25-16,0 0 25 0,0 0-25 0,0 0 30 16,0 0-30-16,0 0 30 0,27 0-30 0,-27 0 37 15,0 0-37-15,35 0 38 0,18 4-38 0,-53-4 27 0,0 0-27 16,61 5 27-16,8-2-27 0,-69-3 21 0,0 0-21 15,74 2 21-15,6 2-21 0,-80-4 23 0,0 0-23 16,79 7 24-16,6-2-24 16,-85-5 28-16,0 0-28 0,88 7 28 0,2-6-28 0,-90-1 27 0,0 0-27 15,95 2 28-15,-5-2-28 0,-90 0 32 0,0 0-32 0,90-3 32 16,5-4-32-16,-95 7 38 0,0 0-38 0,85-5 38 16,-21 5-38-16,-64 0 39 0,0 0-39 0,47 1 40 15,-19-1-40-15,-28 0 34 0,0 0-34 0,18 0 34 16,-7 0-34-16,-11 0 33 0,0 0-33 0,7 0 34 15,-7 0-34-15,0 0 32 0,0 0-32 0,0 0 33 16,0 0-33-16,0 0 29 0,0 0-29 0,0 0 29 16,-9-1-29-16,9 1 25 0,0 0-25 0,-32-4 25 15,-26 1-25-15,58 3 19 0,0 0-19 0,-78-4 20 16,-22 2-20-16,100 2 16 0,0 0-16 0,-113-6 16 0,-18-3-16 16,131 9 13-16,0 0-13 0,-136-9 14 0,2 2-14 15,134 7 13-15,0 0-13 0,-127-5 14 0,9-4-14 16,118 9 10-16,0 0-10 0,-104-6 11 0,25-3-11 15,79 9 9-15,0 0-9 0,-64-7 10 0,17 5-10 16,47 2 7-16,0 0-7 0,-34-2 8 0,15 1-8 16,19 1 7-16,0 0-7 0,-11-4 8 0,11 4-8 15,0 0 7-15,0 0-7 0,0 0 7 0,0 0-7 0,0 0 7 16,0 0-7-16,0 0 8 0,0 0-8 16,0 0 6-16,0 0-6 0,28 0 6 0,20 4-6 15,-48-4 7-15,0 0-7 0,67 8 8 0,19-2-8 0,-86-6 6 0,0 0-6 16,94 7 7-16,3-7-7 0,-97 0 7 0,0 0-7 15,88 3 7-15,-3 0-7 0,-85-3 7 0,0 0-7 16,76 6 7-16,-6-3-7 0,-70-3 6 0,0 0-6 16,55 2 6-16,-18 0-6 0,-37-2 5 0,0 0-5 0,25 5 5 15,-8-2-5-15,-17-3 4 0,0 0-4 0,13 2 4 16,-5 0-4-16,-8-2 4 0,0 0-4 0,0 0 5 16,8 0-5-16,-8 0 4 0,0 0-4 15,0 0 5-15,0 0-5 0,0 0 5 0,0 0-5 0,0 0 6 16,0 0-6-16,0 0 6 0,0 0-6 0,7 0 6 15,-7 0-6-15,0 0 6 0,0 0-6 0,0 0 6 16,0 0-6-16,0 0 5 0,0 0-5 0,0 0 6 16,0 0-6-16,0 0 4 0,0 0-4 0,0 0 5 15,0 0-5-15,0 0 3 0,0 0-3 0,0 0 3 16,0 0-3-16,0 0 2 0,0 0-2 0,7 5 3 0,-7-5-3 16,0 0 1-16,0 0-1 0,0 0 2 0,0 0-2 15,0 0 1-15,0 0-1 0,0 0 1 0,0 0-1 16,0 0 0-16,0 0 0 0,0 0 1 0,0 0-1 15,0 0 0-15,0 0 0 0,0 0 1 0,0 0-1 16,0 0 0-16,0 0 0 0,0 0 1 0,0 0-1 16,0 0 0-16,0 0 0 0,0 0 1 0,0 0-1 15,0 0 0-15,0 0 0 0,0 0 1 0,0 0-1 0,0 0 0 16,0 0 0-16,0 0 1 0,0 0-1 0,0 0 0 16,0 0 0-16,0 0 1 0,0 0-1 0,0 0 0 15,0 0 0-15,0 0 1 0,0 0-1 0,0 0 1 16,0 0-1-16,0 0 1 0,0 0-1 0,0 0 1 0,0 0-1 15,0 0 2-15,0 0-2 0,0 0 1 16,0 0-1-16,0 0 2 0,0 0-2 0,0 0 2 0,0 0-2 16,0 0 2-16,7 0-2 0,-7 0 2 0,0 0-2 15,0 0 2-15,0 0-2 0,0 0 3 0,0 0-3 0,0 0 3 16,0 0-3-16,0 0 2 0,0 0-2 0,0 0 3 16,0 0-3-16,0 0 1 0,0 0-1 0,0 0 1 15,0 0-1-15,0 0 0 0,0 0 0 0,0 0 0 16,0 0 0-16,0 0-1 0,0 0 1 0,-27-4-1 15,-33 1 1-15,60 3-6 0,0 0 6 0,-84 2-5 16,-35 15 5-16,-2-1-1235 0</inkml:trace>
  <inkml:trace contextRef="#ctx0" brushRef="#br0" timeOffset="80417.02">10649 13138 303 0,'0'0'0'0,"0"0"0"16,0 0 0-16,0 0 6 0,0 0-6 0,0 0 7 16,0 0-7-16,0 0 39 0,0 0-39 0,0 0 39 15,0 0-39-15,0 0 75 0,0 0-75 0,0 0 76 16,0 0-76-16,0 0 56 0,0 0-56 0,0 0 57 16,0 0-57-16,0 0 40 0,0 0-40 0,0 0 41 15,0-17-41-15,0 17 39 0,0 0-39 0,0 0 40 16,0 0-40-16,0 0 35 0,0 0-35 0,0 0 35 0,0 0-35 15,0 0 30-15,0 0-30 0,0 0 31 0,0 0-31 16,0 0 28-16,0 0-28 0,0 0 29 0,0 0-29 16,0 0 26-16,0 0-26 0,0 0 27 0,0 0-27 15,0 0 25-15,0 0-25 0,0 0 26 0,0 0-26 16,0 0 20-16,0 0-20 0,0 0 20 0,0 0-20 16,0 0 18-16,0 0-18 0,0 0 19 0,0 0-19 15,0 0 13-15,0 0-13 0,0 0 14 0,0 0-14 0,0 0 11 16,0 0-11-16,0 0 12 0,0 0-12 0,0 0 9 15,0 0-9-15,0 0 9 0,0 0-9 0,0 0 8 16,0 0-8-16,0 0 9 0,0 0-9 0,0 0 6 0,0 0-6 16,0 0 7-16,0 0-7 0,0 0 8 0,0 0-8 15,0 0 8-15,0 0-8 0,0 0 9 0,0 0-9 16,0 0 10-16,0 0-10 0,0 0 9 0,0 0-9 16,0 0 10-16,0 0-10 0,0 0 11 0,0 0-11 15,0 0 11-15,0 0-11 0,0 0 10 0,0 0-10 0,0 0 11 16,0 0-11-16,0 0 12 0,0 0-12 0,0 0 12 15,0 0-12-15,0 0 14 0,0 0-14 0,0 0 15 16,0 0-15-16,0 0 15 0,0 0-15 0,0 0 16 16,0 0-16-16,0 0 18 0,0 0-18 0,0 0 18 15,0 0-18-15,0 0 18 0,0 0-18 0,0 0 18 16,0 0-18-16,0 0 15 0,0 0-15 0,0 0 16 16,0 0-16-16,0 0 13 0,0 0-13 0,0 0 14 15,0 0-14-15,0 0 10 0,0 0-10 0,0 0 10 0,0 0-10 16,0 0 8-16,0 0-8 0,0 0 8 15,0 0-8-15,0 0 6 0,0 0-6 0,0 0 6 0,0 0-6 16,0 0 5-16,0 0-5 0,0 0 5 0,0 0-5 16,0 0 5-16,0 0-5 0,0 0 5 0,0 0-5 15,0 0 4-15,0 0-4 0,0 0 4 0,0 0-4 16,0 0 3-16,0 0-3 0,0 0 4 0,0 0-4 16,0 0 4-16,0 0-4 0,0 0 4 0,5 4-4 15,-5-4 3-15,0 0-3 0,0 0 4 0,9 0-4 0,-9 0 4 16,0 0-4-16,9 0 4 0,-1 0-4 0,-8 0 4 15,0 0-4-15,11-6 5 0,5 1-5 0,-16 5 4 16,0 0-4-16,9-5 4 0,1 3-4 0,-10 2 4 0,0 0-4 16,9 0 4-16,3 0-4 0,-12 0 4 15,0 0-4-15,14 0 4 0,-1 0-4 0,-13 0 2 0,0 0-2 16,10 0 3-16,-1 0-3 0,-9 0 1 0,0 0-1 16,11 0 2-16,-1-1-2 0,-10 1 1 0,0 0-1 15,11-4 2-15,-2 2-2 0,-9 2 1 0,0 0-1 0,9 0 1 16,5-3-1-16,-14 3 1 0,0 0-1 0,12-2 2 15,2 0-2-15,-14 2 2 0,0 0-2 0,14-1 2 16,0-1-2-16,-14 2 3 0,0 0-3 0,15-2 3 16,0 0-3-16,-15 2 3 0,0 0-3 0,18-1 4 15,10-1-4-15,-28 2 4 0,0 0-4 0,32-2 5 16,0 1-5-16,-32 1 4 0,0 0-4 0,28 0 4 16,4 1-4-16,-32-1 4 0,0 0-4 0,33 0 5 15,4-1-5-15,-37 1 4 0,0 0-4 0,36-2 4 16,1 0-4-16,-37 2 5 0,0 0-5 0,35 0 6 0,2 2-6 15,-37-2 6-15,0 0-6 0,35 2 6 0,6-1-6 16,-41-1 7-16,0 0-7 0,42 0 7 16,6-3-7-16,-48 3 8 0,0 0-8 0,46-4 9 0,3 4-9 15,-49 0 8-15,0 0-8 0,48-1 9 0,-1-6-9 16,-47 7 8-16,0 0-8 0,43-7 9 0,-3-2-9 16,-40 9 13-16,0 0-13 0,41-7 14 0,3 4-14 15,-44 3 14-15,0 0-14 0,49-4 15 0,6-1-15 16,-55 5 16-16,0 0-16 0,51-7 16 0,-2 4-16 15,-49 3 14-15,0 0-14 0,53-2 14 0,-3 0-14 0,-50 2 12 16,0 0-12-16,51-3 13 0,-2-1-13 0,-49 4 11 16,0 0-11-16,50-3 11 0,4-1-11 0,-54 4 9 15,0 0-9-15,53-1 9 0,-7-1-9 0,-46 2 7 0,0 0-7 16,44-2 7-16,-1 1-7 0,-43 1 7 0,0 0-7 16,44-2 7-16,5 0-7 0,-49 2 5 0,0 0-5 15,46-2 6-15,3-3-6 0,-49 5 5 0,0 0-5 16,53-5 6-16,-2 1-6 0,-51 4 5 0,0 0-5 0,59-1 5 15,-1-1-5-15,-58 2 4 0,0 0-4 0,51-2 4 16,2 2-4-16,-53 0 3 0,0 0-3 0,51-1 4 16,5-5-4-16,-56 6 4 0,0 0-4 0,59-5 4 15,4 3-4-15,-63 2 4 0,0 0-4 0,64-1 5 16,-1-4-5-16,-63 5 4 0,0 0-4 0,64-7 4 16,-1 0-4-16,-63 7 5 0,0 0-5 0,72-6 6 15,1 3-6-15,-73 3 6 0,0 0-6 0,72-2 6 16,-8 1-6-16,-64 1 6 0,0 0-6 0,58-2 7 15,-9 2-7-15,-49 0 6 0,0 0-6 0,50 0 6 16,-10 0-6-16,-40 0 6 0,0 0-6 0,41 0 6 0,-1 0-6 16,-40 0 5-16,0 0-5 0,37-2 5 0,-10-1-5 15,-27 3 4-15,0 0-4 0,24-2 5 0,1 2-5 16,-25 0 4-16,0 0-4 0,23 0 5 0,-11 0-5 16,-12 0 4-16,0 0-4 0,11 0 4 0,-11 0-4 15,0 0 4-15,0 0-4 0,0 0 5 0,0 0-5 16,0 0 6-16,0 0-6 0,5 3 6 0,-5-3-6 0,0 0 8 15,0 0-8-15,0 0 8 0,0 0-8 16,0 0 8-16,0 0-8 0,0 0 9 0,0 0-9 0,0 0 12 16,0 0-12-16,0 0 12 0,0 0-12 0,0 0 11 0,0 0-11 15,0 0 12-15,0 0-12 0,0 0 12 0,0 0-12 16,0 0 13-16,0 0-13 0,0 0 12 0,0 0-12 16,0 0 12-16,0 0-12 0,0 0 11 0,0 0-11 15,0 0 11-15,0 0-11 0,0 0 10 0,0 0-10 16,0 0 10-16,0 0-10 0,0 0 8 0,0 0-8 0,0 0 8 15,0 0-8-15,0 0 6 0,0 0-6 0,0 0 7 16,0 0-7-16,0 0 4 0,0 0-4 0,0 0 4 16,0 0-4-16,0 0 3 0,0 0-3 0,0 0 4 15,0 0-4-15,0 0 2 0,0 0-2 0,0 0 2 16,0 0-2-16,0 0 1 0,0 0-1 0,0 0 2 16,0 0-2-16,0 0 1 0,0 0-1 0,0 0 1 15,0 0-1-15,0 0 1 0,0 0-1 0,0 0 1 16,0 0-1-16,0 0 1 0,0 0-1 0,0 0 2 15,0 0-2-15,0 0 1 0,0 0-1 0,0 0 2 16,0 0-2-16,0 0 1 0,0 0-1 0,0 0 2 0,0 0-2 16,0 0 1-16,0 0-1 0,0 0 2 0,0 0-2 15,0 0 1-15,0 0-1 0,0 0 1 0,0 0-1 16,0 0 1-16,0 0-1 0,0 0 1 0,0 0-1 16,0 0 1-16,0 0-1 0,0 0 1 0,0 0-1 15,0 0 1-15,0 0-1 0,0 0 1 0,0 0-1 16,0 0 1-16,0 0-1 0,0 0 1 0,0 0-1 15,0 0 0-15,0 0 0 0,0 0 1 0,0 0-1 16,0 0 0-16,0 0 0 0,0 0 1 0,0 0-1 0,0 0 0 16,0 0 0-16,0 0 0 0,0 0 0 0,0 0 0 15,0 0 0-15,0 0 0 0,0 0 0 0,0 0 0 0,0 0 0 16,0 0 0-16,0 0 0 0,0 0 0 0,0 0 0 16,0 0 0-16,0 0 0 0,0 0 0 0,0 0 0 15,0 0 0-15,0 0 0 0,0 0 0 0,0 0 0 16,0 0 0-16,0 0 0 0,0 0 0 0,0 0 0 0,0 0 0 15,0 0 0-15,0 0 0 0,0 0 0 0,0 0 0 16,0 0 0-16,0 0-1 0,0 0 1 0,0 0 0 16,-17 6 0-16,17-6-9 0,0 0 9 0,-23-14-9 15,3-26 9-15,3 0-1830 0</inkml:trace>
  <inkml:trace contextRef="#ctx0" brushRef="#br0" timeOffset="82185.21">18022 13055 539 0,'0'0'0'0,"0"0"0"0,0 0 0 0,0 0 21 16,0 0-21-16,0 0 22 0,0 0-22 0,0 0 44 0,0 0-44 15,0 0 44-15,0 0-44 0,0 0 63 0,0 0-63 16,0 0 64-16,0 0-64 0,0 0 38 0,0 0-38 15,0 0 38-15,0 0-38 0,0 0 26 0,0 0-26 16,17 0 27-16,6 9-27 0,-23-9 24 0,0 0-24 0,36 12 25 16,6-2-25-16,-42-10 21 0,0 0-21 0,49 7 21 15,6 0-21-15,-55-7 26 0,0 0-26 0,60 2 26 16,7 2-26-16,-67-4 34 0,0 0-34 0,72 3 34 16,13-3-34-16,-85 0 34 0,0 0-34 0,90-2 34 15,5 1-34-15,-95 1 37 0,0 0-37 0,102 0 37 16,1 0-37-16,-103 0 35 0,0 0-35 0,106 1 36 15,3 4-36-15,-109-5 43 0,0 0-43 0,106 2 44 16,7 2-44-16,-113-4 36 0,0 0-36 0,116 3 36 16,9 1-36-16,-125-4 34 0,0 0-34 0,122 0 35 15,-6-4-35-15,-116 4 30 0,0 0-30 0,115-3 31 16,1-1-31-16,-116 4 28 0,0 0-28 0,115-5 28 16,-9-4-28-16,-106 9 24 0,0 0-24 0,102-8 24 0,-3 2-24 15,-99 6 16-15,0 0-16 0,94-6 17 0,-10-8-17 16,-84 14 22-16,0 0-22 0,87-11 23 0,-1 3-23 15,-86 8 22-15,0 0-22 0,88-9 23 0,0 0-23 16,-88 9 23-16,0 0-23 0,85-10 24 0,-4-4-24 16,-81 14 21-16,0 0-21 0,81-12 22 0,1 0-22 0,-82 12 18 15,0 0-18-15,79-9 18 0,-5 4-18 0,-74 5 15 16,0 0-15-16,72-3 15 0,6 1-15 0,-78 2 11 16,0 0-11-16,83-2 11 0,5-1-11 0,-88 3 8 15,0 0-8-15,90-2 9 0,3 2-9 0,-93 0 7 0,0 0-7 16,99 2 8-16,12-1-8 0,-111-1 7 0,0 0-7 15,115 0 8-15,3-1-8 0,-118 1 7 0,0 0-7 16,124 0 8-16,-6 1-8 0,-118-1 7 0,0 0-7 0,113 2 8 16,-6 0-8-16,-107-2 6 0,0 0-6 15,111 3 7-15,4 1-7 0,-115-4 6 0,0 0-6 0,113 3 7 16,-2 2-7-16,-111-5 6 0,0 0-6 0,108 6 7 16,1 1-7-16,-109-7 7 0,0 0-7 0,108 5 7 15,-10-3-7-15,-98-2 6 0,0 0-6 0,99 1 6 16,-4 3-6-16,-95-4 6 0,0 0-6 0,96 3 6 15,-3-1-6-15,-93-2 6 0,0 0-6 0,88 0 7 16,4 0-7-16,-92 0 5 0,0 0-5 0,95 2 6 16,4-1-6-16,-99-1 4 0,0 0-4 0,101 2 5 15,-4 0-5-15,-97-2 4 0,0 0-4 0,97-2 4 16,3-3-4-16,-100 5 3 0,0 0-3 0,97-4 3 0,-5 3-3 16,-92 1 2-16,0 0-2 0,90-4 3 15,-7-1-3-15,-83 5 2 0,0 0-2 0,86-7 3 0,1-2-3 16,-87 9 3-16,0 0-3 0,83-6 3 0,-13 2-3 15,-70 4 2-15,0 0-2 0,71-3 2 0,-1-4-2 16,-70 7 1-16,0 0-1 0,71-7 2 0,1 7-2 16,-72 0 1-16,0 0-1 0,71 2 1 0,-4-2-1 15,-67 0 0-15,0 0 0 0,69 0 1 0,6 0-1 0,-75 0 0 16,0 0 0-16,78 1 0 0,0 4 0 0,-78-5 0 16,0 0 0-16,75 6 0 0,-6-3 0 0,-69-3 0 15,0 0 0-15,67 4 0 0,-1 1 0 0,-66-5 0 0,0 0 0 16,70 8 0-16,4 1 0 0,-74-9 0 0,0 0 0 15,73 9 0-15,-8-2 0 0,-65-7 0 0,0 0 0 16,67 8 0-16,0 1 0 0,-67-9 0 0,0 0 0 16,74 9 0-16,7-1 0 0,-81-8 0 0,0 0 0 15,83 9 1-15,-7 0-1 0,-76-9 0 0,0 0 0 0,72 6 1 16,2 3-1-16,-74-9 1 0,0 0-1 0,80 9 1 16,2-1-1-16,-82-8 1 0,0 0-1 0,83 9 1 15,-7 1-1-15,-76-10 1 0,0 0-1 0,74 7 1 16,-3 0-1-16,-71-7 1 0,0 0-1 0,70 7 2 15,-1-2-2-15,-69-5 1 0,0 0-1 0,67 4 2 16,-7-1-2-16,-60-3 1 0,0 0-1 0,58 4 1 16,-5-1-1-16,-53-3 1 0,0 0-1 0,52 4 1 15,-1 1-1-15,-51-5 1 0,0 0-1 0,51 3 1 0,2 6-1 16,-53-9 1-16,0 0-1 0,54 9 1 0,6-2-1 16,-60-7 1-16,0 0-1 0,50 8 1 0,-24-4-1 15,-26-4 0-15,0 0 0 0,23 3 1 0,2 2-1 16,-25-5 0-16,0 0 0 0,25 2 1 0,-4 0-1 15,-21-2 0-15,0 0 0 0,14 0 1 0,-4 0-1 16,-10 0 0-16,0 0 0 0,7 2 0 0,-7-2 0 16,0 0 0-16,0 0 0 0,13 3 0 0,-4 0 0 15,-9-3 0-15,0 0 0 0,10 6 0 0,-1 1 0 16,-9-7-1-16,0 0 1 0,-11 8 0 0,-31 1 0 0,0 0-1663 16</inkml:trace>
  <inkml:trace contextRef="#ctx0" brushRef="#br0" timeOffset="83967.01">9262 14191 516 0,'0'0'0'16,"0"0"0"-16,0 0 0 0,0 0 8 0,0 0-8 16,0 0 8-16,9-25-8 0,-9 25 22 0,0 0-22 15,9-8 23-15,-9 8-23 0,0 0 35 0,0 0-35 0,0 0 35 16,0 0-35-16,0 0 21 0,0 0-21 0,9-4 21 16,-9 4-21-16,0 0 18 0,0 0-18 0,14 4 19 15,3-4-19-15,-17 0 13 0,0 0-13 0,29 3 14 16,11 6-14-16,-40-9 19 0,0 0-19 0,35 12 19 15,3 0-19-15,-38-12 28 0,0 0-28 0,37 10 28 16,3-3-28-16,-40-7 28 0,0 0-28 0,44 6 28 16,6-3-28-16,-50-3 27 0,0 0-27 0,51 7 28 15,10-2-28-15,-61-5 40 0,0 0-40 0,68 7 41 16,-3 0-41-16,-65-7 47 0,0 0-47 0,70 5 48 16,3-8-48-16,-73 3 39 0,0 0-39 0,74-4 40 15,7 4-40-15,-81 0 40 0,0 0-40 0,81 4 40 0,4-1-40 16,-85-3 39-16,0 0-39 0,83 4 40 0,-4-1-40 15,-79-3 33-15,0 0-33 0,81 5 33 0,6 2-33 16,-87-7 32-16,0 0-32 0,81 5 33 0,-4-1-33 16,-77-4 27-16,0 0-27 0,76 2 27 0,0-1-27 15,-76-1 25-15,0 0-25 0,78 6 26 0,4-6-26 0,-82 0 24 16,0 0-24-16,89 1 25 0,-6-1-25 16,-83 0 21-16,0 0-21 0,88 0 22 0,-2 2-22 0,-86-2 18 15,0 0-18-15,81 0 18 0,-3 0-18 0,-78 0 21 16,0 0-21-16,81-2 21 0,-3 1-21 0,-78 1 22 15,0 0-22-15,84-7 22 0,6 3-22 0,-90 4 23 0,0 0-23 16,87-2 23-16,3 2-23 0,-90 0 23 16,0 0-23-16,86-5 24 0,4 0-24 0,-90 5 21 0,0 0-21 15,92-5 22-15,-2 0-22 0,-90 5 17 0,0 0-17 16,84-4 18-16,6-3-18 0,-90 7 14 0,0 0-14 0,90-3 15 16,2 1-15-16,-92 2 12 0,0 0-12 0,94 0 13 15,-4-5-13-15,-90 5 11 0,0 0-11 0,88-4 11 16,11 1-11-16,-99 3 9 0,0 0-9 0,97-7 9 15,-2 4-9-15,-95 3 10 0,0 0-10 0,90-6 10 16,-4-2-10-16,-86 8 9 0,0 0-9 0,81-7 10 16,8 3-10-16,-89 4 7 0,0 0-7 0,84-1 8 15,-6-8-8-15,-78 9 7 0,0 0-7 0,81-10 8 16,7-1-8-16,-88 11 7 0,0 0-7 0,87-7 8 16,-3 2-8-16,-84 5 9 0,0 0-9 0,81-5 9 15,-3-2-9-15,-78 7 9 0,0 0-9 0,81-7 9 0,6-5-9 16,-87 12 7-16,0 0-7 0,77-9 8 0,-5 6-8 15,-72 3 7-15,0 0-7 0,71-9 8 0,1-1-8 16,-72 10 6-16,0 0-6 0,67-12 6 0,2 1-6 16,-69 11 5-16,0 0-5 0,67-7 5 0,-2 0-5 15,-65 7 4-15,0 0-4 0,62-5 4 0,-5 0-4 16,-57 5 3-16,0 0-3 0,56-7 4 0,2 0-4 16,-58 7 3-16,0 0-3 0,60-5 3 0,-2 0-3 0,-58 5 2 15,0 0-2-15,55-5 3 0,-5 3-3 0,-50 2 2 16,0 0-2-16,49-5 2 0,-9 3-2 0,-40 2 2 15,0 0-2-15,41-2 3 0,5-1-3 0,-46 3 3 0,0 0-3 16,49-7 4-16,-3 3-4 0,-46 4 3 0,0 0-3 16,48-1 3-16,-2 1-3 0,-46 0 3 0,0 0-3 15,40-6 4-15,1 1-4 0,-41 5 3 0,0 0-3 16,39-5 4-16,-6 3-4 0,-33 2 3 0,0 0-3 0,27 0 3 16,-8 0-3-16,-19 0 3 0,0 0-3 0,14 0 4 15,-2 0-4-15,-12 0 2 0,0 0-2 0,7 0 2 16,1 0-2-16,-8 0 1 0,0 0-1 0,8 0 2 15,-2 0-2-15,-6 0 1 0,0 0-1 0,0 0 2 16,8-1-2-16,-8 1 1 0,0 0-1 0,0 0 1 16,0 0-1-16,0 0 0 0,0 0 0 0,9-6 1 15,-9 6-1-15,0 0 0 0,0 0 0 0,0 0 1 16,0 0-1-16,0 0 0 0,0 0 0 0,0 0 1 16,0 0-1-16,0 0 0 0,0 0 0 0,0 0 0 15,0 0 0-15,0 0-1 0,0 0 1 0,-23-5 0 0,-49-10 0 16,0-1-1701-16</inkml:trace>
  <inkml:trace contextRef="#ctx0" brushRef="#br0" timeOffset="102784.41">5117 16781 460 0,'0'0'0'0,"0"0"0"0,0 0 0 15,0 0 4-15,0 0-4 0,14-19 4 16,-9 7-4-16,-5 12 37 0,0 0-37 0,8-12 37 0,-8 2-37 16,0 10 45-16,0 0-45 0,1-11 46 0,3 4-46 15,-4 7 34-15,0 0-34 0,0 0 35 0,3-7-35 16,-3 7 28-16,0 0-28 0,0 0 28 0,0 0-28 16,0 0 20-16,0 0-20 0,-8-5 21 0,8 5-21 15,0 0 18-15,0 0-18 0,0 0 19 0,0 0-19 0,0 0 19 16,0 0-19-16,0 0 20 0,0 19-20 0,0-19 22 15,0 0-22-15,0 26 23 0,-4 19-23 0,4-45 24 16,0 0-24-16,-5 52 24 0,1 2-24 0,4-54 19 16,0 0-19-16,-5 57 20 0,1 5-20 0,4-62 20 0,0 0-20 15,0 66 21-15,0-2-21 0,0-64 17 0,0 0-17 16,6 64 17-16,1-3-17 0,-7-61 14 0,0 0-14 16,5 57 15-16,-1-5-15 0,-4-52 12 0,0 0-12 15,8 48 13-15,-2-6-13 0,-6-42 8 0,0 0-8 16,17 36 8-16,3-8-8 0,-20-28 4 0,0 0-4 0,26 22 4 15,6-6-4-15,-32-16 1 0,0 0-1 0,32 8 2 16,8-4-2-16,-40-4 0 0,0 0 0 0,44-2 0 16,-1-3 0-16,-43 5 5 0,0 0-5 0,40-7 5 15,4-2-5-15,-44 9 12 0,0 0-12 0,43-10 13 16,4-1-13-16,-47 11 20 0,0 0-20 0,46-8 20 16,-2-3-20-16,-44 11 31 0,0 0-31 0,37-10 32 15,-5-2-32-15,-32 12 36 0,0 0-36 0,32-12 37 16,-1 3-37-16,-31 9 32 0,0 0-32 0,27-5 33 15,-1 2-33-15,-26 3 22 0,0 0-22 0,23-4 22 0,-9 2-22 16,-14 2 10-16,0 0-10 0,15-1 10 0,-3 1-10 16,-12 0 2-16,0 0-2 0,0 0 3 0,2-7-3 15,1 0-1071-15</inkml:trace>
  <inkml:trace contextRef="#ctx0" brushRef="#br0" timeOffset="103152.13">4981 17363 1311 0,'0'0'0'15,"0"0"0"-15,0 0 0 0,0 0-8 0,0 0 8 0,0 0-8 16,0 0 8-16,0 0-5 0,0 0 5 15,0 0-4-15,0 0 4 0,0 0 9 0,0 0-9 0,14-9 10 16,13-15-10-16,-27 24 30 0,0 0-30 0,33-31 31 16,11-4-31-16,-44 35 49 0,0 0-49 0,46-35 49 15,4 6-49-15,-50 29 41 0,0 0-41 0,49-26 42 16,0 2-42-16,-49 24 32 0,0 0-32 0,45-19 32 16,-8 5-32-16,-37 14 25 0,0 0-25 0,35-12 26 15,-3-2-26-15,-32 14 11 0,0 0-11 16,31-19 12-16,1-4-12 0,-32 23 6 0,0 0-6 0,32-22 7 15,0 5-7-15,-32 17 3 0,0 0-3 0,35-18 4 16,-2-1-4-16,-33 19 0 0,0 0 0 0,32-17 0 0,-2 1 0 16,-30 16-12-16,0 0 12 0,28-13-12 0,2 0 12 15,-1 1-1201-15</inkml:trace>
  <inkml:trace contextRef="#ctx0" brushRef="#br0" timeOffset="103469.61">5054 16657 1345 0,'0'0'0'16,"0"0"0"-16,0 0 0 0,0 0-6 0,0 0 6 0,0 0-6 15,5-9 6-15,-5 9-48 0,0 0 48 16,9-21-47-16,8-13 47 0,-17 34-9 0,0 0 9 0,32-47-9 16,17-12 9-16,-49 59 0 0,0 0 0 0,60-62 0 15,16-9 0-15,-76 71 6 0,0 0-6 0,78-73 7 16,7 0-7-16,-85 73 19 0,0 0-19 0,86-65 20 16,-1 16-20-16,-85 49 21 0,0 0-21 0,77-34 22 15,-4 13-22-15,-73 21 0 0,0 0 0 0,63-5 0 16,-5 20 0-16,-3 1-927 0</inkml:trace>
  <inkml:trace contextRef="#ctx0" brushRef="#br0" timeOffset="105033.94">6495 17264 1155 0,'0'0'0'0,"0"0"0"15,-9-14 0-15,9 14-2 0,0 0 2 0,-5-14-2 16,-3 1 2-16,8 13-2 0,0 0 2 0,-7-11-1 16,0-1 1-16,7 12 11 0,0 0-11 0,-5-12 12 15,-4-4-12-15,9 16 33 0,0 0-33 0,-9-19 33 16,4-1-33-16,5 20 57 0,0 0-57 0,-3-23 58 15,1 1-58-15,2 22 51 0,0 0-51 0,2-26 52 16,5-6-52-16,-7 32 40 0,0 0-40 0,10-31 41 16,3 5-41-16,-13 26 30 0,0 0-30 0,10-15 31 0,-1 4-31 15,-9 11 25-15,0 0-25 0,0 0 25 0,4-8-25 16,-4 8 21-16,0 0-21 0,0 0 21 0,0 0-21 16,0 0 15-16,0 0-15 0,0 0 15 0,0 0-15 15,0 0 13-15,0 0-13 0,8 3 13 0,6 6-13 16,-14-9 9-16,0 0-9 0,23 15 10 0,4 6-10 15,-27-21 5-15,0 0-5 0,26 26 5 0,6 5-5 16,-32-31 2-16,0 0-2 0,32 31 2 0,-4-1-2 0,-28-30 1 16,0 0-1-16,32 28 1 0,-2-1-1 0,-30-27-1 15,0 0 1-15,32 28 0 0,-4-6 0 0,-28-22-1 16,0 0 1-16,28 14 0 0,2-7 0 0,-30-7-2 0,0 0 2 16,26 2-1-16,-6-2 1 0,-20 0-2 0,0 0 2 15,17 0-2-15,-6 2 2 0,-11-2-1 0,0 0 1 16,0 0-1-16,7-2 1 0,-7 2 0 0,0 0 0 15,0 0 0-15,5-14 0 0,-5 14 0 0,0 0 0 16,0-14 0-16,0-15 0 0,0 29 0 0,0 0 0 0,0-40 1 16,0-10-1-16,0 50 2 0,0 0-2 0,0-54 3 15,4-3-3-15,-4 57 4 0,0 0-4 0,5-50 5 16,4 7-5-16,-9 43 5 0,0 0-5 0,9-35 6 16,0 7-6-16,-9 28 8 0,0 0-8 0,8-22 8 15,1 6-8-15,-9 16 5 0,0 0-5 0,14-10 6 16,4 3-6-16,-18 7 4 0,0 0-4 0,23-2 5 15,3 4-5-15,-26-2 3 0,0 0-3 0,25 3 3 16,2 3-3-16,-27-6 0 0,0 0 0 0,26 8 0 16,2 4 0-16,-28-12-3 0,0 0 3 0,27 12-2 15,-6-1 2-15,-21-11-7 0,0 0 7 0,19 10-7 16,10 2 7-16,-29-12-13 0,0 0 13 0,30 14-12 0,-4-2 12 16,-26-12-13-16,0 0 13 0,28 9-13 15,0-4 13-15,-28-5-12 0,0 0 12 0,30 5-12 0,-3 2 12 16,-27-7-15-16,0 0 15 0,19 4-14 0,-6-6 14 15,-13 2-16-15,0 0 16 0,8-3-15 0,1-1 15 16,-9 4-14-16,0 0 14 0,11-2-13 0,-2-3 13 16,-9 5-7-16,0 0 7 0,8-9-6 0,1-3 6 0,-9 12-2 15,0 0 2-15,11-13-1 0,-2-5 1 0,-9 18 0 16,0 0 0-16,12-24 0 0,-3-7 0 0,-9 31 0 0,0 0 0 16,9-33 0-16,-4 4 0 0,-5 29 0 0,0 0 0 15,3-25 1-15,-3 11-1 0,0 14-1 0,0 0 1 16,0-6 0-16,0 6 0 0,0 0-12 0,0 0 12 15,0 0-11-15,0 0 11 0,0 0-26 0,0 0 26 16,0 0-26-16,0 0 26 0,0 0-39 0,0 0 39 0,9 3-38 16,-9-3 38-16,0 0-42 0,0 0 42 0,7 5-42 15,-7-5 42-15,0 0-35 0,0 0 35 0,13 9-35 16,-1-6 35-16,-12-3-29 0,0 0 29 0,32 0-28 16,17-1 28-16,-49 1-24 0,0 0 24 0,51-4-24 15,-7 1 24-15,-44 3-15 0,0 0 15 0,41-6-14 16,5-6 14-16,-46 12-6 0,0 0 6 0,86-29-6 15,77-25 6-15,-163 54 0 0,0 0 0 0,162-59 0 16,-58 14 0-16,-104 45 4 0,0 0-4 0,76-38 4 16,-36 11-4-16,-40 27 12 0,0 0-12 0,27-19 12 15,-8 7-12-15,-19 12 22 0,0 0-22 0,9-6 23 0,-9 6-23 16,0 0 24-16,0 0-24 0,-14 2 25 0,-16 8-25 16,30-10 25-16,0 0-25 0,-37 18 26 0,-9 9-26 15,46-27 16-15,0 0-16 0,-55 33 16 0,-12 4-16 16,67-37 10-16,0 0-10 0,-86 39 10 0,-16 1-10 15,102-40 4-15,0 0-4 0,-87 31 4 0,41-13-4 16,46-18 1-16,0 0-1 0,-17 8 1 0,17-8-1 16,0 0 0-16,0 0 0 0,26 6 0 0,34-10 0 0,-60 4-3 15,0 0 3-15,78-7-2 0,15-7 2 0,-93 14-10 16,0 0 10-16,87-15-9 0,-27-4 9 0,-60 19-8 16,0 0 8-16,47-23-8 0,-10-1 8 0,-37 24-6 0,0 0 6 15,28-26-6-15,-1-3 6 0,-27 29-1 0,0 0 1 16,26-37 0-16,-8-4 0 0,-18 41 1 0,0 0-1 15,14-50 1-15,-2-13-1 0,-12 63 4 0,0 0-4 16,9-69 5-16,-3-12-5 0,-6 81 7 0,0 0-7 16,1-76 7-16,-2 15-7 0,1 61 8 0,0 0-8 0,-4-40 8 15,4 19-8-15,0 21 5 0,0 0-5 0,-2-8 6 16,2 8-6-16,0 0 4 0,0 0-4 0,-12 14 5 16,-6 31-5-16,18-45 3 0,0 0-3 0,-19 57 4 15,7 10-4-15,12-67 2 0,0 0-2 0,-6 73 2 16,8-2-2-16,-2-71 2 0,0 0-2 0,16 67 2 15,7-8-2-15,-23-59 0 0,0 0 0 0,32 49 1 16,10-10-1-16,-42-39 0 0,0 0 0 0,53 28 0 16,14-7 0-16,-67-21-1 0,0 0 1 0,72 5-1 15,4-14 1-15,3 1-1027 0</inkml:trace>
  <inkml:trace contextRef="#ctx0" brushRef="#br0" timeOffset="105618.3">11786 15757 1121 0,'0'0'0'0,"0"0"0"16,-17 0 0-16,17 0-6 0,0 0 6 0,-32 1-6 15,-17 5 6-15,49-6 0 0,0 0 0 0,-60 14 0 16,-2 11 0-16,62-25-1 0,0 0 1 0,-58 37-1 16,-1 11 1-16,59-48-1 0,0 0 1 0,-47 49 0 15,20-11 0-15,27-38 0 0,0 0 0 0,-17 27 0 16,8 1 0-16,9-28 1 0,0 0-1 0,3 26 2 0,20 2-2 16,-23-28 3-16,0 0-3 0,37 24 4 0,13-7-4 15,-50-17 6-15,0 0-6 0,53 16 7 0,1 1-7 16,-54-17 7-16,0 0-7 0,59 16 8 0,1-6-8 15,-60-10 16-15,0 0-16 0,60 12 17 0,-4 4-17 16,-56-16 29-16,0 0-29 0,41 15 30 0,-15-1-30 16,-26-14 38-16,0 0-38 0,16 18 39 0,-7 2-39 15,-9-20 41-15,0 0-41 0,-4 26 41 0,-15 7-41 0,19-33 35 16,0 0-35-16,-36 37 35 0,-11 4-35 0,47-41 31 16,0 0-31-16,-53 40 31 0,-7-7-31 0,60-33 25 15,0 0-25-15,-58 33 26 0,3-4-26 0,55-29 13 16,0 0-13-16,-44 23 14 0,9-8-14 0,35-15 0 0,0 0 0 15,-36 2 1-15,-2-14-1 0,-1 0-1145 0</inkml:trace>
  <inkml:trace contextRef="#ctx0" brushRef="#br0" timeOffset="106169.04">12386 15726 1222 0,'0'0'0'0,"7"1"0"15,14 10 0-15,-21-11 21 0,0 0-21 0,18 17 22 16,-9 9-22-16,-9-26 44 0,0 0-44 0,-7 47 45 16,-13 25-45-16,20-72 36 0,0 0-36 0,-28 87 37 15,2 3-37-15,26-90 22 0,0 0-22 0,-23 90 23 16,-4-9-23-16,27-81 14 0,0 0-14 0,-14 69 14 16,5-22-14-16,9-47 4 0,0 0-4 0,0 38 4 0,9-1-4 15,-9-37 0-15,0 0 0 0,14 27 1 0,9-11-1 16,-23-16 0-16,0 0 0 0,32 2 0 0,5-13 0 15,-37 11 0-15,0 0 0 0,40-21 0 0,5-11 0 16,-45 32 1-16,0 0-1 0,44-49 1 0,-2-15-1 16,-42 64 5-16,0 0-5 0,44-76 6 0,-2-14-6 15,-42 90 35-15,0 0-35 0,39-99 35 0,-2-5-35 0,-37 104 61 16,0 0-61-16,29-103 61 0,-12 1-61 0,-17 102 63 16,0 0-63-16,0-87 64 0,-19 25-64 0,19 62 54 15,0 0-54-15,-41-38 55 0,-17 24-55 0,58 14 37 0,0 0-37 16,-69 5 38-16,-7 26-38 0,76-31 21 15,0 0-21-15,-76 43 22 0,11 18-22 0,65-61 8 0,0 0-8 16,-54 61 8-16,24-13-8 0,30-48 1 0,0 0-1 16,-18 48 1-16,9 4-1 0,9-52 0 0,0 0 0 15,5 54 0-15,17-6 0 0,-22-48-2 0,0 0 2 0,26 42-2 16,11 0 2-16,-37-42-4 0,0 0 4 0,49 41-3 16,10 1 3-16,-59-42-6 0,0 0 6 0,58 38-6 15,-2-9 6-15,-56-29-6 0,0 0 6 0,57 26-5 16,-1 3 5-16,-56-29-3 0,0 0 3 0,58 26-3 15,-1-8 3-15,-57-18-1 0,0 0 1 0,51 12-1 16,-10-4 1-16,-41-8-6 0,0 0 6 0,35 6-6 16,-9-10 6-16,-26 4-16 0,0 0 16 0,20-17-16 15,-6-16 16-15,0 0-1440 0</inkml:trace>
  <inkml:trace contextRef="#ctx0" brushRef="#br0" timeOffset="106551.02">13174 15551 1323 0,'0'0'0'0,"0"0"0"0,-1 7 0 15,1-7 2-15,0 0-2 0,-4 7 2 0,2 1-2 0,2-8 0 16,0 0 0-16,-8 35 0 0,-15 38 0 0,23-73 12 16,0 0-12-16,-30 86 12 0,-2 9-12 0,32-95 29 15,0 0-29-15,-34 101 29 0,4 4-29 0,30-105 43 16,0 0-43-16,-28 106 43 0,2-8-43 0,26-98 47 0,0 0-47 15,-18 85 47-15,13-22-47 0,5-63 45 0,0 0-45 16,0 48 46-16,10-8-46 0,-10-40 39 0,0 0-39 16,18 33 40-16,9-13-40 0,-27-20 30 0,0 0-30 15,28 14 30-15,7-5-30 0,-35-9 48 0,0 0-48 16,35 2 49-16,2-9-49 0,-37 7 56 0,0 0-56 0,41-14 56 16,-1-5-56-16,-40 19 50 0,0 0-50 0,45-17 50 15,-5 4-50-15,-40 13 53 0,0 0-53 0,39-8 54 16,0-3-54-16,-39 11 40 0,0 0-40 0,37-12 41 15,2 2-41-15,-39 10 23 0,0 0-23 0,40-10 24 16,3 1-24-16,-43 9 5 0,0 0-5 0,44-14 5 16,5-7-5-16,-49 21 0 0,0 0 0 0,46-27 0 15,12-11 0-15,-3-1-1720 0</inkml:trace>
  <inkml:trace contextRef="#ctx0" brushRef="#br0" timeOffset="106904.16">14631 15483 1558 0,'0'0'0'0,"0"0"0"0,0 0 0 0,0 0 0 16,0 0 0-16,-5 0 0 0,5 0 0 15,0 0-1-15,0 0 1 0,-9 0 0 0,9 0 0 0,0 0 20 16,0 0-20-16,0 0 21 0,0 0-21 0,0 0 33 0,0 0-33 15,0 0 34-15,0 0-34 0,0 0 38 0,0 0-38 16,0 19 38-16,0 30-38 0,0-49 37 0,0 0-37 16,0 67 37-16,-7 16-37 0,7-83 32 0,0 0-32 15,-5 85 32-15,1-5-32 0,4-80 23 0,0 0-23 16,-1 78 23-16,1-2-23 0,0-76 18 0,0 0-18 16,1 78 18-16,1-4-18 0,-2-74 14 0,0 0-14 0,0 69 15 15,-3-1-15-15,3-68 16 0,0 0-16 0,-6 67 17 16,-2 6-17-16,8-73 16 0,0 0-16 0,-13 62 17 15,8-13-17-15,5-49 14 0,0 0-14 0,-5 34 14 16,5-16-14-16,0-18 7 0,0 0-7 0,0 10 7 16,0-10-7-16,0 0 2 0,0 0-2 0,0 0 2 15,-25-42-2-15,2 1-1517 0</inkml:trace>
  <inkml:trace contextRef="#ctx0" brushRef="#br0" timeOffset="107251.43">14229 15508 1491 0,'0'0'0'0,"0"0"0"0,0 0 0 0,0 0-2 0,0 0 2 16,0 0-1-16,0 0 1 0,0 0 0 0,0 0 0 16,23-11 0-16,13-3 0 0,-36 14 0 0,0 0 0 15,45-19 1-15,7 0-1 0,-52 19 2 0,0 0-2 16,61-19 3-16,12 2-3 0,-73 17 8 0,0 0-8 16,75-14 8-16,0 4-8 0,-75 10 20 0,0 0-20 0,70-7 20 15,-6 5-20-15,-64 2 18 0,0 0-18 0,54 0 18 16,-8 2-18-16,-46-2 10 0,0 0-10 0,35 3 11 15,-8 6-11-15,-27-9 0 0,0 0 0 0,16 10 1 16,-7-1-1-16,-1 0-1146 0</inkml:trace>
  <inkml:trace contextRef="#ctx0" brushRef="#br0" timeOffset="107467.11">14288 16698 1345 0,'0'0'0'0,"0"0"0"0,0 0 0 16,0 0 0-16,0 0 0 0,15 7 1 0,19-2-1 15,-34-5 3-15,0 0-3 0,49 0 3 0,15-8-3 16,-64 8 5-16,0 0-5 0,77-23 6 0,22-11-6 16,-99 34 12-16,0 0-12 0,106-37 12 0,10 3-12 15,-116 34 19-15,0 0-19 0,112-33 20 0,-15 2-20 0,0 1-1010 16</inkml:trace>
  <inkml:trace contextRef="#ctx0" brushRef="#br0" timeOffset="190036.91">26848 16774 292 0,'0'0'0'0,"0"0"0"0,0 0 0 0,0 0 24 15,0 0-24-15,0 0 25 0,0 0-25 0,0 0 62 0,0 0-62 16,0 0 62-16,0 0-62 0,0 0 69 0,0 0-69 15,0 0 69-15,0 0-69 0,0 0 52 0,0 0-52 16,0 0 53-16,0 0-53 0,0 0 40 0,0 0-40 0,0 0 40 16,0 0-40-16,0 0 29 0,0 0-29 15,0 0 30-15,-26 12-30 0,26-12 24 0,0 0-24 0,-16 4 25 16,-2-1-25-16,18-3 21 0,0 0-21 0,-16 6 21 16,2 0-21-16,14-6 15 0,0 0-15 0,-12 7 15 15,-4 2-15-15,16-9 12 0,0 0-12 0,-16 9 13 16,-2-4-13-16,18-5 16 0,0 0-16 0,-15 3 17 15,-3-3-17-15,18 0 16 0,0 0-16 0,-16 0 17 16,2 2-17-16,14-2 15 0,0 0-15 0,-14 0 15 16,-2 0-15-16,16 0 13 0,0 0-13 0,-16 2 14 15,-3 3-14-15,19-5 10 0,0 0-10 0,-20 3 10 16,3-4-10-16,17 1 6 0,0 0-6 0,-18-4 7 16,0 1-7-16,18 3 5 0,0 0-5 0,-17 2 5 0,-1 1-5 15,18-3 5-15,0 0-5 0,-18 3 5 0,1-1-5 16,17-2 6-16,0 0-6 0,-21 0 7 0,-8 0-7 15,29 0 8-15,0 0-8 0,-31 2 8 0,6 1-8 16,25-3 8-16,0 0-8 0,-26 4 9 0,-3-2-9 16,29-2 9-16,0 0-9 0,-30 1 9 0,2 3-9 0,28-4 12 15,0 0-12-15,-26 1 12 0,3-2-12 16,23 1 13-16,0 0-13 0,-20-2 14 0,6 0-14 0,14 2 14 16,0 0-14-16,-12 0 14 0,-2 2-14 0,14-2 13 15,0 0-13-15,-14 2 13 0,3 1-13 0,11-3 13 0,0 0-13 16,-11 2 14-16,3-4-14 0,8 2 11 0,0 0-11 15,-9-2 11-15,2 4-11 0,7-2 11 0,0 0-11 16,-9 2 12-16,0 0-12 0,9-2 9 0,0 0-9 16,-10 0 9-16,-1 0-9 0,11 0 5 0,0 0-5 15,-11 0 5-15,1 0-5 0,10 0 3 0,0 0-3 0,-13 0 4 16,-4 0-4-16,17 0 6 0,0 0-6 0,-20 0 6 16,3 0-6-16,17 0 7 0,0 0-7 0,-18 1 8 15,-3-1-8-15,21 0 10 0,0 0-10 0,-25 0 10 16,1 2-10-16,24-2 8 0,0 0-8 0,-23 2 9 15,3-2-9-15,20 0 8 0,0 0-8 0,-21-2 9 16,2 0-9-16,19 2 8 0,0 0-8 0,-20 0 8 16,-1 2-8-16,21-2 5 0,0 0-5 0,-21 2 6 15,2-2-6-15,19 0 4 0,0 0-4 0,-23-2 5 16,1 0-5-16,22 2 3 0,0 0-3 0,-21-1 4 16,-2-1-4-16,23 2 5 0,0 0-5 0,-23-2 5 0,4 4-5 15,19-2 3-15,0 0-3 0,-23 3 4 0,-3 1-4 16,26-4 1-16,0 0-1 0,-29 3 2 0,1 1-2 15,28-4 0-15,0 0 0 0,-25 5 1 0,1 0-1 16,24-5 0-16,0 0 0 0,-25 5 0 0,-1 1 0 16,26-6 0-16,0 0 0 0,-25 3 0 0,4-1 0 15,21-2 0-15,0 0 0 0,-20 1 0 0,3-1 0 16,17 0 0-16,0 0 0 0,-18-1 0 0,0 1 0 0,18 0 0 16,0 0 0-16,-17 3 1 0,-1 1-1 0,18-4 1 15,0 0-1-15,-17 1 1 0,1-2-1 0,16 1 2 16,0 0-2-16,-18-2 2 0,2 2-2 0,16 0 2 0,0 0-2 15,-14 0 2-15,2 0-2 0,12 0 2 0,0 0-2 16,-13 0 2-16,-8-2-2 0,21 2 2 0,0 0-2 16,-19-3 3-16,-1 3-3 0,20 0 3 0,0 0-3 15,-16 1 3-15,2-1-3 0,14 0 3 0,0 0-3 0,-12-1 3 16,1-1-3-16,11 2 3 0,0 0-3 0,-14-2 4 16,2 1-4-16,12 1 3 0,0 0-3 0,-14-2 3 15,-2 0-3-15,16 2 3 0,0 0-3 0,-18-2 4 16,1 1-4-16,17 1 2 0,0 0-2 0,-14-4 2 15,1-1-2-15,13 5 1 0,0 0-1 0,-12-5 2 16,0 1-2-16,12 4 1 0,0 0-1 0,-11 0 2 16,-8 0-2-16,19 0 1 0,0 0-1 0,-20 0 2 15,1-3-2-15,19 3 1 0,0 0-1 0,-21-5 2 16,1-1-2-16,20 6 2 0,0 0-2 0,-17-5 2 0,1 0-2 16,16 5 1-16,0 0-1 0,-16-5 2 0,0 0-2 15,16 5 1-15,0 0-1 0,-19-4 1 0,-8 3-1 16,27 1 1-16,0 0-1 0,-23-4 2 0,6-3-2 15,17 7 1-15,0 0-1 0,-16-5 2 0,-2 3-2 16,18 2 2-16,0 0-2 0,-18 0 2 0,1 0-2 16,17 0 1-16,0 0-1 0,-14-2 2 0,0-1-2 15,14 3 1-15,0 0-1 0,-13-3 1 0,-3-1-1 16,16 4 1-16,0 0-1 0,-16-3 1 0,1-1-1 0,15 4 1 16,0 0-1-16,-13-3 1 0,-1-2-1 0,14 5 1 15,0 0-1-15,-14-6 1 0,-2 5-1 0,16 1 1 16,0 0-1-16,-18-2 2 0,-1-2-2 0,19 4 0 0,0 0 0 15,-21-3 1-15,-4 0-1 0,25 3 0 0,0 0 0 16,-26-2 1-16,3 0-1 0,23 2 1 0,0 0-1 16,-27-2 1-16,-1 2-1 0,28 0 1 0,0 0-1 15,-26 0 2-15,-1-1-2 0,27 1 2 0,0 0-2 16,-23-4 3-16,2 1-3 0,21 3 3 0,0 0-3 0,-21-2 3 16,2 0-3-16,19 2 3 0,0 0-3 0,-20-2 3 15,2 1-3-15,18 1 3 0,0 0-3 0,-15 0 3 16,2 0-3-16,13 0 1 0,0 0-1 0,-9 1 2 15,-3 1-2-15,12-2 1 0,0 0-1 0,-9 0 1 16,0-2-1-16,9 2 0 0,0 0 0 0,-8-1 1 16,1 1-1-16,7 0 0 0,0 0 0 0,0 0 0 15,-11 0 0-15,11 0 0 0,0 0 0 0,0 0 0 16,-7 3 0-16,7-3 0 0,0 0 0 0,0 0 0 16,-7 2 0-16,7-2-1 0,0 0 1 0,0 0 0 15,0 0 0-15,0 0-1 0,0 0 1 0,0 0 0 0,-7 0 0 16,7 0-1-16,0 0 1 0,0 0-1 0,-16 3 1 15,16-3-2-15,0 0 2 0,-12 2-1 0,-1 0 1 16,13-2-2-16,0 0 2 0,-10 0-1 0,-1 0 1 16,11 0-2-16,0 0 2 0,-10 2-1 0,1 1 1 15,9-3-1-15,0 0 1 0,-11 4-1 0,-3-4 1 16,14 0-1-16,0 0 1 0,-11 1 0 0,-1 3 0 0,12-4-1 16,0 0 1-16,-9 3-1 0,2-1 1 0,7-2 0 15,0 0 0-15,-9 0 0 0,-3 0 0 0,12 0 0 16,0 0 0-16,-11 2 0 0,3 1 0 0,8-3-1 15,0 0 1-15,-7 2 0 0,7-2 0 0,0 0-1 0,0 0 1 16,-11 0 0-16,11 0 0 0,0 0-1 0,0 0 1 16,-11 5-1-16,11-5 1 0,0 0-2 0,0 0 2 15,-10 2-2-15,10-2 2 0,0 0-3 0,0 0 3 16,-11 5-3-16,4-5 3 0,7 0-4 0,0 0 4 0,-7 2-3 16,0 1 3-16,7-3-3 0,0 0 3 0,-9 5-2 15,-3 0 2-15,12-5-1 0,0 0 1 0,-11 6-1 16,2-3 1-16,9-3-1 0,0 0 1 0,-8 2 0 15,-5 0 0-15,13-2 0 0,0 0 0 0,-14 3 0 16,0 1 0-16,14-4 0 0,0 0 0 0,-12 1 0 16,-1-1 0-16,13 0 0 0,0 0 0 0,-10 2 0 15,3 1 0-15,7-3 0 0,0 0 0 0,-7 2 0 16,-4-2 0-16,11 0 0 0,0 0 0 0,-12 2 0 16,1 1 0-16,11-3 0 0,0 0 0 0,-7 4 0 15,2-1 0-15,5-3 0 0,0 0 0 0,-7 2 0 0,0-2 0 16,7 0 0-16,0 0 0 0,-7 0 0 0,7 0 0 15,0 0 0-15,0 0 0 0,-11 7 0 0,4-4 0 16,7-3 0-16,0 0 0 0,-7 2 0 0,0-2 0 16,7 0-1-16,0 0 1 0,0 0 0 0,-11 5 0 15,11-5-1-15,0 0 1 0,0 0 0 0,-10 2 0 16,10-2 0-16,0 0 0 0,0 0 0 0,-9 5 0 16,9-5 0-16,0 0 0 0,0 0 0 0,0 0 0 0,0 0 0 15,0 0 0-15,-9 2 1 0,9-2-1 0,0 0 1 16,0 0-1-16,-7 0 1 0,7 0-1 0,0 0 1 0,0 0-1 15,-9 3 1-15,0 1-1 0,9-4 1 16,0 0-1-16,-10 3 2 0,-2 3-2 0,12-6 1 0,0 0-1 16,-15 5 2-16,-2 2-2 0,17-7 1 0,0 0-1 15,-18 7 2-15,4-2-2 0,14-5 2 0,0 0-2 16,-16 5 2-16,-5 2-2 0,21-7 2 0,0 0-2 16,-19 7 3-16,8 0-3 0,11-7 3 0,0 0-3 0,-11 5 4 15,1-2-4-15,10-3 1 0,0 0-1 0,-11 4 1 16,1-1-1-16,10-3 0 0,0 0 0 0,-9 9 0 15,-4 3 0-15,13-12 0 0,0 0 0 0,-14 14 0 16,0 0 0-16,14-14 0 0,0 0 0 0,-14 12 0 16,9-5 0-16,5-7 0 0,0 0 0 0,0 0 0 15,-7 10 0-15,7-10 0 0,0 0 0 0,0 0 0 16,-5 9 0-16,5-9 0 0,0 0 0 0,0 0 0 16,0 0 0-16,0 0 0 0,0 0 0 0,0 0 0 15,-8 9 0-15,8-9 0 0,0 0 0 0,0 0 0 16,-3 6 0-16,3-6 0 0,0 0 0 0,0 0 0 0,0 7 0 15,0-7 0-15,0 0 0 0,0 0 0 0,0 7 0 16,0-7 0-16,0 0 0 0,0 0 0 0,0 7 0 16,0-7 0-16,0 0 0 0,0 0 0 0,3 9 0 15,-3-9 0-15,0 0 0 0,2 7 0 0,0 1 0 16,-2-8 0-16,0 0 0 0,4 13 0 0,-1-3 0 16,-3-10 0-16,0 0 0 0,5 9 0 0,-3-1 0 15,-2-8-1-15,0 0 1 0,4 11 0 0,-1-3 0 0,-3-8-2 16,0 0 2-16,4 9-2 0,1 1 2 0,-5-10-3 15,0 0 3-15,9 12-3 0,5 2 3 0,-14-14-4 16,0 0 4-16,16 16-4 0,1-6 4 0,-17-10-5 0,0 0 5 16,20 9-5-16,1 3 5 0,-21-12-3 0,0 0 3 15,21 12-2-15,4-2 2 0,-25-10-2 0,0 0 2 16,25 7-2-16,-6-1 2 0,-19-6-2 0,0 0 2 16,18 5-1-16,-3 2 1 0,-15-7-2 0,0 0 2 0,20 5-1 15,1-2 1-15,-21-3-1 0,0 0 1 0,25 4-1 16,-2-2 1-16,-23-2-1 0,0 0 1 0,21 0 0 15,2 0 0-15,-23 0-1 0,0 0 1 0,17 3 0 16,3 0 0-16,-20-3-1 0,0 0 1 0,19 2 0 16,6-4 0-16,-25 2-1 0,0 0 1 0,23-1 0 15,5 1 0-15,-28 0-1 0,0 0 1 0,30 0-1 16,2-5 1-16,-32 5-2 0,0 0 2 0,28-7-1 16,7 3 1-16,-35 4-2 0,0 0 2 0,29 0-2 15,-3 4 2-15,-26-4-3 0,0 0 3 0,28 1-2 16,7-1 2-16,-35 0-3 0,0 0 3 0,36 2-2 15,-13 2 2-15,-23-4-2 0,0 0 2 0,28 0-2 0,12-2 2 16,-40 2-1-16,0 0 1 0,43-4-1 0,1 1 1 16,-44 3-1-16,0 0 1 0,48-2 0 0,-4-1 0 15,-44 3-1-15,0 0 1 0,44-2 0 0,-11 4 0 16,-33-2-1-16,0 0 1 0,34 1 0 0,5 1 0 16,-39-2-1-16,0 0 1 0,33 2 0 0,-8 0 0 15,-25-2-2-15,0 0 2 0,30 3-1 0,10 2 1 16,-40-5-3-16,0 0 3 0,39 4-3 0,-5-8 3 0,-34 4-4 15,0 0 4-15,28-1-4 0,-7 1 4 0,-21 0-4 16,0 0 4-16,26 3-4 0,12 0 4 0,-38-3-4 0,0 0 4 16,35 4-3-16,-9-1 3 0,-26-3-3 0,0 0 3 15,21 4-3-15,-3-1 3 0,-18-3-4 0,0 0 4 16,18 4-3-16,6 1 3 0,-24-5-4 0,0 0 4 16,29 5-4-16,1-3 4 0,-30-2-3 0,0 0 3 15,31 0-3-15,-2 0 3 0,-29 0-3 0,0 0 3 0,30 0-2 16,1-2 2-16,-31 2-2 0,0 0 2 0,32-3-1 15,5-1 1-15,-37 4-1 0,0 0 1 0,39-3-1 16,-4-1 1-16,-35 4-1 0,0 0 1 0,32-1-1 16,-6-1 1-16,-26 2-1 0,0 0 1 0,30 0-1 15,9 3 1-15,-39-3-1 0,0 0 1 0,41 2 0 16,-4-4 0-16,-37 2-1 0,0 0 1 0,33 0 0 16,-4 4 0-16,-29-4-1 0,0 0 1 0,35 2 0 15,12-4 0-15,-47 2 0 0,0 0 0 0,48-4 0 16,1 1 0-16,-49 3 0 0,0 0 0 0,46 0 0 0,-12 0 0 15,-34 0 0-15,0 0 0 0,35 0 0 16,9 0 0-16,-44 0 0 0,0 0 0 0,39 0 0 0,-11 0 0 16,-28 0 0-16,0 0 0 0,25 0 0 0,-2 0 0 15,-23 0 0-15,0 0 0 0,26 2 0 0,6-1 0 16,-32-1 0-16,0 0 0 0,30 2 0 0,0 0 0 16,-30-2 0-16,0 0 0 0,35 0 0 0,6 2 0 15,-41-2 0-15,0 0 0 0,37 1 0 0,-9-1 0 16,-28 0 0-16,0 0 0 0,25-1 0 0,-2 1 0 0,-23 0 0 15,0 0 0-15,21 3 1 0,-2-1-1 0,-19-2 1 16,0 0-1-16,25-2 2 0,3-1-2 0,-28 3 4 16,0 0-4-16,30-4 5 0,0 2-5 0,-30 2 7 0,0 0-7 15,30-3 8-15,13-2-8 0,-43 5 10 0,0 0-10 16,45-6 10-16,7 5-10 0,-52 1 10 0,0 0-10 16,52 0 10-16,0 0-10 0,-52 0 10 0,0 0-10 15,51-2 10-15,2-1-10 0,-53 3 8 0,0 0-8 16,51-4 8-16,-2 1-8 0,-49 3 6 0,0 0-6 0,46-2 7 15,-2 0-7-15,-44 2 6 0,0 0-6 0,43 0 7 16,-3 0-7-16,-40 0 4 0,0 0-4 0,35 0 4 16,-3 0-4-16,-32 0 3 0,0 0-3 0,27 2 4 15,-8 0-4-15,-19-2 3 0,0 0-3 0,18 1 3 16,-1 1-3-16,-17-2 2 0,0 0-2 0,18-2 3 16,-2-1-3-16,-16 3 2 0,0 0-2 0,12-4 2 15,-3 4-2-15,-9 0 1 0,0 0-1 0,7 0 1 16,-7 0-1-16,0 0 1 0,0 0-1 0,11 0 1 15,-11 0-1-15,0 0 1 0,0 0-1 0,10-3 1 0,-10 3-1 16,0 0 0-16,0 0 0 0,0 0 1 0,0 0-1 16,0 0 2-16,0 0-2 0,0 0 2 0,0 0-2 15,0 0 2-15,0 0-2 0,0 0 3 0,4-10-3 16,-4 10 3-16,0 0-3 0,9-14 4 0,1-5-4 16,-10 19 2-16,0 0-2 0,11-23 3 0,-2 1-3 15,-9 22 1-15,0 0-1 0,3-21 1 0,-1-3-1 16,-2 24 0-16,0 0 0 0,2-26 1 0,-2 0-1 0,0 26 0 15,0 0 0-15,-2-26 0 0,0-5 0 0,2 31 0 16,0 0 0-16,-3-31 0 0,-1 5 0 0,4 26-1 16,0 0 1-16,-2-21 0 0,0 4 0 0,2 17-2 0,0 0 2 15,0-14-1-15,0-4 1 0,0 18-3 0,0 0 3 16,-1-15-3-16,-6 3 3 0,7 12-5 0,0 0 5 16,-9-11-4-16,0 1 4 0,9 10-5 0,0 0 5 15,-9-10-5-15,-1-1 5 0,10 11-6 0,0 0 6 0,-15-12-6 16,-2-4 6-16,17 16-6 0,0 0 6 15,-16-13-6-15,0 2 6 0,16 11-6 0,0 0 6 0,-16-8-5 16,0 1 5-16,16 7-5 0,0 0 5 0,-17-7-4 16,-3 0 4-16,20 7-8 0,0 0 8 0,-21-14-7 15,2-12 7-15,-1 0-1184 0</inkml:trace>
  <inkml:trace contextRef="#ctx0" brushRef="#br0" timeOffset="199103.09">19544 15945 158 0,'0'0'0'15,"0"0"0"-15,0 0 0 0,0 0 6 0,0 0-6 16,-32 16 7-16,23-6-7 0,9-10 18 0,0 0-18 15,-12 14 18-15,-2 2-18 0,14-16 41 0,0 0-41 16,-16 19 41-16,4-2-41 0,12-17 66 0,0 0-66 0,-9 17 66 16,2 1-66-16,7-18 48 0,0 0-48 0,-2 24 48 15,-3 12-48-15,5-36 36 0,0 0-36 0,-4 37 37 16,1-6-37-16,3-31 36 0,0 0-36 0,-2 31 37 16,2 7-37-16,0-38 34 0,0 0-34 0,-4 42 34 15,-1-6-34-15,5-36 27 0,0 0-27 0,-5 36 28 16,5 9-28-16,0-45 26 0,0 0-26 0,5 45 26 15,-5-7-26-15,0-38 22 0,0 0-22 0,2 42 23 16,7 8-23-16,-9-50 16 0,0 0-16 0,12 50 16 16,-1-10-16-16,-11-40 10 0,0 0-10 0,8 40 10 0,3 12-10 15,-11-52 8-15,0 0-8 0,11 52 9 0,-3-7-9 16,-8-45 9-16,0 0-9 0,11 46 10 0,3 10-10 16,-14-56 11-16,0 0-11 0,16 52 11 0,-7-21-11 15,-9-31 10-15,0 0-10 0,9 34 11 0,5 17-11 16,-14-51 8-16,0 0-8 0,10 48 9 0,-1-17-9 15,-9-31 6-15,0 0-6 0,12 35 6 0,1 12-6 16,-13-47 5-16,0 0-5 0,14 45 6 0,0-13-6 16,-14-32 5-16,0 0-5 0,11 37 6 0,4 9-6 0,-15-46 6 15,0 0-6-15,15 44 6 0,-7-17-6 0,-8-27 4 16,0 0-4-16,7 26 4 0,-1 7-4 0,-6-33 4 0,0 0-4 16,5 31 5-16,0-10-5 0,-5-21 5 0,0 0-5 15,0 19 5-15,2 0-5 0,-2-19 4 0,0 0-4 16,4 18 4-16,-1-3-4 0,-3-15 3 0,0 0-3 15,4 12 4-15,-4 0-4 0,0-12 1 0,0 0-1 16,1 12 1-16,3 1-1 0,-4-13 0 0,0 0 0 0,4 12 1 16,-1 2-1-16,-3-14 0 0,0 0 0 15,4 13 1-15,-1-1-1 0,-3-12 0 0,0 0 0 0,5 13 0 16,2-1 0-16,-7-12 0 0,0 0 0 0,7 14 1 16,2 1-1-16,-9-15 0 0,0 0 0 0,9 16 1 15,0-2-1-15,-9-14 1 0,0 0-1 0,14 15 1 16,11 6-1-16,-25-21 2 0,0 0-2 0,32 19 2 15,5 0-2-15,-37-19 1 0,0 0-1 0,40 17 2 16,-3 1-2-16,-37-18 2 0,0 0-2 0,44 17 2 16,6 0-2-16,-50-17 2 0,0 0-2 0,49 18 3 15,2-3-3-15,-51-15 3 0,0 0-3 0,53 14 3 0,4 0-3 16,-57-14 3-16,0 0-3 0,60 12 3 0,1-5-3 16,-61-7 4-16,0 0-4 0,62 7 5 0,-4 0-5 15,-58-7 3-15,0 0-3 0,57 7 4 0,-8-1-4 16,-49-6 2-16,0 0-2 0,41 7 2 0,-11 0-2 15,-30-7 1-15,0 0-1 0,24 7 1 0,1-2-1 16,-25-5 1-16,0 0-1 0,25 4 1 0,-8-4-1 16,-17 0 0-16,0 0 0 0,14 0 1 0,-7 2-1 0,-7-2 0 15,0 0 0-15,0 0 0 0,0 0 0 0,0 0 0 16,0 0 0-16,0 0 1 0,0 0-1 0,0 0 0 16,0 0 0-16,0 0 1 0,-7 1-1 0,7-1 1 15,0 0-1-15,-21 2 1 0,-19 5-1 0,40-7 1 16,0 0-1-16,-48 9 2 0,-1-2-2 0,49-7 1 0,0 0-1 15,-50 5 2-15,-1 2-2 0,51-7 1 0,0 0-1 16,-51 8 2-16,-2-1-2 0,53-7 1 0,0 0-1 0,-49 4 2 16,8-3-2-16,41-1 1 0,0 0-1 0,-40 0 2 15,8 0-2-15,32 0 0 0,0 0 0 0,-35-1 1 16,-3-8-1-16,38 9 0 0,0 0 0 0,-40-10 1 16,-13-1-1-16,53 11 0 0,0 0 0 0,-51-12 0 15,-6-2 0-15,57 14 0 0,0 0 0 0,-51-13 0 16,2-3 0-16,49 16-1 0,0 0 1 0,-44-16 0 15,10 4 0-15,34 12 0 0,0 0 0 0,-30-12 0 16,7-2 0-16,23 14 0 0,0 0 0 0,-19-15 0 16,-2-1 0-16,21 16 0 0,0 0 0 0,-18-17 1 15,-3-7-1-15,21 24 1 0,0 0-1 0,-27-28 1 16,1-3-1-16,26 31 2 0,0 0-2 0,-30-31 2 0,2-4-2 16,28 35 3-16,0 0-3 0,-28-33 3 0,1 2-3 15,27 31 6-15,0 0-6 0,-28-29 6 0,3-1-6 16,25 30 11-16,0 0-11 0,-19-28 12 0,1 4-12 15,18 24 14-15,0 0-14 0,-14-27 14 0,2-5-14 16,12 32 13-16,0 0-13 0,-13-34 14 0,3 1-14 16,10 33 14-16,0 0-14 0,-11-35 14 0,-1-3-14 0,12 38 14 15,0 0-14-15,-14-45 15 0,-4-7-15 0,18 52 15 16,0 0-15-16,-19-55 15 0,-1 3-15 0,20 52 13 16,0 0-13-16,-16-48 14 0,1 4-14 0,15 44 14 15,0 0-14-15,-11-38 14 0,4 0-14 0,7 38 14 0,0 0-14 16,-2-43 14-16,2-11-14 0,0 54 13 0,0 0-13 15,2-57 13-15,-2-3-13 0,0 60 10 0,0 0-10 16,2-61 10-16,1 6-10 0,-3 55 9 0,0 0-9 16,5-56 10-16,3 3-10 0,-8 53 8 0,0 0-8 0,8-58 9 15,-1 1-9-15,-7 57 6 0,0 0-6 0,4-53 6 16,-4 4-6-16,0 49 4 0,0 0-4 0,0-40 5 16,3 6-5-16,-3 34 3 0,0 0-3 0,2-33 3 15,-2 0-3-15,0 33 1 0,0 0-1 0,2-29 2 16,3 1-2-16,-5 28 0 0,0 0 0 0,9-26 1 15,7 0-1-15,-16 26 0 0,0 0 0 0,14-22 0 16,-5 1 0-16,-9 21 0 0,0 0 0 0,12-21 0 16,8-1 0-16,-20 22-1 0,0 0 1 0,17-19-1 15,-15 6 1-15,-2 13-4 0,0 0 4 0,7-12-4 16,11-10 4-16,-18 22-10 0,0 0 10 0,21-26-9 0,0 0 9 16,-21 26-14-16,0 0 14 0,20-19-14 0,-8 5 14 15,-12 14-13-15,0 0 13 0,17-16-12 0,10-6 12 16,-27 22-10-16,0 0 10 0,33-30-10 0,8-2 10 15,-41 32-6-15,0 0 6 0,35-26-6 0,-8 10 6 16,-27 16-6-16,0 0 6 0,21-12-6 0,4-4 6 16,-25 16-5-16,0 0 5 0,28-15-5 0,4 3 5 15,-32 12-5-15,0 0 5 0,31-11-5 0,-1 1 5 0,-30 10-8 16,0 0 8-16,36-12-8 0,4-2 8 0,-40 14-10 16,0 0 10-16,43-14-10 0,1 4 10 0,-44 10-12 15,0 0 12-15,45-11-12 0,3-6 12 0,-48 17-24 0,0 0 24 16,50-21-23-16,-1 2 23 0,-49 19-31 15,0 0 31-15,51-17-30 0,-2 10 30 0,-49 7-28 0,0 0 28 16,52-7-27-16,4 5 27 0,-56 2-29 0,0 0 29 16,56 2-29-16,3 5 29 0,-59-7-30 0,0 0 30 0,51 7-30 15,-11-2 30-15,-40-5-28 0,0 0 28 0,32 4-28 16,-7-3 28-16,-25-1-22 0,0 0 22 0,14 2-22 16,-3 0 22-16,-11-2-27 0,0 0 27 0,7 3-27 15,-7-3 27-15,0 0-24 0,0 0 24 0,8 0-23 16,-8 0 23-16,0 0-19 0,0 0 19 0,0 0-19 15,-8 2 19-15,8-2-14 0,0 0 14 0,-18 5-13 16,-16 7 13-16,34-12-10 0,0 0 10 0,-45 12-10 16,-15-6 10-16,60-6-7 0,0 0 7 0,-66 1-6 15,-6 1 6-15,72-2-3 0,0 0 3 0,-76 4-3 16,4-3 3-16,72-1-4 0,0 0 4 0,-72 4-3 0,-8-1 3 16,80-3-3-16,0 0 3 0,-77 9-3 0,8-6 3 15,69-3-1-15,0 0 1 0,-67 9-1 0,12 0 1 16,55-9 0-16,0 0 0 0,-49 10 0 0,3 7 0 15,46-17 0-15,0 0 0 0,-46 16 0 0,-3 1 0 16,49-17 1-16,0 0-1 0,-48 17 1 0,6 1-1 16,42-18 2-16,0 0-2 0,-34 17 3 0,11-1-3 15,23-16 4-15,0 0-4 0,-17 12 5 0,2 0-5 0,15-12 5 16,0 0-5-16,-10 12 6 0,1-2-6 0,9-10 6 16,0 0-6-16,-11 12 6 0,3 8-6 0,8-20 6 15,0 0-6-15,-9 22 7 0,-2 11-7 0,11-33 7 0,0 0-7 16,-10 40 7-16,-1 6-7 0,11-46 12 0,0 0-12 15,-11 52 12-15,1 0-12 0,10-52 15 0,0 0-15 16,-11 50 16-16,-1 2-16 0,12-52 16 0,0 0-16 16,-12 47 17-16,3-7-17 0,9-40 17 0,0 0-17 15,-9 45 17-15,-2 12-17 0,11-57 13 0,0 0-13 0,-7 64 13 16,6 0-13-16,1-64 11 0,0 0-11 16,0 54 11-16,0-20-11 0,0-34 8 0,0 0-8 0,3 40 9 15,2 14-9-15,-5-54 11 0,0 0-11 0,4 55 11 16,6-6-11-16,-10-49 11 0,0 0-11 0,13 45 11 15,1 5-11-15,-14-50 15 0,0 0-15 0,11 47 16 16,1-9-16-16,-12-38 18 0,0 0-18 0,18 38 19 16,1 5-19-16,-19-43 21 0,0 0-21 0,23 41 21 15,0-1-21-15,-23-40 18 0,0 0-18 0,24 42 18 16,10 5-18-16,-34-47 15 0,0 0-15 0,35 48 15 0,1 2-15 16,-36-50 11-16,0 0-11 0,31 47 11 15,-2-2-11-15,-29-45 8 0,0 0-8 0,28 45 9 0,2 0-9 16,-30-45 6-16,0 0-6 0,30 41 7 0,0-9-7 15,-30-32 5-15,0 0-5 0,33 34 6 0,13 6-6 16,-46-40 2-16,0 0-2 0,46 43 3 0,2-1-3 16,-48-42 0-16,0 0 0 0,51 40 1 0,-2-6-1 15,-49-34 0-15,0 0 0 0,51 30 0 0,-7-1 0 0,-44-29-3 16,0 0 3-16,41 28-3 0,-8-2 3 0,-33-26-15 16,0 0 15-16,29 20-14 0,-10-6 14 0,-19-14-34 15,0 0 34-15,11 11-34 0,-3-3 34 0,-8-8-51 16,0 0 51-16,-7 12-51 0,-19 9 51 0,-1 0-777 0</inkml:trace>
</inkml:ink>
</file>

<file path=ppt/ink/ink18.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2-10-21T06:14:39.813"/>
    </inkml:context>
    <inkml:brush xml:id="br0">
      <inkml:brushProperty name="width" value="0.05292" units="cm"/>
      <inkml:brushProperty name="height" value="0.05292" units="cm"/>
      <inkml:brushProperty name="color" value="#FF0000"/>
    </inkml:brush>
  </inkml:definitions>
  <inkml:trace contextRef="#ctx0" brushRef="#br0">8264 7692 102 0,'0'0'0'0,"0"0"0"15,0 0 0-15,0 0 1 0,0 0-1 0,0 0 1 16,0 0-1-16,0 0 16 0,0 0-16 0,0 0 17 0,0 0-17 16,0 0 43-16,0 0-43 0,0 0 43 0,0 0-43 15,0 0 78-15,0 0-78 0,0 0 79 0,0 0-79 16,0 0 54-16,0 0-54 0,0 0 55 0,0 0-55 15,0 0 56-15,0 0-56 0,0 0 56 0,0 0-56 16,0 0 55-16,0 0-55 0,0 0 56 0,0 0-56 16,0 0 47-16,0 0-47 0,0 0 48 0,0 0-48 15,0 0 41-15,0 0-41 0,0 0 42 0,0 0-42 0,0 0 31 16,0 0-31-16,28-3 32 0,4 6-32 0,-32-3 25 16,0 0-25-16,35 4 26 0,2-1-26 0,-37-3 21 15,0 0-21-15,41 9 22 0,3-4-22 0,-44-5 19 0,0 0-19 16,49 7 20-16,2-2-20 0,-51-5 14 0,0 0-14 15,53 4 14-15,2-1-14 0,-55-3 10 0,0 0-10 16,60 4 11-16,3-1-11 0,-63-3 11 0,0 0-11 16,66 5 11-16,2-5-11 0,-68 0 15 0,0 0-15 0,67 0 16 15,2 0-16-15,-69 0 16 0,0 0-16 0,64 4 17 16,6-1-17-16,-70-3 28 0,0 0-28 0,73 5 29 16,-5-1-29-16,-68-4 33 0,0 0-33 15,67 2 34-15,-1-8-34 0,-66 6 31 0,0 0-31 0,70-12 32 16,13 4-32-16,-83 8 38 0,0 0-38 0,81-7 38 15,-5 1-38-15,-76 6 30 0,0 0-30 0,72-8 30 16,-4 1-30-16,-68 7 28 0,0 0-28 0,67-7 28 16,-7-2-28-16,-60 9 26 0,0 0-26 0,61-8 26 15,3-1-26-15,-64 9 22 0,0 0-22 0,65-7 23 16,0 2-23-16,-65 5 18 0,0 0-18 0,64-7 19 0,-1 2-19 16,-63 5 17-16,0 0-17 0,57-7 17 15,4-2-17-15,-61 9 14 0,0 0-14 0,59-7 15 0,-10 6-15 16,-49 1 11-16,0 0-11 0,49-4 11 0,-3 4-11 15,-46 0 8-15,0 0-8 0,37 0 9 0,-1-5-9 16,-36 5 9-16,0 0-9 0,31-4 10 0,1 1-10 16,-32 3 9-16,0 0-9 0,35-3 9 0,-6-3-9 15,-29 6 8-15,0 0-8 0,21-3 9 0,2-1-9 0,-23 4 8 16,0 0-8-16,23-1 9 0,0-3-9 16,-23 4 7-16,0 0-7 0,17 0 7 0,-6 0-7 0,-11 0 7 15,0 0-7-15,0 0 7 0,7 0-7 0,-7 0 7 0,0 0-7 16,0 0 7-16,0 0-7 0,0 0 7 0,0 0-7 15,0 0 7-15,9 0-7 0,-9 0 6 0,0 0-6 16,0 0 6-16,0 0-6 0,0 0 6 0,0 0-6 16,7 0 7-16,-7 0-7 0,0 0 5 0,0 0-5 15,12-8 6-15,0 1-6 0,-12 7 4 0,0 0-4 0,15-9 5 16,7-3-5-16,-22 12 5 0,0 0-5 0,20-12 5 16,-2 1-5-16,-18 11 5 0,0 0-5 0,15-12 5 15,5-2-5-15,-20 14 5 0,0 0-5 0,17-15 6 16,-8 6-6-16,-9 9 6 0,0 0-6 0,11-12 6 15,1-9-6-15,-12 21 6 0,0 0-6 0,13-15 7 16,-3-1-7-16,-10 16 7 0,0 0-7 0,9-12 7 16,-6-5-7-16,-3 17 7 0,0 0-7 0,9-16 7 15,5-3-7-15,-14 19 7 0,0 0-7 0,9-15 8 16,-4 1-8-16,-5 14 6 0,0 0-6 0,0-19 6 16,4-2-6-16,-4 21 5 0,0 0-5 0,5-24 6 0,-5 5-6 15,0 19 5-15,0 0-5 0,0-18 6 0,0-2-6 16,0 20 3-16,0 0-3 0,0-21 4 0,-5-10-4 15,5 31 3-15,0 0-3 0,-7-30 3 0,5 11-3 16,2 19 1-16,0 0-1 0,-3-17 2 0,-1-2-2 16,4 19 1-16,0 0-1 0,-5-30 2 0,-4-1-2 15,9 31 0-15,0 0 0 0,-9-31 1 0,4 14-1 16,5 17 1-16,0 0-1 0,-4-21 1 0,-1-3-1 16,5 24 0-16,0 0 0 0,-5-24 1 0,-2 8-1 0,7 16 0 15,0 0 0-15,-2-12 1 0,-5 3-1 0,7 9 0 0,0 0 0 16,-7-10 1-16,0-4-1 0,7 14 0 0,0 0 0 15,-5-12 0-15,1 3 0 0,4 9 0 0,0 0 0 16,-2-7 0-16,-3 0 0 0,5 7-1 0,0 0 1 16,-7-8 0-16,2-6 0 0,5 14-1 0,0 0 1 0,-9-14 0 15,4 0 0-15,5 14-1 0,0 0 1 16,-13-12 0-16,3-3 0 0,10 15-1 0,0 0 1 0,-9-13 0 16,0 1 0-16,9 12-1 0,0 0 1 0,-7-15-1 15,0 1 1-15,7 14-2 0,0 0 2 0,-7-10-1 16,1 4 1-16,6 6-2 0,0 0 2 0,-8-8-1 15,-6-3 1-15,14 11-3 0,0 0 3 0,-13-12-2 16,4-2 2-16,9 14-3 0,0 0 3 0,-10-12-3 16,-8 2 3-16,18 10-4 0,0 0 4 0,-21-9-3 15,-2 1 3-15,23 8-5 0,0 0 5 0,-26-7-4 16,-8 1 4-16,34 6-5 0,0 0 5 0,-30-6-5 16,5 0 5-16,25 6-7 0,0 0 7 0,-23-3-7 15,2-1 7-15,21 4-7 0,0 0 7 0,-23-3-6 0,-5 1 6 16,28 2-6-16,0 0 6 0,-30-3-5 0,-2-1 5 15,32 4-5-15,0 0 5 0,-35-1-4 0,3-3 4 16,32 4-5-16,0 0 5 0,-28 0-4 0,-4-3 4 16,32 3-4-16,0 0 4 0,-30 0-4 0,2 0 4 15,28 0-4-15,0 0 4 0,-32 3-3 0,2-3 3 16,30 0-3-16,0 0 3 0,-24 4-3 0,-3 1 3 0,27-5-3 16,0 0 3-16,-23 0-2 0,-5 0 2 0,28 0-3 15,0 0 3-15,-26-4-3 0,3 8 3 0,23-4-4 16,0 0 4-16,-21 0-3 0,-2 0 3 0,23 0-4 15,0 0 4-15,-21-4-3 0,1 3 3 0,20 1-4 0,0 0 4 16,-18-2-4-16,4 0 4 0,14 2-4 0,0 0 4 16,-12-3-3-16,-2-1 3 0,14 4-3 0,0 0 3 15,-18-3-3-15,-1 1 3 0,19 2-3 0,0 0 3 16,-21-3-2-16,5-3 2 0,16 6-3 0,0 0 3 0,-18-3-2 16,-5-1 2-16,23 4-2 0,0 0 2 0,-21-3-2 15,-2-1 2-15,23 4-2 0,0 0 2 0,-23-1-2 16,-12-3 2-16,35 4-1 0,0 0 1 0,-37-8 0 15,-2 4 0-15,39 4 0 0,0 0 0 0,-37-5 0 16,-7 3 0-16,44 2 0 0,0 0 0 0,-46 0 0 16,-3 0 0-16,49 0 0 0,0 0 0 0,-50 2 0 15,4 3 0-15,46-5 0 0,0 0 0 0,-42 4 0 16,2-3 0-16,40-1 0 0,0 0 0 0,-41 2 0 16,6-2 0-16,35 0-1 0,0 0 1 0,-37 2-1 15,-7 1 1-15,44-3-1 0,0 0 1 0,-41 0-1 0,9 0 1 16,32 0-2-16,0 0 2 0,-37 0-2 0,2 4 2 15,35-4-3-15,0 0 3 0,-35 0-2 0,1 1 2 16,34-1-3-16,0 0 3 0,-30 4-2 0,2 3 2 16,28-7-3-16,0 0 3 0,-30 3-3 0,5 3 3 15,25-6-3-15,0 0 3 0,-24 3-3 0,1-1 3 16,23-2-3-16,0 0 3 0,-23 3-2 0,0 4 2 16,23-7-2-16,0 0 2 0,-27 5-2 0,8-1 2 0,19-4-2 15,0 0 2-15,-18 0-1 0,-8 3 1 0,26-3-2 16,0 0 2-16,-28 4-1 0,-4 1 1 0,32-5-2 15,0 0 2-15,-25 5-1 0,9-1 1 0,16-4-1 0,0 0 1 16,-21 3 0-16,-7 0 0 0,28-3 0 0,0 0 0 16,-30 9 0-16,12-5 0 0,18-4 0 0,0 0 0 15,-16 3 0-15,-7-1 0 0,23-2 0 0,0 0 0 16,-26 3 0-16,5 1 0 0,21-4-1 0,0 0 1 16,-20 3 0-16,3-3 0 0,17 0-1 0,0 0 1 15,-14 2-1-15,-4 1 1 0,18-3-2 0,0 0 2 0,-21 4-2 16,-2-2 2-16,23-2-1 0,0 0 1 0,-23 3-1 15,4 0 1-15,19-3-1 0,0 0 1 0,-18 4 0 16,4-1 0-16,14-3-1 0,0 0 1 0,-16 6 0 16,5-3 0-16,11-3-1 0,0 0 1 0,-14 2 0 15,2 1 0-15,12-3-1 0,0 0 1 0,-14 4-1 16,1-4 1-16,13 0-2 0,0 0 2 0,-10 0-2 16,1 5 2-16,9-5-3 0,0 0 3 0,-12 7-3 15,3-4 3-15,9-3-2 0,0 0 2 0,-9 0-2 0,-2 2 2 16,11-2-2-16,0 0 2 0,-14 3-2 0,-1 1 2 15,15-4-2-15,0 0 2 0,-11 3-1 0,-3 3 1 16,14-6-3-16,0 0 3 0,-9 6-2 0,0-2 2 16,9-4-3-16,0 0 3 0,-9 5-2 0,1 0 2 15,8-5-5-15,0 0 5 0,-9 7-4 0,-2-2 4 16,11-5-5-16,0 0 5 0,-9 7-5 0,2 0 5 16,7-7-6-16,0 0 6 0,-5 9-6 0,-4 0 6 0,9-9-4 15,0 0 4-15,-5 5-4 0,0 2 4 0,5-7-3 16,0 0 3-16,0 0-2 0,-7 12 2 0,7-12-2 15,0 0 2-15,-2 7-2 0,2-7 2 0,0 0-2 16,0 0 2-16,0 0-1 0,-9 8 1 0,9-8-2 0,0 0 2 16,0 0-1-16,-9 12 1 0,9-12-2 0,0 0 2 15,-3 6-2-15,-3 2 2 0,6-8-3 0,0 0 3 16,0 11-2-16,-3-6 2 0,3-5-3 0,0 0 3 0,0 0-2 16,-9 10 2-16,9-10-3 0,0 0 3 0,-5 9-3 15,1 0 3-15,4-9-2 0,0 0 2 0,-2 8-2 16,-5 4 2-16,7-12-2 0,0 0 2 0,-7 16-2 15,4-4 2-15,3-12-2 0,0 0 2 0,-6 12-2 16,3 0 2-16,3-12-2 0,0 0 2 0,-5 9-1 16,-4 7 1-16,9-16-2 0,0 0 2 0,-9 15-2 15,0 1 2-15,9-16-2 0,0 0 2 0,-5 17-1 16,-2-1 1-16,7-16-2 0,0 0 2 0,-5 17-1 16,-4 7 1-16,9-24-2 0,0 0 2 0,-6 28-1 15,-2-4 1-15,8-24-1 0,0 0 1 0,-13 21-1 16,8-6 1-16,5-15-1 0,0 0 1 0,-5 12 0 0,5-3 0 15,0-9 0-15,0 0 0 0,-4 9 0 0,2 1 0 16,2-10 0-16,0 0 0 0,-1 9 0 0,-1-4 0 16,2-5 0-16,0 0 0 0,0 0 0 0,0 10 0 15,0-10 0-15,0 0 0 0,0 0 0 0,-4 9 0 16,4-9 0-16,0 0 0 0,-1 12 1 0,-3-5-1 16,4-7 0-16,0 0 0 0,-5 12 1 0,1 5-1 15,4-17 0-15,0 0 0 0,0 16 1 0,-3 0-1 0,3-16 0 16,0 0 0-16,-2 17 1 0,2 0-1 0,0-17 0 15,0 0 0-15,0 19 1 0,0-7-1 0,0-12 0 16,0 0 0-16,0 12 0 0,0-3 0 0,0-9 0 0,0 0 0 16,2 11 0-16,1-3 0 0,-3-8 0 0,0 0 0 15,0 9 0-15,4 3 0 0,-4-12 0 0,0 0 0 16,5 16 0-16,-1-3 0 0,-4-13 0 0,0 0 0 16,7 16 0-16,0-4 0 0,-7-12 0 0,0 0 0 15,8 12 0-15,-2-1 0 0,-6-11 0 0,0 0 0 0,3 8 0 16,6 1 0-16,-9-9 0 0,0 0 0 0,7 9 0 15,6 6 0-15,-13-15 0 0,0 0 0 0,14 12 0 16,-2 0 0-16,-12-12 0 0,0 0 0 0,11 12 0 16,4 1 0-16,-15-13 0 0,0 0 0 0,11 12 0 15,-2-4 0-15,-9-8 0 0,0 0 0 0,12 9 0 16,2 1 0-16,-14-10 0 0,0 0 0 0,14 9 1 16,4-2-1-16,-18-7 0 0,0 0 0 0,18 9 1 15,-1-8-1-15,-17-1 0 0,0 0 0 0,14 4 1 16,4 3-1-16,-18-7 0 0,0 0 0 0,14 5 1 0,4 2-1 15,-18-7 0-15,0 0 0 0,14 2 1 0,5 1-1 16,-19-3 0-16,0 0 0 0,21 7 0 0,-3-2 0 16,-18-5 0-16,0 0 0 0,18 7 1 0,5-5-1 15,-23-2 0-15,0 0 0 0,23 3 1 0,-6 4-1 16,-17-7 0-16,0 0 0 0,20 5 1 0,1-1-1 16,-21-4 1-16,0 0-1 0,23 3 1 0,0 1-1 15,-23-4 1-15,0 0-1 0,26 5 1 0,2 0-1 16,-28-5 1-16,0 0-1 0,27 4 1 0,-1-1-1 0,-26-3 1 15,0 0-1-15,32 0 1 0,-4 3-1 0,-28-3 1 16,0 0-1-16,32 0 2 0,3 2-2 0,-35-2 1 0,0 0-1 16,34 2 2-16,5 3-2 0,-39-5 2 0,0 0-2 15,35 0 2-15,-3 0-2 0,-32 0 2 0,0 0-2 16,28 0 2-16,-2 4-2 0,-26-4 2 0,0 0-2 16,29 0 2-16,-3 1-2 0,-26-1 1 0,0 0-1 15,26 4 2-15,6-1-2 0,-32-3 1 0,0 0-1 0,28 4 2 16,2 1-2-16,-30-5 1 0,0 0-1 0,29 3 2 15,-3-3-2-15,-26 0 1 0,0 0-1 0,28 0 1 16,-1 4-1-16,-27-4 1 0,0 0-1 0,26 5 1 16,6-2-1-16,-32-3 1 0,0 0-1 0,28 0 2 15,2 0-2-15,-30 0 3 0,0 0-3 0,32 0 3 16,0-5-3-16,-32 5 4 0,0 0-4 0,31-3 4 16,-4-4-4-16,-27 7 2 0,0 0-2 0,25-4 3 15,-2 3-3-15,-23 1 3 0,0 0-3 0,22-4 4 16,3 4-4-16,-25 0 4 0,0 0-4 0,23-3 4 0,4 3-4 15,-27 0 3-15,0 0-3 0,24 0 4 0,3-2-4 16,-27 2 2-16,0 0-2 0,28-3 2 0,11-1-2 16,-39 4 1-16,0 0-1 0,37-7 2 0,0 5-2 15,-37 2 1-15,0 0-1 0,39-3 1 0,-4 3-1 16,-35 0 0-16,0 0 0 0,37-5 1 0,-5-2-1 16,-32 7 0-16,0 0 0 0,35-7 1 0,-2 2-1 15,-33 5 1-15,0 0-1 0,36-4 1 0,-1-1-1 16,-35 5 1-16,0 0-1 0,37-3 1 0,4-4-1 0,-41 7 1 15,0 0-1-15,37-2 2 0,-2 2-2 0,-35 0 1 16,0 0-1-16,37 2 2 0,4-1-2 0,-41-1 1 0,0 0-1 16,44 0 2-16,0-3-2 0,-44 3 3 0,0 0-3 15,42-3 3-15,-1-3-3 0,-41 6 3 0,0 0-3 16,46-7 3-16,6-5-3 0,-52 12 3 0,0 0-3 16,50-7 4-16,-4 6-4 0,-46 1 3 0,0 0-3 15,44 0 4-15,-7-4-4 0,-37 4 2 0,0 0-2 16,40-5 2-16,-4 2-2 0,-36 3 2 0,0 0-2 0,31-4 2 15,-4 1-2-15,-27 3 1 0,0 0-1 0,23-2 2 16,0 0-2-16,-23 2 1 0,0 0-1 0,17 0 2 16,-1 0-2-16,-16 0 1 0,0 0-1 0,16-2 1 15,-7-1-1-15,-9 3 1 0,0 0-1 0,9-7 1 16,0 5-1-16,-9 2 1 0,0 0-1 0,7-3 1 16,-7 3-1-16,0 0 1 0,0 0-1 0,7-4 1 15,2 3-1-15,-9 1 1 0,0 0-1 0,7-2 2 16,1 0-2-16,-8 2 1 0,0 0-1 0,13-8 1 15,-1 1-1-15,-12 7 1 0,0 0-1 0,14-12 1 16,0 3-1-16,-14 9 1 0,0 0-1 0,9-10 1 0,0 4-1 16,-9 6 1-16,0 0-1 0,9-5 1 0,-4-2-1 15,-5 7 1-15,0 0-1 0,5-8 2 0,-5 8-2 16,0 0 2-16,0 0-2 0,7-11 2 0,-7 11-2 16,0 0 3-16,0 0-3 0,7-5 3 0,-7 5-3 15,0 0 3-15,0 0-3 0,8-9 4 0,-8 9-4 16,0 0 2-16,0 0-2 0,3-7 3 0,-3 7-3 0,0 0 2 15,0 0-2-15,5-5 3 0,-5 5-3 0,0 0 2 16,0 0-2-16,0 0 2 0,6-8-2 0,-6 8 2 16,0 0-2-16,0 0 3 0,5-7-3 0,-5 7 3 0,0 0-3 15,0 0 3-15,7-9-3 0,-7 9 3 0,0 0-3 16,0 0 4-16,0-9-4 0,0 9 4 0,0 0-4 16,0 0 5-16,5-7-5 0,-5 7 5 0,0 0-5 15,4-12 5-15,1-7-5 0,-5 19 6 0,0 0-6 0,9-26 6 16,2-8-6-16,-11 34 5 0,0 0-5 15,12-30 5-15,-3 10-5 0,-9 20 3 0,0 0-3 0,14-23 4 16,-4 1-4-16,-10 22 2 0,0 0-2 0,11-20 3 16,-6 5-3-16,-5 15 2 0,0 0-2 0,6-9 2 15,-3 1-2-15,-3 8 2 0,0 0-2 0,5-16 3 16,4-5-3-16,-9 21 3 0,0 0-3 0,9-22 4 16,-5 4-4-16,-4 18 3 0,0 0-3 0,5-19 3 15,4 2-3-15,-9 17 3 0,0 0-3 0,5-15 3 16,-5 2-3-16,0 13 1 0,0 0-1 0,0-8 1 15,0-4-1-15,0 12 1 0,0 0-1 0,0-12 1 16,0-6-1-16,0 18 0 0,0 0 0 0,0-15 1 0,0-1-1 16,0 16 1-16,0 0-1 0,0-15 1 0,0 6-1 15,0 9 0-15,0 0 0 0,0-9 1 0,-5-3-1 16,5 12 0-16,0 0 0 0,-4-12 0 0,1-11 0 16,3 23 0-16,0 0 0 0,-2-20 0 0,-3 4 0 15,5 16 0-15,0 0 0 0,-4-14 0 0,0 2 0 16,4 12 0-16,0 0 0 0,-3-12 0 0,-2-7 0 0,5 19 0 15,0 0 0-15,-6-16 0 0,1 6 0 0,5 10 0 16,0 0 0-16,-3-7 0 0,-3-2 0 0,6 9 0 16,0 0 0-16,0 0 0 0,-7-10 0 0,7 10 0 15,0 0 0-15,0 0 0 0,-9-10 0 0,9 10 0 0,0 0 0 16,-7-4 0-16,4-4 0 0,3 8 0 0,0 0 0 16,-5-7 0-16,1 0 0 0,4 7-1 0,0 0 1 15,-9-5 0-15,0-4 0 0,9 9-1 0,0 0 1 16,-10-10 0-16,1-1 0 0,9 11-1 0,0 0 1 0,-9-7-1 15,-3-1 1-15,12 8-2 0,0 0 2 16,-11-13-1-16,-6 1 1 0,17 12-1 0,0 0 1 0,-18-12-1 16,-5-3 1-16,23 15-2 0,0 0 2 0,-18-12-2 15,-1 3 2-15,19 9-3 0,0 0 3 0,-18-10-2 16,-8-3 2-16,26 13-4 0,0 0 4 0,-32-12-3 16,-8 4 3-16,40 8-4 0,0 0 4 0,-38-6-3 15,12 3 3-15,26 3-3 0,0 0 3 0,-30-3-3 16,-3 1 3-16,33 2-3 0,0 0 3 0,-36-2-2 15,-4 2 2-15,40 0-3 0,0 0 3 0,-37 2-3 16,-11 3 3-16,48-5-3 0,0 0 3 0,-46 3-3 16,4-3 3-16,42 0-3 0,0 0 3 0,-41 2-2 0,1 5 2 15,40-7-3-15,0 0 3 0,-39 4-3 0,5-1 3 16,34-3-4-16,0 0 4 0,-33 0-3 0,-1 0 3 16,34 0-5-16,0 0 5 0,-30 2-4 0,6-2 4 15,24 0-4-15,0 0 4 0,-27 0-4 0,1 0 4 16,26 0-4-16,0 0 4 0,-27 0-3 0,3 0 3 15,24 0-4-15,0 0 4 0,-22 0-4 0,3 0 4 0,19 0-5 16,0 0 5-16,-21 0-4 0,-6-2 4 0,27 2-5 16,0 0 5-16,-28-3-5 0,0-1 5 0,28 4-4 15,0 0 4-15,-25 0-3 0,6-3 3 0,19 3-3 16,0 0 3-16,-27-2-3 0,-4 0 3 0,31 2-3 0,0 0 3 16,-32 0-2-16,9-2 2 0,23 2-2 0,0 0 2 15,-21 0-2-15,-2-3 2 0,23 3-2 0,0 0 2 16,-28 0-2-16,-13-3 2 0,41 3-3 0,0 0 3 15,-41-4-2-15,10 2 2 0,31 2-3 0,0 0 3 0,-30-3-3 16,2-2 3-16,28 5-3 0,0 0 3 0,-32-4-3 16,-18 4 3-16,50 0-4 0,0 0 4 0,-49-3-3 15,7 3 3-15,42 0-3 0,0 0 3 0,-41 0-2 16,1 0 2-16,40 0-2 0,0 0 2 0,-48-5-1 16,-3 1 1-16,51 4-1 0,0 0 1 0,-50 0 0 15,5 0 0-15,45 0-1 0,0 0 1 0,-50 4 0 16,-3 1 0-16,53-5 0 0,0 0 0 0,-51 0 0 15,10 0 0-15,41 0-1 0,0 0 1 0,-44 0 0 16,-5 0 0-16,49 0-1 0,0 0 1 0,-51 0-1 16,1 3 1-16,50-3-2 0,0 0 2 0,-44 5-2 0,4 2 2 15,40-7-3-15,0 0 3 0,-41 9-2 0,-5-2 2 16,46-7-3-16,0 0 3 0,-49 12-2 0,8 2 2 16,41-14-4-16,0 0 4 0,-35 12-3 0,10-3 3 15,25-9-3-15,0 0 3 0,-26 10-3 0,-9 2 3 16,35-12-3-16,0 0 3 0,-32 9-2 0,4-2 2 15,28-7-2-15,0 0 2 0,-23 8-1 0,-2-2 1 16,25-6-1-16,0 0 1 0,-25 8-1 0,-1 3 1 0,26-11-1 16,0 0 1-16,-27 8 0 0,8-3 0 0,19-5-2 15,0 0 2-15,-18 7-1 0,4-1 1 0,14-6-3 16,0 0 3-16,-17 6-3 0,1 3 3 0,16-9-4 0,0 0 4 16,-11 7-4-16,2 2 4 0,9-9-5 15,0 0 5-15,-8 5-5 0,-3 5 5 0,11-10-6 0,0 0 6 16,-12 16-5-16,3 5 5 0,9-21-6 0,0 0 6 15,-11 20-6-15,2-1 6 0,9-19-7 0,0 0 7 16,-8 30-6-16,-1 6 6 0,9-36-6 0,0 0 6 0,-9 40-6 16,0 2 6-16,9-42-6 0,0 0 6 0,-12 43-6 15,1-5 6-15,11-38-4 0,0 0 4 0,-9 38-4 16,4-3 4-16,5-35-4 0,0 0 4 0,-3 31-3 16,-3-4 3-16,6-27-4 0,0 0 4 0,-7 21-3 15,5-2 3-15,2-19-3 0,0 0 3 0,-3 21-3 16,3 0 3-16,0-21-4 0,0 0 4 0,0 20-3 15,0 12 3-15,0-32-4 0,0 0 4 0,3 32-3 16,-3-4 3-16,0-28-3 0,0 0 3 0,6 24-3 16,-3 1 3-16,-3-25-3 0,0 0 3 0,2 24-2 15,2-7 2-15,-4-17-2 0,0 0 2 0,5 19-2 0,4 5 2 16,-9-24-2-16,0 0 2 0,12 18-2 0,-1-3 2 16,-11-15-1-16,0 0 1 0,14 12-1 0,2-3 1 15,-16-9-1-15,0 0 1 0,14 10-1 0,3 4 1 16,-17-14-1-16,0 0 1 0,18 16-1 0,-4-1 1 15,-14-15-1-15,0 0 1 0,14 9 0 0,4 3 0 16,-18-12 0-16,0 0 0 0,19 12 0 0,8 0 0 16,-27-12 0-16,0 0 0 0,26 13 0 0,1-5 0 15,-27-8 0-15,0 0 0 0,31 7 0 0,3-3 0 0,-34-4 0 16,0 0 0-16,39 5 0 0,-8 0 0 0,-31-5 0 0,0 0 0 16,32 10 1-16,2-1-1 0,-34-9 1 0,0 0-1 15,35 9 1-15,0-6-1 0,-35-3 1 0,0 0-1 16,36 4 2-16,-5-4-2 0,-31 0 2 0,0 0-2 15,32 3 2-15,0 2-2 0,-32-5 2 0,0 0-2 16,33 4 2-16,3 4-2 0,-36-8 2 0,0 0-2 16,37 7 2-16,3-5-2 0,-40-2 1 0,0 0-1 15,41 3 1-15,-2 1-1 0,-39-4 1 0,0 0-1 16,40 2 1-16,1-1-1 0,-41-1 0 0,0 0 0 0,40 0 1 16,6 0-1-16,-46 0 1 0,0 0-1 0,44 0 1 15,2-1-1-15,-46 1 1 0,0 0-1 0,46-2 2 16,0-2-2-16,-46 4 2 0,0 0-2 0,53-3 3 15,-4-2-3-15,-49 5 2 0,0 0-2 0,50-9 3 16,-5 7-3-16,-45 2 3 0,0 0-3 0,52-1 3 16,6-3-3-16,-58 4 3 0,0 0-3 0,61-3 3 15,-4-1-3-15,-57 4 3 0,0 0-3 0,62-1 4 0,-4 1-4 16,-58 0 2-16,0 0-2 0,58-4 3 16,-3-1-3-16,-55 5 2 0,0 0-2 0,54-7 2 0,1 2-2 15,-55 5 1-15,0 0-1 0,58-4 2 0,2 1-2 16,-60 3 2-16,0 0-2 0,59-9 2 0,-1 6-2 15,-58 3 2-15,0 0-2 0,53-5 2 0,-2-2-2 16,-51 7 2-16,0 0-2 0,49-9 2 0,-5 2-2 16,-44 7 2-16,0 0-2 0,50-3 3 0,10-3-3 15,-60 6 2-15,0 0-2 0,58-6 2 0,-12 0-2 0,-46 6 3 16,0 0-3-16,44-7 4 0,-7 2-4 0,-37 5 4 16,0 0-4-16,40 0 5 0,-4 0-5 15,-36 0 5-15,0 0-5 0,31 0 6 0,1-5-6 0,-32 5 6 16,0 0-6-16,34-3 6 0,1-4-6 0,-35 7 6 0,0 0-6 15,30-2 7-15,-11 0-7 0,-19 2 4 0,0 0-4 16,22-2 5-16,2-1-5 0,-24 3 2 0,0 0-2 16,23 0 2-16,-7 0-2 0,-16 0 1 0,0 0-1 0,9 0 1 15,0-3-1-15,-9 3 0 0,0 0 0 0,7-4 1 16,-7 4-1-16,0 0 0 0,0 0 0 0,9-2 0 16,-9 2 0-16,0 0 0 0,0 0 0 0,0 0 0 15,8-3 0-15,-8 3 0 0,0 0 0 0,0 0 0 16,7-7 0-16,-7 7 0 0,0 0 0 0,0 0 0 15,15-5 0-15,-15 5 1 0,0 0-1 0,5-5 1 16,-5 5-1-16,0 0 2 0,0 0-2 0,12-7 2 16,-7 3-2-16,-5 4 3 0,0 0-3 0,11-8 3 15,7-10-3-15,-18 18 4 0,0 0-4 0,21-15 4 0,-3 3-4 16,-18 12 6-16,0 0-6 0,10-13 6 0,4-2-6 16,-14 15 5-16,0 0-5 0,16-19 6 0,-5 5-6 15,-11 14 5-15,0 0-5 0,12-12 6 0,6-16-6 16,-18 28 5-16,0 0-5 0,14-24 5 0,3 0-5 15,-17 24 4-15,0 0-4 0,14-25 4 0,-3-4-4 16,-11 29 2-16,0 0-2 0,9-26 3 0,-2 9-3 16,-7 17 2-16,0 0-2 0,5-19 2 0,-1 1-2 0,-4 18 2 15,0 0-2-15,5-15 2 0,-5 3-2 0,0 12 2 16,0 0-2-16,-3-9 2 0,1 0-2 0,2 9 2 16,0 0-2-16,-4-12 2 0,1-7-2 0,3 19 2 15,0 0-2-15,-2-17 2 0,-2-5-2 0,4 22 1 16,0 0-1-16,-3-14 1 0,1 3-1 0,2 11 1 0,0 0-1 15,0-10 1-15,-3-6-1 0,3 16 1 0,0 0-1 16,-4-22 2-16,-3-4-2 0,7 26 1 0,0 0-1 16,-9-28 1-16,2 9-1 0,7 19 0 0,0 0 0 15,-5-22 1-15,-9-15-1 0,14 37 0 0,0 0 0 16,-13-31 0-16,8 12 0 0,5 19 0 0,0 0 0 0,-9-17 0 16,4-2 0-16,5 19 0 0,0 0 0 0,-7-18 0 15,5 10 0-15,2 8 0 0,0 0 0 0,-5-9 0 16,5 9 0-16,0 0-1 0,0 0 1 0,-9-7 0 15,0-5 0-15,9 12-2 0,0 0 2 0,-12-12-1 16,-2-5 1-16,14 17-2 0,0 0 2 0,-14-16-1 16,-9 1 1-16,23 15-2 0,0 0 2 0,-27-19-2 15,1 1 2-15,26 18-2 0,0 0 2 0,-23-19-2 16,0 7 2-16,23 12-3 0,0 0 3 0,-18-9-2 0,10 4 2 16,8 5-4-16,0 0 4 0,-13-3-4 0,-1-6 4 15,14 9-5-15,0 0 5 0,-16-10-5 0,0 1 5 16,16 9-6-16,0 0 6 0,-19-5-6 0,-8-4 6 15,27 9-6-15,0 0 6 0,-22-3-5 0,-1-4 5 16,23 7-6-16,0 0 6 0,-27-5-5 0,-8 1 5 16,35 4-7-16,0 0 7 0,-32-7-7 0,7 6 7 15,25 1-8-15,0 0 8 0,-24-4-7 0,-5-1 7 0,29 5-7 16,0 0 7-16,-31-4-6 0,8 1 6 0,23 3-10 16,0 0 10-16,-30-5-9 0,-11 1 9 0,41 4-8 15,0 0 8-15,-46 0-8 0,1-3 8 0,45 3-8 16,0 0 8-16,-39 0-8 0,14-5 8 0,25 5-7 0,0 0 7 15,-32-4-7-15,-8 4 7 0,40 0-6 0,0 0 6 16,-41-3-5-16,6 3 5 0,35 0-5 0,0 0 5 16,-35-5-4-16,-2 1 4 0,37 4-4 0,0 0 4 15,-37 0-3-15,5-3 3 0,32 3-2 0,0 0 2 0,-36 0-2 16,-4-4 2-16,40 4-2 0,0 0 2 0,-37-3-1 16,10 1 1-16,27 2-1 0,0 0 1 0,-31-3 0 15,-15-4 0-15,46 7-1 0,0 0 1 0,-44-6-1 16,0-1 1-16,44 7-2 0,0 0 2 0,-46-1-2 15,-7 1 2-15,53 0-3 0,0 0 3 0,-55 3-2 16,4 2 2-16,51-5-5 0,0 0 5 0,-46 6-4 16,11-3 4-16,35-3-6 0,0 0 6 0,-37 4-5 15,-7-4 5-15,44 0-9 0,0 0 9 0,-46 3-8 16,14-1 8-16,32-2-11 0,0 0 11 0,-32 1-11 16,-6 5 11-16,38-6-13 0,0 0 13 0,-43 3-12 0,3-3 12 15,40 0-6-15,0 0 6 0,-39 2-6 0,-3 5 6 16,42-7-3-16,0 0 3 0,-41 5-3 0,9-3 3 15,32-2-2-15,0 0 2 0,-35 1-1 0,-2 3 1 16,37-4-1-16,0 0 1 0,-35 3 0 0,6-1 0 16,29-2 0-16,0 0 0 0,-24 0 0 0,-5 0 0 15,29 0 0-15,0 0 0 0,-31 2 0 0,8 0 0 16,23-2 0-16,0 0 0 0,-23 3 0 0,-4 2 0 0,27-5 0 16,0 0 0-16,-31 7 0 0,8-3 0 0,23-4 0 15,0 0 0-15,-27 5 0 0,-10 2 0 0,37-7 0 0,0 0 0 16,-35 5 0-16,5 2 0 0,30-7 0 0,0 0 0 15,-28 8 0-15,-4 5 0 0,32-13-1 0,0 0 1 16,-32 12 0-16,11-9 0 0,21-3-1 0,0 0 1 16,-19 5-1-16,-4 4 1 0,23-9-2 0,0 0 2 15,-27 10-1-15,-1-1 1 0,28-9-2 0,0 0 2 0,-23 7-2 16,-3 2 2-16,26-9-3 0,0 0 3 0,-23 8-2 16,5-1 2-16,18-7-2 0,0 0 2 0,-21 5-1 15,7 1 1-15,14-6-2 0,0 0 2 0,-14 3-1 16,1-3 1-16,13 0-1 0,0 0 1 0,-14 3-1 15,-3 4 1-15,17-7-1 0,0 0 1 0,-15 6-1 16,1-1 1-16,14-5-1 0,0 0 1 0,-8 3-1 16,-1 1 1-16,9-4-1 0,0 0 1 0,-13 3 0 15,3 1 0-15,10-4-1 0,0 0 1 0,-9 5 0 16,-3 2 0-16,12-7-1 0,0 0 1 0,-11 8 0 16,2-4 0-16,9-4 0 0,0 0 0 0,-9 2 0 15,1-2 0-15,8 0 0 0,0 0 0 0,-9 3 0 0,0 0 0 16,9-3 0-16,0 0 0 0,-9 6 0 0,-1 1 0 15,10-7-1-15,0 0 1 0,-13 5-1 0,-1 3 1 16,14-8-2-16,0 0 2 0,-14 11-2 0,2-3 2 16,12-8-4-16,0 0 4 0,-9 7-3 0,4-1 3 15,5-6-3-15,0 0 3 0,-9 7-2 0,-5 5 2 16,14-12-2-16,0 0 2 0,-13 17-2 0,4 0 2 0,9-17-2 16,0 0 2-16,-10 19-2 0,-3-3 2 0,13-16-3 15,0 0 3-15,-10 14-2 0,1-2 2 0,9-12-2 16,0 0 2-16,-9 14-2 0,0-2 2 0,9-12-3 0,0 0 3 15,-8 17-3-15,-1 0 3 0,9-17-3 0,0 0 3 16,-5 19-2-16,-1-3 2 0,6-16-3 0,0 0 3 16,0 12-3-16,0 0 3 0,0-12-3 0,0 0 3 15,0 21-3-15,0 3 3 0,0-24-4 0,0 0 4 16,6 28-3-16,2-2 3 0,-8-26-3 0,0 0 3 0,11 22-3 16,1-1 3-16,-12-21-3 0,0 0 3 0,9 19-3 15,-4 2 3-15,-5-21-3 0,0 0 3 0,9 21-2 16,0 6 2-16,-9-27-5 0,0 0 5 0,11 33-5 15,4-5 5-15,-15-28-4 0,0 0 4 0,15 28-3 16,-1 1 3-16,-14-29-3 0,0 0 3 0,12 29-3 16,2-3 3-16,-14-26-4 0,0 0 4 0,18 30-3 15,1-2 3-15,-19-28-4 0,0 0 4 0,27 24-3 16,-1-7 3-16,-26-17-2 0,0 0 2 0,28 16-2 16,8-1 2-16,-36-15-2 0,0 0 2 0,37 14-2 15,1 2 2-15,-38-16-2 0,0 0 2 0,39 19-1 0,2-2 1 16,-41-17-1-16,0 0 1 0,44 21-1 0,0 1 1 15,-44-22-1-15,0 0 1 0,46 24-1 0,-6 1 1 16,-40-25-1-16,0 0 1 0,45 17-1 0,-3-1 1 16,-42-16-1-16,0 0 1 0,53 8 0 0,1-1 0 15,-54-7-1-15,0 0 1 0,60 0 0 0,7 0 0 16,-67 0-1-16,0 0 1 0,64-3-1 0,-1 3 1 0,-63 0-1 16,0 0 1-16,59 0-1 0,-6 0 1 0,-53 0-1 15,0 0 1-15,49 3 0 0,-1-3 0 0,-48 0-1 16,0 0 1-16,47 0 0 0,3 0 0 0,-50 0-1 0,0 0 1 15,49 0 0-15,-3 0 0 0,-46 0 0 0,0 0 0 16,40 0 0-16,-2 0 0 0,-38 0 0 0,0 0 0 16,37-7 0-16,-2 2 0 0,-35 5 0 0,0 0 0 15,32-7 0-15,3 4 0 0,-35 3 0 0,0 0 0 16,40-6 0-16,1-2 0 0,-41 8 0 0,0 0 0 16,46-9 0-16,-2 6 0 0,-44 3 0 0,0 0 0 0,46-4 0 15,0-1 0-15,-46 5 0 0,0 0 0 0,49-3 1 16,-8-1-1-16,-41 4 0 0,0 0 0 0,44-5 1 15,-4-2-1-15,-40 7 2 0,0 0-2 0,46-7 2 16,9 2-2-16,-55 5 3 0,0 0-3 0,53-9 3 16,-2 2-3-16,-51 7 4 0,0 0-4 0,53-3 4 15,-4-2-4-15,-49 5 3 0,0 0-3 0,48-6 4 16,-1 3-4-16,-47 3 1 0,0 0-1 0,46-9 2 16,5 2-2-16,-51 7 0 0,0 0 0 0,57-5 1 15,-1 2-1-15,-56 3 0 0,0 0 0 0,57-4 0 0,-8-1 0 16,-49 5 0-16,0 0 0 0,46-2 0 0,-2 1 0 15,-44 1 0-15,0 0 0 0,46-4 0 0,3-3 0 16,-49 7 0-16,0 0 0 0,46-5 0 0,-3 0 0 16,-43 5 0-16,0 0 0 0,38-2 0 0,-4 2 0 15,-34 0 0-15,0 0 0 0,26 0 1 0,-10 0-1 16,-16 0 1-16,0 0-1 0,11 0 1 0,-11 0-1 16,0 0 2-16,0 0-2 0,9 0 2 0,-9 0-2 15,0 0 1-15,0 0-1 0,8 0 2 0,-8 0-2 0,0 0 1 16,0 0-1-16,0 0 1 0,0 0-1 0,0 0 0 15,0 0 0-15,0 0 0 0,0 0 0 0,0 0 0 16,0 0 0-16,0 0 0 0,0 0 0 0,0 0-5 0,0 0 5 16,-8 2-5-16,-29 7 5 0,-2-4-1071 0</inkml:trace>
  <inkml:trace contextRef="#ctx0" brushRef="#br0" timeOffset="10066.86">25883 1734 404 0,'0'0'0'0,"0"0"0"16,0 0 0-16,0 0 22 0,0 0-22 0,0 0 23 15,-17-12-23-15,17 12 71 0,0 0-71 0,0 0 71 16,-7-9-71-16,7 9 66 0,0 0-66 0,0 0 67 15,0 0-67-15,0 0 44 0,0 0-44 0,-13 9 44 16,1 19-44-16,12-28 32 0,0 0-32 0,-14 41 32 16,0 11-32-16,14-52 22 0,0 0-22 0,-9 64 23 15,7 17-23-15,2-81 13 0,0 0-13 0,4 82 14 16,15-13-14-16,-19-69 9 0,0 0-9 0,34 61 10 0,4-15-10 16,-38-46 5-16,0 0-5 0,48 37 5 0,5-5-5 15,-53-32 4-15,0 0-4 0,53 25 5 0,-2-5-5 16,-51-20 4-16,0 0-4 0,51 13 5 0,-3-10-5 15,-48-3 8-15,0 0-8 0,42 4 9 0,-7-8-9 16,-35 4 13-16,0 0-13 0,32-9 13 0,-5 2-13 16,-27 7 16-16,0 0-16 0,24-15 17 0,-3-6-17 15,-21 21 26-15,0 0-26 0,20-28 27 0,-3-10-27 0,-17 38 32 16,0 0-32-16,11-43 33 0,-11-5-33 0,0 48 33 16,0 0-33-16,-11-49 34 0,-8 4-34 0,19 45 33 15,0 0-33-15,-25-45 34 0,-1 5-34 0,26 40 33 16,0 0-33-16,-28-32 33 0,-6 4-33 0,34 28 35 0,0 0-35 15,-32-24 36-15,8 3-36 0,24 21 28 0,0 0-28 16,-23-24 29-16,-2-1-29 0,25 25 22 0,0 0-22 16,-23-22 22-16,7 5-22 0,16 17 17 0,0 0-17 15,-14-16 18-15,2 7-18 0,12 9 12 0,0 0-12 0,-7-7 13 16,7 7-13-16,0 0 9 0,0 0-9 0,0 0 10 16,-5-5-10-16,5 5 4 0,0 0-4 0,0 0 5 15,0 0-5-15,0 0 0 0,0 0 0 0,0 12 0 16,-2 4 0-16,0-2-1177 0</inkml:trace>
  <inkml:trace contextRef="#ctx0" brushRef="#br0" timeOffset="11616.52">26749 1791 919 0,'0'0'0'15,"0"0"0"-15,0 0 0 0,0 0-2 0,0 0 2 16,-1-9-2-16,1 9 2 0,0 0-1 0,0 0 1 16,-7-6 0-16,7 6 0 0,0 0 2 0,0 0-2 0,0-6 3 15,0 6-3-15,0 0 6 0,0 0-6 0,0 0 7 16,0 12-7-16,0-12 13 0,0 0-13 0,0 30 14 16,-4 17-14-16,4-47 18 0,0 0-18 0,-5 57 19 15,-1 8-19-15,6-65 15 0,0 0-15 0,-5 68 16 16,-2-4-16-16,7-64 11 0,0 0-11 0,-7 61 12 15,4-11-12-15,3-50 7 0,0 0-7 0,-2 43 7 16,2-10-7-16,0-33 6 0,0 0-6 0,3 24 7 16,1-5-7-16,-4-19 6 0,0 0-6 0,2 12 7 15,-6-3-7-15,4-9 6 0,0 0-6 0,0 0 7 16,0 0-7-16,0 0 7 0,0 0-7 0,0 0 7 0,0 0-7 16,0 0 8-16,0 0-8 0,-2-16 9 15,8-11-9-15,-6 27 12 0,0 0-12 0,5-42 12 0,-3-22-12 16,-2 64 19-16,0 0-19 0,3-76 20 0,4-5-20 15,-7 81 22-15,0 0-22 0,11-85 23 0,5 4-23 16,-16 81 19-16,0 0-19 0,12-61 19 0,-1 25-19 16,-11 36 20-16,0 0-20 0,14-33 20 0,10-7-20 15,-24 40 17-15,0 0-17 0,25-33 17 0,-7 14-17 16,-18 19 14-16,0 0-14 0,23-3 15 0,12 18-15 0,-35-15 12 16,0 0-12-16,35 28 13 0,-7 13-13 0,-28-41 7 15,0 0-7-15,18 47 7 0,-9 2-7 0,-9-49 5 16,0 0-5-16,-2 48 5 0,-12 2-5 0,14-50 4 0,0 0-4 15,-25 47 4-15,-6-6-4 0,31-41 2 0,0 0-2 16,-39 40 2-16,-5-10-2 0,44-30 2 0,0 0-2 16,-48 27 2-16,2-2-2 0,46-25 1 0,0 0-1 15,-40 15 2-15,4-10-2 0,36-5 1 0,0 0-1 0,-28 4 2 16,9-8-2-16,19 4 1 0,0 0-1 0,-14-1 1 16,5-3-1-16,9 4 1 0,0 0-1 0,0 0 1 15,0 0-1-15,0 0 1 0,0 0-1 0,0 0 1 16,17 4-1-16,-17-4 0 0,0 0 0 0,25 5 1 15,12 3-1-15,-37-8 0 0,0 0 0 0,39 13 1 16,2 6-1-16,-41-19 0 0,0 0 0 0,44 17 0 16,3 2 0-16,-47-19 0 0,0 0 0 0,51 21 1 15,1-2-1-15,-52-19 0 0,0 0 0 0,51 17 1 16,-4 2-1-16,-47-19 0 0,0 0 0 0,44 14 1 16,-3-4-1-16,-41-10 0 0,0 0 0 0,42 2 1 15,2-4-1-15,-44 2 0 0,0 0 0 0,41-7 0 0,-9-5 0 16,-32 12 0-16,0 0 0 0,33-17 0 0,6-2 0 15,-39 19 0-15,0 0 0 0,34-24 0 0,-13-1 0 16,-21 25 0-16,0 0 0 0,19-29 0 0,1-19 0 16,-20 48 0-16,0 0 0 0,15-52 1 0,-4-4-1 15,-11 56 0-15,0 0 0 0,7-53 1 0,-3 1-1 16,-4 52 0-16,0 0 0 0,3-52 1 0,2-2-1 16,-5 54 1-16,0 0-1 0,6-45 1 0,-3 5-1 0,-3 40 1 15,0 0-1-15,0-33 2 0,-3 14-2 0,3 19 2 16,0 0-2-16,-2-15 3 0,4 6-3 0,-2 9 3 0,0 0-3 15,0 0 3-15,0 0-3 0,0 0 4 0,0 0-4 16,5 24 4-16,2 13-4 0,-7-37 4 0,0 0-4 16,5 43 5-16,-5 6-5 0,0-49 3 0,0 0-3 15,4 57 4-15,-1 3-4 0,-3-60 2 0,0 0-2 16,4 57 2-16,-6-1-2 0,2-56 1 0,0 0-1 0,-2 48 1 16,2-6-1-16,0-42 0 0,0 0 0 0,-1 36 1 15,-5-8-1-15,6-28 0 0,0 0 0 0,-5 20 1 16,0-4-1-16,5-16 0 0,0 0 0 0,-2 9 0 15,2-9 0-15,0 0 0 0,0 0 0 0,0 0 0 16,0 0 0-16,0 0 0 0,0 0 0 0,0 0 0 16,-9-12 0-16,9 12 0 0,0 0 0 0,-5-25 1 15,1-16-1-15,4 41 1 0,0 0-1 0,-3-49 2 16,-2-11-2-16,5 60 3 0,0 0-3 0,-6-64 3 16,3 0-3-16,3 64 6 0,0 0-6 0,0-54 7 15,3 11-7-15,-3 43 10 0,0 0-10 0,4-33 11 0,-1 12-11 16,-3 21 14-16,0 0-14 0,6-19 15 0,1-2-15 15,-7 21 18-15,0 0-18 0,8-24 18 0,3 9-18 16,-11 15 23-16,0 0-23 0,18-18 23 0,15 3-23 16,-33 15 24-16,0 0-24 0,43-16 24 0,4 11-24 15,-47 5 21-15,0 0-21 0,50 5 22 0,-6 7-22 16,-44-12 16-16,0 0-16 0,40 24 16 0,1 4-16 0,-41-28 13 16,0 0-13-16,37 33 14 0,-11-5-14 0,-26-28 10 15,0 0-10-15,21 27 10 0,-3 3-10 0,-18-30 6 16,0 0-6-16,12 31 7 0,-4 2-7 0,-8-33 4 15,0 0-4-15,0 33 4 0,-6 10-4 0,6-43 4 16,0 0-4-16,-16 45 5 0,-12 0-5 0,28-45 5 0,0 0-5 16,-33 45 5-16,-6 2-5 0,39-47 4 0,0 0-4 15,-44 48 5-15,-6-3-5 0,50-45 3 0,0 0-3 16,-53 40 3-16,-3 1-3 0,56-41 2 0,0 0-2 0,-49 44 2 16,8-8-2-16,41-36 1 0,0 0-1 0,-35 30 1 15,5-15-1-15,30-15-2 0,0 0 2 0,-23 5-1 16,9-6 1-16,14 1-8 0,0 0 8 0,-9-7-8 15,5-11 8-15,4 18-23 0,0 0 23 0,0-19-22 16,4-10 22-16,-1 1-1320 0</inkml:trace>
  <inkml:trace contextRef="#ctx0" brushRef="#br0" timeOffset="12066.59">28226 1658 785 0,'0'0'0'0,"0"0"0"0,0 0 0 0,0 0 9 15,0 0-9-15,0-9 10 0,0 9-10 0,0 0 21 16,0 0-21-16,2-8 21 0,-2 8-21 0,0 0 27 0,0 0-27 16,12-4 27-16,-5 1-27 0,-7 3 25 0,0 0-25 15,12 0 26-15,9 8-26 0,-21-8 24 0,0 0-24 16,18 28 24-16,-13 15-24 0,-5-43 24 0,0 0-24 16,0 54 25-16,-3-6-25 0,3-48 22 15,0 0-22-15,-2 45 22 0,6 2-22 0,-4-47 18 0,0 0-18 16,7 45 18-16,3 0-18 0,-10-45 17 0,0 0-17 0,14 40 17 15,2-11-17-15,-16-29 16 0,0 0-16 0,18 23 16 16,1-6-16-16,-19-17 18 0,0 0-18 0,18 12 18 16,-4-8-18-16,-14-4 18 0,0 0-18 0,18 3 18 15,1-6-18-15,-19 3 17 0,0 0-17 0,21-4 18 16,-3-4-18-16,-18 8 15 0,0 0-15 0,16-9 15 16,3-1-15-16,-19 10 15 0,0 0-15 0,20-9 15 15,-3-3-15-15,-17 12 7 0,0 0-7 0,16-18 7 16,2-6-7-16,-1 0-972 0</inkml:trace>
  <inkml:trace contextRef="#ctx0" brushRef="#br0" timeOffset="12301.59">28332 1871 841 0,'0'0'0'0,"0"0"0"0,0 0 0 0,0 0-1 16,0 0 1-16,7 0 0 0,-7 0 0 0,0 0-1 0,0 0 1 16,8-11-1-16,0 6 1 0,-8 5-1 0,0 0 1 15,14-12 0-15,9-4 0 0,-23 16-2 0,0 0 2 16,22-20-2-16,-4 1 2 0,-18 19-3 0,0 0 3 16,14-25-2-16,6-13 2 0,-20 38-15 0,0 0 15 15,19-34-14-15,-5 10 14 0,0-1-540 0</inkml:trace>
  <inkml:trace contextRef="#ctx0" brushRef="#br0" timeOffset="12514.47">28219 1507 404 0,'0'0'0'0,"0"0"0"16,7 4 0-16,-7-4-12 0,0 0 12 0,7 2-11 15,2-2 11-15,-9 0-20 0,0 0 20 0,26-6-19 0,25-13 19 16,-51 19-7-16,0 0 7 0,58-24-6 0,4 0 6 16,-62 24 0-16,0 0 0 0,60-24 0 0,2-2 0 15,-62 26 4-15,0 0-4 0,58-25 4 0,-10 3-4 16,-2-2-193-16</inkml:trace>
  <inkml:trace contextRef="#ctx0" brushRef="#br0" timeOffset="13399.89">29303 1307 923 0,'0'0'0'0,"0"0"-1"0,0 0 1 0,16 10 0 16,7-1 0-16,-23-9-24 0,0 0 24 0,25 17-24 15,-2 2 24-15,-23-19-5 0,0 0 5 0,23 29-4 0,3 11 4 16,-26-40 0-16,0 0 0 0,25 49 0 0,-6 11 0 16,-19-60 4-16,0 0-4 0,15 64 5 0,-10 9-5 15,-5-73 12-15,0 0-12 0,5 66 13 0,0-11-13 16,-5-55 14-16,0 0-14 0,6 49 15 0,-3-8-15 16,-3-41 13-16,0 0-13 0,2 40 14 0,-2 0-14 15,0-40 12-15,0 0-12 0,-2 33 12 0,-3-9-12 16,5-24 10-16,0 0-10 0,-7 17 11 0,0-7-11 0,7-10 10 15,0 0-10-15,-4 9 10 0,4-9-10 0,0 0 9 16,0 0-9-16,-12 4 10 0,3-8-10 0,9 4 12 16,0 0-12-16,-10-12 13 0,-3-12-13 0,13 24 24 15,0 0-24-15,-14-37 24 0,0-11-24 0,14 48 28 0,0 0-28 16,-11-57 29-16,4-19-29 0,7 76 28 0,0 0-28 16,-3-89 29-16,3-7-29 0,0 96 27 0,0 0-27 15,5-94 28-15,4 9-28 0,-9 85 23 0,0 0-23 16,18-76 24-16,8 7-24 0,-26 69 25 0,0 0-25 0,34-64 26 15,4 3-26-15,-38 61 25 0,0 0-25 0,39-45 25 16,-5 16-25-16,-34 29 25 0,0 0-25 0,38-12 25 16,14 12-25-16,-52 0 22 0,0 0-22 15,45 14 22-15,-16 25-22 0,-29-39 12 0,0 0-12 0,16 58 13 16,-16 14-13-16,0-72 6 0,0 0-6 0,-13 73 6 16,-10-2-6-16,23-71 2 0,0 0-2 0,-24 66 3 15,9-11-3-15,15-55 0 0,0 0 0 0,-8 45 1 16,6-12-1-16,2-33 0 0,0 0 0 0,3 28 0 15,4-11 0-15,-7-17-1 0,0 0 1 0,13 15 0 16,6 1 0-16,-19-16-2 0,0 0 2 0,20 17-2 0,1 4 2 16,-21-21-4-16,0 0 4 0,23 19-4 0,3-3 4 15,-26-16-6-15,0 0 6 0,28 17-6 0,1 4 6 16,-29-21-9-16,0 0 9 0,26 22-8 0,-7-4 8 16,-19-18-11-16,0 0 11 0,15 19-10 0,-8 1 10 15,-7-20-7-15,0 0 7 0,-4 21-6 0,-8 3 6 16,12-24-3-16,0 0 3 0,-23 25-3 0,-9 2 3 15,32-27-2-15,0 0 2 0,-35 25-1 0,-2-5 1 16,37-20-1-16,0 0 1 0,-37 19 0 0,3-7 0 0,34-12 0 16,0 0 0-16,-35 9 0 0,1-5 0 0,34-4 0 15,0 0 0-15,-33-4 0 0,-2-3 0 0,-1 2-1050 0</inkml:trace>
  <inkml:trace contextRef="#ctx0" brushRef="#br0" timeOffset="14036.55">30046 1092 434 0,'28'28'0'16,"-28"-28"39"-16,0 0-39 0,51 60 40 0,-1 9-40 16,-50-69 48-16,0 0-48 0,44 64 49 0,-5-6-49 15,-39-58 36-15,0 0-36 0,39 48 37 0,3-5-37 16,-42-43 26-16,0 0-26 0,44 38 26 0,2-1-26 15,-46-37 19-15,0 0-19 0,42 36 20 0,-1-12-20 16,-41-24 15-16,0 0-15 0,35 16 16 0,-10-7-16 16,-25-9 13-16,0 0-13 0,21 0 13 0,-2-6-13 0,-19 6 21 15,0 0-21-15,29-19 21 0,15-17-21 0,-44 36 28 0,0 0-28 16,44-42 28-16,-7 3-28 0,-37 39 28 0,0 0-28 16,32-45 28-16,-3-7-28 0,-29 52 14 0,0 0-14 15,34-61 14-15,0-8-14 0,-34 69 10 0,0 0-10 16,31-64 10-16,-4 3-10 0,-27 61 6 0,0 0-6 0,21-45 6 15,-7 12-6-15,-14 33 6 0,0 0-6 16,11-22 7-16,-4 5-7 0,-7 17 8 16,0 0-8-16,3-16 8 0,-1 4-8 0,-2 12 9 0,0 0-9 15,0 0 10-15,-9 7-10 0,9-7 10 0,0 0-10 0,-12 29 10 16,-6 16-10-16,18-45 10 0,0 0-10 0,-23 59 10 16,-7 10-10-16,30-69 9 0,0 0-9 0,-32 77 10 15,2 4-10-15,30-81 10 0,0 0-10 0,-30 85 11 16,4 5-11-16,26-90 10 0,0 0-10 0,-25 88 10 15,4-7-10-15,21-81 10 0,0 0-10 0,-17 73 10 16,4-9-10-16,13-64 8 0,0 0-8 0,-10 61 8 16,1-8-8-16,9-53 10 0,0 0-10 0,-7 56 11 0,0-8-11 15,7-48 7-15,0 0-7 0,-7 45 8 0,0-5-8 16,7-40 6-16,0 0-6 0,-16 40 6 16,-13-4-6-16,1 2-898 0</inkml:trace>
  <inkml:trace contextRef="#ctx0" brushRef="#br0" timeOffset="17167.55">26136 3856 908 0,'0'0'0'0,"0"0"0"0,0-26 0 0,0 26 13 15,0 0-13-15,0-23 14 0,0 2-14 0,0 21 29 0,0 0-29 16,0-12 29-16,0 0-29 0,0 12 61 0,0 0-61 15,-2-8 61-15,-2-1-61 0,4 9 69 0,0 0-69 16,0 0 69-16,0 0-69 0,0 0 58 0,0 0-58 0,0 21 59 16,-3 20-59-16,3-41 51 0,0 0-51 15,-2 59 52-15,7 10-52 0,-5-69 37 0,0 0-37 0,13 70 37 16,4 6-37-16,-17-76 23 0,0 0-23 0,25 72 24 16,5 1-24-16,-30-73 14 0,0 0-14 0,33 64 14 15,1-10-14-15,-34-54 8 0,0 0-8 0,30 43 8 16,-7-17-8-16,-23-26 4 0,0 0-4 0,23 16 5 15,0-10-5-15,-23-6 4 0,0 0-4 0,26-3 5 16,9-9-5-16,-35 12 3 0,0 0-3 0,39-21 4 16,0-15-4-16,-39 36 3 0,0 0-3 0,35-49 3 15,-5-11-3-15,-30 60 4 0,0 0-4 0,25-73 5 16,-2-3-5-16,-23 76 5 0,0 0-5 0,19-80 6 0,-5-1-6 16,-14 81 6-16,0 0-6 0,11-73 6 0,-2 32-6 15,-9 41 9-15,0 0-9 0,5-28 9 0,-1 16-9 16,-4 12 8-16,0 0-8 0,0 0 8 0,-2 28-8 15,2-28 8-15,0 0-8 0,-4 41 8 0,1 20-8 16,3-61 7-16,0 0-7 0,2 69 7 0,6 4-7 16,-8-73 3-16,0 0-3 0,13 72 4 0,3-8-4 15,-16-64 0-15,0 0 0 0,17 52 1 0,1-22-1 16,-18-30-1-16,0 0 1 0,16 22 0 0,-6-13 0 0,-10-9-3 16,0 0 3-16,15 0-3 0,11-16 3 0,-26 16-5 15,0 0 5-15,30-21-5 0,2-11 5 0,-32 32-6 0,0 0 6 16,26-47-5-16,-6-7 5 0,-20 54-4 0,0 0 4 15,8-64-3-15,-9-5 3 0,1 69-1 0,0 0 1 16,-9-76 0-16,-5-2 0 0,14 78 0 0,0 0 0 16,-18-64 0-16,0 21 0 0,18 43 0 0,0 0 0 15,-19-26 1-15,-2 19-1 0,21 7 1 0,0 0-1 0,-25 7 2 16,0 17-2-16,25-24 2 0,0 0-2 0,-19 29 3 16,5 4-3-16,14-33 2 0,0 0-2 0,-5 35 3 15,5-2-3-15,0-33 2 0,0 0-2 0,10 29 3 16,8-1-3-16,-18-28 2 0,0 0-2 0,23 19 2 15,0-10-2-15,-23-9 0 0,0 0 0 0,30 5 0 16,12-7 0-16,-42 2-1 0,0 0 1 0,46-10-1 16,2-8 1-16,-48 18-5 0,0 0 5 0,47-31-4 15,4-7 4-15,-51 38-2 0,0 0 2 0,43-48-2 16,-1-8 2-16,-42 56-1 0,0 0 1 0,41-60 0 0,-3-4 0 16,-38 64 0-16,0 0 0 0,34-66 0 0,-11-10 0 15,-23 76 0-15,0 0 0 0,16-76 0 0,-7 5 0 16,-9 71 0-16,0 0 0 0,3-56 1 0,-5 20-1 15,2 36 1-15,0 0-1 0,-7-21 2 0,-7 12-2 16,14 9 1-16,0 0-1 0,-21 18 2 0,-9 22-2 16,30-40 1-16,0 0-1 0,-26 60 1 0,4 25-1 15,22-85 1-15,0 0-1 0,-14 97 1 0,4 8-1 0,10-105 0 16,0 0 0-16,0 103 0 0,10-19 0 0,-10-84-2 16,0 0 2-16,14 71-2 0,8-17 2 0,-22-54-6 15,0 0 6-15,29 43-6 0,10-10 6 0,-39-33-11 0,0 0 11 16,37 21-10-16,-8-9 10 0,-29-12-15 0,0 0 15 15,26 0-14-15,11-9 14 0,-37 9-14 0,0 0 14 16,39-15-14-16,1-22 14 0,-40 37-8 0,0 0 8 16,34-48-8-16,-9-6 8 0,-25 54-3 15,0 0 3-15,19-60-3 0,-3-4 3 0,-16 64-2 0,0 0 2 16,12-57-1-16,-6 20 1 0,-6 37 0 0,0 0 0 0,3-24 0 16,-3 8 0-16,0 16 0 0,0 0 0 0,0-8 1 15,0 8-1-15,0 0 1 0,0 0-1 0,2 12 1 16,-7 14-1-16,5-26 1 0,0 0-1 0,-4 34 2 15,6 8-2-15,-2-42 0 0,0 0 0 0,7 45 0 16,5-2 0-16,-12-43-1 0,0 0 1 0,16 42-1 16,5-8 1-16,-21-34-4 0,0 0 4 0,23 26-4 15,2-7 4-15,-25-19-8 0,0 0 8 0,23 13-7 16,-7-8 7-16,-16-5-10 0,0 0 10 0,17-2-10 16,10-5 10-16,-27 7-11 0,0 0 11 0,33-16-10 0,8-9 10 15,-41 25-4-15,0 0 4 0,35-25-4 0,-12 3 4 16,-23 22-1-16,0 0 1 0,18-30 0 0,1-18 0 15,-19 48 0-15,0 0 0 0,18-49 1 0,-6 17-1 16,-12 32 2-16,0 0-2 0,9-25 3 0,-4 6-3 16,-5 19 6-16,0 0-6 0,5-12 7 0,1 4-7 15,-6 8 8-15,0 0-8 0,3-9 8 0,-3 9-8 16,0 0 10-16,0 0-10 0,0 0 10 0,2 9-10 0,-2-9 6 16,0 0-6-16,5 17 6 0,6 11-6 15,-11-28 2-15,0 0-2 0,14 27 3 0,2 6-3 0,-16-33 0 16,0 0 0-16,16 28 0 0,0 0 0 0,-16-28-1 0,0 0 1 15,17 20 0-15,1-8 0 0,-18-12-3 0,0 0 3 16,18 6-3-16,-3 0 3 0,-15-6-4 0,0 0 4 16,15 0-3-16,-7 0 3 0,-8 0-4 0,0 0 4 15,13-3-3-15,8-9 3 0,-21 12-3 0,0 0 3 0,25-17-2 16,-2-8 2-16,-23 25-2 0,0 0 2 0,19-24-1 16,-1-16 1-16,-18 40 0 0,0 0 0 0,15-39 0 15,-4 2 0-15,-11 37 1 0,0 0-1 0,7-40 1 16,-2-8-1-16,-5 48 4 0,0 0-4 0,6-42 4 15,-1 15-4-15,-5 27 7 0,0 0-7 0,4-21 7 16,-4 5-7-16,0 16 9 0,0 0-9 0,0-8 10 16,0 8-10-16,0 0 8 0,0 0-8 0,1-9 9 15,-1 9-9-15,0 0 7 0,0 0-7 0,4 12 7 16,-2 2-7-16,-2-14 3 0,0 0-3 0,3 19 4 16,4 9-4-16,-7-28 0 0,0 0 0 0,9 27 0 15,0-2 0-15,-9-25-1 0,0 0 1 0,9 22-1 0,3 2 1 16,-12-24-4-16,0 0 4 0,11 23-3 0,-1-6 3 15,-10-17-6-15,0 0 6 0,7 12-6 0,-2-5 6 16,-5-7-6-16,0 0 6 0,0 0-6 0,11 9 6 16,-11-9-6-16,0 0 6 0,0 0-5 0,9 0 5 15,-9 0-5-15,0 0 5 0,0 0-4 0,0 0 4 16,0 0-3-16,0 0 3 0,7-9-2 0,0-1 2 0,-7 10-1 16,0 0 1-16,12-17-1 0,8-20 1 0,-20 37 0 15,0 0 0-15,19-45 0 0,-3 0 0 0,-16 45 0 16,0 0 0-16,12-38 1 0,-3 17-1 0,-9 21 1 15,0 0-1-15,5-15 1 0,1 3-1 0,-6 12 2 0,0 0-2 16,5-9 2-16,-5 9-2 0,0 0 3 0,0 0-3 16,7-9 3-16,0 9-3 0,-7 0 2 0,0 0-2 15,9 7 2-15,3 5-2 0,-12-12 1 0,0 0-1 16,13 14 2-16,-3-2-2 0,-10-12 0 0,0 0 0 16,7 11 1-16,0-3-1 0,-7-8 0 0,0 0 0 15,7 9 0-15,-7-9 0 0,0 0 0 0,0 0 0 0,9 4 0 16,-9-4 0-16,0 0-1 0,0 0 1 0,7 1 0 15,-7-1 0-15,0 0 0 0,0 0 0 0,11-5 0 16,10-14 0-16,-21 19 0 0,0 0 0 0,25-22 0 16,-6 6 0-16,-19 16 0 0,0 0 0 0,16-12 1 15,0 1-1-15,-16 11 1 0,0 0-1 0,18-5 2 16,1 0-2-16,-19 5 3 0,0 0-3 0,25 0 3 16,3 5-3-16,-28-5 4 0,0 0-4 0,30 12 4 15,-2 4-4-15,-28-16 3 0,0 0-3 0,25 21 3 0,-1 3-3 16,-24-24 1-16,0 0-1 0,23 16 2 0,-1-8-2 15,-22-8 2-15,0 0-2 0,17 5 2 0,-3-3-2 16,-14-2 2-16,0 0-2 0,11 0 2 0,-1-2-2 16,-10 2 1-16,0 0-1 0,13-5 2 0,3-7-2 15,-16 12 1-15,0 0-1 0,16-17 1 0,-4 1-1 16,-12 16 0-16,0 0 0 0,9-15 0 0,-4 3 0 16,-5 12-3-16,0 0 3 0,5-18-2 0,2-6 2 0,0 0-1205 15</inkml:trace>
  <inkml:trace contextRef="#ctx0" brushRef="#br0" timeOffset="18183.72">29692 3115 673 0,'0'0'0'0,"0"0"0"0,0 0 0 16,0 0 18-16,0 0-18 0,-2-7 19 0,2 7-19 16,0 0 35-16,0 0-35 0,-7 4 35 0,7-4-35 15,0 0 33-15,0 0-33 0,0 0 34 0,0 0-34 16,0 0 28-16,0 0-28 0,0 0 28 0,0 0-28 16,0 0 36-16,0 0-36 0,0 0 36 0,0 0-36 15,0 0 47-15,0 0-47 0,0 0 47 0,0 0-47 0,0 0 59 16,0 0-59-16,0 0 60 0,5-13-60 0,-5 13 52 15,0 0-52-15,2-5 52 0,1-2-52 0,-3 7 47 16,0 0-47-16,0 0 48 0,7-8-48 0,-7 8 44 0,0 0-44 16,0 0 44-16,7-7-44 0,-7 7 38 0,0 0-38 15,0 0 39-15,7-2-39 0,-7 2 32 0,0 0-32 16,8 9 33-16,4 15-33 0,-12-24 24 0,0 0-24 16,16 36 24-16,-6 9-24 0,-10-45 17 0,0 0-17 15,9 52 17-15,4-3-17 0,-13-49 12 0,0 0-12 0,15 45 12 16,5-9-12-16,-20-36 6 0,0 0-6 0,17 24 6 15,-2-8-6-15,-15-16 3 0,0 0-3 0,12 12 4 16,-2-9-4-16,-10-3 1 0,0 0-1 0,11-1 2 16,3-8-2-16,-14 9 1 0,0 0-1 0,23-21 1 15,16-15-1-15,-39 36 3 0,0 0-3 0,39-40 3 16,-11 7-3-16,-28 33 6 0,0 0-6 0,19-33 6 16,2-7-6-16,-21 40 9 0,0 0-9 0,18-36 9 15,-7 15-9-15,-11 21 14 0,0 0-14 0,5-12 15 16,0 5-15-16,-5 7 14 0,0 0-14 0,7-1 14 15,-7 1-14-15,0 0 10 0,0 0-10 0,11 0 10 0,-6 8-10 16,-5-8 6-16,0 0-6 0,7 9 7 0,2 3-7 16,-9-12 3-16,0 0-3 0,11 7 4 0,-2-2-4 15,-9-5 1-15,0 0-1 0,7 0 2 0,0-3-2 16,-7 3 1-16,0 0-1 0,15-2 1 0,14-8-1 16,-29 10 1-16,0 0-1 0,26-9 1 0,-12 4-1 15,-14 5 2-15,0 0-2 0,9-4 2 0,-2 4-2 16,-7 0 3-16,0 0-3 0,9-3 4 0,2 3-4 0,-11 0 4 15,0 0-4-15,19 3 4 0,6 13-4 0,-25-16 4 16,0 0-4-16,24 24 4 0,-1 5-4 0,-23-29 2 16,0 0-2-16,25 32 3 0,7-3-3 0,-32-29 1 0,0 0-1 15,31 28 2-15,1-8-2 0,-32-20 0 0,0 0 0 16,27 18 1-16,-10-11-1 0,-17-7 0 0,0 0 0 16,13-4 1-16,3-1-1 0,-16 5 2 0,0 0-2 15,21-12 2-15,5-9-2 0,-26 21 6 0,0 0-6 0,27-19 6 16,-8-5-6-16,-19 24 10 0,0 0-10 0,9-33 10 15,-11-10-10-15,2 43 17 0,0 0-17 0,-12-45 17 16,-9 3-17-16,21 42 18 0,0 0-18 0,-36-34 18 16,-11 13-18-16,47 21 16 0,0 0-16 0,-59-16 16 15,-13 8-16-15,72 8 12 0,0 0-12 0,-74-4 12 16,5 4-12-16,69 0 0 0,0 0 0 0,-60 4 1 16,14 3-1-16,46-7-6 0,0 0 6 0,-37 5-6 15,6 7 6-15,-1-3-1497 0</inkml:trace>
  <inkml:trace contextRef="#ctx0" brushRef="#br0" timeOffset="20067.37">27677 10594 1222 0,'0'0'0'0,"0"0"0"16,0 0 0-16,0 0 51 0,0 0-51 0,0 0 51 15,0 0-51-15,0 0 87 0,0 0-87 0,0 0 87 0,0 0-87 16,0 0 58-16,0 0-58 0,-12 18 59 0,15-6-59 16,-3-12 30-16,0 0-30 0,6 21 31 0,1 18-31 15,-7-39 20-15,0 0-20 0,5 61 20 0,-1 24-20 16,-4-85 18-16,0 0-18 0,0 97 18 0,-6 20-18 15,6-117 14-15,0 0-14 0,-7 134 15 0,-5 20-15 16,12-154 14-16,0 0-14 0,-7 166 15 0,-2 22-15 0,9-188 21 16,0 0-21-16,0 189 21 0,9-2-21 0,-9-187 22 15,0 0-22-15,12 178 23 0,8-5-23 0,-20-173 21 16,0 0-21-16,22 163 22 0,3-12-22 0,-25-151 32 0,0 0-32 16,27 138 33-16,-1-8-33 0,-26-130 39 0,0 0-39 15,25 111 39-15,-2-11-39 0,-23-100 37 0,0 0-37 16,23 93 38-16,1 1-38 0,-24-94 39 0,0 0-39 15,23 92 39-15,-3-15-39 0,-20-77 42 0,0 0-42 0,21 78 43 16,0 0-43-16,-21-78 35 0,0 0-35 16,16 78 36-16,-9 10-36 0,-7-88 28 0,0 0-28 0,3 85 29 15,-4-14-29-15,1-71 19 0,0 0-19 0,-2 57 20 16,2-12-20-16,0-45 11 0,0 0-11 0,2 36 12 16,-2-18-12-16,0-18 6 0,0 0-6 0,-4 7 6 15,-3-14-6-15,7 7 1 0,0 0-1 0,-7-30 1 16,0-35-1-16,0 2-1834 0</inkml:trace>
  <inkml:trace contextRef="#ctx0" brushRef="#br0" timeOffset="21584.35">27608 10769 561 0,'0'0'0'0,"0"0"0"0,-7-3 0 0,7 3 67 0,0 0-67 15,0 0 68-15,-7-9-68 0,7 9 64 0,0 0-64 16,0 0 64-16,0 0-64 0,0 0 53 0,0 0-53 15,0 0 54-15,11-8-54 0,-11 8 35 0,0 0-35 0,25-7 36 16,24-12-36-16,-49 19 36 0,0 0-36 0,69-23 37 16,17-1-37-16,-86 24 43 0,0 0-43 0,95-23 44 15,13 6-44-15,-108 17 46 0,0 0-46 0,115-16 46 16,-1-3-46-16,-114 19 38 0,0 0-38 0,122-20 38 16,10-1-38-16,-132 21 32 0,0 0-32 0,141-19 33 15,11 0-33-15,-152 19 29 0,0 0-29 0,161-19 29 16,4 0-29-16,-165 19 26 0,0 0-26 0,168-18 27 15,3 3-27-15,-171 15 31 0,0 0-31 0,168-16 31 16,-4-1-31-16,-164 17 26 0,0 0-26 0,157-17 26 16,-11 5-26-16,-146 12 28 0,0 0-28 0,141-11 28 15,-7 4-28-15,-134 7 24 0,0 0-24 0,129-10 24 0,-7-2-24 16,-122 12 19-16,0 0-19 0,120-12 20 0,-6 1-20 16,-114 11 24-16,0 0-24 0,113-8 25 0,-5 2-25 15,-108 6 24-15,0 0-24 0,106-3 25 0,-6 3-25 16,-100 0 24-16,0 0-24 0,94 0 25 0,-6 0-25 15,-88 0 30-15,0 0-30 0,85 0 30 0,-4-9-30 16,-81 9 28-16,0 0-28 0,81-7 29 0,-2 2-29 16,-79 5 24-16,0 0-24 0,71-3 25 0,-15-4-25 0,-56 7 26 15,0 0-26-15,55-5 27 0,-2-1-27 0,-53 6 20 16,0 0-20-16,44-5 21 0,-14 0-21 0,-30 5 19 16,0 0-19-16,26-3 19 0,-3-1-19 0,-23 4 18 0,0 0-18 15,21-2 18-15,-6 2-18 0,-15 0 17 0,0 0-17 16,8 0 17-16,-1 0-17 0,-7 0 14 0,0 0-14 15,9 2 15-15,5 2-15 0,-14-4 13 0,0 0-13 16,16 6 13-16,0 1-13 0,-16-7 10 0,0 0-10 16,20 18 10-16,1 9-10 0,-21-27 10 0,0 0-10 15,19 38 11-15,-5 9-11 0,-14-47 10 0,0 0-10 0,9 59 10 16,-5 14-10-16,-4-73 9 0,0 0-9 0,1 79 10 16,3 4-10-16,-4-83 9 0,0 0-9 0,2 94 10 15,-6 8-10-15,4-102 7 0,0 0-7 0,-3 102 8 16,4 2-8-16,-1-104 7 0,0 0-7 0,2 100 8 15,-2 9-8-15,0-109 7 0,0 0-7 0,4 108 7 16,3-8-7-16,-7-100 7 0,0 0-7 0,7 95 8 16,-2 4-8-16,-5-99 6 0,0 0-6 0,4 95 6 15,-1-10-6-15,-3-85 5 0,0 0-5 0,7 81 6 0,2-8-6 16,-9-73 4-16,0 0-4 0,5 66 5 0,1-2-5 16,-6-64 5-16,0 0-5 0,3 60 6 15,-5-3-6-15,2-57 6 0,0 0-6 0,-1 50 6 0,1-3-6 16,0-47 6-16,0 0-6 0,0 40 7 0,-2-5-7 15,2-35 10-15,0 0-10 0,-6 29 10 0,5-3-10 16,1-26 10-16,0 0-10 0,-4 22 10 0,1-3-10 16,3-19 11-16,0 0-11 0,-4 20 12 0,-1 2-12 0,5-22 13 15,0 0-13-15,-7 21 13 0,1 1-13 0,6-22 12 16,0 0-12-16,-3 19 12 0,-1-1-12 0,4-18 11 16,0 0-11-16,-1 12 11 0,-3-4-11 0,4-8 8 15,0 0-8-15,-3 7 9 0,3-7-9 0,0 0 7 0,0 0-7 16,-4 12 7-16,2-3-7 0,2-9 7 0,0 0-7 15,-3 10 7-15,-4 1-7 0,7-11 6 0,0 0-6 16,-11 12 7-16,-5 4-7 0,16-16 8 0,0 0-8 16,-19 15 9-16,-6-1-9 0,25-14 8 0,0 0-8 15,-32 12 9-15,-6 0-9 0,38-12 10 0,0 0-10 0,-48 14 10 16,-10 0-10-16,58-14 10 0,0 0-10 0,-67 15 10 16,-11 1-10-16,78-16 9 0,0 0-9 0,-83 19 10 15,-16 2-10-15,99-21 11 0,0 0-11 0,-107 21 11 16,-2-2-11-16,109-19 10 0,0 0-10 0,-119 19 11 15,-2 3-11-15,121-22 10 0,0 0-10 0,-127 26 10 16,1 5-10-16,126-31 11 0,0 0-11 0,-128 31 11 16,-6 2-11-16,134-33 10 0,0 0-10 0,-140 35 11 15,-1 3-11-15,141-38 8 0,0 0-8 0,-137 36 9 0,10-1-9 16,127-35 8-16,0 0-8 0,-124 36 8 0,13 1-8 16,111-37 5-16,0 0-5 0,-111 32 6 0,-4 1-6 15,115-33 2-15,0 0-2 0,-116 33 2 0,-2 4-2 16,118-37 1-16,0 0-1 0,-120 38 1 0,-7-2-1 15,127-36 0-15,0 0 0 0,-124 35 0 0,4 1 0 16,120-36 0-16,0 0 0 0,-114 40 0 0,2 5 0 16,112-45-2-16,0 0 2 0,-107 53-2 0,5 8 2 15,102-61-5-15,0 0 5 0,-99 66-4 0,7 0 4 0,92-66-8 16,0 0 8-16,-88 62-7 0,-2-7 7 0,90-55-8 16,0 0 8-16,-88 50-8 0,7-5 8 0,81-45-7 15,0 0 7-15,-83 40-7 0,-4 2 7 0,87-42-4 0,0 0 4 16,-86 43-4-16,-2 4 4 0,88-47-2 0,0 0 2 15,-82 43-2-15,12-8 2 0,70-35-3 0,0 0 3 16,-69 27-3-16,2-6 3 0,67-21-4 0,0 0 4 16,-65 19-3-16,3 0 3 0,62-19-6 0,0 0 6 15,-53 19-5-15,13-7 5 0,40-12-8 0,0 0 8 0,-32 11-7 16,7-3 7-16,25-8-8 0,0 0 8 0,-18 9-8 16,8 0 8-16,10-9-12 0,0 0 12 0,-5 7-11 15,5-7 11-15,0 0-22 0,0 0 22 0,0 0-21 16,8 3 21-16,-8-3-31 0,0 0 31 0,25-12-31 15,23-21 31-15,-1 2-2001 0</inkml:trace>
  <inkml:trace contextRef="#ctx0" brushRef="#br0" timeOffset="22584.45">28924 10594 539 0,'0'0'0'0,"0"0"0"15,0 0 0-15,0 0 82 0,0 0-82 0,0 0 83 16,0 0-83-16,0 0 87 0,0 0-87 0,0 0 88 16,0 0-88-16,0 0 63 0,0 0-63 0,0 0 63 0,0 0-63 15,0 0 50-15,0 0-50 0,0 0 51 0,0 0-51 16,0 0 39-16,0 0-39 0,0 0 40 0,0 23-40 15,0-23 29-15,0 0-29 0,0 10 30 0,0 4-30 16,0-14 27-16,0 0-27 0,-2 19 28 0,-3 2-28 16,5-21 28-16,0 0-28 0,-7 23 28 0,0 2-28 15,7-25 32-15,0 0-32 0,-5 28 32 0,-2 5-32 16,7-33 41-16,0 0-41 0,-9 42 42 0,-2 16-42 0,11-58 45 16,0 0-45-16,-12 70 45 0,-2 14-45 0,14-84 47 15,0 0-47-15,-18 92 47 0,-1 14-47 0,19-106 41 0,0 0-41 16,-18 109 41-16,2-2-41 0,16-107 37 0,0 0-37 15,-12 111 38-15,0 0-38 0,12-111 35 0,0 0-35 16,-11 110 35-16,2-11-35 0,9-99 28 0,0 0-28 16,-7 100 28-16,2-6-28 0,5-94 28 0,0 0-28 15,-2 90 29-15,2-5-29 0,0-85 24 0,0 0-24 16,4 77 25-16,1 1-25 0,-5-78 24 0,0 0-24 0,7 73 24 16,2-4-24-16,-9-69 19 0,0 0-19 0,7 68 20 15,-5-3-20-15,-2-65 16 0,0 0-16 0,1 63 16 16,5-6-16-16,-6-57 17 0,0 0-17 0,9 52 17 15,1 0-17-15,-10-52 13 0,0 0-13 0,12 52 13 16,1 1-13-16,-13-53 11 0,0 0-11 0,10 52 12 16,-3 0-12-16,-7-52 9 0,0 0-9 0,9 45 9 15,2-9-9-15,-11-36 7 0,0 0-7 0,12 37 7 16,1 6-7-16,-13-43 5 0,0 0-5 0,14 43 6 16,0 1-6-16,-14-44 4 0,0 0-4 0,17 46 5 15,5 4-5-15,-22-50 3 0,0 0-3 0,19 47 4 16,-3-10-4-16,-16-37 3 0,0 0-3 0,16 31 3 0,7 10-3 15,-23-41 2-15,0 0-2 0,19 37 2 0,-7-17-2 16,-12-20 0-16,0 0 0 0,9 16 1 0,-4-4-1 16,-5-12 0-16,0 0 0 0,4 7 0 0,-4-7 0 15,0 0 0-15,0 0 0 0,5 10 0 0,-1-3 0 16,-4-7-1-16,0 0 1 0,0 0-1 0,5 7 1 0,-5-7-4 16,0 0 4-16,0 0-3 0,0 0 3 0,0 0-10 15,0 0 10-15,0 14-10 0,0 5 10 0,0-19-27 16,0 0 27-16,-3 33-26 0,-8 12 26 0,11-45-62 15,0 0 62-15,-12 47-61 0,-1-9 61 0,1 2-1547 0</inkml:trace>
  <inkml:trace contextRef="#ctx0" brushRef="#br0" timeOffset="23537.43">29859 10311 763 0,'0'0'0'16,"0"0"0"-16,0 0 0 0,0 0-3 0,0 0 3 15,-5-18-3-15,3 11 3 0,2 7-25 0,0 0 25 16,0 0-24-16,0 0 24 0,0 0 0 0,0 0 0 16,-9 2 0-16,7 12 0 0,2-14 10 0,0 0-10 0,-1 21 11 15,-1 6-11-15,2-27 30 0,0 0-30 0,-2 37 30 16,2 18-30-16,0-55 49 0,0 0-49 0,0 62 49 15,0 9-49-15,0-71 59 0,0 0-59 0,0 78 59 16,0 11-59-16,0-89 65 0,0 0-65 0,0 100 65 16,-3 11-65-16,3-111 65 0,0 0-65 0,-7 119 65 15,0 2-65-15,7-121 57 0,0 0-57 0,-6 125 58 16,4-7-58-16,2-118 46 0,0 0-46 0,-1 117 46 16,-3-8-46-16,4-109 43 0,0 0-43 0,-2 102 43 15,4-8-43-15,-2-94 38 0,0 0-38 0,2 88 38 0,0-5-38 16,-2-83 32-16,0 0-32 0,1 78 32 0,1-2-32 15,-2-76 29-15,0 0-29 0,4 73 29 0,-1-6-29 16,-3-67 20-16,0 0-20 0,2 63 20 0,-5 1-20 16,3-64 18-16,0 0-18 0,-2 60 18 0,2 1-18 15,0-61 14-15,0 0-14 0,2 53 15 0,-1-2-15 16,-1-51 11-16,0 0-11 0,4 50 11 0,-1 3-11 16,-3-53 8-16,0 0-8 0,2 52 9 0,-2 0-9 0,0-52 8 15,0 0-8-15,0 52 8 0,2 4-8 0,-2-56 6 16,0 0-6-16,2 57 6 0,-1 0-6 0,-1-57 6 15,0 0-6-15,4 57 7 0,-1-9-7 0,-3-48 6 16,0 0-6-16,6 45 7 0,1 0-7 0,-7-45 6 0,0 0-6 16,9 40 7-16,1 0-7 0,-10-40 10 0,0 0-10 15,14 38 10-15,4 9-10 0,-18-47 11 0,0 0-11 16,18 43 12-16,-4-10-12 0,-14-33 17 0,0 0-17 16,12 26 17-16,2 0-17 0,-14-26 18 0,0 0-18 0,16 24 18 15,-2-1-18-15,-14-23 19 0,0 0-19 0,14 22 20 16,-1 2-20-16,-13-24 19 0,0 0-19 0,8 23 19 15,-4-6-19-15,-4-17 18 0,0 0-18 0,5 14 19 16,2-2-19-16,-7-12 15 0,0 0-15 0,6 12 16 16,-3 4-16-16,-3-16 8 0,0 0-8 0,4 12 9 15,-1-5-9-15,-3-7 1 0,0 0-1 0,0 5 2 16,0-5-2-16,0 0 0 0,0 0 0 0,-17-10 0 16,2-37 0-16,3 0-1624 0</inkml:trace>
  <inkml:trace contextRef="#ctx0" brushRef="#br0" timeOffset="24267.76">30655 10518 673 0,'0'0'0'0,"0"0"0"15,7-19 0-15,-7 19 20 0,0 0-20 0,9-15 21 16,-2 3-21-16,-7 12 19 0,0 0-19 0,7-6 20 16,0 0-20-16,-7 6 51 0,0 0-51 0,7-2 51 15,-7 2-51-15,0 0 47 0,0 0-47 0,14 12 47 16,0 21-47-16,-14-33 40 0,0 0-40 0,12 48 41 0,-8 8-41 15,-4-56 41-15,0 0-41 0,-2 65 41 0,-1 10-41 16,3-75 43-16,0 0-43 0,-4 83 44 0,4-2-44 16,0-81 45-16,0 0-45 0,2 85 46 0,1 3-46 15,-3-88 43-15,0 0-43 0,4 94 44 0,-1 15-44 16,-3-109 38-16,0 0-38 0,4 109 39 0,-1 0-39 16,-3-109 42-16,0 0-42 0,4 111 43 0,-1 8-43 15,-3-119 38-15,0 0-38 0,6 116 38 0,-1-2-38 0,-5-114 36 16,0 0-36-16,7 111 36 0,0-2-36 0,-7-109 31 15,0 0-31-15,7 109 31 0,-1-12-31 0,-6-97 25 16,0 0-25-16,0 95 26 0,-2-3-26 0,2-92 22 0,0 0-22 16,-2 86 23-16,0-6-23 0,2-80 18 0,0 0-18 15,-3 74 18-15,-3-6-18 0,6-68 14 0,0 0-14 16,-5 67 15-16,0 1-15 0,5-68 12 0,0 0-12 16,-7 64 13-16,0 0-13 0,7-64 11 0,0 0-11 15,-7 53 11-15,0-9-11 0,7-44 9 0,0 0-9 16,-6 36 9-16,5-10-9 0,1-26 6 0,0 0-6 0,0 17 6 15,-2-5-6-15,2-12 3 0,0 0-3 0,-2 7 4 16,2-7-4-16,0 0 2 0,0 0-2 0,0 0 2 16,-9-5-2-16,9 5 0 0,0 0 0 0,-9-12 0 15,-5-17 0-15,14 29-3 0,0 0 3 0,-14-40-2 16,5-12 2-16,1 2-1435 0</inkml:trace>
  <inkml:trace contextRef="#ctx0" brushRef="#br0" timeOffset="24984.34">31577 10463 471 0,'0'0'0'15,"0"0"0"-15,-2-12 0 0,2 12 5 0,0 0-5 16,-3-14 6-16,1-3-6 0,2 17 7 0,0 0-7 0,0-14 8 15,0 2-8-15,0 12 21 0,0 0-21 0,0-9 22 16,0 2-22-16,0 7 27 0,0 0-27 0,0 0 28 16,0-7-28-16,0 7 38 0,0 0-38 0,0 0 39 15,0 0-39-15,0 0 66 0,0 0-66 0,0 0 67 16,9-7-67-16,-9 7 66 0,0 0-66 0,0 0 67 16,7 0-67-16,-7 0 59 0,0 0-59 0,0 0 59 15,9 6-59-15,-9-6 47 0,0 0-47 0,7 12 47 16,0 14-47-16,-7-26 34 0,0 0-34 0,5 41 34 15,-3 13-34-15,-2-54 27 0,0 0-27 0,-2 60 27 16,-1 4-27-16,3-64 22 0,0 0-22 0,-7 82 23 0,-4 15-23 16,11-97 18-16,0 0-18 0,-12 105 18 0,1 11-18 15,11-116 16-15,0 0-16 0,-9 126 17 0,-1 11-17 16,10-137 22-16,0 0-22 0,-7 142 23 0,5 7-23 16,2-149 26-16,0 0-26 0,3 154 26 0,6-7-26 15,-9-147 24-15,0 0-24 0,9 144 24 0,0-15-24 16,-9-129 21-16,0 0-21 0,7 122 22 0,-2-20-22 15,-5-102 22-15,0 0-22 0,5 95 22 0,4-9-22 16,-9-86 24-16,0 0-24 0,7 73 25 0,-1-12-25 16,-6-61 22-16,0 0-22 0,3 46 23 0,-1-13-23 15,-2-33 20-15,0 0-20 0,0 23 21 0,0-8-21 0,0-15 19 16,0 0-19-16,0 9 19 0,0-9-19 0,0 0 16 0,0 0-16 16,0 10 16-16,0-10-16 0,0 0 15 0,0 0-15 15,-5 7 16-15,5-7-16 0,0 0 13 0,0 0-13 16,0 0 14-16,0 0-14 0,0 0 10 0,0 0-10 0,0 0 11 15,0 0-11-15,0 0 7 0,0 0-7 16,0 0 7-16,-16-10-7 0,0 1-1377 0</inkml:trace>
  <inkml:trace contextRef="#ctx0" brushRef="#br0" timeOffset="26349.72">27615 11616 550 0,'0'0'0'0,"0"0"0"15,0 0 0-15,0 0 19 0,0 0-19 0,0 0 20 16,0 0-20-16,0 0 64 0,0 0-64 0,0 0 64 16,34-2-64-16,-34 2 90 0,0 0-90 0,44-7 90 15,18-2-90-15,-62 9 74 0,0 0-74 0,72-8 74 16,0-1-74-16,-72 9 43 0,0 0-43 0,75-4 44 15,7-6-44-15,-82 10 51 0,0 0-51 0,89-10 51 16,6-2-51-16,-95 12 49 0,0 0-49 0,102-14 49 16,4 0-49-16,-106 14 41 0,0 0-41 0,113-12 41 0,5-6-41 15,-118 18 44-15,0 0-44 0,120-15 45 0,3-1-45 16,-123 16 45-16,0 0-45 0,122-17 46 0,5-2-46 16,-127 19 43-16,0 0-43 0,122-21 44 0,-2 0-44 15,-120 21 42-15,0 0-42 0,115-19 42 0,-1 2-42 16,-114 17 35-16,0 0-35 0,113-19 35 0,-4-3-35 15,-109 22 28-15,0 0-28 0,106-21 28 0,-9 5-28 16,-97 16 28-16,0 0-28 0,96-14 29 0,-7-1-29 0,-89 15 29 16,0 0-29-16,89-14 29 0,4 4-29 0,-93 10 27 15,0 0-27-15,94-9 28 0,-3-3-28 0,-91 12 26 16,0 0-26-16,90-16 27 0,-3 4-27 0,-87 12 21 16,0 0-21-16,81-9 21 0,-2 1-21 0,-79 8 15 0,0 0-15 15,80-11 15-15,-1-2-15 0,-79 13 12 0,0 0-12 16,81-13 13-16,2 1-13 0,-83 12 11 0,0 0-11 15,79-12 11-15,3-3-11 0,-82 15 10 0,0 0-10 16,81-19 10-16,-2 1-10 0,-79 18 9 0,0 0-9 0,76-15 10 16,2-1-10-16,-78 16 9 0,0 0-9 0,77-14 9 15,-6 2-9-15,-71 12 10 0,0 0-10 0,60-10 10 16,-16 1-10-16,-44 9 10 0,0 0-10 0,40-8 10 16,4-8-10-16,-44 16 11 0,0 0-11 0,43-9 11 15,-4 1-11-15,-39 8 11 0,0 0-11 0,47-4 11 16,11-8-11-16,-58 12 10 0,0 0-10 0,59-9 10 15,-6 1-10-15,-53 8 9 0,0 0-9 0,40-2 10 16,-6 2-10-16,-34 0 9 0,0 0-9 0,23 2 10 16,-11-1-10-16,-12-1 9 0,0 0-9 0,9 0 9 15,-9 0-9-15,0 0 7 0,0 0-7 0,9 0 7 0,-9 0-7 16,0 0 4-16,0 0-4 0,0 0 4 0,7 4-4 16,-7-4 1-16,0 0-1 0,0 0 2 0,-4 16-2 15,4-16 0-15,0 0 0 0,-21 13 0 0,-23 6 0 16,44-19-3-16,0 0 3 0,-62 25-2 0,-26 2 2 15,88-27-24-15,0 0 24 0,-108 37-24 0,-19 1 24 16,-1 2-1757-16</inkml:trace>
  <inkml:trace contextRef="#ctx0" brushRef="#br0" timeOffset="27317.65">27178 12425 415 0,'0'0'0'0,"0"0"0"16,0 0 0-16,0 0 3 0,0 0-3 0,0 0 4 0,12-5-4 16,-12 5 16-16,0 0-16 0,27-7 17 0,20-5-17 15,-47 12 17-15,0 0-17 0,50-8 17 0,-10 4-17 16,-40 4 33-16,0 0-33 0,43 0 34 0,15 0-34 15,-58 0 37-15,0 0-37 0,62 0 38 0,-8-3-38 16,-54 3 39-16,0 0-39 0,57-9 40 0,5-3-40 0,-62 12 54 16,0 0-54-16,67-16 55 0,1-3-55 15,-68 19 38-15,0 0-38 0,69-22 39 0,-2-2-39 0,-67 24 45 16,0 0-45-16,71-28 46 0,5 0-46 0,-76 28 50 16,0 0-50-16,77-29 50 0,4-6-50 0,-81 35 68 0,0 0-68 15,81-33 68-15,1 6-68 0,-82 27 66 0,0 0-66 16,83-23 67-16,6 4-67 0,-89 19 62 0,0 0-62 15,92-19 63-15,-4 2-63 0,-88 17 52 0,0 0-52 16,92-16 52-16,3 7-52 0,-95 9 46 0,0 0-46 16,97-10 47-16,4 1-47 0,-101 9 37 0,0 0-37 15,99-5 37-15,1-3-37 0,-100 8 28 0,0 0-28 0,103-9 29 16,-1-1-29-16,-102 10 24 0,0 0-24 0,100-9 24 16,-6 2-24-16,-94 7 20 0,0 0-20 0,92-9 21 15,-1-5-21-15,-91 14 17 0,0 0-17 0,92-15 17 16,2-1-17-16,-94 16 16 0,0 0-16 0,95-12 16 15,0-3-16-15,-95 15 14 0,0 0-14 0,94-13 14 16,-6 1-14-16,-88 12 12 0,0 0-12 0,83-13 13 16,0-3-13-16,-83 16 11 0,0 0-11 0,79-16 11 15,-5-8-11-15,-74 24 8 0,0 0-8 0,76-22 9 16,1-1-9-16,-77 23 13 0,0 0-13 0,76-22 13 0,-3 4-13 16,-73 18 14-16,0 0-14 0,74-19 14 15,2 2-14-15,-76 17 15 0,0 0-15 0,70-17 15 0,-10 10-15 16,-60 7 15-16,0 0-15 0,58-9 16 0,-1 2-16 15,-57 7 14-15,0 0-14 0,56-8 14 0,1-5-14 16,-57 13 12-16,0 0-12 0,56-12 13 0,-3 4-13 16,-53 8 9-16,0 0-9 0,48-7 10 0,-8 2-10 0,-40 5 10 15,0 0-10-15,46-4 11 0,7-1-11 0,-53 5 10 16,0 0-10-16,56-7 10 0,-4-5-10 0,-52 12 11 16,0 0-11-16,44-9 11 0,-6 6-11 0,-38 3 12 15,0 0-12-15,36-5 12 0,1 1-12 0,-37 4 13 0,0 0-13 16,35-3 14-16,-3-1-14 0,-32 4 12 0,0 0-12 15,26-2 13-15,-8 1-13 0,-18 1 11 0,0 0-11 16,18-2 12-16,8-1-12 0,-26 3 12 0,0 0-12 16,23 0 12-16,-9 0-12 0,-14 0 11 0,0 0-11 0,9 0 11 15,-9 0-11-15,0 0 9 0,0 0-9 0,0 0 9 16,9 0-9-16,-9 0 6 0,0 0-6 0,0 0 6 16,0 0-6-16,0 0 3 0,0 0-3 0,-18 5 4 15,-26 7-4-15,44-12 0 0,0 0 0 0,-69 19 0 16,-35 5 0-16,2 2-1806 0</inkml:trace>
  <inkml:trace contextRef="#ctx0" brushRef="#br0" timeOffset="28138.59">27249 12924 774 0,'0'0'0'16,"0"0"0"-16,15 7 0 0,-15-7 14 0,0 0-14 0,29 5 14 15,22-2-14-15,-51-3 29 0,0 0-29 0,63 0 30 16,17-1-30-16,-80 1 31 0,0 0-31 0,88-6 31 15,9-6-31-15,-97 12 22 0,0 0-22 0,107-13 23 16,10-3-23-16,-117 16 17 0,0 0-17 0,122-17 18 16,6-4-18-16,-128 21 30 0,0 0-30 0,126-26 31 15,-3-5-31-15,-123 31 41 0,0 0-41 0,131-35 41 16,10 2-41-16,-141 33 52 0,0 0-52 0,141-36 53 16,-2-7-53-16,-139 43 55 0,0 0-55 0,134-40 56 0,0 7-56 15,-134 33 46-15,0 0-46 0,134-29 46 0,7-1-46 16,-141 30 40-16,0 0-40 0,136-26 40 0,-9 0-40 15,-127 26 36-15,0 0-36 0,122-24 37 0,-2 1-37 16,-120 23 37-16,0 0-37 0,111-20 37 0,-3 1-37 16,-108 19 32-16,0 0-32 0,105-18 32 0,7 3-32 15,-112 15 26-15,0 0-26 0,107-14 27 0,-8 5-27 16,-99 9 23-16,0 0-23 0,99-7 23 0,0 2-23 0,-99 5 18 16,0 0-18-16,95-5 18 0,-11-2-18 0,-84 7 21 15,0 0-21-15,82-7 21 0,2-1-21 0,-84 8 19 16,0 0-19-16,88-7 20 0,2 0-20 0,-90 7 19 15,0 0-19-15,92-9 19 0,-2-5-19 0,-90 14 16 0,0 0-16 16,90-15 16-16,9-3-16 0,-99 18 13 0,0 0-13 16,95-24 14-16,-10-7-14 0,-85 31 16 0,0 0-16 15,81-36 16-15,-5 3-16 0,-76 33 16 0,0 0-16 16,70-28 16-16,-8 4-16 0,-62 24 14 0,0 0-14 0,51-21 14 16,-17 7-14-16,-34 14 14 0,0 0-14 0,26-10 15 15,-1 1-15-15,-25 9 11 0,0 0-11 0,21-7 11 16,-2 2-11-16,-19 5 8 0,0 0-8 0,16-3 9 15,-2-1-9-15,-14 4 2 0,0 0-2 0,9 0 2 16,-9 0-2-16,0 0 0 0,0 0 0 0,9-3 0 16,-9 3 0-16,0 0-3 0,0 0 3 0,4 10-2 15,-10 9 2-15,6-19-22 0,0 0 22 0,-17 26-22 16,-24 2 22-16,1 1-1570 0</inkml:trace>
  <inkml:trace contextRef="#ctx0" brushRef="#br0" timeOffset="28866.73">27107 13284 841 0,'0'0'0'15,"0"0"0"-15,0 0 0 0,0 0-1 0,0 0 1 16,0 0-1-16,0 0 1 0,0 0-2 0,0 0 2 0,9 10-1 16,16 2 1-16,-25-12 0 0,0 0 0 15,44 7 0-15,20-7 0 0,-64 0 3 0,0 0-3 0,70-5 3 16,6-7-3-16,-76 12 11 0,0 0-11 0,83-14 11 15,7-5-11-15,-90 19 19 0,0 0-19 0,99-17 20 16,10-1-20-16,-109 18 37 0,0 0-37 0,116-17 37 16,10 0-37-16,-126 17 40 0,0 0-40 0,135-18 41 15,3-1-41-15,-138 19 41 0,0 0-41 0,150-20 41 16,12-5-41-16,-162 25 44 0,0 0-44 0,170-31 45 16,1-2-45-16,-171 33 33 0,0 0-33 0,165-34 34 15,-4 1-34-15,-161 33 32 0,0 0-32 0,162-36 33 0,2-4-33 16,-164 40 29-16,0 0-29 0,159-40 29 0,-14 2-29 15,-145 38 24-15,0 0-24 0,132-36 25 0,-12-3-25 16,-120 39 21-16,0 0-21 0,116-34 22 0,1 3-22 16,-117 31 17-16,0 0-17 0,118-31 18 0,-7-4-18 15,-111 35 18-15,0 0-18 0,115-33 19 0,3 5-19 16,-118 28 22-16,0 0-22 0,116-26 22 0,-6 4-22 16,-110 22 21-16,0 0-21 0,104-21 21 0,-2 4-21 0,-102 17 19 15,0 0-19-15,99-17 20 0,-2-1-20 0,-97 18 16 16,0 0-16-16,95-17 17 0,2-2-17 0,-97 19 18 15,0 0-18-15,95-19 18 0,-8 7-18 0,-87 12 17 16,0 0-17-16,74-7 18 0,-12-2-18 0,-62 9 19 0,0 0-19 16,49-3 19-16,-12-4-19 0,-37 7 18 0,0 0-18 15,28-2 19-15,-10 0-19 0,-18 2 16 0,0 0-16 16,14-1 16-16,-3-3-16 0,-11 4 19 0,0 0-19 0,5-2 20 16,2 2-20-16,-7 0 19 0,0 0-19 0,7 0 19 15,0 0-19-15,-7 0 14 0,0 0-14 0,7 0 14 16,-7 0-14-16,0 0 9 0,0 0-9 0,11 6 10 15,-6 1-10-15,-5-7 3 0,0 0-3 0,2 13 4 16,-8 12-4-16,6-25-5 0,0 0 5 0,-5 27-4 16,5-9 4-16,0 1-1471 0</inkml:trace>
  <inkml:trace contextRef="#ctx0" brushRef="#br0" timeOffset="31017.58">28861 9985 303 0,'0'0'0'0,"0"0"0"0,0 0 0 0,0 0 20 16,0 0-20-16,0 0 21 0,0 0-21 0,0 0 46 15,0 0-46-15,0 0 46 0,10-22-46 0,-10 22 84 0,0 0-84 16,6-11 85-16,1 1-85 0,-7 10 92 0,0 0-92 16,7-7 93-16,-2 0-93 0,-5 7 56 0,0 0-56 15,0 0 57-15,11-10-57 0,-11 10 46 0,0 0-46 16,0 0 46-16,0 0-46 0,0 0 36 0,0 0-36 15,10 15 37-15,4 22-37 0,-14-37 30 0,0 0-30 0,18 48 31 16,3 1-31-16,-21-49 22 0,0 0-22 0,25 48 23 16,-2-17-23-16,-23-31 22 0,0 0-22 0,23 24 23 15,1-6-23-15,-24-18 32 0,0 0-32 0,25 12 33 16,-2-7-33-16,-23-5 36 0,0 0-36 0,34-2 36 16,22-11-36-16,-56 13 36 0,0 0-36 0,62-23 36 15,-1-10-36-15,-61 33 58 0,0 0-58 0,57-36 58 16,-4-6-58-16,-53 42 61 0,0 0-61 15,53-46 62-15,0-6-62 0,-53 52 52 0,0 0-52 0,54-57 53 16,3 5-53-16,-57 52 47 0,0 0-47 0,54-59 48 0,-4-2-48 16,-50 61 40-16,0 0-40 0,39-55 41 0,-9 15-41 15,-30 40 40-15,0 0-40 0,21-28 40 0,-9 8-40 16,-12 20 33-16,0 0-33 0,9-16 34 0,-2 4-34 16,-7 12 27-16,0 0-27 0,5-12 27 0,-1 0-27 15,-4 12 20-15,0 0-20 0,0-9 21 0,0 0-21 16,0 9 16-16,0 0-16 0,0 0 17 0,3-7-17 15,-3 7 10-15,0 0-10 0,0 0 11 0,7-15-11 0,-7 15 4 16,0 0-4-16,4-9 4 0,-4 9-4 0,0 0 0 16,0 0 0-16,2-7 1 0,-2 7-1 0,0 0-6 15,0 0 6-15,-7 19-6 0,-18 23 6 0,0 1-1621 0</inkml:trace>
  <inkml:trace contextRef="#ctx0" brushRef="#br0" timeOffset="42867.67">26813 4783 270 0,'0'0'0'0,"0"0"0"15,0 0 0-15,0 0 11 0,0 0-11 0,0 0 12 16,0 0-12-16,0 0 20 0,0 0-20 0,0 0 20 0,0 0-20 16,0 0 28-16,0 0-28 0,0 0 29 0,0 0-29 15,0 0 33-15,0 0-33 0,0 0 34 0,0 0-34 16,0 0 22-16,0 0-22 0,21-12 23 0,39-21-23 16,-60 33 18-16,0 0-18 0,86-43 18 0,15-5-18 15,-101 48 14-15,0 0-14 0,111-49 15 0,9 8-15 16,-120 41 28-16,0 0-28 0,122-37 28 0,8 1-28 15,-130 36 36-15,0 0-36 0,136-36 36 0,12-1-36 0,-148 37 39 16,0 0-39-16,156-43 40 0,0 1-40 0,-156 42 34 16,0 0-34-16,161-43 35 0,3-2-35 0,-164 45 30 0,0 0-30 15,157-40 31-15,-16 11-31 0,-141 29 30 0,0 0-30 16,132-24 31-16,-13 5-31 0,-119 19 25 0,0 0-25 16,104-12 26-16,-16 3-26 0,-88 9 16 0,0 0-16 15,70-9 16-15,-15 6-16 0,-55 3 8 0,0 0-8 16,39-4 8-16,-16 4-8 0,-23 0 4 0,0 0-4 0,14 4 5 15,-5-4-5-15,-9 0 1 0,0 0-1 16,-11 12 1-16,-24 9-1 0,35-21 0 0,0 0 0 0,-58 27 0 16,-23 13 0-16,81-40 0 0,0 0 0 0,-103 45 0 15,-29 7 0-15,132-52-1 0,0 0 1 0,-141 54 0 16,-11-2 0-16,152-52-1 0,0 0 1 0,-159 48-1 16,-6-3 1-16,165-45-2 0,0 0 2 0,-164 36-1 15,12 4 1-15,152-40-4 0,0 0 4 0,-141 33-4 16,12 0 4-16,129-33-10 0,0 0 10 0,-113 31-9 15,21-7 9-15,92-24-8 0,0 0 8 0,-77 21-7 16,19-5 7-16,58-16-7 0,0 0 7 0,-41 12-6 0,20-4 6 16,21-8-4-16,0 0 4 0,-9 7-4 0,9-7 4 15,0 0-3-15,0 0 3 0,34-15-3 0,55-22 3 16,-89 37-2-16,0 0 2 0,122-45-1 0,35-3 1 16,-157 48 0-16,0 0 0 0,184-52 0 0,41-8 0 15,-225 60 0-15,0 0 0 0,242-68 0 0,9-1 0 16,-251 69 0-16,0 0 0 0,227-54 0 0,-38 20 0 15,-189 34 0-15,0 0 0 0,152-18 1 0,-33 10-1 0,-119 8 0 16,0 0 0-16,92 0 1 0,-30 8-1 0,-62-8 0 16,0 0 0-16,44 5 0 0,-21-1 0 0,0-4-690 15</inkml:trace>
  <inkml:trace contextRef="#ctx0" brushRef="#br0" timeOffset="59080.55">18845 8459 359 0,'0'0'0'0,"0"0"0"0,0 0 0 16,0 0 11-16,0 0-11 0,0 0 11 0,0 0-11 15,0 0 50-15,0 0-50 0,0 0 51 0,0 0-51 0,0 0 52 16,0 0-52-16,0 0 52 0,0 0-52 0,0 0 35 15,0 0-35-15,0 0 35 0,0 0-35 0,0 0 25 16,0 0-25-16,0 0 26 0,0 0-26 0,0 0 18 0,0 0-18 16,0 0 19-16,0 0-19 0,0 0 15 0,0 0-15 15,0 0 15-15,0 0-15 0,0 0 9 0,0 0-9 16,0 0 10-16,0 0-10 0,0 0 10 0,0 0-10 16,0 0 10-16,0 0-10 0,0 0 9 0,0 0-9 15,0 0 10-15,0 0-10 0,0 0 12 0,0 0-12 0,25 21 12 16,-9-18-12-16,-16-3 19 0,0 0-19 0,21 2 20 15,4 0-20-15,-25-2 24 0,0 0-24 0,33 1 24 16,8 3-24-16,-41-4 25 0,0 0-25 0,39 0 26 16,-9 3-26-16,-30-3 25 0,0 0-25 0,31 2 26 15,10 0-26-15,-41-2 27 0,0 0-27 0,44 5 28 16,-2-2-28-16,-42-3 24 0,0 0-24 0,46 2 24 16,2 0-24-16,-48-2 21 0,0 0-21 0,53 0 22 15,7 0-22-15,-60 0 17 0,0 0-17 0,56 2 18 16,-3 1-18-16,-53-3 14 0,0 0-14 0,53 0 15 15,-2 4-15-15,-51-4 14 0,0 0-14 0,57 0 15 0,-4 1-15 16,-53-1 16-16,0 0-16 0,53 0 17 0,-1-1-17 16,-52 1 20-16,0 0-20 0,55-4 21 0,-4-1-21 15,-51 5 25-15,0 0-25 0,50-4 25 0,-4 1-25 16,-46 3 23-16,0 0-23 0,35 0 23 0,-14-3-23 16,-21 3 23-16,0 0-23 0,16 0 24 0,0 0-24 0,-16 0 19 15,0 0-19-15,9 0 19 0,-9 0-19 0,0 0 15 16,0 0-15-16,0 0 16 0,7 0-16 0,-7 0 11 15,0 0-11-15,0 0 12 0,0 0-12 0,0 0 8 16,0 0-8-16,0 0 9 0,0 0-9 0,0 0 7 0,0 0-7 16,-15 3 7-16,-18-3-7 0,33 0 3 0,0 0-3 15,-48 3 3-15,-10 6-3 0,58-9 1 0,0 0-1 16,-63 5 1-16,-8-1-1 0,71-4 0 0,0 0 0 16,-76 0 1-16,-10 0-1 0,86 0 0 0,0 0 0 15,-88 3 1-15,-4 1-1 0,92-4 0 0,0 0 0 0,-99 5 1 16,2-2-1-16,97-3 0 0,0 0 0 0,-100 0 1 15,-5 6-1-15,105-6 0 0,0 0 0 0,-100 6 1 16,8-6-1-16,92 0 0 0,0 0 0 0,-81 0 1 16,7 0-1-16,74 0 0 0,0 0 0 0,-62 4 1 15,20-1-1-15,42-3 0 0,0 0 0 0,-30 2 1 16,12-2-1-16,18 0 0 0,0 0 0 0,-10 4 1 16,10-4-1-16,0 0 0 0,0 0 0 0,-7 0 1 15,7 0-1-15,0 0 0 0,0 0 0 0,0 0 1 16,10 0-1-16,-10 0 0 0,0 0 0 0,25 3 1 15,21 6-1-15,-46-9 0 0,0 0 0 0,58 5 1 0,11-2-1 16,-69-3 0-16,0 0 0 0,72 0 0 0,9-1 0 16,-81 1 0-16,0 0 0 0,87-2 0 0,3 2 0 15,-90 0 0-15,0 0 0 0,90 0 0 0,0 0 0 16,-90 0 0-16,0 0 0 0,91 0 0 0,3-2 0 16,-94 2 0-16,0 0 0 0,92 0 0 0,-8-3 0 15,-84 3 2-15,0 0-2 0,76 0 2 0,-7 0-2 0,-69 0 3 16,0 0-3-16,58 0 3 0,-16-6-3 0,-42 6 5 15,0 0-5-15,30-1 6 0,-10 1-6 0,-20 0 6 16,0 0-6-16,12 0 7 0,-7 0-7 0,-5 0 5 0,0 0-5 16,0 0 6-16,7 0-6 0,-7 0 5 15,0 0-5-15,0 0 5 0,0 0-5 0,0 0 4 0,0 0-4 16,0 0 4-16,0 0-4 0,0 0 3 0,0 0-3 16,0 0 4-16,0 0-4 0,0 0 2 0,0 0-2 15,0 0 2-15,0 0-2 0,0 0 0 0,0 0 0 0,7 0 1 16,-7 0-1-16,0 0 0 0,0 0 0 0,0 0 0 15,0 0 0-15,0 0-1230 0</inkml:trace>
  <inkml:trace contextRef="#ctx0" brushRef="#br0" timeOffset="60684.77">20512 8487 247 0,'0'0'0'0,"0"0"0"0,0 0 0 0,0 0 16 15,0 0-16-15,-7-7 16 0,7 7-16 0,0 0 36 16,0 0-36-16,0 0 36 0,0 0-36 0,0 0 45 16,0 0-45-16,0-9 45 0,0 9-45 0,0 0 62 15,0 0-62-15,0 0 63 0,4-9-63 0,-4 9 75 0,0 0-75 16,0 0 75-16,0-6-75 0,0 6 70 0,0 0-70 16,0 0 70-16,0-7-70 0,0 7 60 0,0 0-60 15,0 0 60-15,0 0-60 0,0 0 47 0,0 0-47 16,0 0 47-16,0 0-47 0,0 0 34 0,0 0-34 15,0 0 34-15,0 22-34 0,0-22 24 0,0 0-24 0,0 26 25 16,0 2-25-16,0-28 14 0,0 0-14 0,0 27 15 16,0-11-15-16,0-16 8 0,0 0-8 0,0 14 9 15,0 0-9-15,0-14 5 0,0 0-5 0,3 14 5 16,4-2-5-16,-7-12 3 0,0 0-3 0,9 10 3 16,0-1-3-16,-9-9 2 0,0 0-2 0,5 8 2 15,6-4-2-15,-11-4 2 0,0 0-2 0,17 0 3 16,8-4-3-16,-25 4 7 0,0 0-7 0,32-8 8 15,1-3-8-15,-33 11 13 0,0 0-13 0,37-12 14 16,6-2-14-16,-43 14 24 0,0 0-24 0,46-12 25 16,0 5-25-16,-46 7 29 0,0 0-29 0,49-5 30 0,4 2-30 15,-53 3 28-15,0 0-28 0,55-6 29 0,-3 3-29 16,-52 3 25-16,0 0-25 0,57 0 25 0,-1-3-25 16,-56 3 22-16,0 0-22 0,57 0 22 0,-1-6-22 15,-56 6 17-15,0 0-17 0,60-3 18 0,4-1-18 16,-64 4 16-16,0 0-16 0,63 0 17 0,-5 0-17 0,-58 0 18 15,0 0-18-15,53 4 18 0,0-8-18 0,-53 4 17 16,0 0-17-16,53 0 18 0,4-3-18 0,-57 3 15 16,0 0-15-16,54 0 16 0,-4 0-16 0,-50 0 11 15,0 0-11-15,47 0 12 0,-3-2-12 0,-44 2 12 16,0 0-12-16,41-1 12 0,5 1-12 0,-46 0 11 0,0 0-11 16,46 1 11-16,-4 1-11 0,-42-2 12 0,0 0-12 15,46 3 12-15,3-3-12 0,-49 0 11 0,0 0-11 16,51 4 11-16,-1-8-11 0,-50 4 9 0,0 0-9 0,46 0 9 15,-8 4-9-15,-38-4 8 0,0 0-8 0,39 5 9 16,4-1-9-16,-43-4 8 0,0 0-8 0,44 3 8 16,3-1-8-16,-47-2 6 0,0 0-6 0,44 3 7 15,-8 1-7-15,-36-4 5 0,0 0-5 0,42 0 6 16,11 5-6-16,-53-5 4 0,0 0-4 0,55 7 5 16,-6 0-5-16,-49-7 5 0,0 0-5 0,46 5 5 15,0-2-5-15,-46-3 5 0,0 0-5 0,51 4 5 16,0 1-5-16,-51-5 5 0,0 0-5 0,51 3 6 15,2-1-6-15,-53-2 6 0,0 0-6 0,51 4 6 16,0 3-6-16,-51-7 4 0,0 0-4 0,50 5 5 16,-1 3-5-16,-49-8 3 0,0 0-3 0,46 11 4 0,-9-8-4 15,-37-3 3-15,0 0-3 0,35 5 3 0,8-5-3 16,-43 0 1-16,0 0-1 0,44 0 2 0,-2 4-2 16,-42-4 1-16,0 0-1 0,42 2 2 0,6-4-2 15,-48 2 2-15,0 0-2 0,41 0 3 0,-20-4-3 16,-21 4 3-16,0 0-3 0,25 0 4 0,13 0-4 15,-38 0 4-15,0 0-4 0,34 0 4 0,-15 0-4 0,-19 0 5 16,0 0-5-16,16-3 5 0,7-6-5 0,-23 9 7 16,0 0-7-16,18-8 7 0,-6-3-7 0,-12 11 8 15,0 0-8-15,12-8 9 0,3-1-9 0,-15 9 9 16,0 0-9-16,12-12 9 0,0 3-9 0,-12 9 14 0,0 0-14 16,11-12 14-16,-1 2-14 0,-10 10 13 0,0 0-13 15,11-9 14-15,-8 4-14 0,-3 5 12 0,0 0-12 16,0 0 13-16,6-12-13 0,-6 12 11 0,0 0-11 15,3-7 12-15,1-2-12 0,-4 9 10 0,0 0-10 16,3-8 11-16,-1-3-11 0,-2 11 8 0,0 0-8 0,2-5 8 16,0-4-8-16,-2 9 6 0,0 0-6 15,0-10 7-15,0 5-7 0,0 5 5 0,0 0-5 0,0 0 6 16,0-9-6-16,0 9 2 0,0 0-2 0,0 0 3 16,-14-12-3-16,14 12 0 0,0 0 0 0,-16-28 0 15,-2-17 0-15,0-3-1626 0</inkml:trace>
  <inkml:trace contextRef="#ctx0" brushRef="#br0" timeOffset="71718.67">29092 10006 415 0,'0'0'0'16,"0"0"0"-16,0 0 0 0,0 0 6 0,0 0-6 15,-9-24 7-15,5 8-7 0,4 16 25 0,0 0-25 16,-1-14 26-16,-1 8-26 0,2 6 38 0,0 0-38 15,0 0 38-15,0-11-38 0,0 11 42 0,0 0-42 0,0 0 43 16,0 0-43-16,0 0 27 0,0 0-27 0,0 0 28 16,0 0-28-16,0 0 18 0,0 0-18 0,0 7 19 15,-2 14-19-15,2-21 11 0,0 0-11 0,-3 40 11 16,-3 12-11-16,6-52 6 0,0 0-6 0,-5 55 7 16,7-5-7-16,-2-50 5 0,0 0-5 0,7 42 5 15,3-15-5-15,-10-27 3 0,0 0-3 0,16 19 4 16,2-5-4-16,-18-14 4 0,0 0-4 0,30 7 4 15,14-9-4-15,-44 2 17 0,0 0-17 0,51-13 17 16,4-17-17-16,-55 30 43 0,0 0-43 0,55-40 44 0,1-8-44 16,-56 48 53-16,0 0-53 0,56-54 54 0,-1-6-54 15,-55 60 57-15,0 0-57 0,57-64 58 16,-3-2-58-16,-54 66 54 0,0 0-54 0,53-62 54 0,-5 3-54 16,-48 59 47-16,0 0-47 0,42-56 48 0,-1 4-48 15,-41 52 40-15,0 0-40 0,30-39 41 0,-13 14-41 16,-17 25 34-16,0 0-34 0,13-15 34 0,-4 4-34 0,-9 11 27 15,0 0-27-15,5-6 27 0,-5 6-27 0,0 0 16 16,0 0-16-16,7-2 17 0,-7 2-17 0,0 0 11 16,0 0-11-16,0 0 12 0,0 7-12 0,0-7 6 0,0 0-6 15,-5 15 6-15,-11 16-6 0,16-31 1 0,0 0-1 16,-25 37 2-16,-9 4-2 0,34-41 0 0,0 0 0 16,-42 44 0-16,-7-1 0 0,49-43-1 0,0 0 1 15,-62 45 0-15,-10 3 0 0,72-48-3 0,0 0 3 16,-76 50-3-16,0 2 3 0,76-52-9 0,0 0 9 0,-79 52-8 15,-2-1 8-15,81-51-16 0,0 0 16 0,-82 46-16 16,-1-9 16-16,83-37-32 0,0 0 32 0,-75 32-32 16,8-2 32-16,67-30-48 0,0 0 48 0,-62 22-47 15,7-15 47-15,55-7-46 0,0 0 46 0,-44-1-46 16,12-5 46-16,32 6-39 0,0 0 39 0,-23-10-38 16,9-2 38-16,14 12-30 0,0 0 30 0,-10-19-30 15,1-7 30-15,9 26-9 0,0 0 9 0,-4-30-8 16,8 3 8-16,-4 27-1 0,0 0 1 0,3-21-1 15,-1 9 1-15,-2 12 0 0,0 0 0 0,0 0 1 16,0 0-1-16,0 0 3 0,0 0-3 0,5 5 3 0,1 26-3 16,-6-31 5-16,0 0-5 0,9 33 6 0,3-2-6 15,-12-31 7-15,0 0-7 0,14 26 7 0,0-7-7 16,-14-19 6-16,0 0-6 0,16 14 6 0,3-4-6 16,-19-10 9-16,0 0-9 0,30 0 9 0,18-12-9 15,-48 12 10-15,0 0-10 0,60-24 11 0,9-12-11 16,-69 36 12-16,0 0-12 0,76-49 13 0,5-8-13 0,-81 57 15 15,0 0-15-15,79-62 16 0,1 0-16 0,-80 62 22 16,0 0-22-16,77-61 23 0,1 4-23 0,-78 57 24 16,0 0-24-16,70-57 24 0,-8 1-24 0,-62 56 20 15,0 0-20-15,53-48 20 0,-11 12-20 0,-42 36 18 0,0 0-18 16,34-28 19-16,-17 12-19 0,-17 16 15 0,0 0-15 16,13-8 16-16,-6 4-16 0,-7 4 11 0,0 0-11 15,0 0 12-15,0 0-12 0,0 0 7 0,0 0-7 16,0 0 8-16,0 0-8 0,0 0 2 0,0 0-2 15,-14 23 2-15,0-1-2 0,1 1-1089 0</inkml:trace>
  <inkml:trace contextRef="#ctx0" brushRef="#br0" timeOffset="74130.5">29767 10851 415 0,'0'0'0'0,"0"0"0"16,0 0 0-16,0 0 1 0,0 0-1 0,0 0 1 15,0 0-1-15,0 0 1 0,0 0-1 0,0 0 2 16,0 0-2-16,0 0 0 0,0 0 0 0,0 0 1 16,0 0-1-16,0 0 0 0,0 0 0 0,-5-18 0 15,7-8 0-15,-2 26-1 0,0 0 1 0,0-33-1 16,3-3 1-16,-3 36-1 0,0 0 1 0,2-34-1 15,0 2 1-15,-2 32 0 0,0 0 0 0,2-31 0 16,-4-2 0-16,2 33 8 0,0 0-8 0,-2-31 8 16,0 9-8-16,2 22 51 0,0 0-51 0,-3-19 51 15,-1-2-51-15,4 21 103 0,0 0-103 0,-7-21 103 0,-2-1-103 16,9 22 98-16,0 0-98 0,-10-25 99 0,-2 1-99 16,12 24 85-16,0 0-85 0,-15-21 86 0,1 6-86 15,14 15 61-15,0 0-61 0,-14-11 62 0,-2 5-62 16,16 6 44-16,0 0-44 0,-17-7 45 0,-1 5-45 15,18 2 27-15,0 0-27 0,-23 10 27 0,-9 14-27 16,32-24 15-16,0 0-15 0,-38 37 16 0,-7 10-16 0,45-47 9 16,0 0-9-16,-47 55 9 0,-3 7-9 0,50-62 5 15,0 0-5-15,-47 64 6 0,1 9-6 0,46-73 2 16,0 0-2-16,-46 76 2 0,6 7-2 0,40-83 1 16,0 0-1-16,-45 88 1 0,-4 4-1 0,49-92 0 0,0 0 0 15,-55 94 1-15,-5 11-1 0,60-105 0 0,0 0 0 16,-61 106 0-16,-5 3 0 0,66-109 0 0,0 0 0 15,-61 110 0-15,8-4 0 0,53-106 0 0,0 0 0 16,-46 100 1-16,9-6-1 0,37-94 2 0,0 0-2 16,-32 93 2-16,11-1-2 0,21-92 4 0,0 0-4 0,-14 90 4 15,1 2-4-15,13-92 6 0,0 0-6 0,-10 91 6 16,3 8-6-16,7-99 8 0,0 0-8 0,-7 99 9 16,1-2-9-16,6-97 7 0,0 0-7 0,-1 90 8 15,2-12-8-15,-1-78 5 0,0 0-5 0,8 74 6 16,2 6-6-16,-10-80 4 0,0 0-4 0,16 81 4 15,5-5-4-15,-21-76 3 0,0 0-3 0,25 74 4 16,-2-1-4-16,-23-73 2 0,0 0-2 0,24 73 3 16,5 3-3-16,-29-76 1 0,0 0-1 0,33 71 2 0,4-12-2 15,-37-59 2-15,0 0-2 0,34 46 2 0,-6-13-2 16,-28-33 2-16,0 0-2 0,34 33 3 0,11 7-3 16,-45-40 3-16,0 0-3 0,44 36 3 0,-3-10-3 15,-41-26 5-15,0 0-5 0,44 23 5 0,13-2-5 16,-57-21 6-16,0 0-6 0,54 19 6 0,-8-7-6 15,-46-12 5-15,0 0-5 0,46 8 6 0,12-6-6 16,-58-2 4-16,0 0-4 0,58 0 5 0,-8-2-5 16,-50 2 4-16,0 0-4 0,51-5 4 0,7-2-4 15,-58 7 5-15,0 0-5 0,60-10 6 0,-3 0-6 0,-57 10 6 16,0 0-6-16,51-16 6 0,-7-7-6 0,-44 23 5 16,0 0-5-16,40-26 5 0,4-6-5 0,-44 32 3 0,0 0-3 15,45-40 4-15,-7-9-4 0,-38 49 3 0,0 0-3 16,34-60 3-16,-4-18-3 0,-30 78 4 0,0 0-4 15,25-87 4-15,-10-6-4 0,-15 93 4 0,0 0-4 16,13-97 5-16,-6-9-5 0,-7 106 6 0,0 0-6 16,5-107 7-16,-3 2-7 0,-2 105 10 0,0 0-10 0,2-108 10 15,-2-4-10-15,0 112 12 0,0 0-12 0,-2-114 13 16,-2-1-13-16,4 115 12 0,0 0-12 0,-3-117 12 16,-2-4-12-16,5 121 9 0,0 0-9 0,-7-122 10 15,-2 8-10-15,9 114 7 0,0 0-7 0,-13-112 8 16,-1 1-8-16,14 111 6 0,0 0-6 0,-12-107 6 15,3 10-6-15,9 97 5 0,0 0-5 0,-7-94 5 16,2-3-5-16,5 97 5 0,0 0-5 0,-6-84 5 16,-1 6-5-16,7 78 6 0,0 0-6 0,-8-73 7 15,-1 0-7-15,9 73 8 0,0 0-8 0,-7-72 8 16,0 4-8-16,7 68 12 0,0 0-12 0,-9-57 12 0,-4 5-12 16,13 52 13-16,0 0-13 0,-12-45 14 0,2 9-14 15,10 36 11-15,0 0-11 0,-11-33 11 0,-1 5-11 16,12 28 7-16,0 0-7 0,-16-24 8 0,-4-4-8 15,20 28 7-15,0 0-7 0,-21-27 7 0,-4 2-7 16,25 25 5-16,0 0-5 0,-21-24 6 0,2 0-6 16,19 24 3-16,0 0-3 0,-20-24 4 0,1 1-4 0,19 23 2 15,0 0-2-15,-21-19 2 0,-4-5-2 0,25 24 1 16,0 0-1-16,-30-19 2 0,-9 9-2 0,39 10 1 16,0 0-1-16,-42-6 2 0,0 5-2 0,42 1 1 15,0 0-1-15,-43 1 1 0,3 13-1 0,40-14 1 0,0 0-1 16,-39 21 1-16,-2 7-1 0,41-28 0 0,0 0 0 15,-45 45 0-15,-8 17 0 0,53-62-1 0,0 0 1 16,-62 78 0-16,-9 15 0 0,71-93-7 0,0 0 7 16,-74 99-7-16,6-4 7 0,68-95-19 0,0 0 19 0,-62 94-19 15,9-10 19-15,53-84-22 0,0 0 22 16,-48 87-21-16,4 6 21 0,44-93-26 0,0 0 26 0,-46 96-26 16,-3 6 26-16,49-102-26 0,0 0 26 0,-49 112-26 15,-1 20 26-15,50-132-26 0,0 0 26 0,-46 150-25 16,6 16 25-16,40-166-18 0,0 0 18 0,-32 168-18 15,5-5 18-15,27-163-13 0,0 0 13 0,-15 163-13 16,8 1 13-16,7-164-8 0,0 0 8 0,0 163-8 16,3 10 8-16,-3-173-6 0,0 0 6 0,5 171-6 15,2 2 6-15,-7-173-4 0,0 0 4 0,9 168-3 16,2-14 3-16,-11-154-4 0,0 0 4 0,17 138-3 0,10-8 3 16,-27-130-5-16,0 0 5 0,39 111-5 0,14-12 5 15,-53-99-4-15,0 0 4 0,63 81-3 0,11-17 3 16,-74-64-3-16,0 0 3 0,81 52-2 0,4-18 2 15,-85-34-1-15,0 0 1 0,90 23-1 0,0-13 1 16,-90-10 0-16,0 0 0 0,93 0 0 0,1-8 0 16,-94 8 0-16,0 0 0 0,93-26 0 0,4-21 0 15,-97 47-1-15,0 0 1 0,94-61 0 0,-4-6 0 16,-90 67-1-16,0 0 1 0,86-88-1 0,-5-16 1 0,-81 104-2 16,0 0 2-16,83-118-2 0,6-12 2 0,-89 130-3 15,0 0 3-15,82-138-2 0,-7-6 2 0,-75 144-1 16,0 0 1-16,65-147-1 0,-12 0 1 0,-53 147-1 15,0 0 1-15,42-150 0 0,-12-10 0 0,-30 160 0 0,0 0 0 16,23-159 1-16,-9 0-1 0,-14 159 3 0,0 0-3 16,9-158 4-16,-7-6-4 0,-2 164 5 0,0 0-5 15,-4-156 6-15,-3 16-6 0,7 140 7 0,0 0-7 0,-12-133 7 16,-8 8-7-16,20 125 9 0,0 0-9 0,-28-111 9 16,-12 15-9-16,40 96 14 0,0 0-14 0,-52-90 14 15,-8 8-14-15,60 82 17 0,0 0-17 0,-65-72 18 16,3 18-18-16,62 54 18 0,0 0-18 0,-56-47 18 15,8 11-18-15,48 36 12 0,0 0-12 0,-46-26 12 16,-3 2-12-16,49 24 5 0,0 0-5 0,-51-21 5 16,-7 9-5-16,58 12 0 0,0 0 0 0,-60-9 0 15,-6 2 0-15,3 0-1262 0</inkml:trace>
  <inkml:trace contextRef="#ctx0" brushRef="#br0" timeOffset="76835">24918 7699 303 0,'0'0'0'0,"0"0"0"16,0 0 0-16,0 0 9 0,0 0-9 0,0 0 10 15,0 0-10-15,0 0 52 0,0 0-52 0,0 0 52 16,0 0-52-16,0 0 56 0,0 0-56 0,0 0 57 16,0 0-57-16,0 0 41 0,0 0-41 0,0 0 42 15,0 0-42-15,0 0 26 0,0 0-26 0,0 0 27 16,22-10-27-16,-22 10 19 0,0 0-19 0,12 12 19 16,7 23-19-16,-19-35 15 0,0 0-15 0,16 41 15 15,-9 11-15-15,-7-52 12 0,0 0-12 0,2 54 13 16,0-4-13-16,-2-50 13 0,0 0-13 0,2 45 13 15,-2-4-13-15,0-41 13 0,0 0-13 0,-2 35 14 0,0-6-14 16,2-29 12-16,0 0-12 0,0 25 13 0,0-5-13 16,0-20 13-16,0 0-13 0,0 18 13 0,0-4-13 15,0-14 13-15,0 0-13 0,0 10 14 0,0-10-14 16,0 0 14-16,0 0-14 0,0 10 15 0,0-10-15 16,0 0 15-16,0 0-15 0,0 0 15 0,0 0-15 15,0 0 15-15,0 0-15 0,0 0 16 0,-2-10-16 16,2 10 17-16,0 0-17 0,-3-19 18 0,3-12-18 0,0 31 21 15,0 0-21-15,2-42 22 0,1-4-22 0,-3 46 33 16,0 0-33-16,4-56 34 0,-3-3-34 0,-1 59 44 16,0 0-44-16,6-60 44 0,1 3-44 0,-7 57 43 15,0 0-43-15,7-44 44 0,-7 17-44 0,0 27 40 0,0 0-40 16,2-18 40-16,3 6-40 0,-5 12 36 0,0 0-36 16,7-7 37-16,0 2-37 0,-7 5 31 0,0 0-31 15,0 0 32-15,11-10-32 0,-11 10 25 0,0 0-25 16,8-2 26-16,12 2-26 0,-20 0 22 0,0 0-22 0,31 2 23 15,10 10-23-15,-41-12 16 0,0 0-16 0,41 19 16 16,-6 12-16-16,-35-31 13 0,0 0-13 0,32 42 13 16,-6 3-13-16,-26-45 11 0,0 0-11 0,23 52 12 15,0 3-12-15,-23-55 8 0,0 0-8 0,23 55 9 16,-2-1-9-16,-21-54 8 0,0 0-8 0,16 48 9 16,-5-4-9-16,-11-44 3 0,0 0-3 0,7 36 4 15,-4-8-4-15,-3-28 1 0,0 0-1 0,0 22 1 16,-2-8-1-16,2-14 0 0,0 0 0 0,-8 16 0 15,-8 4 0-15,0 1-1249 0</inkml:trace>
  <inkml:trace contextRef="#ctx0" brushRef="#br0" timeOffset="77408.5">25137 8052 729 0,'0'0'0'0,"0"0"0"0,13 0 0 0,-13 0 6 16,0 0-6-16,10 0 7 0,-3 0-7 0,-7 0 9 0,0 0-9 15,18-3 9-15,19-8-9 0,-37 11 14 0,0 0-14 16,40-13 15-16,-6-1-15 0,-34 14 22 0,0 0-22 16,35-23 23-16,8-6-23 0,-43 29 26 15,0 0-26-15,45-30 26 0,5-4-26 0,-50 34 29 0,0 0-29 16,51-30 30-16,-3-2-30 0,-48 32 40 0,0 0-40 0,51-33 41 15,-2-4-41-15,-49 37 37 0,0 0-37 16,41-36 38-16,-11 8-38 0,-30 28 42 0,0 0-42 0,23-24 42 16,-8 8-42-16,-15 16 38 0,0 0-38 0,13-12 39 15,-4 4-39-15,-9 8 39 0,0 0-39 0,5-9 39 16,-5 9-39-16,0 0 36 0,0 0-36 0,-2-10 37 16,-10 6-37-16,12 4 28 0,0 0-28 0,-18 4 29 15,-3 8-29-15,21-12 24 0,0 0-24 0,-19 19 25 16,6-2-25-16,13-17 15 0,0 0-15 0,-7 19 15 15,4-5-15-15,3-14 4 0,0 0-4 0,0 16 4 16,1 6-4-16,-1-22 0 0,0 0 0 0,4 21 0 0,3-6 0 16,-7-15-1-16,0 0 1 0,12 13 0 0,8-3 0 15,-20-10-4-15,0 0 4 0,23 10-4 0,0 2 4 16,-23-12-9-16,0 0 9 0,23 13-8 0,-6-1 8 16,-17-12-8-16,0 0 8 0,14 13-8 0,-1 7 8 15,-13-20-7-15,0 0 7 0,8 19-7 0,-6 5 7 16,-2-24-5-16,0 0 5 0,-7 22-4 0,-7 2 4 15,14-24-3-15,0 0 3 0,-23 26-3 0,-7 0 3 16,30-26-1-16,0 0 1 0,-30 25-1 0,-2-5 1 0,32-20-1 16,0 0 1-16,-28 19-1 0,4-6 1 0,24-13-5 15,0 0 5-15,-20 5-4 0,10-2 4 0,-5 1-1045 0</inkml:trace>
  <inkml:trace contextRef="#ctx0" brushRef="#br0" timeOffset="77756.67">26453 7630 886 0,'0'0'0'0,"0"0"0"16,-7-3 0-16,7 3-4 0,0 0 4 0,-12-4-3 15,-10 8 3-15,22-4 2 0,0 0-2 0,-28 5 2 16,-3 5-2-16,31-10 9 0,0 0-9 0,-30 17 10 0,1 2-10 16,29-19 15-16,0 0-15 0,-28 30 16 0,0 13-16 15,28-43 22-15,0 0-22 0,-21 49 23 0,8-4-23 16,13-45 22-16,0 0-22 0,-1 41 23 0,8-1-23 16,-7-40 18-16,0 0-18 0,12 28 19 0,4-8-19 15,-16-20 15-15,0 0-15 0,28 13 16 0,20-1-16 16,-48-12 15-16,0 0-15 0,53 5 15 0,7-5-15 15,-60 0 15-15,0 0-15 0,56-4 15 0,-8-3-15 16,-48 7 13-16,0 0-13 0,40-6 14 0,-8-7-14 0,-32 13 5 16,0 0-5-16,26-5 5 0,-10 3-5 0,-16 2 1 15,0 0-1-15,13-1 2 0,-3-3-2 0,1 1-834 16</inkml:trace>
  <inkml:trace contextRef="#ctx0" brushRef="#br0" timeOffset="78317.48">27444 7168 505 0,'0'0'0'0,"0"0"0"0,0 0 0 0,0 0 16 16,0 0-16-16,27-26 16 0,-20 16-16 0,-7 10 28 16,0 0-28-16,0 0 28 0,7-6-28 0,-7 6 33 15,0 0-33-15,0 0 34 0,0 0-34 0,0 0 34 16,0 0-34-16,7 4 35 0,0 13-35 0,-7-17 25 16,0 0-25-16,4 40 25 0,-10 26-25 0,6-66 24 0,0 0-24 15,-10 86 25-15,-4 20-25 0,14-106 26 0,0 0-26 16,-16 105 26-16,0 8-26 0,16-113 25 0,0 0-25 15,-16 105 26-15,-2-1-26 0,18-104 25 0,0 0-25 0,-17 104 26 16,-1 3-26-16,18-107 22 0,0 0-22 0,-21 99 23 16,0-4-23-16,21-95 22 0,0 0-22 0,-21 82 23 15,-1-10-23-15,22-72 25 0,0 0-25 0,-19 61 25 16,3-18-25-16,16-43 22 0,0 0-22 0,-10 35 23 16,4-13-23-16,6-22 14 0,0 0-14 0,-2 14 15 15,2-7-15-15,0-7 5 0,0 0-5 0,0 0 6 16,0 0-6-16,0 0-846 0</inkml:trace>
  <inkml:trace contextRef="#ctx0" brushRef="#br0" timeOffset="78634.17">27882 7623 964 0,'0'0'0'0,"0"0"0"0,0 0 0 0,0 0-2 16,0 0 2-16,0 0-1 0,0 0 1 0,0 0-7 15,0 0 7-15,0 0-6 0,0 0 6 0,0 0 4 16,0 0-4-16,-2 12 4 0,-5 6-4 0,7-18 16 16,0 0-16-16,-9 31 17 0,-5 14-17 0,14-45 29 15,0 0-29-15,-16 59 30 0,0 6-30 0,16-65 28 0,0 0-28 16,-14 64 28-16,2-1-28 0,12-63 24 0,0 0-24 15,-11 58 24-15,1-7-24 0,10-51 19 0,0 0-19 16,-13 43 19-16,-1-7-19 0,14-36 13 0,0 0-13 0,-12 28 14 16,5-6-14-16,7-22 10 0,0 0-10 15,-7 13 10-15,-2-12-10 0,0 1-868 0</inkml:trace>
  <inkml:trace contextRef="#ctx0" brushRef="#br0" timeOffset="78950.5">27691 8011 908 0,'0'0'0'0,"0"-12"0"16,2-23 0-16,-2 35 7 0,0 0-7 0,7-45 7 15,4-12-7-15,-11 57 14 0,0 0-14 0,14-54 14 16,2 11-14-16,-16 43 16 0,0 0-16 0,14-29 17 16,-5 10-17-16,-9 19 14 0,0 0-14 0,21-16 15 15,21 2-15-15,-42 14 20 0,0 0-20 0,42-15 20 16,-10 8-20-16,-32 7 27 0,0 0-27 0,34 1 28 0,15 8-28 16,-49-9 30-16,0 0-30 0,49 9 30 0,-4 3-30 15,-45-12 29-15,0 0-29 0,42 21 29 0,-2 10-29 16,-40-31 30-16,0 0-30 0,34 33 30 0,-8-4-30 15,-26-29 28-15,0 0-28 0,20 26 28 0,-6-5-28 16,-14-21 26-16,0 0-26 0,9 24 27 0,-6 9-27 16,-3-33 23-16,0 0-23 0,-7 33 23 0,-9-2-23 15,16-31 23-15,0 0-23 0,-26 28 23 0,-11 1-23 0,37-29 11 16,0 0-11-16,-39 29 11 0,-3-1-11 0,42-28 5 16,0 0-5-16,-41 23 6 0,4-6-6 0,37-17 0 15,0 0 0-15,-35 14 0 0,3-4 0 0,32-10-18 16,0 0 18-16,-30 5-18 0,2 4 18 0,-2 1-1053 0</inkml:trace>
  <inkml:trace contextRef="#ctx0" brushRef="#br0" timeOffset="79336.42">28529 7526 841 0,'0'0'0'0,"0"0"0"15,0 0 0-15,0 0-2 0,0 0 2 0,0 0-2 16,-5 7 2-16,5-7 0 0,0 0 0 0,0 0 0 0,-7 23 0 16,7-23 2-16,0 0-2 0,-4 22 3 0,-1 4-3 15,5-26 6-15,0 0-6 0,-7 35 7 0,0 6-7 16,7-41 17-16,0 0-17 0,-4 45 17 0,3 7-17 15,1-52 24-15,0 0-24 0,0 52 25 0,1-3-25 16,-1-49 26-16,0 0-26 0,6 36 27 0,1-12-27 16,-7-24 23-16,0 0-23 0,10 14 24 0,4 1-24 0,-14-15 19 15,0 0-19-15,18 13 19 0,1-6-19 0,-19-7 19 16,0 0-19-16,27 0 20 0,12-7-20 0,-39 7 16 16,0 0-16-16,37-9 17 0,-9 0-17 0,-28 9 14 15,0 0-14-15,26-15 14 0,13-11-14 0,-39 26 7 0,0 0-7 16,37-26 8-16,-12 9-8 0,-25 17 0 0,0 0 0 15,16-13 0-15,-4 1 0 0,1 0-834 0</inkml:trace>
  <inkml:trace contextRef="#ctx0" brushRef="#br0" timeOffset="79574.44">28529 7756 639 0,'0'0'0'0,"0"0"0"16,11-8 0-16,-11 8 0 0,0 0 0 0,9-7 0 16,3 2 0-16,-12 5 6 0,0 0-6 0,28-9 6 15,25-7-6-15,-53 16 11 0,0 0-11 0,55-19 12 0,-9 4-12 16,-46 15 10-16,0 0-10 0,44-14 10 15,3-5-10-15,1 2-461 0</inkml:trace>
  <inkml:trace contextRef="#ctx0" brushRef="#br0" timeOffset="79850.73">28579 7466 852 0,'0'0'0'16,"0"0"0"-16,-16 3 0 0,16-3 0 0,0 0 0 16,-13 4 0-16,13-4 0 0,0 0 0 0,0 0 0 15,0 0 0-15,0 0 0 0,0 0 3 0,0 0-3 0,7-4 3 16,15 4-3-16,-22 0 11 0,0 0-11 0,37-9 12 16,21-3-12-16,-58 12 17 0,0 0-17 0,62-10 17 15,-1 5-17-15,-61 5 17 0,0 0-17 0,64-11 17 16,6-2-17-16,-70 13 17 0,0 0-17 0,73-11 17 15,1 11-17-15,0 0-678 0</inkml:trace>
  <inkml:trace contextRef="#ctx0" brushRef="#br0" timeOffset="80135.92">29598 7300 718 0,'0'0'0'0,"0"0"0"0,-9 1 0 16,9-1 1-16,0 0-1 0,-28 12 2 0,-30 13-2 15,58-25 4-15,0 0-4 0,-64 31 5 0,4 5-5 16,60-36 2-16,0 0-2 0,-56 36 3 0,3-3-3 16,53-33 0-16,0 0 0 0,-46 35 0 0,7 0 0 15,39-35 0-15,0 0 0 0,-30 34 0 0,9 2 0 16,21-36 0-16,0 0 0 0,-10 28 0 0,8-5 0 0,2-23 0 16,0 0 0-16,5 19 1 0,6-4-1 0,-11-15 1 15,0 0-1-15,16 12 2 0,5-3-2 0,-21-9 7 0,0 0-7 16,26 7 8-16,6-2-8 0,-32-5 20 0,0 0-20 15,28 5 21-15,-5 2-21 0,-23-7 32 0,0 0-32 16,16 5 33-16,-5-3-33 0,-11-2 32 0,0 0-32 16,0 0 32-16,-13 21-32 0,13-21 30 15,0 0-30-15,-30 17 30 0,-17 6-30 0,-3-1-678 0</inkml:trace>
  <inkml:trace contextRef="#ctx0" brushRef="#br0" timeOffset="80458.58">30104 7291 807 0,'0'0'0'0,"0"0"0"0,-7 5 0 16,7-5 0-16,0 0 0 0,-21 12 0 0,-23 18 0 15,44-30 10-15,0 0-10 0,-51 43 10 0,-7 5-10 16,58-48 17-16,0 0-17 0,-57 56 17 0,4 4-17 16,53-60 21-16,0 0-21 0,-42 59 22 0,15-4-22 15,27-55 21-15,0 0-21 0,-14 49 21 0,18 3-21 16,-4-52 24-16,0 0-24 0,19 45 25 0,15-5-25 16,-34-40 27-16,0 0-27 0,51 27 28 0,18-13-28 15,-69-14 32-15,0 0-32 0,79-2 32 0,11-11-32 0,-90 13 30 16,0 0-30-16,102-26 30 0,10-11-30 0,-112 37 28 15,0 0-28-15,109-40 28 0,-3-1-28 0,-2 1-863 0</inkml:trace>
  <inkml:trace contextRef="#ctx0" brushRef="#br0" timeOffset="86618.53">25552 7133 561 0,'0'0'0'0,"0"0"0"16,0 0 0-16,0 0 2 0,0 0-2 0,0 0 3 16,0 0-3-16,0 0 6 0,0 0-6 0,7 18 7 15,-7-18-7-15,0 0 7 0,0 0-7 0,0 7 7 16,0-7-7-16,0 0 3 0,0 0-3 0,0 8 4 15,-2 1-4-15,2-9 2 0,0 0-2 0,-5 9 3 16,-2 10-3-16,7-19 3 0,0 0-3 0,-16 26 3 16,-9 12-3-16,25-38 4 0,0 0-4 0,-28 46 5 0,-7 13-5 15,35-59 9-15,0 0-9 0,-36 62 10 0,3 6-10 16,33-68 17-16,0 0-17 0,-28 69 18 0,6-5-18 16,22-64 31-16,0 0-31 0,-10 52 31 0,10-7-31 15,0-45 40-15,0 0-40 0,10 36 40 0,8-8-40 16,-18-28 38-16,0 0-38 0,25 21 38 0,5-9-38 15,-30-12 30-15,0 0-30 0,46 4 31 0,26-4-31 0,-72 0 28 16,0 0-28-16,79-16 28 0,13-12-28 0,-92 28 26 16,0 0-26-16,90-33 26 0,-5-3-26 0,-85 36 22 15,0 0-22-15,72-33 23 0,-24 11-23 0,-48 22 27 16,0 0-27-16,31-18 28 0,-13 10-28 0,-18 8 29 0,0 0-29 16,9-11 30-16,-13 3-30 0,4 8 25 0,0 0-25 15,-23 0 26-15,-28 12-26 0,51-12 22 0,0 0-22 16,-74 31 23-16,-19 26-23 0,93-57 20 0,0 0-20 15,-104 73 20-15,-2-1-20 0,106-72 13 0,0 0-13 0,-97 73 13 16,12-4-13-16,85-69 8 0,0 0-8 0,-69 64 8 16,20-10-8-16,49-54 4 0,0 0-4 0,-30 43 5 15,14-22-5-15,16-21 2 0,0 0-2 0,-5 16 3 16,8-11-3-16,-3-5 2 0,0 0-2 0,27-4 3 16,31-10-3-16,-58 14 3 0,0 0-3 0,72-20 3 15,20-13-3-15,-92 33 5 0,0 0-5 0,102-38 5 16,13-4-5-16,-115 42 7 0,0 0-7 0,120-48 7 15,7-9-7-15,-127 57 7 0,0 0-7 0,120-59 8 16,-9-7-8-16,-111 66 13 0,0 0-13 0,95-61 13 16,-28 16-13-16,-67 45 18 0,0 0-18 0,48-31 19 0,-24 17-19 15,-24 14 18-15,0 0-18 0,9-6 19 0,-14-3-19 16,5 9 16-16,0 0-16 0,-35 14 17 0,-34 24-17 16,69-38 12-16,0 0-12 0,-85 57 13 0,-6 16-13 15,91-73 11-15,0 0-11 0,-89 78 11 0,6-1-11 16,83-77 6-16,0 0-6 0,-65 78 6 0,26-5-6 15,39-73 2-15,0 0-2 0,-23 57 3 0,18-19-3 0,5-38 0 16,0 0 0-16,14 28 1 0,23-7-1 0,-37-21 0 16,0 0 0-16,55 8 1 0,12-13-1 0,-67 5 0 15,0 0 0-15,81-17 0 0,23-11 0 0,-104 28 0 16,0 0 0-16,117-35 0 0,15-3 0 0,-132 38 0 0,0 0 0 16,139-41 0-16,1 1 0 0,-140 40 1 0,0 0-1 15,139-45 1-15,-8-9-1 0,-131 54 3 0,0 0-3 16,116-58 3-16,-14-3-3 0,-102 61 5 0,0 0-5 15,85-61 6-15,-27 9-6 0,-58 52 5 0,0 0-5 16,37-41 6-16,-16 18-6 0,-21 23 6 0,0 0-6 0,-1-8 6 16,-22 4-6-16,23 4 5 0,0 0-5 0,-55 16 5 15,-35 25-5-15,90-41 5 0,0 0-5 0,-99 59 6 16,0 16-6-16,99-75 2 0,0 0-2 0,-95 72 2 16,12-9-2-16,83-63 0 0,0 0 0 0,-65 53 1 15,23-13-1-15,42-40 0 0,0 0 0 0,-30 36 0 16,14-3 0-16,16-33 0 0,0 0 0 0,-5 21 0 15,6-9 0-15,-1-12 0 0,0 0 0 0,21 5 0 16,27-3 0-16,-48-2 0 0,0 0 0 0,64-10 0 16,11-18 0-16,-75 28 1 0,0 0-1 0,94-36 1 15,17-8-1-15,-111 44 3 0,0 0-3 0,116-46 4 16,1 1-4-16,-117 45 7 0,0 0-7 0,109-54 8 0,-1-1-8 16,-108 55 12-16,0 0-12 0,99-66 12 0,-15-2-12 15,-84 68 14-15,0 0-14 0,64-57 14 0,-27 26-14 16,-37 31 15-16,0 0-15 0,23-21 16 0,-9 9-16 15,-14 12 9-15,0 0-9 0,0 0 9 0,-23-5-9 16,23 5 4-16,0 0-4 0,-48 17 5 0,-36 20-5 16,84-37 3-16,0 0-3 0,-96 52 3 0,-1 13-3 0,97-65 1 15,0 0-1-15,-97 71 2 0,4 0-2 0,93-71 0 16,0 0 0-16,-87 80 1 0,8 10-1 0,79-90-1 0,0 0 1 16,-60 80 0-16,28-25 0 0,32-55-5 0,0 0 5 15,-16 38-4-15,11-19 4 0,5-19-8 0,0 0 8 16,23 2-8-16,35-16 8 0,-58 14-10 15,0 0 10-15,85-28-9 0,19-8 9 0,-104 36-6 0,0 0 6 16,115-49-5-16,10-2 5 0,-125 51-3 0,0 0 3 16,127-54-2-16,2 5 2 0,-129 49-1 0,0 0 1 0,123-51 0 15,-1-10 0-15,-122 61-1 0,0 0 1 0,107-68 0 16,-13-1 0-16,-94 69 0 0,0 0 0 0,72-64 0 16,-28 17 0-16,-44 47-1 0,0 0 1 0,30-34 0 15,-14 17 0-15,-16 17-1 0,0 0 1 0,-5-16-1 16,-23 4 1-16,28 12-2 0,0 0 2 0,-60 0-1 15,-37 17 1-15,97-17-1 0,0 0 1 0,-115 37 0 16,-17 14 0-16,132-51 0 0,0 0 0 0,-134 64 0 16,5 6 0-16,129-70-1 0,0 0 1 0,-116 71 0 15,13-6 0-15,103-65-1 0,0 0 1 0,-83 54 0 0,30-18 0 16,53-36-1-16,0 0 1 0,-31 25 0 0,15-13 0 16,16-12-1-16,0 0 1 0,-5 7 0 0,5-7 0 15,0 0-1-15,0 0 1 0,24-6 0 0,50-13 0 16,-74 19-1-16,0 0 1 0,104-32 0 0,18-7 0 15,-122 39-1-15,0 0 1 0,131-43 0 0,8-3 0 16,-139 46 0-16,0 0 0 0,139-52 0 0,-3-2 0 16,-136 54 0-16,0 0 0 0,132-57 0 0,-3-4 0 15,-129 61 0-15,0 0 0 0,110-52 0 0,-24 4 0 16,-86 48 1-16,0 0-1 0,62-40 1 0,-27 19-1 0,-35 21 1 16,0 0-1-16,19-12 2 0,-8 5-2 0,-11 7 0 15,0 0 0-15,0 0 1 0,-28 23-1 0,28-23 0 0,0 0 0 16,-43 33 0-16,-24 15 0 0,67-48 0 0,0 0 0 15,-74 64 0-15,4 5 0 0,70-69 0 0,0 0 0 16,-62 77 0-16,11 0 0 0,51-77 0 0,0 0 0 0,-41 66 0 16,20-19 0-16,21-47-2 0,0 0 2 0,-7 31-2 15,9-17 2-15,-2-14-4 0,0 0 4 0,30 3-3 16,35-15 3-16,-65 12-6 0,0 0 6 0,83-19-6 16,21-5 6-16,-104 24-7 0,0 0 7 0,115-33-7 15,15-7 7-15,-130 40-3 0,0 0 3 0,138-38-3 16,6-2 3-16,-144 40-1 0,0 0 1 0,145-45 0 15,-7-7 0-15,-138 52 0 0,0 0 0 0,113-51 0 16,-22 9 0-16,-91 42 0 0,0 0 0 0,67-33 0 16,-30 18 0-16,-37 15 0 0,0 0 0 0,23-13 1 15,-10 7-1-15,-13 6 0 0,0 0 0 0,0 0 0 16,-18-2 0-16,18 2 0 0,0 0 0 0,-44 12 0 0,-32 17 0 16,76-29 0-16,0 0 0 0,-85 37 0 15,2 8 0-15,83-45-1 0,0 0 1 0,-68 45 0 0,18-11 0 16,50-34-3-16,0 0 3 0,-33 25-3 0,13-13 3 15,20-12-5-15,0 0 5 0,-8 8-5 0,8-8 5 16,0 0-7-16,0 0 7 0,14-5-6 0,23-2 6 16,-37 7-5-16,0 0 5 0,54-21-4 0,20-11 4 0,-74 32-2 15,0 0 2-15,83-35-2 0,11 2 2 0,-94 33 0 16,0 0 0-16,95-28 0 0,-3 2 0 0,-92 26 0 16,0 0 0-16,88-24 0 0,-12 2 0 0,-76 22 1 15,0 0-1-15,56-18 1 0,-22 8-1 0,-34 10 2 16,0 0-2-16,19-5 3 0,-8 1-3 0,-11 4 4 15,0 0-4-15,7-1 4 0,-7 1-4 0,0 0 3 0,0 0-3 16,0 0 3-16,-7 5-3 0,7-5 2 0,0 0-2 0,-25 15 2 16,-15 11-2-16,40-26 0 0,0 0 0 15,-43 40 0-15,-4 15 0 0,47-55-1 0,0 0 1 0,-44 63 0 16,5 8 0-16,39-71-2 0,0 0 2 0,-29 62-2 16,12-24 2-16,17-38-5 0,0 0 5 0,-9 24-5 15,7-12 5-15,2-12-7 0,0 0 7 0,14 2-6 16,18-7 6-16,-32 5-7 0,0 0 7 0,46-16-7 15,16-18 7-15,-62 34-8 0,0 0 8 0,61-38-7 16,-9-4 7-16,-52 42-6 0,0 0 6 0,44-40-6 16,-13 4 6-16,-31 36-1 0,0 0 1 0,23-36 0 15,-10-1 0-15,-13 37 0 0,0 0 0 0,3-31 0 16,-8 2 0-16,5 29 2 0,0 0-2 0,-16-28 2 0,-16-3-2 16,32 31 2-16,0 0-2 0,-56-29 2 0,-31 4-2 15,87 25 1-15,0 0-1 0,-116-12 2 0,-32 9-2 16,148 3 0-16,0 0 0 0,-166 10 0 0,-19 13 0 15,185-23-1-15,0 0 1 0,-189 34 0 0,4 8 0 16,185-42-4-16,0 0 4 0,-176 55-3 0,10 6 3 16,166-61-7-16,0 0 7 0,-150 69-6 0,25-8 6 15,125-61-8-15,0 0 8 0,-101 48-8 0,29-19 8 16,72-29-7-16,0 0 7 0,-51 21-7 0,22-10 7 0,29-11-4 16,0 0 4-16,-12 1-4 0,12-1 4 0,0 0-2 15,0 0 2-15,21-17-1 0,41-23 1 0,-62 40 0 0,0 0 0 16,79-50 0-16,8-7 0 0,-87 57 0 0,0 0 0 15,86-52 0-15,2 3 0 0,-88 49 0 0,0 0 0 16,89-48 1-16,-5-7-1 0,-84 55 0 0,0 0 0 16,72-51 0-16,-15 12 0 0,-57 39-1 0,0 0 1 15,41-33-1-15,-20 14 1 0,-21 19-2 0,0 0 2 0,8-12-2 16,-11 3 2-16,3 9-4 0,0 0 4 0,-32 5-3 16,-40 19 3-16,72-24-4 0,0 0 4 0,-99 33-3 15,-28 7 3-15,127-40-3 0,0 0 3 0,-146 43-3 16,-13-1 3-16,159-42-2 0,0 0 2 0,-175 48-2 15,-12 4 2-15,187-52-1 0,0 0 1 0,-171 49-1 16,23-1 1-16,148-48-1 0,0 0 1 0,-123 40-1 16,26-14 1-16,97-26 0 0,0 0 0 0,-74 19 0 15,22-7 0-15,52-12 0 0,0 0 0 0,-33 7 1 16,15-2-1-16,18-5 3 0,0 0-3 0,0 0 3 16,0-10-3-16,0 10 5 0,0 0-5 0,23-23 5 0,34-32-5 15,-57 55 7-15,0 0-7 0,72-64 8 0,7-2-8 16,-79 66 11-16,0 0-11 0,88-76 11 0,10-14-11 15,-98 90 15-15,0 0-15 0,95-97 15 0,-5-3-15 16,-90 100 7-16,0 0-7 0,79-92 8 0,-21 23-8 16,-58 69 5-16,0 0-5 0,43-49 5 0,-22 23-5 15,-21 26 2-15,0 0-2 0,-7-7 3 0,-32 11-3 16,39-4 1-16,0 0-1 0,-72 21 2 0,-47 18-2 0,119-39 0 16,0 0 0-16,-141 58 0 0,-33 23 0 0,174-81 0 15,0 0 0-15,-208 100 0 0,-25-3 0 0,233-97 0 16,0 0 0-16,-231 97 0 0,14-7 0 0,217-90-1 0,0 0 1 15,-184 76 0-15,34-17 0 0,150-59-1 16,0 0 1-16,-120 38-1 0,29-19 1 0,91-19-1 0,0 0 1 16,-71 9 0-16,18-6 0 0,53-3-1 0,0 0 1 0,-37-3 0 15,14-6 0-15,23 9 0 0,0 0 0 16,-14-15 0-16,5-4 0 0,9 19 3 0,0 0-3 0,0-33 3 16,9-19-3-16,-9 52 7 0,0 0-7 0,14-59 7 15,6 4-7-15,-20 55 12 0,0 0-12 0,17-52 13 16,-10 19-13-16,-7 33 8 0,0 0-8 0,2-31 8 15,-4 1-8-15,2 30 6 0,0 0-6 0,-5-21 7 16,-4 6-7-16,9 15 5 0,0 0-5 0,-23 3 5 16,-19 13-5-16,42-16 4 0,0 0-4 0,-65 36 4 15,-32 23-4-15,97-59 0 0,0 0 0 0,-108 74 1 16,-5 16-1-16,113-90 0 0,0 0 0 0,-106 92 0 0,22-14 0 16,84-78-2-16,0 0 2 0,-69 68-1 15,23-15 1-15,46-53-3 0,0 0 3 0,-23 42-3 0,16-11 3 16,7-31-5-16,0 0 5 0,19 24-4 0,29 0 4 15,-48-24-4-15,0 0 4 0,69 4-4 0,19-15 4 16,-88 11-3-16,0 0 3 0,108-20-2 0,20-8 2 16,-128 28-2-16,0 0 2 0,147-29-2 0,22-8 2 15,-169 37-2-15,0 0 2 0,192-43-1 0,6-7 1 16,-198 50-1-16,0 0 1 0,194-56 0 0,-14-4 0 16,-180 60 0-16,0 0 0 0,160-57 0 0,-22 1 0 0,-138 56 0 15,0 0 0-15,113-38 1 0,-28 16-1 0,-85 22 0 16,0 0 0-16,67-5 1 0,-18 13-1 0,-49-8 1 15,0 0-1-15,37 24 1 0,-7 21-1 0,-30-45 0 0,0 0 0 16,25 56 0-16,-4-3 0 0,-21-53-1 0,0 0 1 16,25 51 0-16,3-10 0 0,-28-41-2 0,0 0 2 15,30 28-2-15,-4-13 2 0,-26-15-5 0,0 0 5 16,39 7-5-16,21-5 5 0,-60-2-7 0,0 0 7 0,74-9-6 16,9-10 6-16,-83 19-4 0,0 0 4 0,93-29-3 15,10-2 3-15,-103 31-2 0,0 0 2 0,107-36-2 16,3-1 2-16,-110 37-1 0,0 0 1 0,104-36-1 15,-11 6 1-15,-93 30 0 0,0 0 0 0,80-19 0 16,-20 11 0-16,-60 8 0 0,0 0 0 0,51 1 0 16,-11 13 0-16,-40-14 0 0,0 0 0 0,36 23 0 15,-3 8 0-15,-33-31 0 0,0 0 0 0,32 36 0 16,-6-3 0-16,-26-33 0 0,0 0 0 0,22 33 0 16,-7-7 0-16,-15-26-1 0,0 0 1 0,20 24 0 15,3-1 0-15,-23-23-2 0,0 0 2 0,23 19-1 0,1-7 1 16,-24-12-3-16,0 0 3 0,36 7-2 0,15-2 2 15,-51-5-5-15,0 0 5 0,60 2-4 0,10-2 4 16,-70 0-4-16,0 0 4 0,78-2-3 0,3-3 3 16,-81 5-3-16,0 0 3 0,81-7-3 0,6 0 3 15,-87 7-1-15,0 0 1 0,91-5-1 0,8-7 1 16,-99 12 0-16,0 0 0 0,101-12 0 0,-1-1 0 0,-100 13 0 16,0 0 0-16,92-5 0 0,-7 7 0 0,-85-2 0 15,0 0 0-15,72 5 1 0,-21 6-1 0,-51-11 1 16,0 0-1-16,42 12 2 0,-6 0-2 0,-36-12 1 15,0 0-1-15,30 12 2 0,-2 3-2 0,-28-15 0 0,0 0 0 16,23 21 1-16,-7-3-1 0,-16-18 0 0,0 0 0 16,-2 10 0-16,-21-12 0 0,0 0-1209 0</inkml:trace>
  <inkml:trace contextRef="#ctx0" brushRef="#br0" timeOffset="95036.49">18627 8556 191 0,'0'0'0'0,"0"0"0"0,54 0 0 16,-54 0 6-16,0 0-6 0,50-4 7 0,1 1-7 15,-51 3 16-15,0 0-16 0,58 0 16 0,9 3-16 16,-67-3 27-16,0 0-27 0,65 4 27 0,9-1-27 16,-74-3 33-16,0 0-33 0,76 6 34 0,-2-3-34 15,-74-3 28-15,0 0-28 0,76 2 29 0,-3 1-29 16,-73-3 24-16,0 0-24 0,72 4 24 0,-5-8-24 0,-67 4 21 15,0 0-21-15,72-2 22 0,1 1-22 0,-73 1 21 16,0 0-21-16,68-2 22 0,-4 2-22 0,-64 0 27 16,0 0-27-16,69-3 27 0,8-4-27 0,-77 7 21 15,0 0-21-15,76-6 22 0,0-2-22 0,-76 8 24 0,0 0-24 16,74-4 25-16,0 1-25 0,-74 3 24 0,0 0-24 16,67-4 25-16,5-1-25 0,-72 5 19 0,0 0-19 15,73-5 20-15,-4 2-20 0,-69 3 11 0,0 0-11 16,60 0 11-16,-4 3-11 0,-56-3 11 0,0 0-11 0,56 5 11 15,8-5-11-15,-64 0 9 0,0 0-9 16,67 0 10-16,5 4-10 0,-72-4 7 0,0 0-7 0,78 1 8 16,5 1-8-16,-83-2 7 0,0 0-7 0,83-2 8 15,3 1-8-15,-86 1 10 0,0 0-10 0,94-4 11 16,-1 1-11-16,-93 3 12 0,0 0-12 0,97-2 12 16,-3 0-12-16,-94 2 13 0,0 0-13 0,95 2 14 15,-3 3-14-15,-92-5 16 0,0 0-16 0,93 5 17 16,2-1-17-16,-95-4 18 0,0 0-18 0,99 3 19 15,0-3-19-15,-99 0 16 0,0 0-16 0,104 0 17 16,2 0-17-16,-106 0 14 0,0 0-14 0,106 4 15 16,-2-4-15-16,-104 0 12 0,0 0-12 0,102 0 13 0,6 2-13 15,-108-2 16-15,0 0-16 0,107 3 17 0,-6 0-17 16,-101-3 13-16,0 0-13 0,98 4 13 0,-2-4-13 16,-96 0 10-16,0 0-10 0,95 0 10 0,-3 3-10 15,-92-3 9-15,0 0-9 0,90 2 10 0,5-4-10 16,-95 2 7-16,0 0-7 0,88-1 8 0,-12-1-8 15,-76 2 6-15,0 0-6 0,63 0 6 0,-18 3-6 16,-45-3 3-16,0 0-3 0,28 2 4 0,-9-2-4 0,-19 0 4 16,0 0-4-16,13 0 4 0,-5 4-4 0,-8-4 3 15,0 0-3-15,0 0 4 0,11 0-4 0,-11 0 3 16,0 0-3-16,0 0 3 0,0 0-3 0,0 0 1 0,0 0-1 16,-12 5 2-16,-33 5-2 0,1 2-885 0</inkml:trace>
  <inkml:trace contextRef="#ctx0" brushRef="#br0" timeOffset="109253.48">14785 9695 617 0,'0'0'0'0,"0"0"0"0,0 0 0 16,0 0 5-16,0 0-5 0,0 0 6 0,0 0-6 15,0 0 19-15,0 0-19 0,0 0 20 0,0 0-20 16,0 0 25-16,0 0-25 0,0 0 26 0,0 0-26 0,0 0 28 16,0 0-28-16,0 0 29 0,0 0-29 0,0 0 20 15,0 0-20-15,0 0 20 0,0 0-20 0,0 0 20 16,0 0-20-16,0 0 21 0,0 0-21 0,0 0 26 0,0 0-26 16,0 0 26-16,0 0-26 0,0 0 26 0,0 0-26 15,0 0 26-15,0 0-26 0,0 0 28 0,0 0-28 16,0 0 29-16,18 10-29 0,-18-10 24 0,0 0-24 15,17 2 25-15,15-1-25 0,-32-1 32 0,0 0-32 16,35 4 32-16,6 1-32 0,-41-5 29 0,0 0-29 0,42 5 30 16,4 0-30-16,-46-5 30 0,0 0-30 0,49 0 31 15,10 2-31-15,-59-2 31 0,0 0-31 0,58 4 32 16,2-1-32-16,-60-3 28 16,0 0-28-16,65 4 29 0,7-8-29 0,-72 4 27 0,0 0-27 0,78-3 28 15,0-1-28-15,-78 4 25 0,0 0-25 0,82 0 26 16,-2 0-26-16,-80 0 25 0,0 0-25 0,72-2 25 15,2-3-25-15,-74 5 24 0,0 0-24 0,74-5 25 16,0 3-25-16,-74 2 27 0,0 0-27 0,71 0 27 16,-8 0-27-16,-63 0 24 0,0 0-24 0,60 0 24 0,2-7-24 15,-62 7 21-15,0 0-21 0,60-5 22 0,2 2-22 16,-62 3 21-16,0 0-21 0,58-4 22 0,7 1-22 16,-65 3 18-16,0 0-18 0,62-5 18 0,-4-4-18 15,-58 9 17-15,0 0-17 0,57-9 17 0,-1 6-17 16,-56 3 18-16,0 0-18 0,57-7 19 0,-3 2-19 15,-54 5 20-15,0 0-20 0,62-5 20 0,5 3-20 16,-67 2 17-16,0 0-17 0,65-2 17 0,-8-1-17 0,-57 3 14 16,0 0-14-16,60-7 15 0,7 3-15 0,-67 4 14 15,0 0-14-15,69-1 15 0,6-5-15 0,-75 6 13 16,0 0-13-16,76-1 13 0,-7 1-13 0,-69 0 11 16,0 0-11-16,71 0 12 0,3-4-12 0,-74 4 9 15,0 0-9-15,76-5 9 0,-2 0-9 0,-74 5 8 0,0 0-8 16,70-2 9-16,3 4-9 0,-73-2 7 0,0 0-7 15,67 2 7-15,1-1-7 0,-68-1 5 0,0 0-5 16,73 0 6-16,-1 0-6 0,-72 0 5 0,0 0-5 0,74-1 6 16,-2-5-6-16,-72 6 6 0,0 0-6 0,69-5 6 15,2 3-6-15,-71 2 6 0,0 0-6 0,74-1 6 16,0-3-6-16,-74 4 5 0,0 0-5 0,76-7 6 16,-7 6-6-16,-69 1 4 0,0 0-4 0,68 0 5 15,3 0-5-15,-71 0 4 0,0 0-4 0,76 0 4 16,10 0-4-16,-86 0 3 0,0 0-3 0,85 0 4 15,-6-2-4-15,-79 2 3 0,0 0-3 0,76-2 4 16,0-3-4-16,-76 5 4 0,0 0-4 0,76-2 4 16,3 0-4-16,-79 2 4 0,0 0-4 0,78-1 4 0,-6 1-4 15,-72 0 2-15,0 0-2 0,71 0 3 0,1 0-3 16,-72 0 2-16,0 0-2 0,76 0 2 0,0 0-2 16,-76 0 1-16,0 0-1 0,77 0 2 0,-3 0-2 15,-74 0 1-15,0 0-1 0,71 0 2 0,1 0-2 16,-72 0 1-16,0 0-1 0,76 0 2 0,2-2-2 15,-78 2 2-15,0 0-2 0,72 0 2 0,0 0-2 16,-72 0 1-16,0 0-1 0,66 2 2 0,-3 1-2 0,-63-3 2 16,0 0-2-16,62 4 3 0,1-1-3 15,-63-3 3-15,0 0-3 0,64 2 3 0,-1-2-3 0,-63 0 3 16,0 0-3-16,58 2 3 0,-5 1-3 0,-53-3 3 16,0 0-3-16,52 2 4 0,0-2-4 0,-52 0 4 15,0 0-4-15,52 0 4 0,-8 3-4 0,-44-3 4 0,0 0-4 16,46 0 5-16,1 2-5 0,-47-2 4 0,0 0-4 15,46 2 5-15,-12-1-5 0,-34-1 5 0,0 0-5 16,35 0 5-16,9 0-5 0,-44 0 4 0,0 0-4 0,41 0 4 16,-4 0-4-16,-37 0 5 0,0 0-5 0,35 0 6 15,-3 0-6-15,-32 0 6 0,0 0-6 0,28 0 7 16,4 0-7-16,-32 0 5 0,0 0-5 0,26 0 6 16,-8 0-6-16,-18 0 6 0,0 0-6 0,12 0 6 15,-1 0-6-15,-11 0 5 0,0 0-5 0,0 0 5 16,7 0-5-16,-7 0 4 0,0 0-4 0,0 0 4 15,0 0-4-15,0 0 4 0,0 0-4 0,0 0 5 16,0 0-5-16,0 0 5 0,0 0-5 0,0 0 5 16,7 0-5-16,-7 0 4 0,0 0-4 0,0 0 5 15,0 0-5-15,0 0 4 0,0 0-4 0,-14-1 4 0,-16-3-4 16,30 4 3-16,0 0-3 0,-46-7 4 0,-5 4-4 16,51 3 2-16,0 0-2 0,-59-2 3 0,-2 2-3 15,61 0 1-15,0 0-1 0,-66-3 2 0,-15-1-2 16,81 4 1-16,0 0-1 0,-81-3 1 0,2 1-1 15,79 2 0-15,0 0 0 0,-87-3 1 0,-8 1-1 16,95 2 0-16,0 0 0 0,-97-2 0 0,-3 2 0 16,100 0 0-16,0 0 0 0,-101 0 0 0,7-2 0 15,94 2-1-15,0 0 1 0,-97-1 0 0,-3-1 0 0,100 2-1 16,0 0 1-16,-99 0 0 0,9 0 0 0,90 0-1 16,0 0 1-16,-90 0-1 0,2 0 1 0,88 0-1 15,0 0 1-15,-85 2-1 0,10-1 1 0,75-1-1 0,0 0 1 16,-76 2-1-16,7 0 1 0,69-2-1 0,0 0 1 15,-69 0-1-15,7 0 1 0,62 0-1 0,0 0 1 16,-61 2 0-16,-1 1 0 0,62-3-1 0,0 0 1 16,-60 0 0-16,7 0 0 0,53 0-1 0,0 0 1 15,-49-3 0-15,-8 6 0 0,57-3 0 0,0 0 0 0,-60 0 0 16,-9 2 0-16,69-2 0 0,0 0 0 0,-67 1 0 16,-5 1 0-16,72-2 0 0,0 0 0 0,-76 2 0 15,-1 0 0-15,77-2 0 0,0 0 0 0,-82 0 0 16,-8 3 0-16,90-3 0 0,0 0 0 0,-93 2 0 15,1 3 0-15,92-5 0 0,0 0 0 0,-100 5 0 16,-3-1 0-16,103-4 0 0,0 0 0 0,-104 3 0 16,0-1 0-16,104-2 0 0,0 0 0 0,-104 0 0 15,-3 0 0-15,107 0 0 0,0 0 0 0,-104 3 0 0,-1-3 0 16,105 0 0-16,0 0 0 0,-102 2 0 0,5 3 0 16,97-5 0-16,0 0 0 0,-99 5 0 0,1-5 0 15,98 0 0-15,0 0 0 0,-96 0 0 0,10 0 0 16,86 0 0-16,0 0 0 0,-81 4 0 0,0 1 0 15,81-5-1-15,0 0 1 0,-81 4 0 0,3-4 0 16,78 0 0-16,0 0 0 0,-72-4 0 0,-1 8 0 16,73-4 0-16,0 0 0 0,-74 1 0 0,0 1 0 15,74-2 0-15,0 0 0 0,-78 0 0 0,-6 0 0 0,84 0 0 16,0 0 0-16,-88 0 0 0,5 0 0 0,83 0 0 16,0 0 0-16,-87 2 0 0,-3 5 0 0,90-7 0 15,0 0 0-15,-88 3 0 0,0 1 0 0,88-4 0 0,0 0 0 16,-99 7 0-16,-5 3 0 0,104-10 0 0,0 0 0 15,-107 9 0-15,1 1 0 0,106-10 0 0,0 0 0 16,-106 10 0-16,2 1 0 0,104-11 0 0,0 0 0 16,-101 8 0-16,1-2 0 0,100-6 0 0,0 0 0 0,-97 6 0 15,5 1 0-15,92-7 0 0,0 0 0 0,-94 9 0 16,8-4 0-16,86-5 0 0,0 0 0 0,-86 4 0 16,10-1 0-16,76-3 0 0,0 0 0 0,-67 5 0 15,16 1 0-15,51-6 0 0,0 0 0 0,-45 3 0 16,17-3 0-16,28 0 0 0,0 0 0 0,-23 0 0 15,11 2 0-15,12-2 0 0,0 0 0 0,0 0 0 16,-5 5 0-16,5-5-1 0,0 0 1 0,0 0 0 16,0 0 0-16,0 0-1 0,0 0 1 0,0 0-1 15,0 0 1-15,0 0-2 0,0 0 2 0,14 2-1 16,18 1 1-16,-32-3-2 0,0 0 2 0,45 7-2 0,8-3 2 16,-53-4-3-16,0 0 3 0,64 1-2 0,3-4 2 15,-67 3-2-15,0 0 2 0,77-2-1 0,13-3 1 16,-90 5-2-16,0 0 2 0,101-4-1 0,3 1 1 15,-104 3-1-15,0 0 1 0,108-7 0 0,8 5 0 16,-116 2 0-16,0 0 0 0,122-3 0 0,5-6 0 16,-127 9 0-16,0 0 0 0,125-8 0 0,4 2 0 15,-129 6 0-15,0 0 0 0,130-7 0 0,10-5 0 16,-140 12 0-16,0 0 0 0,139-14 1 0,6 2-1 0,-145 12 0 16,0 0 0-16,141-12 0 0,2 0 0 0,-143 12 0 15,0 0 0-15,142-14 0 0,5 2 0 0,-147 12 0 0,0 0 0 16,146-14 0-16,2 0 0 0,-148 14 0 15,0 0 0-15,159-12 0 0,2 0 0 0,-161 12 0 0,0 0 0 16,162-10 0-16,-3-1 0 0,-159 11 0 0,0 0 0 16,153-10 0-16,-8 1 0 0,-145 9 0 0,0 0 0 0,144-8 0 15,-2-8 0-15,-142 16 0 0,0 0 0 0,148-14 1 16,5 2-1-16,-153 12 0 0,0 0 0 0,154-10 1 16,-6 1-1-16,-148 9 0 0,0 0 0 0,144-7 0 15,-6 2 0-15,-138 5 0 0,0 0 0 0,134-3 0 16,-2 1 0-16,-132 2 0 0,0 0 0 0,131 0 0 15,-6 5 0-15,-125-5 0 0,0 0 0 0,115 0 0 16,5 0 0-16,-120 0 0 0,0 0 0 0,113 0 0 16,-4 0 0-16,-109 0 0 0,0 0 0 0,104-5 0 15,-2 1 0-15,-102 4 0 0,0 0 0 0,97-6 0 16,-10 4 0-16,-87 2 0 0,0 0 0 0,81-2 1 16,-7 2-1-16,-74 0 0 0,0 0 0 0,69-2 1 0,-2-5-1 15,-67 7 1-15,0 0-1 0,63-5 1 0,-8 5-1 16,-55 0 1-16,0 0-1 0,46 0 2 0,-14 0-2 15,-32 0 1-15,0 0-1 0,30 2 2 0,-7 0-2 16,-23-2 2-16,0 0-2 0,19 1 2 0,-5-2-2 16,-14 1 2-16,0 0-2 0,11-2 2 0,-4 4-2 15,-7-2 2-15,0 0-2 0,0 0 2 0,7 1-2 16,-7-1 1-16,0 0-1 0,0 0 2 0,7-5-2 16,-7 5 1-16,0 0-1 0,0 0 2 0,0 0-2 0,0 0 0 15,0 0 0-15,0 0 1 0,0 0-1 0,0 0 0 16,0 0 0-16,7 9 0 0,-5 0 0 0,-2-9-1 0,0 0 1 15,0 20-1-15,-7 15 1 0,7-35-3 0,0 0 3 16,-22 38-2-16,-20 0 2 0,42-38-6 0,0 0 6 16,-56 19-6-16,-11-33 6 0,-2 2-1735 0</inkml:trace>
  <inkml:trace contextRef="#ctx0" brushRef="#br0" timeOffset="115704.5">21534 7450 315 0,'0'0'0'16,"0"0"0"-16,-20-21 0 0,20 21 6 0,0 0-6 16,-19-24 7-16,-1 3-7 0,20 21 37 0,0 0-37 0,-19-19 37 15,0 7-37-15,19 12 86 0,0 0-86 0,-15-9 87 16,10 3-87-16,5 6 86 0,0 0-86 0,0 0 86 15,0 0-86-15,0 0 55 0,0 0-55 0,0 0 56 16,-7 6-56-16,7-6 46 0,0 0-46 0,-2 21 46 16,2 12-46-16,0-33 38 0,0 0-38 0,0 35 39 15,4-11-39-15,-4-24 29 0,0 0-29 0,10 21 30 16,8-4-30-16,-18-17 27 0,0 0-27 0,23 12 27 16,3-8-27-16,-26-4 23 0,0 0-23 0,36-6 23 15,10-9-23-15,-46 15 42 0,0 0-42 0,58-28 42 0,5-8-42 16,-63 36 52-16,0 0-52 0,69-45 53 0,9-4-53 15,-78 49 64-15,0 0-64 0,81-48 64 0,4 3-64 16,-85 45 53-16,0 0-53 0,82-40 54 0,1 0-54 16,-83 40 44-16,0 0-44 0,81-38 45 0,-8 4-45 15,-73 34 36-15,0 0-36 0,60-30 36 0,-11 8-36 16,-49 22 23-16,0 0-23 0,41-18 23 0,-8-1-23 16,-33 19 14-16,0 0-14 0,27-12 14 0,-13 7-14 0,-14 5 2 15,0 0-2-15,12 0 3 0,-3 0-3 0,-9 0 0 16,0 0 0-16,5 4 0 0,-1 9 0 0,-1 1-1328 15</inkml:trace>
  <inkml:trace contextRef="#ctx0" brushRef="#br0" timeOffset="116034.8">21941 7078 774 0,'0'0'0'0,"0"0"0"16,2 5 0-16,-2-5 0 0,0 0 0 0,5 19 0 15,0 12 0-15,-5-31 0 0,0 0 0 0,7 51 0 16,2 13 0-16,-9-64-1 0,0 0 1 0,11 76 0 16,1 10 0-16,-12-86-3 0,0 0 3 0,18 85-3 15,5-9 3-15,-23-76-4 0,0 0 4 0,28 64-4 16,4-15 4-16,-32-49-1 0,0 0 1 0,42 36 0 16,13-12 0-16,-55-24 0 0,0 0 0 0,65 5 1 15,20-18-1-15,-85 13 18 0,0 0-18 0,93-32 18 16,11-9-18-16,-104 41 39 0,0 0-39 0,104-52 40 0,2-5-40 15,-106 57 67-15,0 0-67 0,109-69 68 0,4-7-68 16,-113 76 64-16,0 0-64 0,126-77 65 0,1 8-65 16,-127 69 43-16,0 0-43 0,123-60 44 0,-17 11-44 15,-106 49 44-15,0 0-44 0,93-40 45 0,-20 9-45 16,-73 31 42-16,0 0-42 0,51-34 42 0,-25-10-42 16,3-1-989-16</inkml:trace>
  <inkml:trace contextRef="#ctx0" brushRef="#br0" timeOffset="126821.64">24208 10406 572 0,'0'0'0'0,"0"0"0"0,0 0 0 0,0 0 23 0,0 0-23 15,0 0 23-15,7-23-23 0,-7 23 87 0,0 0-87 16,0 0 87-16,-2-12-87 0,2 12 87 0,0 0-87 16,0-8 87-16,0 8-87 0,0 0 65 0,0 0-65 15,3-9 65-15,-3 9-65 0,0 0 46 0,0 0-46 0,0 0 46 16,2-7-46-16,-2 7 33 0,0 0-33 0,0 0 34 16,0 0-34-16,0 0 26 0,0 0-26 0,0 0 26 15,9 35-26-15,-9-35 19 0,0 0-19 0,7 43 20 16,-2 11-20-16,-5-54 18 0,0 0-18 0,4 50 18 15,-1-4-18-15,-3-46 19 0,0 0-19 0,7 33 19 16,2-14-19-16,-9-19 20 0,0 0-20 0,6 12 20 16,1-3-20-16,-7-9 21 0,0 0-21 0,14 4 22 15,9 4-22-15,-23-8 28 0,0 0-28 0,37 0 28 16,23-8-28-16,-60 8 27 0,0 0-27 0,81-25 27 16,30-21-27-16,-111 46 34 0,0 0-34 0,125-57 35 15,4-7-35-15,-129 64 40 0,0 0-40 0,134-65 41 0,-3 8-41 16,-131 57 40-16,0 0-40 0,134-53 41 0,3-1-41 15,-137 54 38-15,0 0-38 0,127-43 38 0,-19 6-38 16,-108 37 30-16,0 0-30 0,92-24 30 0,-17 7-30 16,-75 17 27-16,0 0-27 0,55-10 28 0,-20 6-28 15,-35 4 14-15,0 0-14 0,20 0 15 0,-4 0-15 16,-16 0 6-16,0 0-6 0,12 2 6 0,-1 0-6 0,-11-2 1 16,0 0-1-16,0 0 1 0,8 8-1 0,-8-8-1 15,0 0 1-15,-21-2-1 0,-35-11 1 0,-1-1-1497 16</inkml:trace>
  <inkml:trace contextRef="#ctx0" brushRef="#br0" timeOffset="144221.74">20415 14272 236 0,'0'0'0'0,"0"0"0"0,0 0 0 0,0 0 5 0,0 0-5 15,0 0 5-15,0 0-5 0,0 0 28 0,0 0-28 16,0 0 28-16,0 0-28 0,0 0 52 0,0 0-52 16,0 0 53-16,0 0-53 0,0 0 47 0,0 0-47 0,0 0 48 15,0 0-48-15,0 0 38 0,0 0-38 0,0 0 39 16,0 0-39-16,0 0 30 0,0 0-30 16,0 0 30-16,0 0-30 0,0 0 29 0,0 0-29 0,0 0 30 15,0 0-30-15,0 0 27 0,0 0-27 0,0 0 27 16,0 0-27-16,0 0 26 0,0 0-26 0,0 0 26 15,0 0-26-15,0 0 22 0,0 0-22 0,0 0 23 16,0 0-23-16,0 0 20 0,0 0-20 0,0 0 21 16,0 0-21-16,0 0 19 0,0 0-19 0,0 0 19 15,0 0-19-15,0 0 20 0,0 0-20 0,0 0 20 16,0 0-20-16,0 0 26 0,0 0-26 0,0 0 26 16,0 0-26-16,0 0 31 0,0 0-31 0,0 0 31 0,0 0-31 15,0 0 29-15,0 0-29 0,18-12 30 0,-2 8-30 16,-16 4 33-16,0 0-33 0,26-3 34 0,8-2-34 15,-34 5 36-15,0 0-36 0,37-7 37 0,-14 2-37 16,-23 5 34-16,0 0-34 0,17-4 35 0,6 1-35 16,-23 3 31-16,0 0-31 0,23-2 31 0,4-3-31 15,-27 5 28-15,0 0-28 0,28-4 29 0,4 1-29 0,-32 3 29 16,0 0-29-16,30-11 30 0,-6 3-30 0,-24 8 27 16,0 0-27-16,30-5 28 0,2-6-28 0,-32 11 23 15,0 0-23-15,28-7 24 0,-5 4-24 0,-23 3 23 0,0 0-23 16,25-2 24-16,8 0-24 0,-33 2 23 0,0 0-23 15,29-3 24-15,-12 1-24 0,-17 2 19 16,0 0-19-16,14 0 19 0,2 5-19 0,-16-5 16 0,0 0-16 16,16 0 16-16,9 0-16 0,-25 0 11 0,0 0-11 0,26 0 12 15,3 0-12-15,-29 0 10 0,0 0-10 0,30 2 10 16,-2-2-10-16,-28 0 9 0,0 0-9 0,21 0 10 16,2 4-10-16,-23-4 7 0,0 0-7 0,28 3 8 15,0 2-8-15,-28-5 7 0,0 0-7 0,28 5 8 16,-1 1-8-16,-27-6 7 0,0 0-7 0,30 5 7 15,11 2-7-15,-41-7 7 0,0 0-7 0,33 3 8 16,-7 2-8-16,-26-5 6 0,0 0-6 0,29 6 6 16,9-1-6-16,-38-5 6 0,0 0-6 0,39 7 7 15,-3 3-7-15,-36-10 8 0,0 0-8 0,37 7 8 16,8 3-8-16,-45-10 9 0,0 0-9 0,48 11 10 0,0-1-10 16,-48-10 9-16,0 0-9 0,46 11 10 0,-6-1-10 15,-40-10 11-15,0 0-11 0,37 9 11 0,-7-4-11 16,-30-5 11-16,0 0-11 0,28 5 11 0,11 2-11 15,-39-7 8-15,0 0-8 0,37 7 9 0,-7-2-9 16,-30-5 10-16,0 0-10 0,27 3 10 0,1-1-10 16,-28-2 9-16,0 0-9 0,30 2 10 0,3 0-10 15,-33-2 7-15,0 0-7 0,30 1 8 0,-8-2-8 16,-22 1 6-16,0 0-6 0,17-2 7 0,3 4-7 0,-20-2 7 16,0 0-7-16,23 3 8 0,-1 1-8 0,-22-4 6 15,0 0-6-15,25 1 7 0,0-2-7 0,-25 1 6 0,0 0-6 16,28-2 7-16,0 0-7 0,-28 2 6 0,0 0-6 15,27 0 7-15,-4 0-7 0,-23 0 5 0,0 0-5 16,24-2 6-16,8-3-6 0,-32 5 6 0,0 0-6 16,30-5 6-16,-9 3-6 0,-21 2 6 0,0 0-6 15,23-2 6-15,9 1-6 0,-32 1 6 0,0 0-6 0,35-2 7 16,-5 0-7-16,-30 2 5 0,0 0-5 0,32-1 6 16,9-5-6-16,-41 6 6 0,0 0-6 0,42-7 6 15,2 2-6-15,-44 5 5 0,0 0-5 0,42-5 5 16,-1 0-5-16,-41 5 5 0,0 0-5 0,39-5 6 15,0 1-6-15,-39 4 5 0,0 0-5 0,35-1 6 16,7-5-6-16,-42 6 6 0,0 0-6 0,44-7 6 16,-1 2-6-16,-43 5 5 0,0 0-5 0,44-3 6 15,5-1-6-15,-49 4 5 0,0 0-5 0,44 0 6 16,-5-3-6-16,-39 3 5 0,0 0-5 0,41-2 5 16,3-1-5-16,-44 3 4 0,0 0-4 0,47-4 4 15,-1 1-4-15,-46 3 3 0,0 0-3 0,46-2 4 0,5 0-4 16,-51 2 3-16,0 0-3 0,48-1 3 0,-8-1-3 15,-40 2 2-15,0 0-2 0,43-2 3 0,4 4-3 16,-47-2 2-16,0 0-2 0,51 2 2 0,-1-4-2 16,-50 2 2-16,0 0-2 0,49-2 2 0,4-3-2 15,-53 5 1-15,0 0-1 0,55-2 2 0,-1 0-2 16,-54 2 1-16,0 0-1 0,53-1 2 0,-7-1-2 0,-46 2 1 16,0 0-1-16,48-5 2 0,3-2-2 0,-51 7 1 15,0 0-1-15,55-11 1 0,5 5-1 0,-60 6 1 16,0 0-1-16,58-6 1 0,-2 1-1 0,-56 5 1 15,0 0-1-15,53-5 2 0,0 1-2 0,-53 4 2 0,0 0-2 16,51-6 2-16,-3 0-2 0,-48 6 3 0,0 0-3 16,42-5 3-16,-10 0-3 0,-32 5 3 0,0 0-3 15,26-5 3-15,1 0-3 0,-27 5 2 0,0 0-2 16,23-2 3-16,-11 2-3 0,-12 0 1 0,0 0-1 0,9 2 2 16,-2-4-2-16,-7 2 1 0,0 0-1 0,0 0 2 15,9-2-2-15,-9 2 0 0,0 0 0 0,0 0 1 16,0 0-1-16,0 0 0 0,0 0 0 0,0 0 0 15,0 0 0-15,0 0 0 0,0 0 0 0,-16-19 0 16,-32-19 0-16,3 0-1741 0</inkml:trace>
  <inkml:trace contextRef="#ctx0" brushRef="#br0" timeOffset="153569.59">13153 15350 830 0,'0'0'0'15,"0"0"0"-15,0 0 0 0,0 0 12 0,0 0-12 16,0 0 13-16,0 0-13 0,0 0 37 0,0 0-37 16,20-5 37-16,-10-7-37 0,-10 12 33 0,0 0-33 15,16-16 34-15,4 1-34 0,-20 15 32 0,0 0-32 0,23-16 32 16,3-1-32-16,-26 17 18 0,0 0-18 0,32-16 19 15,5-1-19-15,-37 17 19 0,0 0-19 0,39-16 19 16,-4 6-19-16,-35 10 20 0,0 0-20 0,37-9 20 16,-5 1-20-16,-32 8 28 0,0 0-28 0,35-7 29 15,5 3-29-15,-40 4 46 0,0 0-46 0,41-3 46 16,0-1-46-16,-41 4 48 0,0 0-48 0,45-3 49 16,7-2-49-16,-52 5 43 0,0 0-43 0,54-9 44 15,5 0-44-15,-59 9 42 0,0 0-42 0,58-7 42 16,3-1-42-16,-61 8 40 0,0 0-40 0,64-9 41 0,-8 4-41 15,-56 5 34-15,0 0-34 0,57-4 34 0,-2 1-34 16,-55 3 25-16,0 0-25 0,58-2 25 0,5 2-25 16,-63 0 24-16,0 0-24 0,60 4 24 0,2-1-24 15,-62-3 18-15,0 0-18 0,60 2 19 0,2-2-19 16,-62 0 17-16,0 0-17 0,63 0 18 0,1 2-18 16,-64-2 13-16,0 0-13 0,60 0 13 0,1 0-13 15,-61 0 13-15,0 0-13 0,60 1 13 0,-1 5-13 16,-59-6 13-16,0 0-13 0,52 3 14 0,3-3-14 0,-55 0 14 15,0 0-14-15,51 0 14 0,6 2-14 0,-57-2 13 16,0 0-13-16,60 3 13 0,-7 2-13 0,-53-5 13 16,0 0-13-16,51 6 14 0,-2 1-14 0,-49-7 12 15,0 0-12-15,50 5 12 0,1-4-12 0,-51-1 13 0,0 0-13 16,53 2 13-16,0 2-13 0,-53-4 13 0,0 0-13 16,54 3 14-16,1 2-14 0,-55-5 12 0,0 0-12 15,46 5 13-15,-6-3-13 0,-40-2 11 0,0 0-11 0,44 0 12 16,4 0-12-16,-48 0 10 0,0 0-10 0,49 4 11 15,1 1-11-15,-50-5 10 0,0 0-10 0,53 3 10 16,5-3-10-16,-58 0 8 0,0 0-8 0,58 2 8 16,2 5-8-16,-60-7 10 0,0 0-10 0,58 3 11 15,-3-4-11-15,-55 1 10 0,0 0-10 0,51-2 10 16,0 0-10-16,-51 2 10 0,0 0-10 0,51-3 10 16,-1-1-10-16,-50 4 9 0,0 0-9 0,46-1 10 15,-2-1-10-15,-44 2 8 0,0 0-8 0,40 0 8 16,-3 0-8-16,-37 0 7 0,0 0-7 0,32-2 8 15,-5-1-8-15,-27 3 6 0,0 0-6 0,26-2 6 16,6 4-6-16,-32-2 6 0,0 0-6 0,28 3 7 0,7-1-7 16,-35-2 5-16,0 0-5 0,36 0 6 0,4 0-6 15,-40 0 5-15,0 0-5 0,41 0 6 0,-1-2-6 16,-40 2 4-16,0 0-4 0,41-2 5 0,-2 2-5 16,-39 0 4-16,0 0-4 0,39 2 4 0,-6 0-4 15,-33-2 5-15,0 0-5 0,34 0 6 0,-1 0-6 16,-33 0 6-16,0 0-6 0,37 0 6 0,2-2-6 15,-39 2 5-15,0 0-5 0,41-5 6 0,8-2-6 0,-49 7 5 16,0 0-5-16,49-7 6 0,1 2-6 0,-50 5 6 16,0 0-6-16,47-5 6 0,-1 0-6 0,-46 5 6 15,0 0-6-15,48-6 7 0,1 1-7 0,-49 5 6 0,0 0-6 16,46-7 7-16,-7 0-7 0,-39 7 6 0,0 0-6 16,39-5 6-16,1 3-6 0,-40 2 6 0,0 0-6 15,37-1 6-15,-3-3-6 0,-34 4 5 0,0 0-5 16,32-2 5-16,1 4-5 0,-33-2 4 0,0 0-4 15,34 2 5-15,-6-4-5 0,-28 2 3 0,0 0-3 0,26-2 4 16,1 1-4-16,-27 1 3 0,0 0-3 0,30 0 3 16,0 0-3-16,-30 0 2 0,0 0-2 0,26 0 2 15,-1 0-2-15,-25 0 2 0,0 0-2 0,30 0 2 16,5-2-2-16,-35 2 2 0,0 0-2 0,37-3 2 16,-5 1-2-16,-32 2 2 0,0 0-2 0,32 0 3 15,3 0-3-15,-35 0 2 0,0 0-2 0,33 2 3 16,-1-1-3-16,-32-1 3 0,0 0-3 0,30 4 3 15,2-1-3-15,-32-3 2 0,0 0-2 0,28 4 3 16,2-1-3-16,-30-3 2 0,0 0-2 0,28 2 3 16,8-2-3-16,-36 0 3 0,0 0-3 0,35 0 3 0,4 2-3 15,-39-2 2-15,0 0-2 0,38 1 3 0,3 4-3 16,-41-5 3-16,0 0-3 0,37 4 4 0,-7-4-4 16,-30 0 3-16,0 0-3 0,30 2 3 0,2 1-3 15,-32-3 2-15,0 0-2 0,33 4 3 0,-1-3-3 16,-32-1 2-16,0 0-2 0,27-1 3 0,1-3-3 0,-28 4 3 15,0 0-3-15,28-2 3 0,-3 2-3 0,-25 0 2 16,0 0-2-16,24 2 3 0,8 0-3 0,-32-2 3 16,0 0-3-16,30 2 3 0,-7-1-3 0,-23-1 3 15,0 0-3-15,19 2 3 0,6 0-3 0,-25-2 3 16,0 0-3-16,28 3 4 0,1 1-4 0,-29-4 3 0,0 0-3 16,26 1 3-16,-3-1-3 0,-23 0 3 15,0 0-3-15,26 0 3 0,1 2-3 0,-27-2 2 0,0 0-2 16,28 0 3-16,4 0-3 0,-32 0 2 0,0 0-2 0,32 0 2 15,-2 0-2-15,-30 0 2 0,0 0-2 0,30 0 2 16,7-2-2-16,-37 2 2 0,0 0-2 0,37-1 3 16,-4 1-3-16,-33 0 2 0,0 0-2 0,34 3 2 15,6 2-2-15,-40-5 2 0,0 0-2 0,41 6 3 16,-1-5-3-16,-40-1 2 0,0 0-2 0,43 0 3 16,6 0-3-16,-49 0 3 0,0 0-3 0,50 2 3 15,-1-2-3-15,-49 0 3 0,0 0-3 0,55 0 3 16,-6 0-3-16,-49 0 2 0,0 0-2 0,49 2 3 15,-1 3-3-15,-48-5 3 0,0 0-3 0,42 3 3 16,-3-3-3-16,-39 0 3 0,0 0-3 0,42 0 3 16,6 2-3-16,-48-2 2 0,0 0-2 0,53 0 3 0,5-2-3 15,-58 2 2-15,0 0-2 0,57-3 3 0,4-1-3 16,-61 4 2-16,0 0-2 0,62-3 2 0,2-2-2 16,-64 5 2-16,0 0-2 0,56-7 2 0,-7 0-2 15,-49 7 3-15,0 0-3 0,50-5 3 0,3 0-3 16,-53 5 4-16,0 0-4 0,49-4 4 0,2 2-4 15,-51 2 4-15,0 0-4 0,53-1 5 0,-7-1-5 16,-46 2 4-16,0 0-4 0,46-2 4 0,-2 0-4 0,-44 2 5 16,0 0-5-16,41-1 5 0,1-4-5 0,-42 5 5 15,0 0-5-15,41-7 5 0,-10 0-5 0,-31 7 5 16,0 0-5-16,30-4 6 0,-3 4-6 0,-27 0 5 0,0 0-5 16,31 0 5-16,6-3-5 0,-37 3 5 0,0 0-5 15,36-5 6-15,-19 1-6 0,-17 4 7 0,0 0-7 16,18 0 7-16,1-2-7 0,-19 2 9 0,0 0-9 15,22-5 9-15,-3-2-9 0,-19 7 10 0,0 0-10 16,18-5 11-16,-4 3-11 0,-14 2 14 0,0 0-14 0,12-1 14 16,2-1-14-16,-14 2 15 0,0 0-15 0,13-2 16 15,-3 0-16-15,-10 2 12 0,0 0-12 0,9-1 12 16,0-1-12-16,-9 2 9 0,0 0-9 0,9-2 10 16,-9 2-10-16,0 0 7 0,0 0-7 0,8-3 7 15,-8 3-7-15,0 0 5 0,0 0-5 0,0 0 6 16,7-5-6-16,-7 5 4 0,0 0-4 0,0 0 5 15,0 0-5-15,0 0 5 0,0 0-5 0,8 0 5 16,-8 0-5-16,0 0 4 0,0 0-4 0,0 0 4 16,0 0-4-16,0 0 3 0,0 0-3 0,0 0 4 0,0 0-4 15,0 0 3-15,0 0-3 0,0 0 3 0,0 0-3 16,0 0 2-16,0 0-2 0,0 0 2 0,0 0-2 16,0 0 0-16,0 0 0 0,-22-16 1 0,-45-26-1 15,67 42 0-15,0 0 0 0,-88-65 0 0,-16-27 0 16,-2 2-2241-16</inkml:trace>
  <inkml:trace contextRef="#ctx0" brushRef="#br0" timeOffset="161949.64">28374 15191 191 0,'0'0'0'0,"0"0"0"15,0 0 0-15,0 0 12 0,0 0-12 0,28 10 13 16,-21-10-13-16,-7 0 27 0,0 0-27 0,0 0 27 16,9 5-27-16,-9-5 28 0,0 0-28 0,0 0 29 15,7 7-29-15,-7-7 21 0,0 0-21 0,0 0 21 16,0 0-21-16,0 0 14 0,0 0-14 0,7 6 15 16,-7-6-15-16,0 0 12 0,0 0-12 0,11 5 12 15,-11-5-12-15,0 0 9 0,0 0-9 0,9 5 9 0,-9-5-9 16,0 0 5-16,0 0-5 0,0 0 6 0,7 2-6 15,0-1-279-15</inkml:trace>
  <inkml:trace contextRef="#ctx0" brushRef="#br0" timeOffset="163708.39">12224 16229 718 0,'0'0'0'0,"0"0"0"16,-21-24 0-16,21 24 12 0,0 0-12 0,-20-24 13 15,-1-4-13-15,21 28 31 0,0 0-31 0,-19-26 31 16,3 5-31-16,16 21 44 0,0 0-44 0,-11-15 44 0,2 4-44 15,9 11 53-15,0 0-53 0,0 0 53 0,-12-8-53 16,12 8 34-16,0 0-34 0,-11-2 35 0,3 2-35 16,8 0 30-16,0 0-30 0,-9 2 31 0,-2-2-31 15,11 0 33-15,0 0-33 0,-7 0 34 0,7 0-34 16,0 0 38-16,0 0-38 0,-5 0 38 0,5 0-38 16,0 0 39-16,0 0-39 0,0 0 40 0,-5 0-40 15,5 0 37-15,0 0-37 0,0 0 37 0,0 0-37 0,0 0 32 16,0 0-32-16,15 12 33 0,10 0-33 15,-25-12 29-15,0 0-29 0,32 16 29 0,5-4-29 0,-37-12 24 16,0 0-24-16,40 8 25 0,10-1-25 0,-50-7 19 0,0 0-19 16,51 7 19-16,11 0-19 0,-62-7 16 0,0 0-16 15,63 7 16-15,-3 0-16 0,-60-7 13 0,0 0-13 16,62 7 13-16,-2-2-13 0,-60-5 13 0,0 0-13 16,63 3 14-16,1-4-14 0,-64 1 13 0,0 0-13 0,70-4 14 15,6 1-14-15,-76 3 16 0,0 0-16 0,78-4 17 16,0-4-17-16,-78 8 16 0,0 0-16 0,70-11 17 15,-5-1-17-15,-65 12 14 0,0 0-14 0,71-10 15 16,10-1-15-16,-81 11 13 0,0 0-13 0,78-12 14 16,3-2-14-16,-81 14 11 0,0 0-11 0,81-13 12 15,-5-3-12-15,-76 16 12 0,0 0-12 0,79-16 13 16,1 3-13-16,-80 13 14 0,0 0-14 0,75-12 15 16,-6 1-15-16,-69 11 15 0,0 0-15 0,67-9 16 15,-10 3-16-15,-57 6 14 0,0 0-14 0,56-9 14 16,-6 4-14-16,-50 5 11 0,0 0-11 0,49-7 11 15,-3-2-11-15,-46 9 8 0,0 0-8 0,37-7 9 0,-9 2-9 16,-28 5 8-16,0 0-8 0,25-2 8 0,-8 2-8 16,-17 0 6-16,0 0-6 0,13 0 6 0,-4 0-6 15,-9 0 6-15,0 0-6 0,0 0 7 0,8 4-7 16,-8-4 6-16,0 0-6 0,0 0 7 0,0 0-7 16,0 0 8-16,0 0-8 0,0 0 8 0,0 0-8 15,0 0 10-15,0 0-10 0,-5-7 10 0,5 7-10 0,0 0 11 16,0 0-11-16,-19-5 12 0,-13-1-12 0,32 6 13 15,0 0-13-15,-41-5 13 0,-8 2-13 0,49 3 7 16,0 0-7-16,-57-4 8 0,1-1-8 0,56 5 4 16,0 0-4-16,-67-7 5 0,-2 2-5 0,69 5 4 0,0 0-4 15,-70-3 5-15,1 3-5 0,69 0 2 0,0 0-2 16,-69 3 2-16,4-1-2 0,65-2 1 0,0 0-1 16,-65 1 2-16,3 6-2 0,62-7 0 0,0 0 0 15,-65 9 1-15,-2-2-1 0,67-7 0 0,0 0 0 0,-73 9 0 16,-6 3 0-16,79-12 0 0,0 0 0 0,-87 15 0 15,1 4 0-15,86-19-1 0,0 0 1 0,-90 18 0 16,-2 1 0-16,92-19-2 0,0 0 2 0,-84 19-1 16,11 0 1-16,73-19-4 0,0 0 4 0,-70 19-4 15,4 0 4-15,66-19-8 0,0 0 8 0,-63 21-7 16,5 1 7-16,58-22-8 0,0 0 8 0,-50 21-7 16,12-7 7-16,38-14-7 0,0 0 7 0,-30 10-6 15,8-5 6-15,22-5-6 0,0 0 6 0,-14 4-5 16,5-3 5-16,9-1-5 0,0 0 5 0,0 0-4 0,0 0 4 15,0 0-4-15,0 0 4 0,0 0-3 0,9 7 3 16,-9-7-3-16,0 0 3 0,27 4-3 0,13 1 3 16,-40-5-4-16,0 0 4 0,55 5-3 0,3-3 3 15,-58-2-3-15,0 0 3 0,73-3-3 0,4-4 3 16,-77 7-2-16,0 0 2 0,83-11-2 0,14-1 2 16,-97 12-3-16,0 0 3 0,104-15-2 0,-7-4 2 15,-97 19-2-15,0 0 2 0,102-21-2 0,6 2 2 0,-108 19-3 16,0 0 3-16,106-19-2 0,-2 0 2 0,-104 19-2 15,0 0 2-15,102-21-2 0,-6 0 2 0,-96 21-1 16,0 0 1-16,91-19 0 0,-11 0 0 0,-80 19 0 16,0 0 0-16,74-14 0 0,-9 2 0 0,-65 12 0 15,0 0 0-15,51-12 0 0,-10-4 0 0,-41 16 0 0,0 0 0 16,30-12 0-16,-14 7 0 0,-16 5 0 0,0 0 0 16,12-2 1-16,-12 2-1 0,0 0 0 0,0 0 0 15,5-1 0-15,-5 1 0 0,0 0 0 0,0 0 0 0,-24-11 0 16,-26-15 0-16,-5 0-1516 0</inkml:trace>
</inkml:ink>
</file>

<file path=ppt/ink/ink19.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2-10-21T06:19:57.853"/>
    </inkml:context>
    <inkml:brush xml:id="br0">
      <inkml:brushProperty name="width" value="0.05292" units="cm"/>
      <inkml:brushProperty name="height" value="0.05292" units="cm"/>
      <inkml:brushProperty name="color" value="#FF0000"/>
    </inkml:brush>
  </inkml:definitions>
  <inkml:trace contextRef="#ctx0" brushRef="#br0">16489 9792 225 0,'0'0'0'16,"0"0"0"-16,0 0 0 0,0 0 0 0,0 0 0 15,0 0 0-15,0 0 0 0,0 0 2 0,0 0-2 16,0 0 3-16,0 0-3 0,0 0 2 0,0 0-2 0,0 0 3 16,0 0-3-16,0 0 20 0,0 0-20 0,0 0 20 15,21-2-20-15,-21 2 14 0,0 0-14 0,18 5 14 16,8 4-14-16,-26-9 29 0,0 0-29 0,34 8 29 16,4 1-29-16,-38-9 44 0,0 0-44 0,41 7 45 15,1-4-45-15,-42-3 82 0,0 0-82 0,44 2 83 16,2-2-83-16,-46 0 79 0,0 0-79 0,50-2 79 15,8-1-79-15,-58 3 64 0,0 0-64 0,60-2 65 16,7 2-65-16,-67 0 53 0,0 0-53 0,67 0 54 16,-4-2-54-16,-63 2 40 0,0 0-40 0,64-3 40 0,3-1-40 15,-67 4 27-15,0 0-27 0,63-1 28 0,3 1-28 16,-66 0 23-16,0 0-23 0,65 1 23 0,2 1-23 16,-67-2 20-16,0 0-20 0,63 0 20 0,1-3-20 15,-64 3 14-15,0 0-14 0,60-2 14 0,7 4-14 16,-67-2 12-16,0 0-12 0,62 1 13 0,1 1-13 15,-63-2 11-15,0 0-11 0,60 0 11 0,-2 0-11 16,-58 0 11-16,0 0-11 0,55 2 12 0,-4 1-12 0,-51-3 12 16,0 0-12-16,51 4 13 0,2 1-13 0,-53-5 13 15,0 0-13-15,53 7 14 0,0 2-14 0,-53-9 14 16,0 0-14-16,51 7 14 0,2-2-14 0,-53-5 13 0,0 0-13 16,55 3 13-16,5-5-13 0,-60 2 12 0,0 0-12 15,63-1 12-15,1-6-12 0,-64 7 14 0,0 0-14 16,65-4 15-16,-5 6-15 0,-60-2 19 0,0 0-19 15,60 0 19-15,0-3-19 0,-60 3 21 0,0 0-21 16,64-4 21-16,4 4-21 0,-68 0 16 0,0 0-16 16,66 4 16-16,-5-8-16 0,-61 4 16 0,0 0-16 0,62 0 16 15,2 4-16-15,-64-4 13 0,0 0-13 0,63 1 14 16,-3-2-14-16,-60 1 8 0,0 0-8 0,62-6 9 16,3 3-9-16,-65 3 11 0,0 0-11 0,67-2 11 15,-3 1-11-15,-64 1 10 0,0 0-10 0,61 0 11 16,3-6-11-16,-64 6 11 0,0 0-11 0,60-5 12 15,2-4-12-15,-62 9 9 0,0 0-9 0,58-8 10 16,5 3-10-16,-63 5 10 0,0 0-10 0,58-4 11 16,-1 4-11-16,-57 0 8 0,0 0-8 0,53-3 9 0,-4 1-9 15,-49 2 8-15,0 0-8 0,50-2 9 0,6 1-9 16,-56 1 8-16,0 0-8 0,58 0 8 0,0 0-8 16,-58 0 8-16,0 0-8 0,59 0 8 0,-5 0-8 15,-54 0 9-15,0 0-9 0,53-2 10 0,-2-3-10 16,-51 5 8-16,0 0-8 0,48-4 8 0,0 4-8 15,-48 0 6-15,0 0-6 0,47 2 7 0,3-4-7 16,-50 2 5-16,0 0-5 0,46-2 6 0,-6 4-6 0,-40-2 4 16,0 0-4-16,41 2 5 0,3 0-5 0,-44-2 3 15,0 0-3-15,47 0 4 0,-1 0-4 0,-46 0 4 16,0 0-4-16,48 0 4 0,5 0-4 0,-53 0 5 16,0 0-5-16,60-2 6 0,-2-3-6 0,-58 5 6 0,0 0-6 15,60-6 6-15,-2 5-6 0,-58 1 7 0,0 0-7 16,50-2 7-16,2 0-7 0,-52 2 6 0,0 0-6 15,55-1 6-15,3-1-6 0,-58 2 6 0,0 0-6 16,60 0 6-16,-3-7-6 0,-57 7 5 0,0 0-5 0,56-4 5 16,-8 4-5-16,-48 0 4 0,0 0-4 0,49 2 5 15,1 0-5-15,-50-2 3 0,0 0-3 0,49 0 4 16,4-4-4-16,-53 4 2 0,0 0-2 0,58-1 2 16,-3-6-2-16,-55 7 2 0,0 0-2 0,54-5 2 15,-4 5-2-15,-50 0 2 0,0 0-2 0,49 1 2 16,-6 1-2-16,-43-2 2 0,0 0-2 0,47 2 2 15,4 5-2-15,-51-7 2 0,0 0-2 0,57 1 3 16,6-1-3-16,-63 0 3 0,0 0-3 0,64 0 4 16,-4 2-4-16,-60-2 3 0,0 0-3 0,54 2 3 15,-1-2-3-15,-53 0 3 0,0 0-3 0,52 2 3 0,2 5-3 16,-54-7 1-16,0 0-1 0,53 5 2 0,-9-5-2 16,-44 0 1-16,0 0-1 0,46 0 2 0,12 5-2 15,-58-5 2-15,0 0-2 0,55 0 2 0,-4 0-2 16,-51 0 1-16,0 0-1 0,51 2 2 0,0 1-2 15,-51-3 1-15,0 0-1 0,55 2 2 0,0-2-2 16,-55 0 2-16,0 0-2 0,54 2 2 0,5 1-2 16,-59-3 2-16,0 0-2 0,51 2 3 0,-12-2-3 0,-39 0 2 15,0 0-2-15,38 0 3 0,8 2-3 0,-46-2 3 16,0 0-3-16,41 0 4 0,-13 0-4 0,-28 0 4 16,0 0-4-16,28 1 4 0,11 1-4 0,-39-2 3 0,0 0-3 15,37 2 4-15,-5 1-4 0,-32-3 3 0,0 0-3 16,33 0 4-16,10 0-4 0,-43 0 3 0,0 0-3 15,39 0 4-15,-11 0-4 0,-28 0 4 0,0 0-4 16,24 0 4-16,6 0-4 0,-30 0 4 0,0 0-4 0,30 0 4 16,-7 0-4-16,-23 0 4 0,0 0-4 0,25 0 5 15,5-3-5-15,-30 3 5 0,0 0-5 0,28-4 5 16,-5 3-5-16,-23 1 4 0,0 0-4 0,25 0 5 16,5 0-5-16,-30 0 5 0,0 0-5 0,32 0 5 15,3-2-5-15,-35 2 5 0,0 0-5 0,32-2 5 16,-6-1-5-16,-26 3 5 0,0 0-5 0,25 0 6 15,3 0-6-15,-28 0 5 0,0 0-5 0,28 0 5 16,-3 0-5-16,-25 0 5 0,0 0-5 0,26 0 6 16,8-2-6-16,-34 2 3 0,0 0-3 0,37-4 4 15,-4 1-4-15,-33 3 3 0,0 0-3 0,34 0 3 16,8-4-3-16,-42 4 2 0,0 0-2 0,44-1 3 0,-10 1-3 16,-34 0 2-16,0 0-2 0,28 0 2 0,-1 0-2 15,-27 0 2-15,0 0-2 0,26 1 3 0,4 3-3 16,-30-4 2-16,0 0-2 0,32 0 3 0,0 2-3 15,-32-2 2-15,0 0-2 0,33 1 2 0,6 3-2 16,-39-4 1-16,0 0-1 0,37 5 2 0,-9-5-2 16,-28 0 1-16,0 0-1 0,34 0 1 0,8 0-1 15,-42 0 1-15,0 0-1 0,42 4 1 0,-5-1-1 0,-37-3 1 16,0 0-1-16,36 5 1 0,1-3-1 0,-37-2 1 16,0 0-1-16,33 2 1 0,-3-2-1 0,-30 0 0 15,0 0 0-15,32 1 1 0,12 3-1 0,-44-4 1 0,0 0-1 16,42 3 1-16,-12-3-1 0,-30 0 1 0,0 0-1 15,34 0 2-15,12 5-2 0,-46-5 2 0,0 0-2 16,49 4 2-16,-8-6-2 0,-41 2 2 0,0 0-2 16,39 0 3-16,3 5-3 0,-42-5 2 0,0 0-2 0,40 2 2 15,-6 0-2-15,-34-2 3 0,0 0-3 16,37 0 3-16,11 2-3 0,-48-2 2 0,0 0-2 0,51 1 3 16,-2 1-3-16,-49-2 2 0,0 0-2 0,51 4 3 15,4-4-3-15,-55 0 2 0,0 0-2 0,51 0 2 16,-12 5-2-16,-39-5 1 0,0 0-1 0,42 3 2 15,11-3-2-15,-53 0 1 0,0 0-1 0,55 0 1 16,-6 4-1-16,-49-4 1 0,0 0-1 0,53 0 1 16,11 1-1-16,-64-1 0 0,0 0 0 0,65 4 1 15,-9-2-1-15,-56-2 1 0,0 0-1 0,57 0 1 16,5 1-1-16,-62-1 2 0,0 0-2 0,63 4 3 0,-1-4-3 16,-62 0 3-16,0 0-3 0,63-4 4 0,-1 4-4 15,-62 0 4-15,0 0-4 0,55 4 5 0,-13-3-5 16,-42-1 5-16,0 0-5 0,42 0 5 0,13 2-5 15,-55-2 6-15,0 0-6 0,60 4 6 0,2-3-6 16,-62-1 5-16,0 0-5 0,63 0 5 0,1 0-5 16,-64 0 4-16,0 0-4 0,62 4 5 0,-10-4-5 15,-52 0 4-15,0 0-4 0,53 2 5 0,6-1-5 0,-59-1 4 16,0 0-4-16,54 0 4 0,-13 0-4 0,-41 0 3 16,0 0-3-16,39 0 4 0,5 0-4 0,-44 0 3 15,0 0-3-15,47 0 3 0,-3 0-3 0,-44 0 2 16,0 0-2-16,41-1 3 0,-7-1-3 0,-34 2 2 0,0 0-2 15,33-4 2-15,4 8-2 0,-37-4 2 0,0 0-2 16,41 0 3-16,4 0-3 0,-45 0 3 0,0 0-3 16,43-4 4-16,-4-1-4 0,-39 5 3 0,0 0-3 15,38-7 3-15,1 0-3 0,-39 7 3 0,0 0-3 0,34-5 3 16,-11 3-3-16,-23 2 3 0,0 0-3 0,21-3 4 16,4-4-4-16,-25 7 3 0,0 0-3 0,24-7 3 15,-6 2-3-15,-18 5 2 0,0 0-2 0,18-4 3 16,-1 1-3-16,-17 3 2 0,0 0-2 0,18-2 3 15,-4-1-3-15,-14 3 2 0,0 0-2 0,12-4 2 16,1 1-2-16,-13 3 2 0,0 0-2 0,12-2 2 16,-3 2-2-16,-9 0 1 0,0 0-1 0,0 0 2 15,9-3-2-15,-9 3 2 0,0 0-2 0,0 0 2 16,0 0-2-16,0 0 2 0,0 0-2 0,7-5 2 0,-7 5-2 16,0 0 2-16,0 0-2 0,7-2 3 15,-7 2-3-15,0 0 2 0,0 0-2 0,7 0 3 0,-7 0-3 16,0 0 2-16,0 0-2 0,7 0 2 0,-7 0-2 15,0 0 2-15,0 0-2 0,0 0 2 0,7 0-2 16,-7 0 2-16,0 0-2 0,0 0 2 0,0 0-2 16,0 0 1-16,0 0-1 0,0 0 2 0,0 0-2 15,0 0 1-15,0 0-1 0,0 0 1 0,0 0-1 16,0 0 0-16,0 0 0 0,0-11 1 0,0 3-1 0,0 8 0 16,0 0 0-16,-14-19 0 0,-25-25 0 0,0 3-1823 15</inkml:trace>
  <inkml:trace contextRef="#ctx0" brushRef="#br0" timeOffset="4899.8">7384 11001 550 0,'0'0'0'0,"0"0"0"15,0 0 0-15,0 0 22 0,0 0-22 0,0 0 22 0,0 0-22 16,0 0 67-16,0 0-67 0,0 0 68 0,0 0-68 15,0 0 54-15,0 0-54 0,0 0 54 0,0 0-54 16,0 0 31-16,0 0-31 0,0 0 32 0,0 0-32 16,0 0 22-16,0 0-22 0,19 11 22 0,-1-11-22 15,-18 0 13-15,0 0-13 0,26 1 13 0,9 6-13 16,-35-7 9-16,0 0-9 0,41 5 9 0,1 2-9 16,-42-7 5-16,0 0-5 0,50 4 6 0,3-4-6 0,-53 0 6 15,0 0-6-15,54 2 6 0,5-2-6 0,-59 0 6 16,0 0-6-16,65-2 7 0,16-2-7 0,-81 4 8 15,0 0-8-15,88-3 8 0,4-2-8 0,-92 5 8 0,0 0-8 16,90-9 9-16,-6 2-9 0,-84 7 15 16,0 0-15-16,78-7 16 0,-4 5-16 0,-74 2 21 0,0 0-21 15,71-3 21-15,1-4-21 0,-72 7 20 0,0 0-20 16,67-5 21-16,-3 5-21 0,-64 0 22 0,0 0-22 16,63 3 23-16,6-6-23 0,-69 3 16 0,0 0-16 15,70 0 17-15,-1 0-17 0,-69 0 12 0,0 0-12 0,69 3 12 16,-4 1-12-16,-65-4 9 0,0 0-9 0,64 2 9 15,-1-2-9-15,-63 0 12 0,0 0-12 0,64 0 13 16,-4 3-13-16,-60-3 12 0,0 0-12 0,58 0 12 16,-9 5-12-16,-49-5 13 0,0 0-13 0,51 7 13 15,2-2-13-15,-53-5 12 0,0 0-12 0,53 7 13 16,-2-2-13-16,-51-5 11 0,0 0-11 0,53 4 11 16,2-4-11-16,-55 0 14 0,0 0-14 0,51 3 14 15,-1 4-14-15,-50-7 13 0,0 0-13 0,47 5 13 16,-1-5-13-16,-46 0 11 0,0 0-11 0,49 4 12 0,-3-1-12 15,-46-3 9-15,0 0-9 0,50 6 10 0,-1-6-10 16,-49 0 5-16,0 0-5 0,50 0 5 0,6 0-5 16,-56 0 2-16,0 0-2 0,56 3 2 0,-1-3-2 15,-55 0 1-15,0 0-1 0,55 0 1 0,-2 2-1 16,-53-2 0-16,0 0 0 0,60 1 0 0,3-2 0 16,-63 1 0-16,0 0 0 0,67-2 1 0,-3 2-1 0,-64 0 2 15,0 0-2-15,61-3 2 0,-1 3-2 16,-60 0 2-16,0 0-2 0,59-6 3 0,4 3-3 0,-63 3 6 15,0 0-6-15,67-4 6 0,-3-4-6 0,-64 8 8 16,0 0-8-16,56-9 9 0,1 7-9 0,-57 2 10 0,0 0-10 16,51-5 11-16,3-3-11 0,-54 8 10 0,0 0-10 15,59-11 11-15,2 9-11 0,-61 2 12 0,0 0-12 16,58-3 12-16,2 0-12 0,-60 3 11 0,0 0-11 16,59-6 11-16,-8-2-11 0,-51 8 9 0,0 0-9 15,53-7 9-15,-4 3-9 0,-49 4 10 0,0 0-10 0,50-1 10 16,4-3-10-16,-54 4 9 0,0 0-9 0,51-3 10 15,4-3-10-15,-55 6 7 0,0 0-7 0,53-3 8 16,0 0-8-16,-53 3 5 0,0 0-5 0,49 0 6 16,1 0-6-16,-50 0 4 0,0 0-4 0,51-4 4 15,0-1-4-15,-51 5 3 0,0 0-3 0,56-4 3 16,-1 1-3-16,-55 3 4 0,0 0-4 0,53-2 5 16,2 0-5-16,-55 2 6 0,0 0-6 0,51-1 7 15,2-3-7-15,-53 4 6 0,0 0-6 0,49-5 6 16,2 2-6-16,-51 3 6 0,0 0-6 0,53-4 7 0,-2 1-7 15,-51 3 6-15,0 0-6 0,53-4 7 16,-7 3-7-16,-46 1 4 0,0 0-4 0,44-4 5 0,2 4-5 16,-46 0 3-16,0 0-3 0,49 0 3 0,-3 0-3 15,-46 0 4-15,0 0-4 0,46 0 4 0,0-3-4 16,-46 3 4-16,0 0-4 0,48-4 5 0,3 2-5 16,-51 2 4-16,0 0-4 0,49-3 4 0,1 3-4 15,-50 0 4-15,0 0-4 0,49-4 5 0,-5 4-5 0,-44 0 4 16,0 0-4-16,46 0 4 0,-2 0-4 0,-44 0 3 15,0 0-3-15,46 0 4 0,0 0-4 0,-46 0 4 16,0 0-4-16,44 0 4 0,2 0-4 0,-46 0 3 0,0 0-3 16,44 0 4-16,-4 0-4 0,-40 0 3 0,0 0-3 15,39 0 3-15,2 0-3 0,-41 0 3 0,0 0-3 16,39 4 4-16,-2-4-4 0,-37 0 4 0,0 0-4 16,35 3 4-16,-10-6-4 0,-25 3 6 0,0 0-6 15,26 0 6-15,4-4-6 0,-30 4 6 0,0 0-6 0,28 0 7 16,4 0-7-16,-32 0 7 0,0 0-7 0,30 0 7 15,-7 0-7-15,-23 0 7 0,0 0-7 0,19 0 8 16,4 0-8-16,-23 0 6 0,0 0-6 0,21 4 6 16,-1-4-6-16,-20 0 6 0,0 0-6 0,21 3 7 15,-3-3-7-15,-18 0 6 0,0 0-6 0,23 2 7 16,0 0-7-16,-23-2 5 0,0 0-5 0,21 5 6 16,7-1-6-16,-28-4 4 0,0 0-4 0,23 1 4 15,-4 3-4-15,-19-4 3 0,0 0-3 0,23 3 3 16,4 2-3-16,-27-5 1 0,0 0-1 0,30 7 2 15,-6 0-2-15,-24-7 1 0,0 0-1 0,30 5 2 16,2 1-2-16,-32-6 1 0,0 0-1 0,35 7 1 0,-3-1-1 16,-32-6 1-16,0 0-1 0,28 9 2 0,8-4-2 15,-36-5 1-15,0 0-1 0,35 9 2 0,4 1-2 16,-39-10 1-16,0 0-1 0,40 9 2 0,3-9-2 16,-43 0 1-16,0 0-1 0,45 3 1 0,3-1-1 15,-48-2 0-15,0 0 0 0,49 4 1 0,1-1-1 16,-50-3 1-16,0 0-1 0,53 4 2 0,-2 1-2 15,-51-5 3-15,0 0-3 0,56 3 3 0,1-3-3 0,-57 0 3 16,0 0-3-16,56 0 4 0,-1 4-4 0,-55-4 4 16,0 0-4-16,51 0 4 0,4 0-4 0,-55 0 3 15,0 0-3-15,53 0 4 0,-6 0-4 0,-47 0 4 0,0 0-4 16,44 1 4-16,-5 1-4 0,-39-2 4 0,0 0-4 16,44 2 4-16,7-4-4 0,-51 2 3 0,0 0-3 15,53-2 4-15,2 1-4 0,-55 1 3 0,0 0-3 16,49 0 3-16,-3-4-3 0,-46 4 3 0,0 0-3 0,44-3 3 15,2 6-3-15,-46-3 3 0,0 0-3 0,46 4 3 16,0-4-3-16,-46 0 3 0,0 0-3 0,46 0 4 16,3 1-4-16,-49-1 3 0,0 0-3 0,50 4 3 15,2-1-3-15,-52-3 3 0,0 0-3 0,52-3 3 16,-1-1-3-16,-51 4 2 0,0 0-2 0,53-1 3 16,0 1-3-16,-53 0 2 0,0 0-2 0,53 0 2 15,1-7-2-15,-54 7 2 0,0 0-2 0,51-5 2 16,4-2-2-16,-55 7 1 0,0 0-1 0,57-4 2 15,-8 2-2-15,-49 2 3 0,0 0-3 0,49-3 3 16,-3 6-3-16,-46-3 3 0,0 0-3 0,46 0 4 0,0-8-4 16,-46 8 4-16,0 0-4 0,44-7 5 15,-9 7-5-15,-35 0 5 0,0 0-5 0,39-4 6 0,9 4-6 16,-48 0 6-16,0 0-6 0,44-1 6 0,-7-3-6 16,-37 4 7-16,0 0-7 0,37-7 8 0,3 4-8 15,-40 3 8-15,0 0-8 0,45-2 8 0,-5-1-8 16,-40 3 8-16,0 0-8 0,37-6 8 0,-2 3-8 0,-35 3 8 15,0 0-8-15,32-3 8 0,5-6-8 0,-37 9 7 16,0 0-7-16,37-9 7 0,2 6-7 0,-39 3 4 16,0 0-4-16,35 0 5 0,-6-4-5 0,-29 4 4 15,0 0-4-15,26-5 5 0,6 2-5 0,-32 3 5 16,0 0-5-16,32-4 5 0,1 1-5 0,-33 3 4 0,0 0-4 16,34-4 4-16,-3 3-4 0,-31 1 5 0,0 0-5 15,34-4 5-15,6 4-5 0,-40 0 5 0,0 0-5 16,39-3 5-16,-2 1-5 0,-37 2 4 0,0 0-4 0,41-4 5 15,-1 1-5-15,-40 3 4 0,0 0-4 16,36 0 4-16,-3-4-4 0,-33 4 3 0,0 0-3 0,35 0 4 16,6 0-4-16,-41 0 3 0,0 0-3 0,46 0 3 15,0-1-3-15,-46 1 4 0,0 0-4 0,46-4 4 16,-2 1-4-16,-44 3 5 0,0 0-5 0,46-4 5 16,1 1-5-16,-47 3 5 0,0 0-5 0,44-2 6 15,-10 2-6-15,-34 0 6 0,0 0-6 0,35 0 6 16,7 0-6-16,-42 0 5 0,0 0-5 0,43 0 6 15,-6 0-6-15,-37 0 4 0,0 0-4 0,33 0 5 16,6-3-5-16,-39 3 5 0,0 0-5 0,37-5 5 16,2-2-5-16,-39 7 4 0,0 0-4 0,37-6 4 0,-2 5-4 15,-35 1 3-15,0 0-3 0,30 0 3 0,-7 0-3 16,-23 0 1-16,0 0-1 0,25 0 2 0,-6 0-2 16,-19 0 1-16,0 0-1 0,23 0 1 0,4-2-1 15,-27 2 1-15,0 0-1 0,26 0 2 0,-1 0-2 16,-25 0 1-16,0 0-1 0,19 0 2 0,-5 2-2 0,-14-2 2 15,0 0-2-15,14 0 2 0,-1-2-2 16,-13 2 2-16,0 0-2 0,17 0 3 0,3 0-3 0,-20 0 2 16,0 0-2-16,14 0 3 0,4 0-3 0,-18 0 3 15,0 0-3-15,17 0 4 0,1 0-4 0,-18 0 3 0,0 0-3 16,17 0 3-16,-1 0-3 0,-16 0 2 0,0 0-2 16,16 0 3-16,2 0-3 0,-18 0 2 0,0 0-2 15,23 0 3-15,7 0-3 0,-30 0 2 0,0 0-2 16,30-4 2-16,-13 4-2 0,-17 0 2 0,0 0-2 0,23 0 2 15,0 0-2-15,-23 0 1 0,0 0-1 16,27 0 2-16,-3-3-2 0,-24 3 0 0,0 0 0 0,25-3 1 16,3 1-1-16,-28 2 0 0,0 0 0 0,32 0 1 15,3-4-1-15,-35 4 1 0,0 0-1 0,34 0 1 16,-1-3-1-16,-33 3 1 0,0 0-1 0,32-2 2 16,9 0-2-16,-41 2 1 0,0 0-1 0,39-1 1 15,-8 2-1-15,-31-1 1 0,0 0-1 0,32 2 1 16,7 0-1-16,-39-2 1 0,0 0-1 0,40 0 1 15,-3 0-1-15,-37 0 1 0,0 0-1 0,37 0 2 16,2 0-2-16,-39 0 1 0,0 0-1 0,37 0 1 0,-1 0-1 16,-36 0 0-16,0 0 0 0,37 0 1 0,7 0-1 15,-44 0 0-15,0 0 0 0,37 0 1 0,-7 0-1 16,-30 0 0-16,0 0 0 0,26 0 0 0,11 0 0 16,-37 0 0-16,0 0 0 0,36 3 0 0,-8-3 0 15,-28 0 0-15,0 0 0 0,26 4 0 0,13-4 0 16,-39 0 0-16,0 0 0 0,34 0 0 0,-8 0 0 15,-26 0 0-15,0 0 0 0,25 2 1 0,3-1-1 16,-28-1 1-16,0 0-1 0,28 2 1 0,-5 1-1 0,-23-3 1 16,0 0-1-16,25 0 1 0,7 0-1 0,-32 0 1 15,0 0-1-15,30 0 2 0,-9 0-2 0,-21 0 1 16,0 0-1-16,21 0 2 0,2 0-2 0,-23 0 1 16,0 0-1-16,24 0 2 0,-1 4-2 0,-23-4 1 0,0 0-1 15,20 2 1-15,5 5-1 0,-25-7 1 0,0 0-1 16,28 3 1-16,-4 2-1 0,-24-5 1 0,0 0-1 15,29 4 1-15,2-4-1 0,-31 0 1 0,0 0-1 16,34 3 2-16,1-3-2 0,-35 0 2 0,0 0-2 0,34 2 2 16,5-2-2-16,-39 0 2 0,0 0-2 0,37 0 2 15,-2 2-2-15,-35-2 2 0,0 0-2 0,28 1 2 16,0 3-2-16,-28-4 2 0,0 0-2 0,34 0 2 16,1 3-2-16,-35-3 2 0,0 0-2 0,42 0 2 15,4 0-2-15,-46 0 1 0,0 0-1 0,46 2 2 16,-5-2-2-16,-41 0 1 0,0 0-1 0,38-2 2 15,3 2-2-15,-41 0 1 0,0 0-1 0,37 4 1 16,0 1-1-16,-37-5 1 0,0 0-1 0,35 3 1 16,1-1-1-16,-36-2 0 0,0 0 0 0,33 4 1 15,4-1-1-15,-37-3 1 0,0 0-1 0,37 4 1 0,2-1-1 16,-39-3 1-16,0 0-1 0,39 5 1 0,-2-5-1 16,-37 0 1-16,0 0-1 0,39 0 2 0,3 0-2 15,-42 0 1-15,0 0-1 0,41 0 1 0,-11 0-1 16,-30 0 0-16,0 0 0 0,35 4 1 0,11-4-1 15,-46 0 0-15,0 0 0 0,46 1 1 0,-6-2-1 16,-40 1 1-16,0 0-1 0,41 0 1 0,1-4-1 0,-42 4 1 16,0 0-1-16,46 0 2 0,7-3-2 0,-53 3 1 15,0 0-1-15,55-2 2 0,1 0-2 0,-56 2 2 16,0 0-2-16,55-1 2 0,-4 1-2 0,-51 0 2 16,0 0-2-16,55-4 2 0,1 4-2 0,-56 0 1 0,0 0-1 15,58-3 2-15,2-3-2 0,-60 6 2 0,0 0-2 16,60-3 2-16,-7-1-2 0,-53 4 1 0,0 0-1 15,49 0 2-15,1 0-2 0,-50 0 2 0,0 0-2 16,47 0 2-16,1 0-2 0,-48 0 1 0,0 0-1 0,42 0 2 16,2-1-2-16,-44 1 1 0,0 0-1 0,45-4 1 15,-3 4-1-15,-42 0 1 0,0 0-1 0,35 0 1 16,-3 2-1-16,-32-2 1 0,0 0-1 0,30 2 1 16,0-2-1-16,-30 0 1 0,0 0-1 0,28 0 1 15,-3 1-1-15,-25-1 1 0,0 0-1 0,23 0 1 16,-2 0-1-16,-21 0 0 0,0 0 0 0,23 0 1 15,0 0-1-15,-23 0 0 0,0 0 0 0,23 0 1 16,-2-1-1-16,-21 1 0 0,0 0 0 0,19-4 1 16,-1 4-1-16,-18 0 1 0,0 0-1 0,21 0 1 15,9 0-1-15,-30 0 1 0,0 0-1 0,32 0 1 0,-6 0-1 16,-26 0 1-16,0 0-1 0,27 0 1 0,5 2-1 16,-32-2 0-16,0 0 0 0,30 2 1 0,-9-1-1 15,-21-1 0-15,0 0 0 0,24 4 1 0,8-4-1 16,-32 0 0-16,0 0 0 0,32 3 1 0,3-3-1 15,-35 0 0-15,0 0 0 0,32 0 1 0,-4-3-1 16,-28 3 0-16,0 0 0 0,34-4 1 0,8 3-1 16,-42 1 1-16,0 0-1 0,48 0 2 0,-1 0-2 0,-47 0 0 15,0 0 0-15,48 0 1 0,-1 1-1 0,-47-1 0 16,0 0 0-16,50 0 0 0,1 0 0 0,-51 0 0 16,0 0 0-16,55 4 0 0,1-4 0 0,-56 0 0 0,0 0 0 15,58 3 0-15,6-3 0 0,-64 0 0 0,0 0 0 16,60 0 0-16,-4 0 0 0,-56 0 0 0,0 0 0 15,60 2 0-15,4 5 0 0,-64-7 0 0,0 0 0 16,65 4 0-16,-2-4 0 0,-63 0 0 0,0 0 0 0,60 0 0 16,0 0 0-16,-60 0 0 0,0 0 0 0,59 1 0 15,-10-1 0-15,-49 0 0 0,0 0 0 0,51 0 0 16,6 4 0-16,-57-4 0 0,0 0 0 0,58 3 0 16,0-6 0-16,-58 3 1 0,0 0-1 0,62-4 2 15,0 3-2-15,-62 1 1 0,0 0-1 0,63-4 2 16,-1 8-2-16,-62-4 1 0,0 0-1 0,58 0 1 15,-10 1-1-15,-48-1 2 0,0 0-2 0,49 0 3 16,13 0-3-16,-62 0 1 0,0 0-1 0,61 2 2 16,1 0-2-16,-62-2 1 0,0 0-1 0,51 3 2 15,-15-3-2-15,-36 0 2 0,0 0-2 0,40 4 2 16,15-4-2-16,-55 0 0 0,0 0 0 0,58 1 1 0,2 1-1 16,-60-2 0-16,0 0 0 0,64 2 0 0,1 1 0 15,-65-3 0-15,0 0 0 0,62 0 0 0,-6 4 0 16,-56-4 0-16,0 0 0 0,51 0 1 0,-3 0-1 15,-48 0 0-15,0 0 0 0,51 0 0 0,5 0 0 16,-56 0 0-16,0 0 0 0,57 0 0 0,-8 0 0 16,-49 0 0-16,0 0 0 0,46 0 0 0,-2-4 0 0,-44 4 0 15,0 0 0-15,41-3 0 0,1 1 0 0,-42 2 0 16,0 0 0-16,44-2 0 0,6 1 0 0,-50 1 0 16,0 0 0-16,40 0 0 0,-15-4 0 0,-25 4 0 0,0 0 0 15,17 0 0-15,-2 0 0 0,-15 0 0 0,0 0 0 16,14 0 0-16,0-5 0 0,-14 5 0 0,0 0 0 15,12-3 0-15,0 3 0 0,-12 0 0 0,0 0 0 16,9 0 1-16,-2 0-1 0,-7 0 0 0,0 0 0 16,0 0 1-16,9 0-1 0,-9 0 1 0,0 0-1 15,0 0 1-15,0 0-1 0,0 0 1 0,0 0-1 0,7 0 2 16,-7 0-2-16,0 0 2 0,0 0-2 0,0 0 2 16,7 0-2-16,-7 0 2 0,0 0-2 0,0 0 2 15,0 0-2-15,0 0 0 0,0 0 0 0,0 0 1 16,7 0-1-16,-7 0 0 0,0 0 0 0,0 0 0 15,7 0 0-15,-7 0 0 0,0 0 0 0,0 0 0 16,7 0 0-16,-7 0 0 0,0 0 0 0,0 0 0 16,0 0 0-16,0 0 0 0,0 0 0 0,0 0 0 15,0 0 0-15,0 0-1 0,0 0 1 0,0 0 0 16,-7 8 0-16,7-8-1 0,0 0 1 0,-26 17-1 0,-16 9 1 16,42-26-5-16,0 0 5 0,-64 21-5 0,-33-12 5 15,97-9-11-15,0 0 11 0,-113-30-11 0,-9-42 11 16,-1 1-1933-16</inkml:trace>
  <inkml:trace contextRef="#ctx0" brushRef="#br0" timeOffset="11734.08">15587 11832 259 0,'0'0'0'0,"0"0"0"0,0 0 0 0,0 0 2 0,0 0-2 16,0 0 3-16,0 0-3 0,0 0 4 0,0 0-4 15,18-12 4-15,-6 0-4 0,-12 12 8 0,0 0-8 16,16-13 8-16,-5 1-8 0,-11 12 6 0,0 0-6 16,12-10 6-16,-3 5-6 0,-9 5 7 0,0 0-7 0,9-4 7 15,5 1-7-15,-14 3 5 0,0 0-5 0,19-5 5 16,3-4-5-16,-22 9 12 0,0 0-12 0,17-9 13 16,1 6-13-16,-18 3 18 0,0 0-18 0,16-5 19 15,8 3-19-15,-24 2 28 0,0 0-28 0,32-2 29 16,5 1-29-16,-37 1 32 0,0 0-32 0,44-2 32 15,4 2-32-15,-48 0 22 0,0 0-22 0,49-4 23 16,6 3-23-16,-55 1 16 0,0 0-16 0,58-2 16 16,6 2-16-16,-64 0 16 0,0 0-16 0,65 2 17 15,-5-1-17-15,-60-1 18 0,0 0-18 0,63 6 18 16,4 4-18-16,-67-10 12 0,0 0-12 0,64 7 12 16,-6-2-12-16,-58-5 11 0,0 0-11 0,55 5 11 15,-6 2-11-15,-49-7 10 0,0 0-10 0,50 2 10 0,-6 0-10 16,-44-2 5-16,0 0-5 0,46 3 5 0,5 4-5 15,-51-7 3-15,0 0-3 0,53 7 3 0,-4-2-3 16,-49-5 4-16,0 0-4 0,48 5 4 0,3 0-4 16,-51-5 5-16,0 0-5 0,51 7 6 0,4 0-6 15,-55-7 10-15,0 0-10 0,61 6 11 0,3-1-11 16,-64-5 19-16,0 0-19 0,65 0 19 0,0 1-19 0,-65-1 24 16,0 0-24-16,64 2 25 0,1 0-25 15,-65-2 31-15,0 0-31 0,64 2 31 0,1-1-31 0,-65-1 27 16,0 0-27-16,60 6 27 0,7 0-27 0,-67-6 25 0,0 0-25 15,63 7 26-15,6 2-26 0,-69-9 22 0,0 0-22 16,71 4 23-16,1-3-23 0,-72-1 20 0,0 0-20 16,67 2 21-16,5 3-21 0,-72-5 16 0,0 0-16 15,73 2 17-15,-3 0-17 0,-70-2 12 0,0 0-12 0,67 0 13 16,4 1-13-16,-71-1 12 0,0 0-12 0,76 2 13 16,3-5-13-16,-79 3 11 0,0 0-11 15,81-7 11-15,-1-2-11 0,-80 9 12 0,0 0-12 0,81-7 12 16,2 4-12-16,-83 3 13 0,0 0-13 0,86-2 13 15,-1 2-13-15,-85 0 12 0,0 0-12 0,81-5 12 16,2 1-12-16,-83 4 11 0,0 0-11 0,88-3 12 16,7-2-12-16,-95 5 16 0,0 0-16 0,99-6 16 15,-11 5-16-15,-88 1 18 0,0 0-18 0,81-5 19 16,-1 1-19-16,-80 4 20 0,0 0-20 0,74-3 21 16,-4-1-21-16,-70 4 17 0,0 0-17 0,71-3 18 0,-4 1-18 15,-67 2 17-15,0 0-17 0,65 0 17 0,-1 5-17 16,-64-5 9-16,0 0-9 0,62 4 10 15,1-4-10-15,-63 0 8 0,0 0-8 0,64 0 9 0,-3 0-9 16,-61 0 5-16,0 0-5 0,62 0 6 0,-6 0-6 16,-56 0 4-16,0 0-4 0,53 0 4 0,-3 1-4 15,-50-1 4-15,0 0-4 0,47 0 4 0,3-1-4 16,-50 1 3-16,0 0-3 0,49 0 4 0,1 0-4 0,-50 0 4 16,0 0-4-16,44 1 4 0,-11 1-4 0,-33-2 4 15,0 0-4-15,27 0 5 0,1 0-5 0,-28 0 5 16,0 0-5-16,19 0 6 0,-3 0-6 0,-16 0 4 0,0 0-4 15,14 0 5-15,-5 0-5 0,-9 0 6 0,0 0-6 16,7 0 7-16,-7 0-7 0,0 0 8 0,0 0-8 16,11 0 8-16,-11 0-8 0,0 0 10 0,0 0-10 15,0 0 10-15,0 0-10 0,0 0 10 0,0 0-10 0,9 0 10 16,-9 0-10-16,0 0 11 0,0 0-11 0,0 0 12 16,0 0-12-16,0 0 9 0,0 0-9 0,0 0 10 15,0 0-10-15,0 0 7 0,0 0-7 0,7 0 8 16,-7 0-8-16,0 0 6 0,0 0-6 0,0 0 6 15,0 0-6-15,0 0 3 0,0 0-3 0,0 0 4 16,0 0-4-16,0 0 2 0,0 0-2 0,0 0 2 16,0 0-2-16,0 0 0 0,0 0 0 0,8 10 1 15,-1 13-1-15,-7-23-2 0,0 0 2 0,9 33-1 16,-3-2 1-16,-1 2-1253 0</inkml:trace>
  <inkml:trace contextRef="#ctx0" brushRef="#br0" timeOffset="16017.89">8417 12986 102 0,'0'0'0'0,"0"0"0"0,29 4 0 15,-29-4 3-15,0 0-3 0,31 1 4 0,6-2-4 16,-37 1 28-16,0 0-28 0,41-2 29 0,-1 4-29 0,-40-2 46 15,0 0-46-15,39 1 46 0,2 1-46 0,-41-2 51 16,0 0-51-16,40 0 52 0,1-3-52 0,-41 3 29 16,0 0-29-16,41-2 30 0,-4 4-30 0,-37-2 32 15,0 0-32-15,40 1 32 0,4 1-32 0,-44-2 31 0,0 0-31 16,46 0 31-16,3 0-31 0,-49 0 34 0,0 0-34 16,50 0 34-16,-1 0-34 0,-49 0 33 0,0 0-33 15,51 0 34-15,8 0-34 0,-59 0 30 0,0 0-30 0,54 2 31 16,4 0-31-16,-58-2 28 0,0 0-28 0,55 3 29 15,3 0-29-15,-58-3 26 0,0 0-26 0,59 2 26 16,1-2-26-16,-60 0 25 0,0 0-25 0,61 2 26 16,5 1-26-16,-66-3 20 0,0 0-20 0,70 4 20 15,-3-1-20-15,-67-3 23 0,0 0-23 0,72 2 23 16,1-4-23-16,-73 2 16 0,0 0-16 0,77-1 17 16,5-1-17-16,-82 2 12 0,0 0-12 0,77-2 13 15,8 0-13-15,-85 2 16 0,0 0-16 0,86-3 16 16,-8-2-16-16,-78 5 20 0,0 0-20 0,81-7 21 15,4 2-21-15,-85 5 27 0,0 0-27 0,86-4 27 16,-5 1-27-16,-81 3 30 0,0 0-30 0,78-4 30 0,-2-1-30 16,-76 5 23-16,0 0-23 0,72-5 24 0,4 5-24 15,-76 0 19-15,0 0-19 0,72 2 19 0,-3-4-19 16,-69 2 15-16,0 0-15 0,67-2 16 0,2 4-16 16,-69-2 11-16,0 0-11 0,76 3 11 0,-1 1-11 15,-75-4 8-15,0 0-8 0,80 1 9 0,-1-1-9 16,-79 0 6-16,0 0-6 0,78 0 7 0,3-1-7 0,-81 1 6 15,0 0-6-15,86-4 7 0,4 1-7 0,-90 3 6 16,0 0-6-16,90-4 7 0,-5 1-7 0,-85 3 6 16,0 0-6-16,81-4 7 0,-3 1-7 0,-78 3 4 15,0 0-4-15,77-2 5 0,-1 1-5 0,-76 1 4 0,0 0-4 16,67 0 4-16,2 3-4 0,-69-3 3 0,0 0-3 16,62 3 3-16,0 1-3 0,-62-4 4 0,0 0-4 15,61 3 5-15,3 3-5 0,-64-6 4 0,0 0-4 16,63 6 4-16,-1 1-4 0,-62-7 3 0,0 0-3 15,63 6 4-15,-4-3-4 0,-59-3 5 0,0 0-5 0,63 4 5 16,4 2-5-16,-67-6 6 0,0 0-6 0,69 7 6 16,-4-1-6-16,-65-6 4 0,0 0-4 0,66 3 4 15,-3-1-4-15,-63-2 5 0,0 0-5 0,60 1 6 16,2 1-6-16,-62-2 6 0,0 0-6 0,58 4 6 16,2 1-6-16,-60-5 6 0,0 0-6 0,53 8 7 15,-4 5-7-15,-49-13 7 0,0 0-7 0,48 12 7 16,7-2-7-16,-55-10 6 0,0 0-6 0,56 7 6 15,-5 0-6-15,-51-7 5 0,0 0-5 0,53 7 5 16,-4 2-5-16,-49-9 3 0,0 0-3 0,52 8 3 0,1 3-3 16,-53-11 2-16,0 0-2 0,49 6 2 0,-1 0-2 15,-48-6 1-15,0 0-1 0,47 3 1 0,-5 2-1 16,-42-5 1-16,0 0-1 0,45 7 2 0,4-2-2 16,-49-5 3-16,0 0-3 0,46 6 3 0,3 1-3 15,-49-7 4-15,0 0-4 0,44 6 4 0,-3 3-4 16,-41-9 5-16,0 0-5 0,42 5 5 0,2 2-5 15,-44-7 4-15,0 0-4 0,46 7 5 0,-2 0-5 16,-44-7 5-16,0 0-5 0,44 7 5 0,8-2-5 0,-52-5 4 16,0 0-4-16,49 5 5 0,2 1-5 15,-51-6 7-15,0 0-7 0,53 5 7 0,-7-3-7 0,-46-2 7 0,0 0-7 16,47 1 8-16,-1 3-8 0,-46-4 9 0,0 0-9 16,46 1 10-16,4-1-10 0,-50 0 9 0,0 0-9 15,54 0 10-15,-1 2-10 0,-53-2 11 0,0 0-11 16,57 2 11-16,-3 5-11 0,-54-7 7 0,0 0-7 0,53 3 8 15,0 1-8-15,-53-4 6 0,0 0-6 0,55 1 6 16,-1-1-6-16,-54 0 3 0,0 0-3 0,55 0 3 16,-2 0-3-16,-53 0 1 0,0 0-1 0,55 0 2 15,5 0-2-15,-60 0 1 0,0 0-1 0,61 0 2 16,-4 4-2-16,-57-4 1 0,0 0-1 0,60-4 2 16,5-2-2-16,-65 6 2 0,0 0-2 0,69-7 2 15,1 5-2-15,-70 2 2 0,0 0-2 0,71-2 2 16,-2-1-2-16,-69 3 2 0,0 0-2 0,63-4 2 15,3 1-2-15,-66 3 1 0,0 0-1 0,70-4 2 16,4 3-2-16,-74 1 1 0,0 0-1 0,80-6 2 16,-6 1-2-16,-74 5 1 0,0 0-1 0,74-2 2 0,3 2-2 15,-77 0 1-15,0 0-1 0,78 2 1 0,7-7-1 16,-85 5 1-16,0 0-1 0,84-9 1 0,3 2-1 16,-87 7 1-16,0 0-1 0,90-5 1 0,0-5-1 15,-90 10 1-15,0 0-1 0,93-9 1 0,1 4-1 16,-94 5 0-16,0 0 0 0,93-3 1 0,-1-1-1 15,-92 4 0-15,0 0 0 0,88-5 1 0,0-2-1 0,-88 7 0 16,0 0 0-16,85-5 0 0,-13 5 0 0,-72 0 0 16,0 0 0-16,69-4 1 0,-2 1-1 0,-67 3 0 0,0 0 0 15,67-2 1-15,-3 0-1 0,-64 2 0 16,0 0 0-16,54 0 1 0,-3 4-1 0,-51-4 1 0,0 0-1 16,48 2 1-16,1-2-1 0,-49 0 1 0,0 0-1 15,39 0 1-15,-9-2-1 0,-30 2 0 0,0 0 0 16,30-2 1-16,-2 4-1 0,-28-2 0 0,0 0 0 15,23 2 1-15,-5-4-1 0,-18 2 0 0,0 0 0 0,12-2 1 16,-1 0-1-16,-11 2 0 0,0 0 0 0,9-1 1 16,-9 1-1-16,0 0 1 0,0 0-1 0,5 0 2 15,-5 0-2-15,0 0 1 0,0 0-1 0,7 0 2 16,-7 0-2-16,0 0 1 0,0 0-1 0,0 0 2 16,0 0-2-16,0 0 1 0,0 0-1 0,0 0 1 15,7 0-1-15,-7 0 1 0,0 0-1 0,0 0 1 16,0 0-1-16,0 0 1 0,0 0-1 0,0 0 1 15,0 0-1-15,0 0 1 0,0 0-1 0,0 0 1 16,0 0-1-16,0 0 1 0,0 0-1 0,0 0 1 0,0 0-1 16,0 0 1-16,0 0-1 0,0 0 2 0,0 0-2 15,0 0 2-15,0 0-2 0,0 0 2 0,0 0-2 16,0 0 2-16,0 0-2 0,0 0 3 0,0 0-3 16,0 0 3-16,0 0-3 0,0 0 4 0,0 0-4 15,0 0 4-15,0 0-4 0,0 0 4 0,0 0-4 16,0 0 4-16,0 0-4 0,0 0 4 0,7 0-4 15,-7 0 3-15,0 0-3 0,0 0 4 0,0 0-4 0,0 0 2 16,0 0-2-16,0 0 2 0,0 0-2 0,0 0 1 16,0 0-1-16,0 0 1 0,0 0-1 0,0 0 0 15,0 0 0-15,0 0 0 0,0 0 0 0,0 0 0 16,0 0 0-16,0 0 0 0,0 0 0 0,0 0-1 0,0 0 1 16,0 0-1-16,0 0 1 0,0 0-2 0,0 0 2 15,0 0-1-15,0 0 1 0,0 0-4 0,0 0 4 16,0 0-3-16,0 0 3 0,0 0-6 0,0 0 6 15,0 0-6-15,0 0 6 0,0 0-6 0,0 0 6 16,0 0-5-16,0 0 5 0,0 0-5 0,0 0 5 0,0 0-5 16,0 0 5-16,0 0-4 0,0 0 4 0,2 7-4 15,-2-7 4-15,0 0-4 0,0 0 4 0,0 0-3 16,4 10 3-16,-4-10-4 0,0 0 4 0,0 0-4 16,3 9 4-16,-3-9-4 0,0 0 4 0,0 0-4 15,0 0 4-15,0 0-5 0,0 0 5 0,0 0-5 16,2 7 5-16,-2-7-6 0,0 0 6 0,0 0-5 15,0 0 5-15,0 0-6 0,0 0 6 0,0 0-6 16,0 0 6-16,0 0-7 0,0 0 7 0,0 0-6 16,0 0 6-16,0 0-7 0,0 0 7 0,0 0-7 15,0 0 7-15,0 0-6 0,0 0 6 0,0 0-6 0,0 0 6 16,0 0-5-16,0 0 5 0,0 0-5 0,0 0 5 16,0 0-4-16,0 0 4 0,0 6-4 0,0-6 4 15,0 0-3-15,0 0 3 0,0 0-2 0,0 0 2 16,0 0-2-16,0 0 2 0,0 0-2 0,0 0 2 15,0 0-1-15,0 0 1 0,0 0-1 0,0 0 1 16,0 0-1-16,0 0 1 0,0 0 0 0,0 0 0 0,0 0 0 16,0 0 0-16,0 0 0 0,0 0 0 0,0 0 0 15,0 0 0-15,0 0 0 0,0 0 0 0,0 0 0 16,0 0 0-16,3 9 0 0,-3-9 0 0,0 0 0 16,0 0 0-16,0 0 1 0,0 0-1 0,0 0 0 15,0 0 0-15,0 0 1 0,0 0-1 0,0 0 0 0,0 0 0 16,0 0 1-16,0 0-1 0,0 0 0 0,0 0 0 15,0 0 1-15,0 0-1 0,0 0 1 0,0 0-1 16,0 0 1-16,0 0-1 0,0 0 1 0,0 0-1 16,0 0 1-16,0 0-1 0,0 0 1 0,0 0-1 0,0 0 1 15,0 0-1-15,0 0 1 0,0 0-1 0,0 0 2 16,0 0-2-16,0 0 1 0,0 0-1 0,0 0 2 16,0 0-2-16,0 0 1 0,0 0-1 0,0 0 2 15,0 0-2-15,0 0 1 0,0 0-1 0,0 0 2 16,0 0-2-16,0 0 1 0,0 0-1 0,0 0 1 15,0 0-1-15,0 0 0 0,0 0 0 0,0 0 1 16,0 0-1-16,0 0 0 0,0 0 0 0,0 0 0 16,0 0 0-16,0 0 0 0,0 0 0 0,0 0 0 0,0 0 0 15,0 0 0-15,0 0 0 0,0 0 0 0,0 0 0 16,0 0-1-16,0 0 1 0,0 0 0 0,0 0 0 16,0 0-2-16,0 0 2 0,0 0-2 0,0 0 2 15,0 0-9-15,0 0 9 0,2 5-9 0,-2-5 9 16,0 0-1230-16</inkml:trace>
  <inkml:trace contextRef="#ctx0" brushRef="#br0" timeOffset="16649.79">24313 13014 169 0,'0'0'0'0,"0"0"0"16,0 0 0-16,0 0-67 0</inkml:trace>
  <inkml:trace contextRef="#ctx0" brushRef="#br0" timeOffset="17483.84">24343 12993 147 0,'0'0'0'0,"0"0"0"0,0 0 0 0,0 0 1 0,0 0-1 0,0 0 2 15,0 0-2-15,0 0 10 0,0 0-10 0,0 0 10 16,0 0-10-16,0 0 18 0,0 0-18 0,0 0 18 16,20 5-18-16,-20-5 17 0,0 0-17 0,21 4 18 0,11 1-18 15,-32-5 18-15,0 0-18 0,46 7 18 0,14 0-18 16,-60-7 26-16,0 0-26 0,65 7 26 0,-2-2-26 15,-63-5 40-15,0 0-40 0,66 3 41 0,4 1-41 16,-70-4 52-16,0 0-52 0,81 7 52 0,6 3-52 16,-87-10 59-16,0 0-59 0,91 12 60 0,5 2-60 15,-96-14 55-15,0 0-55 0,98 17 55 0,3-5-55 16,-101-12 48-16,0 0-48 0,101 14 49 0,-11 2-49 0,-90-16 41 16,0 0-41-16,89 14 41 0,10-2-41 0,-99-12 34 15,0 0-34-15,101 10 34 0,6-1-34 0,-107-9 27 16,0 0-27-16,110 10 28 0,-1 2-28 0,-109-12 20 0,0 0-20 15,113 12 21-15,0-6-21 0,-113-6 23 0,0 0-23 16,113 7 23-16,-4 1-23 0,-109-8 25 0,0 0-25 16,108 7 26-16,-4-2-26 0,-104-5 31 0,0 0-31 15,97 4 31-15,-5-1-31 0,-92-3 32 0,0 0-32 16,93 9 32-16,6-2-32 0,-99-7 32 0,0 0-32 16,102 9 33-16,-5-1-33 0,-97-8 32 0,0 0-32 0,102 5 32 15,10 2-32-15,-112-7 29 0,0 0-29 0,111 4 30 16,0-3-30-16,-111-1 25 0,0 0-25 0,109 0 25 15,2-1-25-15,-111 1 24 0,0 0-24 0,106-2 24 16,-14 2-24-16,-92 0 24 0,0 0-24 0,90 2 24 16,0-2-24-16,-90 0 21 0,0 0-21 0,90 0 22 15,3 0-22-15,-93 0 17 0,0 0-17 0,97 0 18 16,4 0-18-16,-101 0 13 0,0 0-13 0,102 1 13 16,-1 1-13-16,-101-2 11 0,0 0-11 0,98 2 11 15,-6 1-11-15,-92-3 11 0,0 0-11 0,87 0 12 0,-1-5-12 16,-86 5 14-16,0 0-14 0,83-2 14 0,-11 4-14 15,-72-2 13-15,0 0-13 0,71 2 14 0,-6-4-14 16,-65 2 14-16,0 0-14 0,62-2 14 0,-4 1-14 16,-58 1 13-16,0 0-13 0,56 0 13 0,-3 0-13 15,-53 0 11-15,0 0-11 0,48-2 12 0,-6 0-12 16,-42 2 12-16,0 0-12 0,36 0 13 0,-12 0-13 0,-24 0 11 16,0 0-11-16,21 0 11 0,-3 0-11 0,-18 0 10 15,0 0-10-15,16 0 11 0,2 0-11 0,-18 0 10 16,0 0-10-16,15 0 10 0,-4 0-10 0,-11 0 9 15,0 0-9-15,7 0 10 0,-7 0-10 0,0 0 9 0,0 0-9 16,7 0 9-16,-7 0-9 0,0 0 8 0,0 0-8 16,13 0 9-16,-6-3-9 0,-7 3 7 0,0 0-7 15,0 0 7-15,8-7-7 0,-8 7 6 0,0 0-6 0,0 0 6 16,9 0-6-16,-9 0 6 0,0 0-6 0,9 0 6 16,0-2-6-16,-9 2 5 0,0 0-5 0,12-3 5 15,4-2-5-15,-16 5 4 0,0 0-4 0,16-9 4 16,2-2-4-16,-18 11 4 0,0 0-4 0,19-8 5 15,0-3-5-15,-19 11 5 0,0 0-5 0,18-8 5 16,-6 3-5-16,-12 5 5 0,0 0-5 0,9-6 6 16,-9 6-6-16,0 0 3 0,0 0-3 0,-10-19 3 15,-38-5-3-15,48 24 0 0,0 0 0 0,-79-36 0 16,-36-18 0-16,2 4-1559 0</inkml:trace>
  <inkml:trace contextRef="#ctx0" brushRef="#br0" timeOffset="19034.13">6066 14390 438 0,'0'0'0'0,"0"0"0"0,0 0 0 16,0 0 6-16,0 0-6 0,0 0 6 0,0 0-6 15,0 0 24-15,0 0-24 0,0 0 25 0,-11-19-25 16,11 19 17-16,0 0-17 0,0 0 17 0,0 0-17 16,0 0 7-16,0 0-7 0,0 0 8 0,0 0-8 15,0 0 6-15,0 0-6 0,0 0 6 0,0 0-6 16,0 0 4-16,0 0-4 0,6 10 5 0,-1-1-5 16,-5-9 3-16,0 0-3 0,12 10 4 0,6-1-4 15,-18-9 1-15,0 0-1 0,19 7 1 0,4-2-1 0,-23-5 0 16,0 0 0-16,23 1 0 0,4-1 0 0,-27 0 0 15,0 0 0-15,28 0 0 0,7 2 0 0,-35-2 0 16,0 0 0-16,41 2 1 0,3-2-1 0,-44 0 4 0,0 0-4 16,46-4 4-16,7-1-4 0,-53 5 9 0,0 0-9 15,54-8 9-15,15-6-9 0,-69 14 22 0,0 0-22 16,72-14 23-16,4 5-23 0,-76 9 30 0,0 0-30 16,78-7 31-16,0-1-31 0,-78 8 30 0,0 0-30 15,81-11 30-15,3 3-30 0,-84 8 26 0,0 0-26 0,85-9 26 16,-2-3-26-16,-83 12 25 0,0 0-25 0,81-14 25 15,0 0-25-15,-81 14 29 0,0 0-29 0,90-12 30 16,0-2-30-16,-90 14 36 0,0 0-36 0,87-19 36 16,-6 2-36-16,-81 17 38 0,0 0-38 0,81-12 39 15,-4 0-39-15,-77 12 33 0,0 0-33 0,82-7 34 16,2 3-34-16,-84 4 33 0,0 0-33 0,78-1 33 16,-2 1-33-16,-76 0 32 0,0 0-32 0,72 0 33 15,6 0-33-15,-78 0 26 0,0 0-26 0,81 0 27 16,3-4-27-16,-84 4 25 0,0 0-25 0,83-5 26 0,-2-2-26 15,-81 7 24-15,0 0-24 0,85-5 25 0,-2 1-25 16,-83 4 22-16,0 0-22 0,85-5 22 0,1-2-22 16,-86 7 20-16,0 0-20 0,87-12 20 0,1 2-20 15,-88 10 16-15,0 0-16 0,86-9 17 0,-5 4-17 16,-81 5 16-16,0 0-16 0,83-7 16 0,5 2-16 16,-88 5 13-16,0 0-13 0,96-7 14 0,-1-5-14 15,-95 12 10-15,0 0-10 0,99-12 11 0,-1 1-11 0,-98 11 9 16,0 0-9-16,101-7 10 0,3-1-10 0,-104 8 12 15,0 0-12-15,102-7 13 0,-1 3-13 0,-101 4 13 16,0 0-13-16,95-3 14 0,-5 1-14 0,-90 2 16 0,0 0-16 16,92 0 16-16,-2 2-16 0,-90-2 16 0,0 0-16 15,86 3 17-15,-1 1-17 0,-85-4 17 0,0 0-17 16,85 0 17-16,-4 0-17 0,-81 0 14 0,0 0-14 16,77 0 15-16,-1 3-15 0,-76-3 13 0,0 0-13 15,69 0 13-15,-11 2-13 0,-58-2 11 0,0 0-11 0,58 2 12 16,-3-1-12-16,-55-1 10 0,0 0-10 0,49 0 11 15,-6 0-11-15,-43 0 8 0,0 0-8 0,33 0 8 16,-12 0-8-16,-21 0 4 0,0 0-4 0,16 0 5 16,-10 0-5-16,-6 0 2 0,0 0-2 0,0 0 3 15,8 0-3-15,-8 0 0 0,0 0 0 0,0 0 1 16,0 0-1-16,0 0 0 0,0 0 0 0,0 0 0 16,0 0 0-16,0 0-1 0,0 0 1 0,0 0 0 15,0 0 0-15,0 0-4 0,0 0 4 0,-28-8-4 16,-30-13 4-16,-5-3-1380 0</inkml:trace>
</inkml:ink>
</file>

<file path=ppt/ink/ink2.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2-10-21T05:36:42.005"/>
    </inkml:context>
    <inkml:brush xml:id="br0">
      <inkml:brushProperty name="width" value="0.05292" units="cm"/>
      <inkml:brushProperty name="height" value="0.05292" units="cm"/>
      <inkml:brushProperty name="color" value="#FF0000"/>
    </inkml:brush>
  </inkml:definitions>
  <inkml:trace contextRef="#ctx0" brushRef="#br0">28079 8738 225 0,'0'0'0'0,"0"0"0"0,0 0 0 0,0 0 3 0,0 0-3 16,0 0 4-16,0 0-4 0,0 0 7 0,0 0-7 15,0 0 8-15,0 0-8 0,0 0 4 0,0 0-4 16,20-7 5-16,-11 3-5 0,-9 4 8 0,0 0-8 15,23-2 9-15,17-1-9 0,-40 3 8 0,0 0-8 16,42-3 8-16,-5 1-8 0,-37 2 8 0,0 0-8 0,41-2 9 16,10 0-9-16,-51 2 10 0,0 0-10 0,51 0 10 15,-5 4-10-15,-46-4 10 0,0 0-10 0,44 2 10 16,13-2-10-16,-57 0 9 0,0 0-9 0,60 0 10 16,1 0-10-16,-61 0 4 0,0 0-4 0,60 3 5 15,4-3-5-15,-64 0 3 0,0 0-3 0,60 3 3 16,-11-1-3-16,-49-2 3 0,0 0-3 0,44 0 3 15,-5 0-3-15,-39 0 3 0,0 0-3 0,43 2 4 16,1-2-4-16,-44 0 1 0,0 0-1 0,37 0 1 16,-14 0-1-16,-23 0 0 0,0 0 0 0,19 0 0 15,2 0 0-15,-21 0 0 0,0 0 0 0,20-2 0 0,-10 0 0 16,-10 2 1-16,0 0-1 0,0 0 1 0,9-3-1 16,-9 3 5-16,0 0-5 0,0 0 5 0,9 0-5 15,-9 0 13-15,0 0-13 0,0 0 13 0,9 0-13 16,-9 0 20-16,0 0-20 0,0 0 20 0,0 0-20 15,0 0 28-15,0 0-28 0,0 0 29 0,0 0-29 16,0 0 30-16,0 0-30 0,0 0 31 0,7 0-31 16,-7 0 29-16,0 0-29 0,0 0 29 0,0 0-29 15,0 0 27-15,0 0-27 0,0 0 28 0,0 0-28 0,0 0 23 16,0 0-23-16,0 0 24 0,0 0-24 0,0 0 21 16,0 0-21-16,0 0 21 0,7 0-21 0,-7 0 15 0,0 0-15 15,0 0 15-15,5-3-15 0,-5 3 11 0,0 0-11 16,0 0 11-16,7 0-11 0,0 0-574 0</inkml:trace>
  <inkml:trace contextRef="#ctx0" brushRef="#br0" timeOffset="1067.33">8093 9805 180 0,'0'0'0'0,"0"0"0"15,60-17 0-15,-60 17 6 0,0 0-6 0,53-19 6 0,1-3-6 16,-54 22 13-16,0 0-13 0,53-20 14 16,-2 5-14-16,-51 15 22 0,0 0-22 0,44-14 22 0,-15-3-22 15,-29 17 17-15,0 0-17 0,21-14 17 0,-12 4-17 16,-9 10 17-16,0 0-17 0,7-2 17 0,-7 2-17 15,0 0 12-15,0 0-12 0,0 0 13 0,7-7-13 16,-7 7 11-16,0 0-11 0,0 0 11 0,0 0-11 16,0 0 8-16,0 0-8 0,0 0 9 0,0 0-9 15,0 0 6-15,0 0-6 0,0 0 7 0,0 0-7 0,0 0-246 16</inkml:trace>
  <inkml:trace contextRef="#ctx0" brushRef="#br0" timeOffset="3543.11">14497 9897 91 0,'0'0'0'0,"0"0"0"0,0 0 0 0,0 0 1 0,0 0-1 15,0 0 2-15,0 0-2 0,0 0 5 0,0 0-5 16,0 0 5-16,0 0-5 0,0 0 8 0,0 0-8 16,0 0 9-16,0 0-9 0,0 0 6 0,0 0-6 15,0 0 7-15,0 0-7 0,0 0 7 0,0 0-7 16,0 0 7-16,0 0-7 0,0 0 6 0,0 0-6 0,0 0 7 15,0 0-7-15,0 0 9 0,0 0-9 0,0 0 10 16,0 0-10-16,0 0 11 0,0 0-11 0,0 0 12 16,0 0-12-16,0 0 15 0,0 0-15 0,0 0 15 15,0 0-15-15,0 0 16 0,0 0-16 0,32-9 16 16,7-1-16-16,-39 10 12 0,0 0-12 0,49-12 13 16,11 2-13-16,-60 10 9 0,0 0-9 0,64-11 10 15,3 3-10-15,-67 8 5 0,0 0-5 0,67-13 5 16,-7 5-5-16,-60 8 4 0,0 0-4 0,62-4 5 15,3-1-5-15,-65 5 2 0,0 0-2 0,67 0 2 0,-2 2-2 16,-65-2 1-16,0 0-1 0,62 3 1 0,1-3-1 16,-63 0 0-16,0 0 0 0,62 2 1 0,-2 3-1 15,-60-5 0-15,0 0 0 0,58 5 0 0,4 1 0 16,-62-6 0-16,0 0 0 0,64 1 0 0,-6-2 0 16,-58 1 1-16,0 0-1 0,56-2 1 0,-6 2-1 15,-50 0 3-15,0 0-3 0,47 2 3 0,-6-1-3 16,-41-1 6-16,0 0-6 0,35 6 7 0,-5-5-7 0,-30-1 7 15,0 0-7-15,23 2 8 0,-7-5-8 0,-16 3 11 16,0 0-11-16,14 0 12 0,-2 0-12 0,-12 0 13 16,0 0-13-16,14 0 13 0,-14 0-13 0,0 0 10 0,0 0-10 15,9 0 11-15,-9 0-11 0,0 0 11 0,0 0-11 16,0 0 12-16,0 0-12 0,0 0 12 0,0 0-12 16,0 0 13-16,0 0-13 0,0 0 11 0,0 0-11 15,0 0 12-15,0 0-12 0,0 0 6 0,0 0-6 0,0 0 7 16,0 0-7-16,0 0 5 0,0 0-5 0,0 0 5 15,0 0-5-15,0 0 3 0,0 0-3 0,6 0 3 16,-6 0-3-16,0 0 0 0,0 0 0 0,0 0 1 16,0 0-1-16,0 0-347 0</inkml:trace>
  <inkml:trace contextRef="#ctx0" brushRef="#br0" timeOffset="4520.06">20244 9994 191 0,'0'0'0'0,"0"0"0"0,0 5 0 16,0-5 3-16,0 0-3 0,0 0 3 0,0 0-3 15,0 0 9-15,0 0-9 0,0 0 9 0,0 0-9 16,0 0 11-16,0 0-11 0,0 0 11 0,0 0-11 16,0 0 13-16,0 0-13 0,0 0 13 0,-2-15-13 15,2 15 12-15,0 0-12 0,-3-11 12 0,3 4-12 16,0 7 18-16,0 0-18 0,0 0 19 0,0-12-19 15,0 12 28-15,0 0-28 0,0-8 29 0,2-5-29 16,-2 13 31-16,0 0-31 0,8-12 31 0,8-3-31 0,-16 15 32 16,0 0-32-16,30-14 33 0,13 0-33 0,-43 14 27 15,0 0-27-15,51-16 28 0,12 3-28 0,-63 13 23 16,0 0-23-16,66-12 24 0,1 1-24 0,-67 11 16 0,0 0-16 16,67-10 17-16,3-2-17 0,-70 12 13 0,0 0-13 15,72-14 14-15,10 0-14 0,-82 14 10 0,0 0-10 16,83-10 10-16,-2 3-10 0,-81 7 9 0,0 0-9 15,84-7 9-15,6-4-9 0,-90 11 8 0,0 0-8 16,85-12 9-16,3 2-9 0,-88 10 7 0,0 0-7 0,85-4 7 16,-4 4-7-16,-81 0 5 0,0 0-5 0,67-3 6 15,-7-2-6-15,-60 5 6 0,0 0-6 0,44-4 6 16,-17 1-6-16,-27 3 10 0,0 0-10 0,19 0 10 16,-1 3-10-16,-18-3 16 0,0 0-16 0,15 0 16 15,1 0-16-15,-16 0 17 0,0 0-17 0,7 0 17 16,-7 0-17-16,0 0 15 0,0 0-15 0,7 0 16 15,-7 0-16-15,0 0 17 0,0 0-17 0,0 0 18 16,0 0-18-16,0 0 15 0,0 0-15 0,0 0 16 0,0 0-16 16,0 0 15-16,0 0-15 0,0 0 15 15,0 0-15-15,0 0 15 0,0 0-15 0,0 0 16 0,0 0-16 16,0 0 19-16,0 0-19 0,0 0 20 0,0 0-20 16,0 0 21-16,0 0-21 0,0 0 22 0,0 0-22 15,0 0 18-15,0 0-18 0,0 0 18 0,0 0-18 16,0 0 15-16,0 0-15 0,0 0 16 0,0 0-16 15,0 0 0-15,0 0 0 0,0 0 0 0,-10 12 0 0,-3 0-807 16</inkml:trace>
  <inkml:trace contextRef="#ctx0" brushRef="#br0" timeOffset="13708.06">9086 12019 214 0,'0'0'0'0,"0"0"0"15,0 0 0-15,0 0 2 0,0 0-2 0,0 0 2 16,0 0-2-16,0 0 23 0,0 0-23 0,0 0 24 16,0 0-24-16,0 0 45 0,0 0-45 0,0 0 46 15,0 0-46-15,0 0 47 0,0 0-47 0,0 0 47 16,0 0-47-16,0 0 36 0,0 0-36 0,0 0 37 16,0 0-37-16,0 0 28 0,0 0-28 0,0 0 29 15,0 0-29-15,0 0 23 0,0 0-23 0,0 0 24 0,0 0-24 16,0 0 20-16,0 0-20 0,0 0 20 0,0 0-20 15,0 0 16-15,0 0-16 0,0 0 17 0,0 0-17 16,0 0 16-16,0 0-16 0,0 0 16 0,0 0-16 16,0 0 14-16,0 0-14 0,0 0 14 0,0 0-14 15,0 0 10-15,0 0-10 0,0 0 11 0,0 0-11 16,0 0 2-16,0 0-2 0,32 10 2 0,-1 2-2 16,1 0-529-16</inkml:trace>
  <inkml:trace contextRef="#ctx0" brushRef="#br0" timeOffset="14953.98">12030 12547 158 0,'0'0'0'0,"0"0"0"16,0 0 0-16,0 0 13 0,0 0-13 0,0 0 13 0,0 0-13 15,0 0 44-15,0 0-44 0,0 0 45 0,0 0-45 16,0 0 57-16,0 0-57 0,0 0 58 0,0 0-58 16,0 0 42-16,0 0-42 0,0 0 43 0,0 0-43 15,0 0 32-15,0 0-32 0,0 0 33 0,0 0-33 16,0 0 25-16,0 0-25 0,0 0 26 0,0 0-26 16,0 0 21-16,0 0-21 0,0 0 22 0,23-18-22 0,-23 18 21 15,0 0-21-15,31-22 22 0,15 1-22 0,-46 21 13 16,0 0-13-16,53-24 14 0,7 0-14 0,-60 24 8 15,0 0-8-15,64-28 9 0,8 0-9 0,-72 28 8 0,0 0-8 16,76-28 8-16,0 6-8 0,-76 22 8 0,0 0-8 16,74-24 9-16,3 0-9 0,-77 24 10 15,0 0-10-15,80-23 10 0,-6 2-10 0,-74 21 7 0,0 0-7 16,76-21 7-16,-4-1-7 0,-72 22 6 0,0 0-6 16,67-21 6-16,-7 4-6 0,-60 17 2 0,0 0-2 0,56-16 2 15,-15 4-2-15,-41 12 1 0,0 0-1 0,34-7 2 16,-13 2-2-16,-21 5 1 0,0 0-1 0,17-5 1 15,-8 1-1-15,-9 4 0 0,0 0 0 0,7-3 0 16,-7 3 0-16,0 0 0 0,0 0 0 0,9 0 1 16,-9 0-1-16,0 0 1 0,0 0-1 0,0 0 1 15,7 0-1-15,-7 0 1 0,0 0-1 0,0 0 2 16,0 0-2-16,0 0 4 0,0 0-4 0,0 0 5 16,0 0-5-16,0 0 8 0,0 0-8 0,0 0 9 15,0 0-9-15,0 0 12 0,0 0-12 0,0 0 13 16,0 0-13-16,0 0 16 0,0 0-16 0,0 0 17 15,0 0-17-15,0 0 19 0,0 0-19 0,0 0 19 0,0 0-19 16,0 0 21-16,0 0-21 0,0 0 21 0,0 0-21 16,0 0 18-16,0 0-18 0,0 0 18 0,0 0-18 15,0 0 15-15,0 0-15 0,0 0 16 0,0 0-16 16,0 0 11-16,0 0-11 0,0 0 11 0,0 0-11 16,0 0 7-16,0 0-7 0,0 0 7 0,0 0-7 15,0 0 6-15,0 0-6 0,0 0 7 0,0 0-7 0,0 0 5 16,0 0-5-16,0 0 6 0,0 0-6 0,0 0 3 15,0 0-3-15,0 0 4 0,0 0-4 0,0 0 2 0,0 0-2 16,0 0 3-16,0 0-3 0,0 0 1 0,0 0-1 16,0 0 2-16,0 0-2 0,0 0 0 15,0 0 0-15,0 0 0 0,0 0 0 0,0 0-1 0,0 0 1 16,9 0 0-16,-9 0 0 0,0 0-779 0</inkml:trace>
  <inkml:trace contextRef="#ctx0" brushRef="#br0" timeOffset="31515.34">12007 14602 203 0,'0'0'0'0,"0"0"0"16,0 0 0-16,0 0 6 0,0 0-6 0,0 0 7 0,0 0-7 15,0 0 6-15,0 0-6 0,0 0 7 0,0 0-7 16,0 0 8-16,0 0-8 0,0 0 9 0,0 0-9 15,0 0 3-15,0 0-3 0,0 0 4 0,0 0-4 16,0 0 3-16,0 0-3 0,19 11 4 0,-6-8-4 16,-13-3 3-16,0 0-3 0,15 5 3 0,12 4-3 15,-27-9 2-15,0 0-2 0,26 9 3 0,-3-1-3 0,-23-8 4 16,0 0-4-16,27 9 5 0,8 3-5 0,-35-12 9 16,0 0-9-16,39 14 10 0,5 0-10 0,-44-14 12 15,0 0-12-15,46 12 13 0,7-2-13 0,-53-10 20 16,0 0-20-16,53 11 20 0,7 1-20 0,-60-12 22 0,0 0-22 15,63 12 23-15,4-3-23 0,-67-9 31 0,0 0-31 16,72 5 32-16,10-2-32 0,-82-3 30 0,0 0-30 16,86 4 30-16,7-1-30 0,-93-3 23 0,0 0-23 15,97 5 24-15,2-5-24 0,-99 0 18 0,0 0-18 0,104-1 19 16,4-1-19-16,-108 2 13 0,0 0-13 0,100 0 13 16,-3 0-13-16,-97 0 9 0,0 0-9 0,96 0 10 15,8 0-10-15,-104 0 7 0,0 0-7 0,99-3 8 16,-4-4-8-16,-95 7 8 0,0 0-8 0,95-7 8 15,0 7-8-15,-95 0 11 0,0 0-11 0,90 1 11 16,-3-1-11-16,-87 0 13 0,0 0-13 0,86 0 13 16,1 4-13-16,-87-4 14 0,0 0-14 0,88 3 14 15,-4 1-14-15,-84-4 15 0,0 0-15 0,78 2 15 16,-2 1-15-16,-76-3 13 0,0 0-13 0,72 2 14 0,-1-4-14 16,-71 2 12-16,0 0-12 0,72-3 12 0,0 1-12 15,-72 2 6-15,0 0-6 0,67-4 7 0,-10 1-7 16,-57 3 5-16,0 0-5 0,51-2 5 0,-10 0-5 15,-41 2 3-15,0 0-3 0,35-1 3 0,-3-3-3 16,-32 4 1-16,0 0-1 0,24-3 2 0,-8-1-2 16,-16 4 1-16,0 0-1 0,11-1 1 0,-11 1-1 15,0 0 1-15,0 0-1 0,9 0 2 0,-9 0-2 0,0 0 3 16,0 0-3-16,0 0 3 0,0 0-3 0,0 0 5 16,0 0-5-16,0 0 5 0,0 0-5 0,0 0 8 15,0 0-8-15,0 0 9 0,0 0-9 0,0 0 11 0,0 0-11 16,0 0 11-16,0 0-11 0,0 0 13 0,0 0-13 15,7 0 13-15,-7 0-13 0,0 0 12 0,0 0-12 16,0 0 12-16,0 0-12 0,0 0 13 0,0 0-13 16,0 0 13-16,0 0-13 0,0 0 13 0,0 0-13 15,0 0 14-15,0 0-14 0,0 0 12 0,0 0-12 16,0 0 13-16,0 0-13 0,0 0 11 0,0 0-11 0,0 0 12 16,0 0-12-16,0 0 9 0,0 0-9 0,0 0 9 15,0 0-9-15,0 0 8 0,0 0-8 0,0 0 9 16,0 0-9-16,0 0 5 0,0 0-5 0,0 0 6 15,0 0-6-15,0 0 4 0,0 0-4 0,0 0 5 16,0 0-5-16,0 0 3 0,0 0-3 0,0 0 4 16,0 0-4-16,0 0 2 0,0 0-2 0,0 0 2 15,0-7-2-15,0 7 2 0,0 0-2 0,0 0 3 16,0 0-3-16,0 0 2 0,0 0-2 0,0 0 2 16,0 0-2-16,0 0 2 0,0 0-2 0,0 0 2 0,0 0-2 15,0 0 2-15,0 0-2 0,0 0 3 0,0 0-3 16,0 0 2-16,0 0-2 0,0 0 3 0,0 0-3 15,0 0 3-15,0 0-3 0,0 0 3 0,0 0-3 16,0 0 2-16,0 0-2 0,0 0 3 0,0 0-3 16,0 0 3-16,0 0-3 0,0 0 4 0,0 0-4 15,0 0 3-15,0 0-3 0,0 0 3 0,0 0-3 16,0 0 2-16,0 0-2 0,0 0 3 0,0 0-3 16,0 0 2-16,0 0-2 0,0 0 3 0,0 0-3 0,0 0 2 15,0 0-2-15,0 0 2 0,0 0-2 0,0 0 0 16,0 0 0-16,0 0 1 0,0 0-1 0,0 0 0 0,0 0 0 15,0 0 0-15,0 0 0 0,0 0 0 0,0 0 0 16,0 0 0-16,0 0 0 0,0 0 0 0,0 0 0 16,0 0 0-16,0 0 0 0,0 0 0 0,0 0 0 15,0 0 0-15,0 0 0 0,0 0 0 0,0 0 0 16,0 0 0-16,0 0 0 0,0 0 0 0,0 0 0 0,0 0 0 16,0 0 0-16,0 0 0 0,0 0 0 0,0 0 0 15,0 0 0-15,0 0 0 0,0 0 0 0,0 0 0 16,0 0 0-16,0 0 0 0,0 0 0 0,0 0 0 15,0 0 0-15,0 0 0 0,0 0 0 0,0 0 0 16,0 0 0-16,0 0 0 0,0 0 0 0,0 0 0 16,0 0 0-16,0 0 0 0,0 0 0 0,0 0 0 15,0 0 0-15,0 0 0 0,0 0 0 0,0 0 0 16,0 0 0-16,0 0 0 0,0 0 0 0,0 0 0 16,0 0 0-16,0 0-1 0,0 0 1 0,0 0 0 15,0 0 0-15,0 0-1 0,0 0 1 0,0 0-1 16,0 0 1-16,0 0-2 0,0 0 2 0,0 0-1 0,0 0 1 15,0 0-3-15,0 0 3 0,0 0-2 0,0 0 2 16,0 0-3-16,0 0 3 0,0 0-2 0,0 0 2 16,0 0-2-16,0 0 2 0,0 0-1 0,0 0 1 15,0 0-1-15,0 0 1 0,0 0 0 0,0 0 0 16,0 0 0-16,0 0 0 0,0 0 0 0,0 0 0 16,0 0 0-16,0 0 0 0,0 0 0 0,0 0 0 0,0 0 1 15,0 0-1-15,0 0 1 0,0 0-1 0,0 0 3 16,0 0-3-16,0 0 3 0,0 0-3 0,0 0 4 15,0 0-4-15,0 0 4 0,0 0-4 0,0 0 5 16,0 0-5-16,0 0 5 0,0 0-5 0,0 0 6 0,0 0-6 16,0 0 6-16,0 0-6 0,0 0 5 0,0 0-5 15,0 0 5-15,0 0-5 0,0 0 2 0,0 0-2 16,0 0 3-16,0 0-3 0,0 0 1 0,0 0-1 16,0 0 2-16,0 0-2 0,0 0 0 0,0 0 0 0,0 0 0 15,0 0 0-15,0 0 0 0,0 0 0 0,0 0 0 16,0 7 0-16,0-7-1 0,0 0 1 0,-9 12-1 15,-25 24 1-15,1 2-881 0</inkml:trace>
</inkml:ink>
</file>

<file path=ppt/ink/ink20.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2-10-21T06:20:30.445"/>
    </inkml:context>
    <inkml:brush xml:id="br0">
      <inkml:brushProperty name="width" value="0.05292" units="cm"/>
      <inkml:brushProperty name="height" value="0.05292" units="cm"/>
      <inkml:brushProperty name="color" value="#FF0000"/>
    </inkml:brush>
  </inkml:definitions>
  <inkml:trace contextRef="#ctx0" brushRef="#br0">16609 11562 628 0,'0'0'0'0,"0"0"0"0,0 0 0 0,0 0 0 0,0 0 0 16,0 0 1-16,0 0-1 0,0 0 6 0,0 0-6 15,0 0 6-15,0 0-6 0,0 0 6 0,0 0-6 16,0 0 7-16,0 0-7 0,0 0 2 0,0 0-2 16,0 0 2-16,0 0-2 0,0 0 1 0,0 0-1 0,0 0 2 15,0 0-2-15,0 0 1 0,0 0-1 0,0 0 1 16,0 0-1-16,0 0 1 0,0 0-1 0,0 0 1 15,0 0-1-15,0 0 3 0,0 0-3 0,0 0 4 16,0 0-4-16,0 0 10 0,0 0-10 0,0 0 10 16,2 24-10-16,-2-24 18 0,0 0-18 0,7 21 19 15,-2 12-19-15,-5-33 30 0,0 0-30 0,5 41 31 16,-3 6-31-16,-2-47 42 0,0 0-42 0,3 55 42 16,5 2-42-16,-8-57 42 0,0 0-42 0,8 59 43 15,1 2-43-15,-9-61 39 0,0 0-39 0,5 66 40 16,1-1-40-16,-6-65 33 0,0 0-33 0,3 73 33 0,-1 7-33 15,-2-80 32-15,0 0-32 0,2 78 33 0,3 1-33 16,-5-79 29-16,0 0-29 0,4 75 29 0,3-3-29 16,-7-72 27-16,0 0-27 0,7 71 27 0,2 2-27 15,-9-73 31-15,0 0-31 0,10 69 31 0,6-5-31 16,-16-64 31-16,0 0-31 0,14 64 32 0,-5 0-32 16,-9-64 41-16,0 0-41 0,7 69 41 0,0 9-41 15,-7-78 41-15,0 0-41 0,9 78 41 0,-7 4-41 0,-2-82 41 16,0 0-41-16,-2 83 42 0,-2 1-42 0,4-84 38 15,0 0-38-15,-3 85 38 0,1-7-38 0,2-78 35 16,0 0-35-16,-5 80 36 0,1-1-36 0,4-79 31 0,0 0-31 16,-9 78 31-16,-3 2-31 0,12-80 31 0,0 0-31 15,-9 78 31-15,4-4-31 0,5-74 31 0,0 0-31 16,-5 74 31-16,-1-1-31 0,6-73 31 0,0 0-31 16,-7 78 31-16,0 7-31 0,7-85 29 0,0 0-29 15,-7 90 29-15,-2 2-29 0,9-92 30 0,0 0-30 16,-8 86 30-16,2-15-30 0,6-71 30 0,0 0-30 0,-5 66 31 15,0-4-31-15,5-62 31 0,0 0-31 0,-2 61 31 16,0-6-31-16,2-55 28 0,0 0-28 0,0 45 29 16,0-10-29-16,0-35 22 0,0 0-22 0,2 38 23 15,0 8-23-15,-2-46 18 0,0 0-18 0,5 51 18 16,-3 2-18-16,-2-53 14 0,0 0-14 0,3 54 15 16,-3 3-15-16,0-57 10 0,0 0-10 0,0 59 11 15,0 1-11-15,0-60 8 0,0 0-8 0,0 54 8 16,0-21-8-16,0-33 7 0,0 0-7 0,0 43 8 15,0 14-8-15,0-57 7 0,0 0-7 0,0 64 8 0,0-8-8 16,0-56 6-16,0 0-6 0,2 57 6 0,0 2-6 16,-2-59 6-16,0 0-6 0,2 64 7 0,1 5-7 15,-3-69 5-15,0 0-5 0,0 76 6 0,0 4-6 16,0-80 4-16,0 0-4 0,0 76 5 0,2-7-5 16,-2-69 5-16,0 0-5 0,7 64 5 0,-2-9-5 15,-5-55 4-15,0 0-4 0,9 56 4 0,0 1-4 16,-9-57 3-16,0 0-3 0,5 59 4 0,2-2-4 0,-7-57 3 15,0 0-3-15,7 47 3 0,0-18-3 0,-7-29 2 16,0 0-2-16,7 35 2 0,0 11-2 0,-7-46 1 0,0 0-1 16,6 44 2-16,-3-17-2 0,-3-27 1 15,0 0-1-15,0 19 1 0,4-5-1 0,-4-14 1 0,0 0-1 16,5 11 2-16,-5-11-2 0,0 0 3 0,0 0-3 16,0 7 3-16,0-7-3 0,0 0 5 0,0 0-5 15,0 0 5-15,0 0-5 0,0 0 6 0,0 0-6 0,0 0 6 16,0 0-6-16,0 0 7 0,0 0-7 0,0 6 7 15,0-6-7-15,0 0 6 0,0 0-6 0,0 0 6 16,0 0-6-16,0 0 5 0,0 0-5 0,4 7 5 16,-4-7-5-16,0 0 5 0,0 0-5 0,0 0 6 15,0 9-6-15,0-9 5 0,0 0-5 0,0 0 6 16,0 0-6-16,0 0 6 0,0 0-6 0,0 0 6 16,0 7-6-16,0-7 6 0,0 0-6 0,0 0 7 15,0 0-7-15,0 0 6 0,0 0-6 0,0 0 7 16,0 7-7-16,0-7 6 0,0 0-6 0,0 0 6 15,0 0-6-15,0 0 6 0,0 0-6 0,0 0 6 16,0 0-6-16,0 0 5 0,0 0-5 0,0 0 5 0,0 0-5 16,0 0 4-16,0 0-4 0,0 0 5 0,0 0-5 15,0 0 3-15,0 0-3 0,0 0 4 0,0 0-4 16,0 0 4-16,0 0-4 0,0 0 4 0,0 0-4 16,0 0 3-16,0 0-3 0,0 0 4 0,0 0-4 15,0 0 3-15,0 0-3 0,0 0 3 0,0 0-3 16,0 0 2-16,0 0-2 0,0 0 2 0,0 0-2 0,0 0 1 15,0 0-1-15,0 0 1 0,0 0-1 0,0 0 0 16,0 0 0-16,0 0 0 0,0 0 0 0,0 0 0 16,0 0 0-16,0 0 0 0,0 0 0 0,0 0-1 0,0 0 1 15,0 0-1-15,0 0 1 0,0 0-5 0,0 0 5 16,0 0-4-16,0 0 4 0,0 0-9 0,0 0 9 16,0 0-9-16,0 0 9 0,0 0-14 0,0 0 14 15,0 0-13-15,0 0 13 0,0 0-16 0,0 0 16 16,0 0-15-16,0 0 15 0,0 0-16 0,0 0 16 0,0 0-16 15,0 0 16-15,0 0-14 0,0 0 14 0,0 0-14 16,0 0 14-16,0 0-15 0,0 0 15 0,0 0-14 16,0 0 14-16,0 0-13 0,0 0 13 0,0 0-13 15,0 0 13-15,0 0-12 0,0 0 12 0,0 0-11 16,0 0 11-16,0 0-9 0,0 0 9 0,0 0-9 16,0 0 9-16,0 0-7 0,0 0 7 0,0 0-7 15,0 0 7-15,0 0-6 0,0 0 6 0,0 0-5 16,0 0 5-16,0 0-5 0,0 0 5 0,0 0-4 15,0 0 4-15,0 0-4 0,0 0 4 0,0 0-3 16,0 0 3-16,0 0-3 0,0 0 3 0,0 0-3 16,0 0 3-16,0 0-2 0,0 0 2 0,0 0-2 0,0 0 2 15,0 0-2-15,0 0 2 0,0 0-1 0,0 0 1 16,0 0-1-16,0 0 1 0,0 0-1 0,0 0 1 16,0 0-1-16,0 0 1 0,0 0 0 0,0 0 0 15,0 0-1-15,0 0 1 0,0 0 0 0,0 0 0 16,0 0 0-16,0 0 0 0,0 0 0 0,0 0 0 15,0 0 0-15,0 0 0 0,0 0 0 0,0 0 0 0,0 0 0 16,0 0 0-16,0 0 0 0,0 0 0 0,0 0-1 16,0 0 1-16,0 0 0 0,0 0 0 0,0 0-1 15,0 0 1-15,0 0 0 0,0 0 0 0,0 0-1 0,0 0 1 16,0 0-1-16,0 0 1 0,0 0-1 0,0 0 1 16,0 0-1-16,0 0 1 0,0 0-1 0,0 0 1 15,0 0-1-15,0 0 1 0,0 0-1 0,0 0 1 16,0 0 0-16,0 0 0 0,0 0-1 0,0 0 1 15,0 0 0-15,0 0 0 0,0 0 0 0,0 0 0 16,0 0 0-16,0 0 0 0,0 0 0 0,0 0 0 0,0 0 0 16,0 0 0-16,0 0 0 0,0 0 0 0,0 0 0 15,0 0 0-15,0 0 0 0,0 0 0 0,0 0 0 16,0 0 0-16,0 0 0 0,0 0 0 0,0 0 0 16,0 0 0-16,0 0 0 0,0 0 0 0,0 0 0 15,0 0 0-15,0 0 0 0,0 0 0 0,0 0 0 16,0 0 0-16,0 0 0 0,0 0 0 0,0 0 0 15,0 0 0-15,0 0 0 0,0 0 0 0,0 0 0 16,0 0 0-16,0 0 0 0,0 0 0 0,0 0 0 0,0 0 0 16,0 0-1-16,0 0 1 0,0 0 0 0,0 0 0 15,0 0-1-15,0 0 1 0,0 0 0 0,0 0 0 16,0 0-1-16,0 0 1 0,0 0 0 0,0 0 0 16,0 0-1-16,0 0 1 0,0 0 0 0,0 0 0 15,0 0-1-15,0 0 1 0,0 0 0 0,0 0 0 16,0 0-1-16,0 0 1 0,0 0 0 0,0 0 0 15,0 0-1-15,0 0 1 0,0 0-1 0,0 0 1 0,0 0-2 16,0 0 2-16,0 0-1 0,0 0 1 0,0 0-2 16,0 0 2-16,0 0-1 0,0 0 1 0,0 0-2 15,0 0 2-15,0 0-1 0,0 0 1 0,0 0-2 0,0 0 2 16,0 0-1-16,0 0 1 0,0 0-1 0,0 0 1 16,0 0-1-16,0 0 1 0,0 0-1 0,0 0 1 15,0 0-1-15,0 0 1 0,0 0-1 0,0 0 1 16,0 0-1-16,0 0 1 0,0 0-1 0,0 0 1 15,0 0-1-15,0 0 1 0,0 0-1 0,0 0 1 0,0 0-1 16,0 0 1-16,0 0-2 0,0 0 2 0,0 0-1 16,0 0 1-16,0 0-1 0,0 0 1 0,0 0-1 15,0 0 1-15,0 0-1 0,0 0 1 0,0 0 0 16,0 0 0-16,0 0-1 0,0 0 1 0,0 0 0 16,0 0 0-16,0 0-1 0,0 0 1 0,0 0-1 15,0 0 1-15,0 0-1 0,0 0 1 0,0 0-1 16,0 0 1-16,0 0-1 0,0 0 1 0,0 0-1 15,0 0 1-15,0 0-2 0,0 0 2 0,0 0-2 16,0 0 2-16,0 0-3 0,0 0 3 0,0 0-3 16,0 0 3-16,0 0-4 0,0 0 4 0,0 0-4 0,0 0 4 15,0 0-5-15,0 0 5 0,0 0-4 0,0 0 4 16,0 0-5-16,0 0 5 0,0 0-5 0,0 0 5 16,0 0-6-16,0 0 6 0,0 0-6 0,0 0 6 15,0 0-8-15,0 0 8 0,0 0-7 0,0 0 7 16,0 0-8-16,0 0 8 0,0 0-8 0,0 0 8 15,0 0-8-15,0 0 8 0,0 0-8 0,0 0 8 16,0 0-12-16,0 0 12 0,0 0-11 0,0 0 11 0,0 0-17 16,0 0 17-16,0 0-16 0,1-16 16 0,-1 16-29 15,0 0 29-15,0-41-29 0,-5-34 29 0,-4 1-1626 16</inkml:trace>
  <inkml:trace contextRef="#ctx0" brushRef="#br0" timeOffset="976.58">22322 14886 740 0,'0'0'0'0,"0"0"0"0,0 0 0 15,0 0 82-15,0 0-82 0,0 0 82 0,0 0-82 16,0 0 121-16,0 0-121 0,0 0 122 0,12-22-122 15,-12 22 121-15,0 0-121 0,9-9 121 0,-9 9-121 16,0 0 85-16,0 0-85 0,0 0 86 0,4-7-86 16,-4 7 56-16,0 0-56 0,0 0 57 0,0 0-57 0,0 0 39 15,0 0-39-15,7 7 40 0,-2 29-40 0,-5-36 29 16,0 0-29-16,11 52 30 0,5 11-30 0,-16-63 19 0,0 0-19 16,14 53 19-16,-6-16-19 0,-8-37 15 0,0 0-15 15,8 26 15-15,0-6-15 0,-8-20 12 0,0 0-12 16,23 18 13-16,18-8-13 0,-41-10 14 0,0 0-14 15,56-7 15-15,20-24-15 0,-76 31 21 0,0 0-21 16,88-50 22-16,18-18-22 0,-106 68 33 0,0 0-33 0,117-81 34 16,10-9-34-16,-127 90 47 0,0 0-47 0,144-99 48 15,17-8-48-15,-161 107 50 0,0 0-50 0,164-105 50 16,0 11-50-16,-164 94 46 0,0 0-46 0,146-78 47 16,-28 21-47-16,-118 57 40 0,0 0-40 0,90-36 41 15,-30 13-41-15,-60 23 25 0,0 0-25 0,41-14 26 16,-16 7-26-16,-25 7 12 0,0 0-12 0,15-1 12 15,-7 1-12-15,-8 0 2 0,0 0-2 0,-11 19 3 16,-19 28-3-16,30-47-2 0,0 0 2 0,-53 46-2 16,-26 4 2-16,1 1-1806 0</inkml:trace>
  <inkml:trace contextRef="#ctx0" brushRef="#br0" timeOffset="1324.69">22941 14473 1479 0,'0'0'0'0,"0"0"0"0,4 7 0 15,-4-7 0-15,0 0 0 0,7 20 0 0,5 25 0 0,-12-45-1 16,0 0 1-16,18 78 0 0,6 38 0 0,-24-116 6 16,0 0-6-16,27 133 6 0,1 16-6 0,-28-149 10 0,0 0-10 15,32 146 11-15,1-27-11 0,-33-119 17 0,0 0-17 16,34 93 18-16,1-34-18 0,-35-59 23 15,0 0-23-15,42 40 23 0,10-14-23 0,-52-26 24 0,0 0-24 16,56 10 24-16,6-11-24 0,-62 1 29 0,0 0-29 16,88-23 30-16,48-27-30 0,-136 50 46 0,0 0-46 0,157-71 46 15,37-28-46-15,-194 99 70 0,0 0-70 0,212-105 71 16,-4 1-71-16,-208 104 73 0,0 0-73 0,180-88 74 16,-31 15-74-16,-149 73 61 0,0 0-61 0,106-52 62 15,-42 23-62-15,-64 29 52 0,0 0-52 0,42-18 53 16,-21 8-53-16,-21 10 18 0,0 0-18 0,-21-3 19 15,-55 4-19-15,-3 1-1698 0</inkml:trace>
  <inkml:trace contextRef="#ctx0" brushRef="#br0" timeOffset="2690.67">18000 16103 1132 0,'0'0'0'0,"0"0"0"16,0 0 0-16,0 0 38 0,0 0-38 0,0 0 39 15,0 0-39-15,0 0 13 0,0 0-13 0,0 0 14 16,16-21-14-16,-16 21 19 0,0 0-19 0,20-10 20 15,1-1-20-15,-21 11 13 0,0 0-13 0,32-8 14 16,6 1-14-16,-38 7 8 0,0 0-8 0,53-5 9 16,14-1-9-16,-67 6 9 0,0 0-9 0,69-3 10 15,7 5-10-15,-76-2 13 0,0 0-13 0,85 0 13 16,21-6-13-16,-106 6 22 0,0 0-22 0,112-8 23 0,7-6-23 16,-119 14 29-16,0 0-29 0,125-14 30 15,7-5-30-15,-132 19 31 0,0 0-31 0,136-19 32 0,7 0-32 16,-143 19 36-16,0 0-36 0,148-24 36 0,7-6-36 15,-155 30 44-15,0 0-44 0,148-27 44 0,-6 8-44 16,-142 19 42-16,0 0-42 0,128-18 43 0,-10 4-43 16,-118 14 39-16,0 0-39 0,103-10 39 0,-3 3-39 15,-100 7 36-15,0 0-36 0,87-10 37 0,-20 3-37 16,-67 7 28-16,0 0-28 0,46-4 29 0,-20 3-29 0,-26 1 24 16,0 0-24-16,14 0 24 0,-5 0-24 0,-9 0 18 15,0 0-18-15,9 0 19 0,-9 0-19 0,0 0 13 16,0 0-13-16,0 0 14 0,-9 3-14 0,9-3 10 0,0 0-10 15,-28 11 10-15,-34 11-10 0,62-22 5 0,0 0-5 16,-79 26 5-16,-18-2-5 0,97-24 2 0,0 0-2 16,-113 24 2-16,-16 2-2 0,129-26 0 0,0 0 0 0,-136 26 0 15,4-3 0-15,132-23 0 0,0 0 0 0,-136 22 0 16,-5 3 0-16,141-25-1 0,0 0 1 0,-145 20 0 16,-10-1 0-16,155-19-1 0,0 0 1 0,-152 16-1 15,4-2 1-15,148-14-3 0,0 0 3 0,-143 12-3 16,11-3 3-16,132-9-6 0,0 0 6 0,-107 6-5 15,20-2 5-15,87-4-8 0,0 0 8 0,-70 3-7 16,13 3 7-16,57-6-9 0,0 0 9 0,-39 3-8 16,20-1 8-16,19-2-9 0,0 0 9 0,-11-2-8 15,11 2 8-15,0 0-16 0,0 0 16 0,7-7-15 16,23 4 15-16,-30 3-21 0,0 0 21 0,48-6-20 16,33-4 20-16,-81 10-17 0,0 0 17 0,102-12-16 0,24 0 16 15,-126 12-17-15,0 0 17 0,143-14-16 0,10-3 16 16,-153 17-14-16,0 0 14 0,169-16-14 0,8 2 14 15,-177 14-9-15,0 0 9 0,180-8-9 0,-4 1 9 16,-176 7-5-16,0 0 5 0,173-5-4 0,-6-2 4 16,-167 7-2-16,0 0 2 0,161-7-2 0,-15 1 2 15,-146 6-1-15,0 0 1 0,134-5 0 0,-30 0 0 0,-104 5 0 16,0 0 0-16,85-5 0 0,-21 3 0 0,-64 2 0 16,0 0 0-16,42-2 0 0,-19 2 0 0,-23 0 1 15,0 0-1-15,12 0 2 0,-12 0-2 0,0 0 3 0,0 0-3 16,9 0 4-16,-9 0-4 0,0 0 4 0,0 0-4 15,-16-1 5-15,-28-4-5 0,44 5 6 0,0 0-6 16,-76-7 6-16,-49 0-6 0,125 7 6 0,0 0-6 16,-148-4 6-16,-16 6-6 0,164-2 5 0,0 0-5 15,-175 5 6-15,-12 4-6 0,187-9 1 0,0 0-1 0,-194 14 2 16,-3 5-2-16,197-19 0 0,0 0 0 0,-180 19 0 16,17-5 0-16,163-14-1 0,0 0 1 15,-141 13 0-15,27 0 0 0,114-13-2 0,0 0 2 0,-104 12-2 16,7 0 2-16,97-12-3 0,0 0 3 0,-80 12-3 15,27-2 3-15,53-10-4 0,0 0 4 0,-31 7-4 16,13-3 4-16,18-4-5 0,0 0 5 0,-11 0-5 16,4 0 5-16,7 0-6 0,0 0 6 0,13 1-5 15,25-2 5-15,-38 1-5 0,0 0 5 0,66-6-5 16,29-4 5-16,-95 10-6 0,0 0 6 0,118-14-5 16,14-3 5-16,-132 17-3 0,0 0 3 0,142-19-2 15,4 2 2-15,-146 17-2 0,0 0 2 0,157-21-1 0,5-5 1 16,-162 26-1-16,0 0 1 0,159-26-1 0,-4-2 1 15,-155 28 0-15,0 0 0 0,134-24 0 0,-19 3 0 16,-115 21 0-16,0 0 0 0,97-19 0 0,-25 2 0 16,-72 17 0-16,0 0 0 0,57-14 0 0,-24 5 0 15,-33 9 0-15,0 0 0 0,20-5 0 0,-12 5 0 16,-8 0 0-16,0 0 0 0,0 0 0 0,7 0 0 0,-7 0 0 16,0 0 0-16,0 0 0 0,0 0 0 0,0 0 0 15,0 0 0-15,-26-10 0 0,-45 5 0 0,71 5-1 16,0 0 1-16,-90-21 0 0,-10-33 0 0,-2 2-1326 15</inkml:trace>
  <inkml:trace contextRef="#ctx0" brushRef="#br0" timeOffset="12575.86">9253 14743 348 0,'0'0'0'0,"0"0"0"16,0 0 0-16,0 0 1 0,0 0-1 0,0 0 2 16,0 0-2-16,0 0 11 0,0 0-11 0,0 0 11 15,0 0-11-15,0 0 30 0,0 0-30 0,0 0 30 0,0 0-30 16,0 0 48-16,0 0-48 0,0 0 49 0,0 0-49 16,0 0 32-16,0 0-32 0,0 0 32 0,0 0-32 15,0 0 24-15,0 0-24 0,0 0 25 0,0 0-25 16,0 0 26-16,0 0-26 0,0 0 26 0,0 0-26 15,0 0 24-15,0 0-24 0,0 0 25 0,0 0-25 16,0 0 17-16,0 0-17 0,0 0 18 0,0 0-18 0,0 0 14 16,0 0-14-16,0 36 15 0,11 2-15 0,-11-38 12 15,0 0-12-15,12 43 13 0,2 1-13 0,-14-44 9 16,0 0-9-16,13 39 10 0,-3-6-10 0,-10-33 8 16,0 0-8-16,13 30 9 0,6-6-9 0,-19-24 11 15,0 0-11-15,25 21 12 0,-2-6-12 0,-23-15 16 0,0 0-16 16,28 11 17-16,-7-4-17 0,-21-7 8 0,0 0-8 15,28 1 9-15,4-6-9 0,-32 5 11 0,0 0-11 16,35-9 11-16,-1-3-11 0,-34 12 12 0,0 0-12 0,33-15 12 16,8-4-12-16,-41 19 16 0,0 0-16 0,48-25 17 15,13-9-17-15,-61 34 24 0,0 0-24 0,69-40 24 16,3-8-24-16,-72 48 33 0,0 0-33 0,71-49 34 16,1 8-34-16,-72 41 34 0,0 0-34 0,69-37 35 15,-5 3-35-15,-64 34 31 0,0 0-31 0,61-33 32 16,-1 2-32-16,-60 31 37 0,0 0-37 0,53-28 37 15,-7 5-37-15,-46 23 32 0,0 0-32 0,37-17 33 16,-5 5-33-16,-32 12 29 0,0 0-29 0,30-10 30 16,2-1-30-16,-32 11 25 0,0 0-25 0,31-7 25 15,6 4-25-15,-37 3 17 0,0 0-17 0,36-4 17 0,-13-1-17 16,-23 5 5-16,0 0-5 0,23-3 6 0,-4 6-6 16,-19-3 0-16,0 0 0 0,18 7 1 0,-10 2-1 15,-8-9-2-15,0 0 2 0,4 19-1 0,-9 14 1 16,1 0-1110-16</inkml:trace>
  <inkml:trace contextRef="#ctx0" brushRef="#br0" timeOffset="13025.33">9797 15039 897 0,'0'0'0'0,"0"0"0"15,0 0 0-15,0 0 2 0,0 0-2 0,7 6 2 16,-7-6-2-16,0 0 9 0,0 0-9 0,0 9 10 16,5 2-10-16,-5-11 14 0,0 0-14 0,4 20 15 15,-3 13-15-15,-1-33 14 0,0 0-14 0,4 37 14 16,-4 1-14-16,0-38 14 0,0 0-14 0,0 38 15 15,-4-4-15-15,4-34 15 0,0 0-15 0,-1 30 16 16,1-11-16-16,0-19 12 0,0 0-12 0,0 14 12 16,0-8-12-16,0-6 10 0,0 0-10 0,0 0 11 15,14 7-11-15,-14-7 10 0,0 0-10 0,26-3 10 16,16-13-10-16,-42 16 9 0,0 0-9 0,55-27 9 16,17-11-9-16,-72 38 9 0,0 0-9 0,80-44 9 15,1 3-9-15,-81 41 26 0,0 0-26 0,78-40 27 0,3 2-27 16,-81 38 40-16,0 0-40 0,81-42 40 0,5-4-40 15,-86 46 46-15,0 0-46 0,94-49 46 0,-11 6-46 16,-83 43 33-16,0 0-33 0,72-40 33 0,-10 4-33 16,-62 36 21-16,0 0-21 0,54-35 22 0,-4 8-22 15,-50 27 9-15,0 0-9 0,37-23 10 0,-9 2-10 0,-28 21 2 16,0 0-2-16,21-34 3 0,-16-27-3 0,3 1-1062 16</inkml:trace>
  <inkml:trace contextRef="#ctx0" brushRef="#br0" timeOffset="15525.7">10261 16380 617 0,'0'0'0'0,"0"0"0"0,0 0 0 16,0 0 20-16,0 0-20 0,-29-18 21 0,17 12-21 16,12 6 42-16,0 0-42 0,-5-6 42 0,5 6-42 15,0 0 44-15,0 0-44 0,-13-7 44 0,13 7-44 16,0 0 50-16,0 0-50 0,0 0 50 0,-5-5-50 16,5 5 35-16,0 0-35 0,0 0 36 0,0 0-36 15,0 0 34-15,0 0-34 0,0 0 34 0,-9-2-34 0,9 2 36 16,0 0-36-16,0 0 36 0,0 0-36 0,0 0 37 15,0 0-37-15,13 2 37 0,18-14-37 0,-31 12 38 16,0 0-38-16,48-17 38 0,10-6-38 0,-58 23 39 0,0 0-39 16,67-24 40-16,6-2-40 0,-73 26 53 0,0 0-53 15,84-35 53-15,11-8-53 0,-95 43 48 0,0 0-48 16,96-46 48-16,2 1-48 0,-98 45 36 0,0 0-36 16,99-44 36-16,-7 4-36 0,-92 40 33 0,0 0-33 15,85-38 34-15,-11 7-34 0,-74 31 27 0,0 0-27 16,63-27 27-16,-6 4-27 0,-57 23 20 0,0 0-20 0,40-17 21 15,-6-1-21-15,-34 18 13 0,0 0-13 0,23-10 13 16,-11 7-13-16,-12 3 7 0,0 0-7 0,9 0 8 16,-9 0-8-16,0 0 3 0,0 0-3 0,0 7 4 15,-5-1-4-15,5-6 0 0,0 0 0 0,-27 19 1 16,-31 21-1-16,58-40-3 0,0 0 3 0,-69 50-2 16,-3 8 2-16,-1-3-1328 0</inkml:trace>
  <inkml:trace contextRef="#ctx0" brushRef="#br0" timeOffset="15842.71">10044 16809 1222 0,'0'0'0'0,"0"0"0"0,0 0 0 0,0 0 0 16,0 0 0-16,5-2 0 0,13-1 0 0,-18 3 0 15,0 0 0-15,31-14 0 0,27-19 0 0,-58 33 2 16,0 0-2-16,68-40 3 0,9-8-3 0,-77 48 16 0,0 0-16 16,85-49 17-16,-8 3-17 0,-77 46 35 0,0 0-35 15,83-45 35-15,5 0-35 0,-88 45 52 0,0 0-52 16,87-42 53-16,-2 1-53 0,-85 41 54 0,0 0-54 16,74-39 55-16,-7 7-55 0,-67 32 44 0,0 0-44 15,54-26 45-15,-10 7-45 0,-44 19 28 0,0 0-28 0,38-16 28 16,-3 2-28-16,-35 14 13 0,0 0-13 15,28-9 13-15,2 6-13 0,-30 3 3 0,0 0-3 0,23-3 4 16,-21-11-4-16,1 0-1232 0</inkml:trace>
  <inkml:trace contextRef="#ctx0" brushRef="#br0" timeOffset="17242.53">13287 15551 494 0,'0'0'0'0,"0"0"0"0,-10 0 0 15,10 0 12-15,0 0-12 0,-13 0 12 0,5 0-12 16,8 0 12-16,0 0-12 0,0 0 13 0,0 0-13 16,0 0 34-16,0 0-34 0,0 0 35 0,0 0-35 15,0 0 46-15,0 0-46 0,0 0 46 0,0 0-46 16,0 0 54-16,0 0-54 0,0 0 55 0,8-7-55 15,-8 7 50-15,0 0-50 0,18 0 50 0,12 0-50 16,-30 0 46-16,0 0-46 0,37 0 46 0,-5 2-46 0,-32-2 37 16,0 0-37-16,35 1 37 0,6 3-37 0,-41-4 26 15,0 0-26-15,46 2 26 0,-1-4-26 0,-45 2 35 0,0 0-35 16,48-2 36-16,-2 2-36 0,-46 0 34 0,0 0-34 16,49 0 34-16,6-2-34 0,-55 2 31 0,0 0-31 15,55-1 31-15,-6 2-31 0,-49-1 28 16,0 0-28-16,49 2 29 0,6-4-29 0,-55 2 22 15,0 0-22-15,51-3 22 0,0-1-22 0,-51 4 19 0,0 0-19 0,52-1 20 16,-1 2-20-16,-51-1 16 0,0 0-16 0,53 4 16 16,-4-4-16-16,-49 0 15 0,0 0-15 0,49 0 16 15,-3 0-16-15,-46 0 15 0,0 0-15 0,46 0 16 16,-5 0-16-16,-41 0 19 0,0 0-19 0,44 0 20 16,5-9-20-16,-49 9 21 0,0 0-21 0,50-7 22 15,4 4-22-15,-54 3 20 0,0 0-20 0,50-2 20 16,-1 2-20-16,-49 0 19 0,0 0-19 0,49 2 20 15,-3 0-20-15,-46-2 16 0,0 0-16 0,50 0 16 16,-1-7-16-16,-49 7 13 0,0 0-13 0,42-7 14 16,3 3-14-16,-45 4 12 0,0 0-12 0,42-1 12 0,0 1-12 15,-42 0 11-15,0 0-11 0,39 0 11 0,-9 0-11 16,-30 0 10-16,0 0-10 0,26 0 10 0,-6-4-10 16,-20 4 9-16,0 0-9 0,17-2 10 0,-6 4-10 15,-11-2 9-15,0 0-9 0,0 0 9 0,9 4-9 16,-9-4 10-16,0 0-10 0,0 0 11 0,0 0-11 15,0 0 8-15,0 0-8 0,0 0 9 0,0 0-9 16,0 0 7-16,0 0-7 0,7 3 7 0,-7-3-7 16,0 0 4-16,0 0-4 0,0 0 5 0,-18-3-5 0,-3-6-1403 15</inkml:trace>
  <inkml:trace contextRef="#ctx0" brushRef="#br0" timeOffset="17925.55">12626 15987 247 0,'0'0'0'0,"0"0"0"0,0 0 0 0,0 0 30 15,0 0-30-15,0 0 30 0,0 7-30 0,0-7 38 16,0 0-38-16,0 0 39 0,0 0-39 0,0 0 25 0,0 0-25 16,0 0 26-16,5 0-26 0,-5 0 16 0,0 0-16 15,13 0 16-15,9 2-16 0,-22-2 17 0,0 0-17 16,32 0 18-16,9 0-18 0,-41 0 18 0,0 0-18 15,42 1 19-15,11 4-19 0,-53-5 33 0,0 0-33 0,55 6 33 16,3-1-33-16,-58-5 43 0,0 0-43 0,58 3 44 16,6-3-44-16,-64 0 61 0,0 0-61 0,72-1 62 15,9-3-62-15,-81 4 73 0,0 0-73 0,85-3 73 16,1-1-73-16,-86 4 73 0,0 0-73 0,90-5 73 16,2-5-73-16,-92 10 65 0,0 0-65 0,90-11 65 15,5 4-65-15,-95 7 53 0,0 0-53 0,90-5 53 16,-12 2-53-16,-78 3 44 0,0 0-44 0,79-4 44 15,2-1-44-15,-81 5 41 0,0 0-41 0,78-5 41 16,-9 3-41-16,-69 2 37 0,0 0-37 0,61-2 37 16,-6-1-37-16,-55 3 29 0,0 0-29 0,44-2 29 15,-7 4-29-15,-37-2 24 0,0 0-24 0,32 2 25 0,-14-1-25 16,-18-1 17-16,0 0-17 0,14 0 17 0,-6 0-17 16,-8 0 12-16,0 0-12 0,0 0 12 0,-5-7-12 15,5 7 5-15,0 0-5 0,-26-32 5 0,-38-43-5 16,-3 1-1262-16</inkml:trace>
  <inkml:trace contextRef="#ctx0" brushRef="#br0" timeOffset="-104597.34">11120 13782 942 0,'0'0'0'0,"0"0"0"15,8-22 0-15,-8 22 25 0,0 0-25 0,13-25 26 16,-3-4-26-16,-10 29 47 0,0 0-47 0,13-33 47 16,-10 5-47-16,-3 28 68 0,0 0-68 0,5-20 69 15,-5 6-69-15,0 14 45 0,0 0-45 0,0-11 46 0,-5 5-46 16,5 6 24-16,0 0-24 0,-12-7 25 0,-6-4-25 15,18 11 15-15,0 0-15 0,-23-12 15 0,-5 2-15 16,28 10 10-16,0 0-10 0,-32-2 10 0,-8 4-10 16,40-2 7-16,0 0-7 0,-41 10 7 0,6 7-7 15,35-17 4-15,0 0-4 0,-32 25 5 0,0 4-5 16,32-29 5-16,0 0-5 0,-28 40 6 0,7 12-6 16,21-52 4-16,0 0-4 0,-14 66 4 0,5 18-4 15,9-84 4-15,0 0-4 0,0 101 4 0,2 15-4 0,-2-116 3 16,0 0-3-16,9 124 4 0,7 10-4 0,-16-134 6 15,0 0-6-15,15 133 6 0,10-10-6 0,-25-123 10 16,0 0-10-16,25 128 10 0,5 0-10 0,-30-128 12 0,0 0-12 16,32 119 12-16,-1-15-12 0,-31-104 15 0,0 0-15 15,36 104 16-15,-3 1-16 0,-33-105 16 0,0 0-16 16,32 108 17-16,-8-4-17 0,-24-104 14 0,0 0-14 16,23 109 15-16,-8 15-15 0,-15-124 13 0,0 0-13 0,14 123 13 15,-9-4-13-15,-5-119 19 0,0 0-19 0,7 111 19 16,-7-7-19-16,0-104 21 0,0 0-21 0,0 95 21 15,-4-1-21-15,4-94 22 0,0 0-22 0,-3 88 23 16,1-8-23-16,2-80 21 0,0 0-21 0,-3 64 22 16,-3-21-22-16,6-43 22 0,0 0-22 0,0 29 22 15,-3-11-22-15,3-18 22 0,0 0-22 0,0 12 23 16,0-5-23-16,0-7 25 0,0 0-25 0,3 7 26 16,-3-7-26-16,0 0 25 0,0 0-25 0,2 8 25 15,-2-8-25-15,0 0 27 0,0 0-27 0,0 0 28 16,0 0-28-16,0 0 29 0,0 0-29 0,-7 7 29 0,7-7-29 15,0 0 30-15,0 0-30 0,7 0 31 16,9 0-31-16,-16 0 28 0,0 0-28 0,19 0 29 0,-1 0-29 16,-18 0 27-16,0 0-27 0,12 0 27 0,-1 0-27 15,-11 0 25-15,0 0-25 0,0 0 26 0,9-5-26 16,-9 5 22-16,0 0-22 0,0 0 23 0,0 0-23 16,0 0 18-16,0 0-18 0,0-7 19 0,0 7-19 0,0 0 15 15,0 0-15-15,0 0 16 0,-4-21-16 0,4 21 9 16,0 0-9-16,-17-52 10 0,-20-48-10 0,37 100 5 15,0 0-5-15,-55-137 5 0,-23-39-5 0,78 176 2 16,0 0-2-16,-81-210 2 0,-9-22-2 0,90 232 0 0,0 0 0 16,-86-242 1-16,5 2-1 0,81 240 0 0,0 0 0 15,-73-222 0-15,19 23 0 0,54 199-2 0,0 0 2 16,-44-180-2-16,12 17 2 0,32 163-6 0,0 0 6 16,-23-152-5-16,9 8 5 0,14 144-10 0,0 0 10 15,-2-138-10-15,9 8 10 0,-7 130-13 0,0 0 13 0,14-112-12 16,9 15 12-16,-23 97-13 0,0 0 13 15,35-92-12-15,20 4 12 0,-55 88-12 0,0 0 12 0,60-78-11 16,4 12 11-16,-64 66-14 0,0 0 14 0,70-50-14 16,2 17 14-16,-72 33-13 0,0 0 13 0,73-21-13 15,-1 9 13-15,-72 12-16 0,0 0 16 0,69-5-15 16,-4 9 15-16,-65-4-18 0,0 0 18 0,60 6-18 16,-7 5 18-16,-53-11-18 0,0 0 18 0,51 7-18 15,-10 3 18-15,-41-10-16 0,0 0 16 0,37 12-15 16,-6 2 15-16,-31-14-14 0,0 0 14 0,27 12-13 0,-9-5 13 15,-18-7-10-15,0 0 10 0,8 4-10 0,-8-4 10 16,0 0-10-16,0 0 10 0,0 0-9 0,0 0 9 16,0 0-9-16,0 0 9 0,-5 7-8 0,-30-4 8 15,35-3-7-15,0 0 7 0,-46 5-7 0,-12 4 7 16,58-9-6-16,0 0 6 0,-64 14-6 0,1 8 6 16,63-22-4-16,0 0 4 0,-67 31-3 0,-4 2 3 15,71-33-5-15,0 0 5 0,-65 43-5 0,10 11 5 16,55-54-6-16,0 0 6 0,-53 64-5 0,7 12 5 0,46-76-7 15,0 0 7-15,-44 89-7 0,7 18 7 0,37-107-9 16,0 0 9-16,-35 119-9 0,7 15 9 16,28-134-10-16,0 0 10 0,-23 133-9 0,11 7 9 0,12-140-8 15,0 0 8-15,-9 142-8 0,9 5 8 0,0-147-7 16,0 0 7-16,5 152-6 0,7 2 6 0,-12-154-5 0,0 0 5 16,14 158-5-16,8 1 5 0,-22-159-4 0,0 0 4 15,23 157-4-15,-4 3 4 0,-19-160-3 0,0 0 3 16,21 152-2-16,6-8 2 0,-27-144-1 0,0 0 1 0,24 131-1 15,-3-22 1-15,-21-109-1 0,0 0 1 0,15 100 0 16,-3-4 0-16,-12-96 0 0,0 0 0 0,14 90 0 16,-3-6 0-16,-11-84 0 0,0 0 0 0,12 66 0 15,-7-28 0-15,-5-38 0 0,0 0 0 16,6 25 0-16,-3-10 0 0,-3-15 1 0,0 0-1 0,5 12 1 16,8-1-1-16,-13-11 1 0,0 0-1 0,26 5 2 15,16-2-2-15,-42-3 4 0,0 0-4 0,59-3 4 16,11-8-4-16,-70 11 6 0,0 0-6 0,80-13 7 15,13-3-7-15,-93 16 12 0,0 0-12 0,102-16 13 16,10 3-13-16,-112 13 16 0,0 0-16 0,114-11 17 0,1 4-17 16,-115 7 17-16,0 0-17 0,111-3 17 0,-5 5-17 15,-106-2 17-15,0 0-17 0,95 5 18 0,-7 0-18 16,-88-5 15-16,0 0-15 0,78 7 15 0,-18 1-15 16,-60-8 13-16,0 0-13 0,44 7 13 0,-23-3-13 15,-21-4 11-15,0 0-11 0,11 0 12 0,-11 0-12 16,0 0 7-16,0 0-7 0,0 0 8 0,0 0-8 0,0 0 5 15,0 0-5-15,-14 2 5 0,-34-8-5 0,48 6 2 16,0 0-2-16,-71-7 3 0,-31-1-3 0,102 8 0 16,0 0 0-16,-108-12 0 0,8-2 0 0,100 14 0 0,0 0 0 15,-95-23 0-15,5-6 0 0,90 29 0 0,0 0 0 16,-90-38 0-16,-4-11 0 0,94 49 0 0,0 0 0 16,-91-57 0-16,-1-8 0 0,92 65 0 0,0 0 0 15,-85-77 0-15,4-6 0 0,81 83 0 0,0 0 0 16,-72-97 0-16,5-19 0 0,67 116 0 0,0 0 0 15,-60-143 0-15,10-41 0 0,50 184 2 0,0 0-2 16,-40-200 2-16,17-11-2 0,23 211 2 0,0 0-2 0,-13-198 2 16,12 20-2-16,1 178 3 0,0 0-3 0,5-157 3 15,9 22-3-15,-14 135 3 0,0 0-3 0,21-125 3 16,8 4-3-16,-29 121 6 0,0 0-6 0,33-120 7 16,16 3-7-16,-49 117 10 0,0 0-10 0,59-121 11 15,4 1-11-15,-63 120 11 0,0 0-11 0,65-111 11 16,-1 14-11-16,-64 97 9 0,0 0-9 0,63-90 10 15,-3 11-10-15,-60 79 6 0,0 0-6 0,55-64 7 0,-7 19-7 16,-48 45 4-16,0 0-4 0,38-35 4 16,-4 14-4-16,-34 21 2 0,0 0-2 0,28-13 2 0,-14 2-2 15,-14 11 1-15,0 0-1 0,13-5 1 0,-3 2-1 16,-10 3 0-16,0 0 0 0,7-2 1 0,-7 2-1 16,0 0 0-16,0 0 0 0,0 0 0 0,6-7 0 15,-6 7-1-15,0 0 1 0,0 0 0 0,-9 0 0 16,9 0-2-16,0 0 2 0,-23 0-2 0,-32 2 2 0,55-2-5 15,0 0 5-15,-70 7-5 0,-3 8 5 0,73-15-8 16,0 0 8-16,-81 21-7 0,-7 10 7 0,88-31-12 16,0 0 12-16,-97 40-11 0,-12 10 11 0,109-50-16 0,0 0 16 15,-103 52-15-15,15 2 15 0,88-54-16 0,0 0 16 16,-81 55-16-16,5-1 16 0,76-54-13 0,0 0 13 16,-63 59-13-16,8 13 13 0,55-72-13 0,0 0 13 15,-39 82-13-15,14 2 13 0,25-84-18 0,0 0 18 16,-12 87-17-16,7 5 17 0,5-92-18 0,0 0 18 0,0 95-17 15,10 7 17-15,-10-102-18 0,0 0 18 0,18 102-17 16,8 4 17-16,-26-106-16 0,0 0 16 0,36 109-15 16,4 7 15-16,-40-116-10 0,0 0 10 0,41 122-10 15,1 3 10-15,-42-125-8 0,0 0 8 0,44 131-7 16,-3-2 7-16,-41-129-1 0,0 0 1 0,33 122-1 16,-3-4 1-16,-30-118 0 0,0 0 0 0,27 114 0 15,-4-6 0-15,-23-108 2 0,0 0-2 0,23 103 2 16,-9 0-2-16,-14-103 5 0,0 0-5 0,12 103 6 15,-7 1-6-15,-5-104 10 0,0 0-10 0,0 99 10 16,4-18-10-16,-4-81 12 0,0 0-12 0,0 63 13 0,2-22-13 16,-2-41 16-16,0 0-16 0,3 26 16 0,-3-12-16 15,0-14 16-15,0 0-16 0,0 10 17 0,0-3-17 16,0-7 14-16,0 0-14 0,9 11 15 0,18 6-15 16,-27-17 13-16,0 0-13 0,40 15 14 0,20-6-14 15,-60-9 11-15,0 0-11 0,78 7 12 0,12-2-12 16,-90-5 12-16,0 0-12 0,98 4 13 0,10-1-13 0,-108-3 11 15,0 0-11-15,104 4 11 0,-5-1-11 0,-99-3 12 16,0 0-12-16,88 3 13 0,-5-3-13 0,-83 0 15 16,0 0-15-16,72 0 15 0,-12 0-15 0,-60 0 15 15,0 0-15-15,41 0 16 0,-18 0-16 0,-23 0 14 0,0 0-14 16,12 0 14-16,-5 0-14 0,-7 0 9 0,0 0-9 16,0 0 10-16,0 0-10 0,0 0 5 0,0 0-5 15,-7 0 5-15,-28-1-5 0,35 1 4 0,0 0-4 16,-55-9 5-16,-44-6-5 0,99 15 2 0,0 0-2 15,-113-25 2-15,-8-6-2 0,121 31 0 0,0 0 0 0,-124-34 1 16,18-3-1-16,106 37 0 0,0 0 0 0,-100-45 0 16,14-17 0-16,86 62-1 0,0 0 1 0,-82-80-1 15,1-15 1-15,81 95-4 0,0 0 4 0,-72-116-3 16,8-24 3-16,64 140-7 0,0 0 7 0,-61-189-6 16,10-46 6-16,51 235-6 0,0 0 6 0,-41-251-5 15,20-3 5-15,21 254-6 0,0 0 6 0,-2-237-5 16,18 24 5-16,-16 213-5 0,0 0 5 0,30-187-5 15,10 28 5-15,-40 159-2 0,0 0 2 0,52-137-2 16,9 28 2-16,-61 109-1 0,0 0 1 0,76-92 0 0,16 19 0 16,-92 73 0-16,0 0 0 0,104-62 0 0,12 5 0 15,-116 57 0-15,0 0 0 0,113-50 0 0,-12 10 0 16,-101 40 0-16,0 0 0 0,95-35 0 0,-10 8 0 16,-85 27 0-16,0 0 0 0,67-24 0 0,-13-4 0 15,-54 28 0-15,0 0 0 0,41-21 0 0,-18 9 0 16,-23 12 0-16,0 0 0 0,14-12 0 0,-5 8 0 15,-9 4-1-15,0 0 1 0,0 0 0 0,0 0 0 16,0 0-1-16,0 0 1 0,-20 4 0 0,-38 11 0 16,58-15-1-16,0 0 1 0,-88 23 0 0,-18 6 0 0,106-29-5 15,0 0 5-15,-125 38-5 0,-7 14 5 0,132-52-13 0,0 0 13 16,-140 61-13-16,1 13 13 0,139-74-16 0,0 0 16 16,-132 89-16-16,6 16 16 0,126-105-17 0,0 0 17 15,-118 114-17-15,5 6 17 0,113-120-16 0,0 0 16 16,-98 123-15-16,15 8 15 0,83-131-10 0,0 0 10 15,-66 135-10-15,15 5 10 0,51-140-5 0,0 0 5 0,-38 154-5 16,13 16 5-16,25-170-2 0,0 0 2 0,-14 180-2 16,15-2 2-16,-1-178 0 0,0 0 0 0,13 161 0 15,10-26 0-15,-23-135 0 0,0 0 0 0,31 111 1 16,10-18-1-16,-41-93 2 0,0 0-2 0,42 83 3 16,6-6-3-16,-48-77 4 0,0 0-4 0,58 72 5 15,11-6-5-15,-69-66 7 0,0 0-7 0,69 55 7 16,-2-6-7-16,-67-49 12 0,0 0-12 0,67 40 13 15,5-6-13-15,-72-34 18 0,0 0-18 0,76 33 18 16,2 0-18-16,-78-33 21 0,0 0-21 0,75 35 21 16,-6-3-21-16,-69-32 18 0,0 0-18 0,64 37 18 0,-6 4-18 15,-58-41 15-15,0 0-15 0,58 47 16 0,-3 7-16 16,-55-54 1-16,0 0-1 0,40 52 2 0,-22-2-2 16,2 0-1720-16</inkml:trace>
</inkml:ink>
</file>

<file path=ppt/ink/ink21.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2-10-21T06:21:14.390"/>
    </inkml:context>
    <inkml:brush xml:id="br0">
      <inkml:brushProperty name="width" value="0.05292" units="cm"/>
      <inkml:brushProperty name="height" value="0.05292" units="cm"/>
      <inkml:brushProperty name="color" value="#FF0000"/>
    </inkml:brush>
  </inkml:definitions>
  <inkml:trace contextRef="#ctx0" brushRef="#br0">928 6294 182 0,'-2'28'0'0,"2"-28"3"0,0 0-3 16,-9 74 4-16,6 18-4 0,3-92 4 0,0 0-4 16,0 99 4-16,3-1-4 0,-3-98 22 0,0 0-22 0,6 102 22 15,2 11-22-15,-8-113 40 0,0 0-40 0,9 117 40 16,-4 1-40-16,-5-118 40 0,0 0-40 0,9 125 40 16,-3 8-40-16,-6-133 39 0,0 0-39 0,7 137 39 15,-6-2-39-15,-1-135 33 0,0 0-33 0,0 140 33 16,7 2-33-16,-7-142 35 0,0 0-35 0,6 155 35 15,-6 17-35-15,0-172 33 0,0 0-33 0,0 178 34 16,-6 12-34-16,6-190 30 0,0 0-30 0,-7 193 30 16,6-3-30-16,1-190 36 0,0 0-36 0,-4 185 37 15,4-7-37-15,0-178 32 0,0 0-32 0,4 166 32 16,1-8-32-16,-5-158 27 0,0 0-27 0,5 150 27 16,-1-11-27-16,-4-139 18 0,0 0-18 0,0 135 19 0,5-2-19 15,-5-133 15-15,0 0-15 0,4 128 15 0,-3 2-15 16,-1-130 11-16,0 0-11 0,7 133 11 0,-1 6-11 15,-6-139 9-15,0 0-9 0,5 142 10 0,4 5-10 16,-9-147 10-16,0 0-10 0,12 150 11 0,-1-1-11 16,-11-149 15-16,0 0-15 0,9 149 16 0,3-7-16 15,-12-142 18-15,0 0-18 0,9 130 18 0,1-13-18 0,-10-117 20 16,0 0-20-16,13 121 21 0,1 9-21 0,-14-130 18 16,0 0-18-16,21 135 18 0,2-3-18 0,-23-132 19 15,0 0-19-15,23 121 19 0,3-17-19 0,-26-104 20 16,0 0-20-16,25 93 21 0,1-6-21 0,-26-87 19 0,0 0-19 15,27 91 20-15,1 10-20 0,-28-101 16 0,0 0-16 16,21 98 17-16,-1-1-17 0,-20-97 14 0,0 0-14 16,21 96 14-16,-2-5-14 0,-19-91 10 0,0 0-10 15,18 82 11-15,-4-22-11 0,-14-60 8 0,0 0-8 0,18 50 8 16,3-10-8-16,-21-40 6 0,0 0-6 0,23 33 7 16,5-7-7-16,-28-26 6 0,0 0-6 0,23 21 6 15,-6-4-6-15,-17-17 5 0,0 0-5 0,23 16 5 16,4-4-5-16,-27-12 4 0,0 0-4 0,35 12 5 15,6-5-5-15,-41-7 4 0,0 0-4 0,42 5 5 16,6-2-5-16,-48-3 4 0,0 0-4 0,51-1 4 16,7-6-4-16,-58 7 3 0,0 0-3 0,67-18 4 15,11-8-4-15,-78 26 5 0,0 0-5 0,84-39 5 16,5-6-5-16,-89 45 5 0,0 0-5 0,93-52 6 16,11-2-6-16,-104 54 6 0,0 0-6 0,104-47 6 0,-5 11-6 15,-99 36 6-15,0 0-6 0,92-29 7 0,-4 1-7 16,-88 28 5-16,0 0-5 0,83-21 6 0,-7 9-6 15,-76 12 5-15,0 0-5 0,68-12 5 0,-13 5-5 16,-55 7 5-16,0 0-5 0,44-2 5 0,-17 7-5 16,-27-5 4-16,0 0-4 0,14 6 5 0,-5-3-5 15,-9-3 4-15,0 0-4 0,0 0 5 0,0 0-5 16,0 0 5-16,0 0-5 0,0 0 5 0,0 0-5 0,0 0 5 16,0 0-5-16,-15-2 6 0,1 6-6 0,14-4 6 15,0 0-6-15,-44 9 6 0,-33 11-6 0,77-20 5 16,0 0-5-16,-89 28 6 0,3 7-6 0,86-35 7 0,0 0-7 15,-83 34 7-15,-7-4-7 0,90-30 7 0,0 0-7 16,-90 24 8-16,14-2-8 0,76-22 7 0,0 0-7 16,-76 21 8-16,4-7-8 0,72-14 6 0,0 0-6 15,-72 16 7-15,0-1-7 0,72-15 5 0,0 0-5 0,-69 16 6 16,0-8-6-16,69-8 5 0,0 0-5 0,-53 9 6 16,16-6-6-16,37-3 4 0,0 0-4 0,-35 4 5 15,3-1-5-15,32-3 3 0,0 0-3 0,-35-1 3 16,1-10-3-16,34 11 2 0,0 0-2 0,-30-33 3 15,2-29-3-15,28 62 3 0,0 0-3 0,-27-102 3 16,1-59-3-16,26 161 2 0,0 0-2 0,-25-213 2 16,4-74-2-16,21 287 3 0,0 0-3 0,-17-336 3 15,2-43-3-15,15 379 3 0,0 0-3 0,-8-401 4 16,8-27-4-16,0 428 2 0,0 0-2 0,3-429 3 16,-1 10-3-16,-2 419 1 0,0 0-1 0,-2-377 2 15,-14 41-2-15,16 336 0 0,0 0 0 0,-19-282 1 0,-1 49-1 16,20 233 0-16,0 0 0 0,-17-206 0 15,8 19 0-15,9 187-1 0,0 0 1 0,-4-161 0 0,-1 19 0 16,5 142-2-16,0 0 2 0,-5-125-1 0,-11 8 1 16,16 117-4-16,0 0 4 0,-14-109-4 0,-4 3 4 15,18 106-7-15,0 0 7 0,-17-109-6 0,6-3 6 16,11 112-8-16,0 0 8 0,-9-110-7 0,-8 7 7 0,17 103-8 16,0 0 8-16,-20-102-8 0,-5-7 8 0,25 109-8 15,0 0 8-15,-24-109-8 0,-3-4 8 0,27 113-8 16,0 0 8-16,-26-118-8 0,3 2 8 0,23 116-13 0,0 0 13 15,-27-114-13-15,5 5 13 0,22 109-14 0,0 0 14 16,-23-104-14-16,5 7 14 0,18 97-14 0,0 0 14 16,-14-88-13-16,0 14 13 0,14 74-13 0,0 0 13 15,-4-69-12-15,10 1 12 0,-6 68-11 0,0 0 11 16,12-66-11-16,5-1 11 0,-17 67-9 0,0 0 9 0,23-57-8 16,4 5 8-16,-27 52-5 0,0 0 5 0,33-42-4 15,6 6 4-15,-39 36-4 0,0 0 4 0,50-28-3 16,10-3 3-16,-60 31-2 0,0 0 2 0,63-29-2 15,9-4 2-15,-72 33-2 0,0 0 2 0,80-35-2 16,-1 0 2-16,-79 35-3 0,0 0 3 0,85-31-2 16,-13 4 2-16,-72 27-4 0,0 0 4 0,67-21-3 15,-9 0 3-15,-58 21-13 0,0 0 13 0,50-15-12 16,-13 2 12-16,-37 13-24 0,0 0 24 0,26-6-23 16,-8 0 23-16,-18 6-35 0,0 0 35 0,10 0-34 15,-10 0 34-15,0 0-42 0,0 0 42 0,9 7-42 0,-9-7 42 16,0 0-49-16,0 0 49 0,0 0-49 0,-12 9 49 15,12-9-57-15,0 0 57 0,-11 12-56 0,-10 4 56 16,21-16-61-16,0 0 61 0,-33 24-60 0,-20 10 60 16,53-34-52-16,0 0 52 0,-58 40-51 0,-2 0 51 15,60-40-37-15,0 0 37 0,-64 36-37 0,1 1 37 16,63-37-26-16,0 0 26 0,-64 36-26 0,2 4 26 16,62-40-12-16,0 0 12 0,-60 45-12 0,7 3 12 15,53-48-7-15,0 0 7 0,-49 52-6 0,7 5 6 0,42-57-5 16,0 0 5-16,-44 57-4 0,0-1 4 0,44-56-4 15,0 0 4-15,-41 53-3 0,4 5 3 0,37-58-3 16,0 0 3-16,-32 64-3 0,4 5 3 0,28-69-3 16,0 0 3-16,-21 73-2 0,3 3 2 0,18-76-2 0,0 0 2 15,-10 72-1-15,1-8 1 0,9-64-3 0,0 0 3 16,-9 73-2-16,5 8 2 0,4-81-7 0,0 0 7 16,-5 89-6-16,5 1 6 0,0-90-9 0,0 0 9 15,4 100-9-15,-4 14 9 0,0-114-8 0,0 0 8 16,-4 132-8-16,1 4 8 0,3-136-7 0,0 0 7 0,-6 167-7 15,-8 26 7-15,14-193-7 0,0 0 7 0,-26 227-7 16,-11 31 7-16,37-258-5 0,0 0 5 0,-50 277-4 16,1 17 4-16,49-294-4 0,0 0 4 0,-49 303-3 15,-1 5 3-15,50-308-3 0,0 0 3 0,-37 294-3 16,16-14 3-16,21-280-3 0,0 0 3 0,-9 257-2 16,7-17 2-16,2-240-2 0,0 0 2 15,2 225-2-15,7-19 2 0,-9-206-5 0,0 0 5 0,9 192-4 16,-4-14 4-16,2-3-329 0</inkml:trace>
  <inkml:trace contextRef="#ctx0" brushRef="#br0" timeOffset="315.05">1053 13308 172 0,'0'0'0'0,"0"0"2"15,0 0-2-15,18 26 3 0,-8-10-3 0,-10-16 3 16,0 0-3-16,7 10 3 0,-5-3-3 0,-2-7 8 16,0 0-8-16,0 0 8 0,5 12-8 0,-5-12 20 0,0 0-20 15,4 7 20-15,-1 5-20 0,-3-12 31 0,0 0-31 16,6 14 32-16,-3 1-32 0,-3-15 40 0,0 0-40 16,6 21 41-16,-1 7-41 0,-5-28 36 0,0 0-36 0,7 28 36 15,-2-6-36-15,-5-22 31 0,0 0-31 0,5 19 32 16,-1-2-32-16,-4-17 25 0,0 0-25 0,0 16 26 15,0-6-26-15,0-10 22 0,0 0-22 0,0 9 23 16,0 0-23-16,0-9 19 0,0 0-19 16,0 8 20-16,0-8-20 0,0 0 16 0,0 0-16 0,0 9 17 15,0-9-17-15,0 0 14 0,0 0-14 0,0 0 14 16,0 10-14-16,0 2-476 0</inkml:trace>
  <inkml:trace contextRef="#ctx0" brushRef="#br0" timeOffset="5815.75">14490 6261 113 0,'0'0'0'0,"0"0"0"0,0 0 0 16,0 0 11-16,0 0-11 0,34 2 12 0,-8 1-12 15,-26-3 31-15,0 0-31 0,36 0 32 0,4 4-32 16,-40-4 44-16,0 0-44 0,46 0 45 0,-2 3-45 15,-44-3 52-15,0 0-52 0,50 0 53 0,4 5-53 16,-54-5 35-16,0 0-35 0,55 4 35 0,3-4-35 0,-58 0 30 16,0 0-30-16,55 3 31 0,-4 3-31 0,-51-6 27 15,0 0-27-15,55 3 28 0,5 1-28 0,-60-4 16 16,0 0-16-16,60 0 17 0,3 0-17 0,-63 0 12 16,0 0-12-16,60-4 12 0,2 4-12 0,-62 0 11 15,0 0-11-15,63 0 12 0,4-3-12 0,-67 3 14 0,0 0-14 16,67-6 14-16,2 3-14 0,-69 3 14 0,0 0-14 15,64 0 15-15,-6-4-15 0,-58 4 13 0,0 0-13 16,63-3 14-16,-1 1-14 0,-62 2 12 0,0 0-12 0,62-3 13 16,-6 3-13-16,-56 0 8 0,0 0-8 0,51-4 8 15,-1-1-8-15,-50 5 3 0,0 0-3 0,53-3 3 16,5-1-3-16,-58 4 2 0,0 0-2 0,56 0 2 16,-1 4-2-16,-55-4 0 0,0 0 0 0,55 3 1 15,6-6-1-15,-61 3 0 0,0 0 0 0,62-4 0 16,-4-1 0-16,-58 5 0 0,0 0 0 0,57-7 0 15,-4-2 0-15,-53 9 0 0,0 0 0 0,47-6 1 16,1 4-1-16,-48 2 1 0,0 0-1 0,37-4 1 16,0 1-1-16,-37 3 1 0,0 0-1 0,39-4 1 15,10 3-1-15,-49 1 1 0,0 0-1 0,50-4 2 0,1 4-2 16,-51 0 1-16,0 0-1 0,53-3 2 0,10-1-2 16,-63 4 3-16,0 0-3 0,64-1 3 0,3-3-3 15,-67 4 5-15,0 0-5 0,63 0 5 0,1 4-5 16,-64-4 5-16,0 0-5 0,58 0 5 0,-3 0-5 15,-55 0 3-15,0 0-3 0,58 0 4 0,0-4-4 16,-58 4 4-16,0 0-4 0,60-3 5 0,-2-6-5 16,-58 9 3-16,0 0-3 0,58-7 3 0,-3 11-3 15,-55-4 1-15,0 0-1 0,60 3 2 0,5 0-2 0,-65-3 1 16,0 0-1-16,69 2 2 0,-5 2-2 0,-64-4 1 0,0 0-1 16,61 7 2-16,1-2-2 0,-62-5 3 0,0 0-3 15,58 3 3-15,-3 2-3 0,-55-5 2 0,0 0-2 16,55 4 3-16,5-1-3 0,-60-3 5 0,0 0-5 15,60 4 5-15,-9-2-5 0,-51-2 3 0,0 0-3 16,49 6 3-16,4-2-3 0,-53-4 1 0,0 0-1 0,53 2 1 16,-2 5-1-16,-51-7 0 0,0 0 0 0,50 3 1 15,-8 2-1-15,-42-5 0 0,0 0 0 0,42 0 0 16,6 0 0-16,-48 0 0 0,0 0 0 0,42 0 0 16,-5 0 0-16,-37 0 0 0,0 0 0 0,34 0 0 15,6 0 0-15,-40 0 0 0,0 0 0 0,34 0 0 16,-13 0 0-16,-21 0 0 0,0 0 0 0,21 0 1 15,6 0-1-15,-27 0 1 0,0 0-1 0,23 4 1 16,-6-4-1-16,-17 0 0 0,0 0 0 0,20 3 0 16,8-3 0-16,-28 0 1 0,0 0-1 0,33 0 1 15,-4 0-1-15,-29 0 1 0,0 0-1 0,30 0 2 16,1 0-2-16,-31 0 2 0,0 0-2 0,32 0 2 0,-6 0-2 16,-26 0 2-16,0 0-2 0,29 0 2 15,2 0-2-15,-31 0 3 0,0 0-3 0,32-3 3 0,-5-1-3 16,-27 4 3-16,0 0-3 0,23 0 4 0,1-3-4 15,-24 3 3-15,0 0-3 0,27 0 4 0,3 3-4 16,-30-3 6-16,0 0-6 0,26 4 6 0,4-4-6 16,-30 0 8-16,0 0-8 0,30-4 8 0,2 1-8 15,-32 3 10-15,0 0-10 0,32-2 11 0,-1 2-11 0,-31 0 10 16,0 0-10-16,32-3 11 0,-4 3-11 0,-28 0 11 16,0 0-11-16,32-4 12 0,7 4-12 0,-39 0 9 15,0 0-9-15,35-3 10 0,-10 1-10 0,-25 2 7 0,0 0-7 16,25 0 8-16,8 0-8 0,-33 0 6 0,0 0-6 15,32 2 6-15,-6 1-6 0,-26-3 5 0,0 0-5 16,27 0 5-16,13-5-5 0,-40 5 5 0,0 0-5 16,43-4 5-16,-3 4-5 0,-40 0 4 0,0 0-4 15,43 0 4-15,2 0-4 0,-45 0 4 0,0 0-4 0,41 4 5 16,-9-2-5-16,-32-2 3 0,0 0-3 0,32 0 3 16,8 0-3-16,-40 0 2 0,0 0-2 0,41 3 2 15,-15 4-2-15,-26-7 0 0,0 0 0 0,28 5 1 16,13-1-1-16,-41-4 0 0,0 0 0 0,32 0 1 15,-9 0-1-15,-23 0 1 0,0 0-1 0,26 0 1 16,11-4-1-16,-37 4 1 0,0 0-1 0,37-5 2 16,-5 5-2-16,-32 0 0 0,0 0 0 0,28 0 1 15,0 2-1-15,-28-2 0 0,0 0 0 0,29 3 0 16,-3-6 0-16,-26 3-1 0,0 0 1 0,26-2 0 0,-3 2 0 16,-23 0-3-16,0 0 3 0,27 0-3 0,6 0 3 15,-33 0-4-15,0 0 4 0,34 0-3 0,-6-3 3 16,-28 3-3-16,0 0 3 0,27-4-2 0,13-5 2 15,-40 9-2-15,0 0 2 0,39-3-1 0,-6 0 1 16,-33 3-1-16,0 0 1 0,34 0 0 0,10-2 0 16,-44 2 0-16,0 0 0 0,35-4 0 0,-12 8 0 0,-23-4 0 15,0 0 0-15,20 0 0 0,6-7 0 0,-26 7 0 16,0 0 0-16,27-5 0 0,4 1 0 0,-31 4 0 16,0 0 0-16,34 0 1 0,5 0-1 0,-39 0 1 15,0 0-1-15,40 0 1 0,1 0-1 0,-41 0 1 0,0 0-1 16,42 0 1-16,0 0-1 0,-42 0 1 0,0 0-1 15,38 0 1-15,-10 4-1 0,-28-4 1 0,0 0-1 16,26 0 1-16,1 0-1 0,-27 0 1 0,0 0-1 16,28 0 1-16,2 0-1 0,-30 0 0 0,0 0 0 15,30 0 0-15,3-7 0 0,-33 7 0 0,0 0 0 0,37-5 0 16,6 5 0-16,-43 0-1 0,0 0 1 0,42 1 0 16,-8-1 0-16,-34 0-1 0,0 0 1 0,35-1-1 15,9-3 1-15,-44 4-1 0,0 0 1 0,41-3 0 16,-11 6 0-16,-30-3-1 0,0 0 1 0,31 4 0 15,8-3 0-15,-39-1-1 0,0 0 1 0,41 4 0 16,-6-4 0-16,-35 0 0 0,0 0 0 0,32 0 0 16,-11 0 0-16,-21 0 1 0,0 0-1 0,17 0 1 15,-1 0-1-15,-16 0 3 0,0 0-3 0,13 0 3 16,-3 0-3-16,-10 0 2 0,0 0-2 0,9 0 3 0,0 0-3 16,-9 0 2-16,0 0-2 0,7 0 2 0,-7 0-2 15,0 0 2-15,0 0-2 0,11 0 3 0,3 3-3 16,-14-3 4-16,0 0-4 0,16 0 4 0,-1 4-4 15,-15-4 3-15,0 0-3 0,13 1 3 0,3-1-3 16,-16 0 1-16,0 0-1 0,16 4 2 0,-4-1-2 16,-12-3 0-16,0 0 0 0,7 0 1 0,-7 0-1 15,0 0 0-15,0 0 0 0,9 0 0 0,-4 4 0 0,-5-4 0 16,0 0 0-16,7 0 0 0,0 2 0 0,-7-2-1 16,0 0 1-16,7 3 0 0,0-3 0 0,-7 0-2 15,0 0 2-15,0 0-1 0,9 0 1 0,-9 0-2 16,0 0 2-16,0 0-2 0,0 0 2 0,0 0-2 0,0 0 2 15,0 0-2-15,7 0 2 0,-7 0-1 0,0 0 1 16,0 0-1-16,0 0 1 0,0 0-1 0,0 0 1 16,0 0 0-16,5 7 0 0,-5-7 0 0,0 0 0 15,0 0 0-15,0 0 0 0,0 0 0 0,0 0 0 0,0 0 0 16,7 0 0-16,-7 0 0 0,0 0 0 0,0 0 0 16,0 0 0-16,0 0 0 0,0 0 0 0,0 0 0 15,0 0 0-15,0 0 0 0,0 0 0 0,0 0 0 16,0 0 0-16,0 0-1 0,0 0 1 0,0 0 0 15,0 0 0-15,0 0-3 0,0 0 3 0,0 0-2 16,0 0 2-16,0 0-5 0,0 0 5 0,0 0-4 16,0 0 4-16,0 0-6 0,0 0 6 0,0 0-6 15,0 0 6-15,0 0-7 0,0 0 7 0,0 0-7 16,0 0 7-16,0 0-5 0,0 0 5 0,0 0-5 16,0 0 5-16,0 0-3 0,0 0 3 0,0 0-3 0,0 0 3 15,0 0-1-15,0 0 1 0,0 0-1 0,0 0 1 16,0 0-1-16,0 0 1 0,0 0 0 0,0 0 0 15,0 0 0-15,0 0 0 0,0 0 0 0,0 0 0 16,0 0 0-16,0 0 0 0,0 0 0 0,0 0 0 16,0 0 0-16,0 0 0 0,0 0 0 0,0 0 0 15,0 0 0-15,0 0 0 0,0 0 0 0,0 0 0 16,0 0 0-16,0 0 0 0,0 0 0 0,0 0 0 0,0 0 0 16,0 0 0-16,0 0 0 0,0 0 0 0,0 0-1 15,0 0 1-15,0 0 0 0,0 0 0 0,0 0-1 16,0 0 1-16,0 0 0 0,0 0 0 0,0 0-1 15,0 0 1-15,0 0 0 0,0 0 0 0,0 0-1 0,0 0 1 16,0 0 0-16,0 0 0 0,0 0 0 0,0 0 0 16,0 0 0-16,0 0 0 0,0 0 0 0,0 0 0 15,0 0 0-15,0 0 0 0,0 0 0 0,0 0 0 16,0 0 0-16,0 0 0 0,0 0 0 0,0 0 0 0,0 0 0 16,0 0 0-16,0 0 0 0,0 0 0 0,0 0 1 15,0 0-1-15,0 0 0 0,0 0 0 0,0 0 1 16,0 0-1-16,0 0 0 0,0 0 0 0,0 0 1 15,0 0-1-15,0 0 0 0,0 0 0 0,0 0 1 16,0 0-1-16,0 0 0 0,0 0 0 0,0 0 1 16,0 0-1-16,0 0 0 0,0 0 0 0,0 0 0 15,0 0 0-15,0 0 0 0,0 0 0 0,0 0 0 16,0 0 0-16,0 0 0 0,0 0 0 0,0 0 0 16,0 0 0-16,0 0-1 0,0 0 1 0,0 0-1 0,0 0 1 15,0 0-4-15,0 0 4 0,0 0-3 0,0 0 3 16,0 0-7-16,0 0 7 0,0 0-6 0,0 0 6 15,0 0-8-15,0 0 8 0,0 0-7 0,0 0 7 16,0 0-8-16,0 0 8 0,0 0-8 0,0 0 8 16,0 0-8-16,0 0 8 0,0 0-8 0,0 0 8 15,0 0-7-15,0 0 7 0,0 0-7 0,0 0 7 16,0 0-7-16,0 0 7 0,0 0-7 0,0 0 7 0,0 0-4 16,0 0 4-16,0 0-3 0,0 0 3 0,0 0-2 15,0 0 2-15,0 0-1 0,0 0 1 0,0 0 0 16,0 0 0-16,0 0 0 0,0 0 0 0,0 0 0 0,0 0 0 15,0 0 0-15,0 0 0 0,0 0 1 0,0 0-1 16,0 0 1-16,0 0-1 0,0 0 1 0,0 0-1 16,0 0 2-16,0 0-2 0,0 0 2 0,0 0-2 15,0 0 2-15,0 0-2 0,0 0 1 0,0 0-1 0,0 0 1 16,0 0-1-16,0 0 0 0,0 0 0 0,0 0 1 16,0 0-1-16,0 0 0 0,0 0 0 0,0 0 0 15,0 0 0-15,0 0 0 0,0 0 0 0,0 0 0 16,0 0 0-16,0 0 0 0,0 0 0 0,0 0 0 15,0 0 0-15,0 0 0 0,0 0 0 0,0 0 0 16,0 0 0-16,0 0 0 0,0 0 0 0,0 0 0 16,0 0 0-16,0 0 0 0,0 0 0 0,0 0 0 15,0 0 0-15,0 0 0 0,0 0 0 0,0 0 1 16,0 0-1-16,0 0 0 0,0 0 0 0,0 0 1 16,0 0-1-16,0 0 0 0,0 0 0 0,0 0 1 15,0 0-1-15,0 0 0 0,0 0 0 0,0 0 1 16,0 0-1-16,0 0 0 0,0 0 0 0,0 0 1 0,0 0-1 15,0 0 0-15,0 0 0 0,0 0 0 0,0 0 0 16,0 0-1-16,0 0 1 0,0 0 0 0,0 0 0 16,0 0-4-16,0 0 4 0,0 0-3 0,0 0 3 15,0 0-8-15,0 0 8 0,0 0-8 0,0 0 8 16,0 0-13-16,0 0 13 0,8 0-13 0,-8 0 13 16,0 0-10-16,0 0 10 0,0 0-10 0,0 0 10 15,0 0-6-15,0 0 6 0,0 0-5 0,0 0 5 0,0 0-3 16,0 0 3-16,7 5-3 0,-7-5 3 0,0 0-2 15,0 0 2-15,0 0-1 0,0 0 1 0,0 0-1 16,0 0 1-16,5 7-1 0,-5-7 1 0,0 0-1 0,0 0 1 16,0 0-1-16,5 2 1 0,-5-2-1 0,0 0 1 15,0 0 0-15,0 0 0 0,0 0-1 0,0 0 1 16,0 0 0-16,5 10 0 0,-5-10 0 16,0 0 0-16,0 0 0 0,6 5 0 0,-6-5 0 0,0 0 0 0,0 0 0 15,0 0 0-15,0 0 0 0,0 0 0 0,0 0 1 16,0 0-1-16,0 0 0 0,0 0 0 0,0 0 1 15,0 0-1-15,0 0 0 0,0 0 0 0,0 0 0 16,0 0 0-16,0 0-1 0,0 0 1 0,0 0 0 16,0 0 0-16,0 0-3 0,0 0 3 0,0 0-3 15,0 0 3-15,0 0-3 0,0 0 3 0,0 0-3 16,0 0 3-16,0 0-2 0,0 0 2 0,0 0-2 16,0 0 2-16,0 0-1 0,0 0 1 0,0 0-1 15,0 0 1-15,0 0-1 0,0 0 1 0,0 0-1 16,0 0 1-16,0 0-1 0,0 0 1 0,0 0 0 0,0 0 0 15,0 0-1-15,0 0 1 0,0 0 0 0,0 0 0 16,0 0-1-16,0 0 1 0,0 0-1 0,0 0 1 16,0 0-1-16,0 0 1 0,5 7-1 0,-5-7 1 15,0 0-2-15,0 0 2 0,0 0-2 0,-16 14 2 16,-1 2-582-16</inkml:trace>
  <inkml:trace contextRef="#ctx0" brushRef="#br0" timeOffset="7797.77">7595 7263 236 0,'0'0'0'0,"0"0"0"16,0 0 0-16,0 0 12 0,0 0-12 0,0 0 12 16,0 0-12-16,0 0 20 0,0 0-20 0,0 0 20 15,0 0-20-15,0 0 21 0,0 0-21 0,0 0 22 16,0 0-22-16,0 0 14 0,0 0-14 0,0 0 14 0,0 0-14 15,0 0 10-15,0 0-10 0,0 0 10 0,0 0-10 16,0 0 7-16,0 0-7 0,0 0 7 0,0 0-7 16,0 0 5-16,0 0-5 0,0 0 6 0,0 0-6 15,0 0 4-15,0 0-4 0,0 0 5 0,0 0-5 16,0 0 4-16,0 0-4 0,0 0 5 0,0 0-5 16,0 0 7-16,0 0-7 0,0 0 8 0,0 0-8 15,0 0 11-15,0 0-11 0,0 0 11 0,0 0-11 16,0 0 15-16,0 0-15 0,37 5 15 0,-8-5-15 0,-29 0 23 15,0 0-23-15,35 0 23 0,-3 0-23 0,-32 0 27 16,0 0-27-16,35 0 27 0,2 0-27 0,-37 0 26 16,0 0-26-16,35 0 27 0,6 0-27 0,-41 0 11 0,0 0-11 15,37 4 12-15,0-1-12 0,-37-3 5 0,0 0-5 16,39 2 6-16,7 1-6 0,-46-3 2 0,0 0-2 16,44 7 2-16,5-3-2 0,-49-4 3 0,0 0-3 15,51 5 4-15,2-5-4 0,-53 0 6 0,0 0-6 16,60 4 6-16,-5 4-6 0,-55-8 8 0,0 0-8 0,58 12 9 15,0-7-9-15,-58-5 11 0,0 0-11 0,58 7 11 16,6-3-11-16,-64-4 16 0,0 0-16 0,60 8 17 16,7-4-17-16,-67-4 15 0,0 0-15 0,67 2 15 15,10-2-15-15,-77 0 13 0,0 0-13 0,76 0 14 16,7 0-14-16,-83 0 16 0,0 0-16 0,85 0 16 16,5 0-16-16,-90 0 16 0,0 0-16 0,90 0 16 15,5 0-16-15,-95 0 20 0,0 0-20 0,95-2 21 16,6-2-21-16,-101 4 20 0,0 0-20 0,102 0 20 15,-3 0-20-15,-99 0 17 0,0 0-17 0,95 0 17 16,-5 0-17-16,-90 0 14 0,0 0-14 0,92-3 15 0,1 6-15 16,-93-3 12-16,0 0-12 0,90 0 13 0,-1 0-13 15,-89 0 8-15,0 0-8 0,93-5 8 0,8 2-8 16,-101 3 5-16,0 0-5 0,102 0 5 0,-3-4-5 16,-99 4 5-16,0 0-5 0,88 0 5 0,0-3-5 15,-88 3 4-15,0 0-4 0,83-2 4 0,-2 0-4 16,-81 2 4-16,0 0-4 0,81 0 4 0,-3 4-4 15,-78-4 5-15,0 0-5 0,74 3 5 0,3-6-5 0,-77 3 4 16,0 0-4-16,75-2 4 0,-1 0-4 0,-74 2 4 16,0 0-4-16,68 0 4 0,1 4-4 0,-69-4 4 15,0 0-4-15,67 0 4 0,-3-4-4 0,-64 4 3 0,0 0-3 16,67-5 4-16,0-2-4 0,-67 7 5 0,0 0-5 16,63-5 5-16,-4 0-5 0,-59 5 5 0,0 0-5 15,58-2 5-15,2 2-5 0,-60 0 5 0,0 0-5 16,63 0 5-16,4-5-5 0,-67 5 5 0,0 0-5 0,66-5 6 15,-1 7-6-15,-65-2 5 0,0 0-5 0,56 3 5 16,-3-3-5-16,-53 0 4 0,0 0-4 0,51-5 5 16,6 1-5-16,-57 4 5 0,0 0-5 0,54-3 6 15,-4-1-6-15,-50 4 7 0,0 0-7 0,49-1 8 16,-1-1-8-16,-48 2 8 0,0 0-8 0,51-2 8 16,0 2-8-16,-51 0 8 0,0 0-8 0,58-3 9 15,6-2-9-15,-64 5 8 0,0 0-8 0,72-4 8 16,9 1-8-16,-81 3 10 0,0 0-10 0,81-7 10 15,-8 5-10-15,-73 2 9 0,0 0-9 0,67 0 10 16,-7-3-10-16,-60 3 11 0,0 0-11 0,63-6 11 0,4 3-11 16,-67 3 10-16,0 0-10 0,64-7 11 0,3 5-11 15,-67 2 8-15,0 0-8 0,65-1 9 0,0 1-9 16,-65 0 5-16,0 0-5 0,59 0 6 0,-5-2-6 16,-54 2 3-16,0 0-3 0,43-4 4 0,-8 4-4 15,-35 0 2-15,0 0-2 0,23 0 3 0,-9 0-3 16,-14 0 2-16,0 0-2 0,7 0 2 0,-7 0-2 15,0 0 2-15,0 0-2 0,9 0 2 0,-9 0-2 16,0 0 1-16,0 0-1 0,0 0 1 0,0 0-1 0,0 0 1 16,0 0-1-16,-27-5 1 0,-50-2-1 0,1-1-1017 15</inkml:trace>
  <inkml:trace contextRef="#ctx0" brushRef="#br0" timeOffset="14711.3">18577 8452 102 0,'0'0'0'0,"0"0"0"15,0 0 0-15,0 0 4 0,0 0-4 0,0 0 5 0,0 0-5 16,0 0 21-16,0 0-21 0,0 0 21 0,0 0-21 16,0 0 35-16,0 0-35 0,0 0 36 0,0 0-36 15,0 0 29-15,0 0-29 0,0 0 29 0,0 0-29 16,0 0 28-16,0 0-28 0,0 0 28 0,0 0-28 15,0 0 21-15,0 0-21 0,0 0 22 0,0 0-22 16,0 0 16-16,0 0-16 0,0 0 17 0,0 0-17 16,0 0 12-16,0 0-12 0,0 0 12 0,0 0-12 0,0 0 9 15,0 0-9-15,0 0 9 0,0 0-9 0,0 0 7 16,0 0-7-16,0 0 7 0,0 0-7 0,0 0 5 0,0 0-5 16,0 0 6-16,0 0-6 0,0 0-301 0</inkml:trace>
  <inkml:trace contextRef="#ctx0" brushRef="#br0" timeOffset="17864.83">3695 9440 91 0,'0'0'0'15,"0"0"0"-15,0 0 0 0,0 0 1 0,0 0-1 0,0 0 1 16,37-22-1-16,-37 22 4 0,0 0-4 0,27-11 4 15,-4 8-4-15,-23 3 5 0,0 0-5 0,21-4 6 16,-3-1-6-16,-18 5 11 0,0 0-11 0,19-2 11 16,7 2-11-16,-26 0 19 0,0 0-19 0,29-1 20 15,6-3-20-15,-35 4 24 0,0 0-24 0,41-7 25 16,-1 6-25-16,-40 1 39 0,0 0-39 0,41-4 40 16,-1 1-40-16,-40 3 51 0,0 0-51 0,41-4 52 15,-1 3-52-15,-40 1 48 0,0 0-48 0,41 0 48 16,5-4-48-16,-46 4 42 0,0 0-42 0,53-3 42 0,-2 6-42 15,-51-3 32-15,0 0-32 0,55 0 32 0,3 4-32 16,-58-4 25-16,0 0-25 0,63 0 26 0,8-7-26 16,-71 7 27-16,0 0-27 0,72-6 27 0,0 6-27 15,-72 0 23-15,0 0-23 0,73 0 23 0,-1 0-23 16,-72 0 28-16,0 0-28 0,69-3 28 0,-2-1-28 16,-67 4 22-16,0 0-22 0,67-3 23 0,2-2-23 15,-69 5 30-15,0 0-30 0,72-5 30 0,0 3-30 0,-72 2 28 16,0 0-28-16,78-2 29 0,1-1-29 0,-79 3 27 15,0 0-27-15,81-4 27 0,2 1-27 0,-83 3 26 16,0 0-26-16,85-2 26 0,-4-5-26 0,-81 7 23 0,0 0-23 16,78-5 23-16,-6-4-23 0,-72 9 18 0,0 0-18 15,67-3 19-15,0-4-19 0,-67 7 17 0,0 0-17 16,64-5 17-16,-15 1-17 0,-49 4 14 0,0 0-14 16,37-3 15-16,-10 6-15 0,-27-3 9 0,0 0-9 15,17 9 10-15,-3 10-10 0,-14-19 2 0,0 0-2 0,-7 0 2 16,-26-35-2-16,-3 1-909 0</inkml:trace>
  <inkml:trace contextRef="#ctx0" brushRef="#br0" timeOffset="21782.21">7615 9419 124 0,'0'0'0'0,"0"0"0"0,26 9 0 16,-26-9 8-16,0 0-8 0,27 4 9 0,4 1-9 0,-31-5 39 15,0 0-39-15,34 0 39 0,5 0-39 16,-39 0 50-16,0 0-50 0,42 3 51 0,6-1-51 0,-48-2 40 16,0 0-40-16,51 3 40 0,2 1-40 0,-53-4 28 15,0 0-28-15,54 3 29 0,5-3-29 0,-59 0 28 16,0 0-28-16,63 0 28 0,9 0-28 0,-72 0 23 0,0 0-23 16,73-3 23-16,4-1-23 0,-77 4 25 0,0 0-25 15,76-3 26-15,2 1-26 0,-78 2 25 0,0 0-25 16,76-3 26-16,-2 3-26 0,-74 0 27 0,0 0-27 15,81-4 28-15,7 4-28 0,-88 0 29 0,0 0-29 0,88-1 29 16,2-3-29-16,-90 4 27 0,0 0-27 0,94-9 28 16,5 3-28-16,-99 6 24 0,0 0-24 0,104-13 24 15,-6 5-24-15,-98 8 21 0,0 0-21 0,104-9 22 16,0 2-22-16,-104 7 19 0,0 0-19 0,105-8 20 16,-10 8-20-16,-95 0 18 0,0 0-18 0,95-4 18 15,-10 4-18-15,-85 0 17 0,0 0-17 0,91-5 17 16,8 1-17-16,-99 4 15 0,0 0-15 0,99-3 15 15,-4-1-15-15,-95 4 13 0,0 0-13 0,99-1 13 16,2-1-13-16,-101 2 11 0,0 0-11 0,98 0 12 0,-8 0-12 16,-90 0 14-16,0 0-14 0,90-2 14 0,2-1-14 15,-92 3 14-15,0 0-14 0,88-5 15 0,-1 3-15 16,-87 2 15-16,0 0-15 0,86-2 16 0,4-5-16 16,-90 7 13-16,0 0-13 0,92-3 14 0,3 1-14 15,-95 2 12-15,0 0-12 0,93 0 13 0,-6 0-13 16,-87 0 11-16,0 0-11 0,90 0 11 0,3-3-11 15,-93 3 10-15,0 0-10 0,96-4 10 0,-10 1-10 16,-86 3 8-16,0 0-8 0,85-2 8 0,1-2-8 0,-86 4 8 16,0 0-8-16,90-5 8 0,-4 2-8 15,-86 3 6-15,0 0-6 0,90 0 7 0,-7-4-7 0,-83 4 10 0,0 0-10 16,81 0 11-16,4 6-11 0,-85-6 12 0,0 0-12 16,85 1 13-16,7-4-13 0,-92 3 12 0,0 0-12 15,90-4 12-15,-8 4-12 0,-82 0 13 0,0 0-13 16,82 0 14-16,-1 0-14 0,-81 0 10 0,0 0-10 15,79 0 11-15,-7 0-11 0,-72 0 9 0,0 0-9 16,69 0 10-16,0 4-10 0,-69-4 7 0,0 0-7 0,71 2 8 16,-3 4-8-16,-68-6 8 0,0 0-8 0,73 6 9 15,-1 1-9-15,-72-7 7 0,0 0-7 0,71 5 8 16,-8-2-8-16,-63-3 8 0,0 0-8 0,65 4 9 16,6-4-9-16,-71 0 8 0,0 0-8 0,72 3 9 15,-5 1-9-15,-67-4 8 0,0 0-8 0,64 5 9 16,-1-2-9-16,-63-3 10 0,0 0-10 0,58 2 10 15,-3 1-10-15,-55-3 10 0,0 0-10 0,58 4 10 16,6-1-10-16,-64-3 8 0,0 0-8 0,63 4 8 16,4 1-8-16,-67-5 8 0,0 0-8 0,64 7 8 0,-6 2-8 15,-58-9 9-15,0 0-9 0,60 5 9 0,2 2-9 16,-62-7 6-16,0 0-6 0,69 5 7 0,-2-2-7 16,-67-3 7-16,0 0-7 0,68 0 8 0,-1 4-8 15,-67-4 8-15,0 0-8 0,64 2 8 0,3 1-8 16,-67-3 9-16,0 0-9 0,74 4 10 0,5 1-10 15,-79-5 9-15,0 0-9 0,80 7 10 0,-10-4-10 16,-70-3 10-16,0 0-10 0,67 5 11 0,-3 2-11 0,-64-7 10 16,0 0-10-16,65 4 11 0,2-3-11 0,-67-1 8 15,0 0-8-15,71 4 9 0,-6-1-9 0,-65-3 8 16,0 0-8-16,63 2 8 0,-6 5-8 0,-57-7 5 0,0 0-5 16,49 3 6-16,1-1-6 0,-50-2 4 0,0 0-4 15,51 2 4-15,0 3-4 0,-51-5 3 0,0 0-3 16,49 4 4-16,1-3-4 0,-50-1 4 0,0 0-4 15,44 2 4-15,-12-2-4 0,-32 0 3 0,0 0-3 16,30 2 4-16,1 1-4 0,-31-3 4 0,0 0-4 0,32 4 4 16,0-1-4-16,-32-3 4 0,0 0-4 0,32 2 5 15,-1-2-5-15,-31 0 5 0,0 0-5 0,37 0 5 16,7 3-5-16,-44-3 5 0,0 0-5 0,48 0 6 16,0-3-6-16,-48 3 7 0,0 0-7 0,49 0 8 15,-1 3-8-15,-48-3 7 0,0 0-7 0,44 4 8 16,-7-2-8-16,-37-2 8 0,0 0-8 0,39 0 8 15,1 0-8-15,-40 0 7 0,0 0-7 0,41 0 7 16,-1-2-7-16,-40 2 5 0,0 0-5 0,44-4 6 16,8 1-6-16,-52 3 5 0,0 0-5 0,51-2 6 0,0 0-6 15,-51 2 5-15,0 0-5 0,46-1 5 0,-9-6-5 16,-37 7 4-16,0 0-4 0,37-5 4 0,2 1-4 16,-39 4 3-16,0 0-3 0,46-3 4 0,3-3-4 15,-49 6 4-15,0 0-4 0,46-6 4 0,-6 0-4 16,-40 6 3-16,0 0-3 0,30-3 4 0,-10 3-4 15,-20 0 4-15,0 0-4 0,12 0 4 0,-5 0-4 16,-7 0 3-16,0 0-3 0,7 0 4 0,-7 0-4 16,0 0 4-16,0 0-4 0,0 0 4 0,0 0-4 0,0 0 3 15,0 0-3-15,7-5 4 0,-7 5-4 0,0 0 3 16,0 0-3-16,0 0 3 0,0 0-3 0,0 0 2 0,0 0-2 16,0 0 3-16,0 0-3 0,0 0 1 15,0 0-1-15,0 0 2 0,0 0-2 0,0 0 1 0,0 0-1 16,0 0 1-16,0 0-1 0,0 0 0 0,0 0 0 15,0 0 1-15,-16-4-1 0,16 4 0 0,0 0 0 16,-26 0 0-16,-2 0 0 0,28 0 0 0,0 0 0 0,-36 0 0 16,-8 2 0-16,44-2-1 0,0 0 1 0,-42 2 0 15,3-2 0-15,39 0 0 0,0 0 0 0,-32 0 0 16,6 1 0-16,26-1-1 0,0 0 1 0,-30 0-1 16,-5-1 1-16,35 1-1 0,0 0 1 0,-41-4-1 15,-6 4 1-15,47 0-2 0,0 0 2 0,-53 0-1 16,0 4 1-16,53-4-2 0,0 0 2 0,-59 5-2 15,5-5 2-15,54 0-2 0,0 0 2 0,-53 0-2 16,2 3 2-16,51-3-2 0,0 0 2 0,-55 0-2 16,-3 0 2-16,58 0-1 0,0 0 1 0,-64 0 0 15,-3 2 0-15,67-2-1 0,0 0 1 0,-63 0 0 16,-1 0 0-16,64 0-1 0,0 0 1 0,-67 0-1 0,-2-2 1 16,69 2-1-16,0 0 1 0,-67-3 0 0,-12 3 0 15,79 0-1-15,0 0 1 0,-81-4 0 0,2 3 0 16,79 1-1-16,0 0 1 0,-76-2 0 0,-7 0 0 15,83 2-1-15,0 0 1 0,-85 0 0 0,4 0 0 16,81 0-1-16,0 0 1 0,-85 2-1 0,2 5 1 16,83-7-1-16,0 0 1 0,-88 3-1 0,-3-3 1 0,91 0-1 15,0 0 1-15,-90 0-1 0,7 6 1 0,83-6-2 16,0 0 2-16,-81 6-1 0,5-4 1 0,76-2-2 16,0 0 2-16,-78 0-1 0,-5 0 1 0,83 0-2 15,0 0 2-15,-83 2-2 0,6-2 2 0,77 0-3 0,0 0 3 16,-76-2-3-16,-2 0 3 0,78 2-2 0,0 0 2 15,-79-3-2-15,-4 3 2 0,83 0-2 0,0 0 2 16,-81 0-2-16,1 0 2 0,80 0-1 0,0 0 1 16,-74 0-1-16,6-7 1 0,68 7-1 0,0 0 1 0,-76-2-1 15,-5 2 1-15,81 0-1 0,0 0 1 0,-82 0 0 16,7 2 0-16,75-2 0 0,0 0 0 0,-75-2 0 16,1-5 0-16,74 7 0 0,0 0 0 0,-74-5 0 15,-10 2 0-15,84 3 0 0,0 0 0 0,-83-4 0 16,2 4 0-16,81 0 0 0,0 0 0 0,-87 0 0 15,-1 0 0-15,88 0 0 0,0 0 0 0,-86 4 0 16,-1-4 0-16,87 0-1 0,0 0 1 0,-88 3 0 16,5-6 0-16,83 3-1 0,0 0 1 0,-86 0 0 15,-4-4 0-15,90 4-1 0,0 0 1 0,-90 0 0 16,3 0 0-16,87 0-1 0,0 0 1 0,-90 0 0 0,4 0 0 16,86 0-1-16,0 0 1 0,-90 4 0 0,-4-4 0 15,94 0-1-15,0 0 1 0,-88 3 0 0,4-6 0 16,84 3-1-16,0 0 1 0,-87 0 0 0,-8 7 0 15,95-7-1-15,0 0 1 0,-97 5 0 0,2-2 0 16,95-3-1-16,0 0 1 0,-92 0 0 0,-3 4 0 16,95-4-1-16,0 0 1 0,-97 5 0 0,0-2 0 15,97-3-1-15,0 0 1 0,-97 2 0 0,0 0 0 0,97-2 0 16,0 0 0-16,-99 0 0 0,5 2 0 0,94-2 0 16,0 0 0-16,-86 3 0 0,5 1 0 0,81-4 0 15,0 0 0-15,-87 0 0 0,-3 0 0 0,90 0 0 16,0 0 0-16,-91 5 0 0,1 2 0 0,90-7 0 0,0 0 0 15,-85 3 0-15,4 2 0 0,81-5 0 0,0 0 0 16,-85 4 0-16,-1 1 0 0,86-5 0 0,0 0 0 16,-83 9 0-16,3 1 0 0,80-10 0 0,0 0 0 15,-74 5 0-15,4-1 0 0,70-4 0 0,0 0 0 0,-74 1 0 16,-2 5 0-16,76-6 0 0,0 0 0 0,-76 5 0 16,7-2 0-16,69-3 0 0,0 0 0 0,-69 0 0 15,8-2 0-15,61 2 0 0,0 0 0 0,-64-1 0 16,1-4 0-16,63 5 0 0,0 0 0 0,-67-2 0 15,7 0 0-15,60 2 0 0,0 0 0 0,-58-2 0 16,5-3 0-16,53 5 0 0,0 0 0 0,-52-3 0 16,-6 6 0-16,58-3 0 0,0 0 0 0,-58 5 1 15,-5-1-1-15,63-4 0 0,0 0 0 0,-62 3 1 16,5 2-1-16,57-5 0 0,0 0 0 0,-56 7 1 16,5-1-1-16,51-6 0 0,0 0 0 0,-50 3 1 0,-4-1-1 15,54-2 0-15,0 0 0 0,-58 5 0 0,-2 0 0 16,60-5 0-16,0 0 0 0,-57 7 0 0,-3 0 0 15,60-7 0-15,0 0 0 0,-55 7 0 0,8-2 0 16,47-5 0-16,0 0 0 0,-51 5 0 0,-9-5 0 16,60 0 0-16,0 0 0 0,-66 4 0 0,1-1 0 15,65-3 0-15,0 0 0 0,-67 5 0 0,9 2 0 0,58-7 0 16,0 0 0-16,-55 6 0 0,6-3 0 0,49-3 0 16,0 0 0-16,-46 3 0 0,-9 4 0 0,55-7 0 15,0 0 0-15,-53 4 0 0,16-2 0 0,37-2 0 0,0 0 0 16,-40 1 0-16,-13 5 0 0,53-6 0 0,0 0 0 15,-51 5 0-15,12 0 0 0,39-5 0 0,0 0 0 16,-41 0 0-16,-8 2 0 0,49-2 0 0,0 0 0 16,-48 3 0-16,13 1 0 0,35-4 0 0,0 0 0 15,-37 5 1-15,-12 0-1 0,49-5 1 0,0 0-1 16,-50 5 1-16,6-3-1 0,44-2 1 0,0 0-1 0,-44 2 2 16,-7 3-2-16,51-5 1 0,0 0-1 0,-46 5 2 15,11-3-2-15,35-2 0 0,0 0 0 0,-44 0 1 16,-13 1-1-16,57-1 0 0,0 0 0 0,-62 4 0 15,2 1 0-15,60-5-2 0,0 0 2 0,-63 4-2 16,-4-10 2-16,67 6-16 0,0 0 16 0,-81-5-16 16,-6 5 16-16,-1 0-1417 0</inkml:trace>
  <inkml:trace contextRef="#ctx0" brushRef="#br0" timeOffset="24297.86">19599 9482 225 0,'0'0'0'0,"0"0"0"0,0 0 0 16,0 0 0-16,0 0 0 0,0 0 0 0,0 0 0 15,0 0 6-15,0 0-6 0,0 0 7 0,0 0-7 16,0 0 31-16,0 0-31 0,0 0 31 0,30 12-31 16,-30-12 64-16,0 0-64 0,21 3 64 0,5 1-64 15,-26-4 33-15,0 0-33 0,32 8 34 0,7 5-34 0,-39-13 46 16,0 0-46-16,44 12 47 0,0 0-47 0,-44-12 40 15,0 0-40-15,49 5 40 0,8 2-40 16,-57-7 33-16,0 0-33 0,63 9 33 0,18-1-33 0,-81-8 30 0,0 0-30 16,85 9 30-16,3 1-30 0,-88-10 27 15,0 0-27-15,96 7 28 0,6 2-28 0,-102-9 23 0,0 0-23 16,97 8 24-16,5-6-24 0,-102-2 33 0,0 0-33 16,104 4 34-16,4 3-34 0,-108-7 36 0,0 0-36 15,109 5 37-15,-3-4-37 0,-106-1 32 0,0 0-32 0,111-1 33 16,9-3-33-16,-120 4 33 0,0 0-33 0,127-5 33 15,-5-4-33-15,-122 9 27 0,0 0-27 0,123-10 27 16,-3-2-27-16,-120 12 25 0,0 0-25 0,122-14 26 16,7-3-26-16,-129 17 22 0,0 0-22 0,127-19 22 15,-2-5-22-15,-125 24 20 0,0 0-20 0,116-25 20 16,-6 8-20-16,-110 17 16 0,0 0-16 0,107-14 17 16,-1 0-17-16,-106 14 16 0,0 0-16 0,108-10 16 15,-4 5-16-15,-104 5 13 0,0 0-13 0,102-9 14 16,-3 0-14-16,-99 9 14 0,0 0-14 0,100-6 14 0,-1-1-14 15,-99 7 14-15,0 0-14 0,97-6 15 0,7 3-15 16,-104 3 17-16,0 0-17 0,97-5 17 0,-10-7-17 16,-87 12 17-16,0 0-17 0,84-9 17 0,-1 6-17 15,-83 3 14-15,0 0-14 0,85-7 15 0,-2 1-15 16,-83 6 15-16,0 0-15 0,83-3 15 0,-7-2-15 16,-76 5 11-16,0 0-11 0,79-2 12 0,6 0-12 15,-85 2 6-15,0 0-6 0,83-3 6 0,-4-2-6 0,-79 5 2 16,0 0-2-16,78 0 3 0,-6 5-3 0,-72-5 2 15,0 0-2-15,72 3 3 0,9-3-3 0,-81 0 1 16,0 0-1-16,81 2 2 0,-3 1-2 0,-78-3 2 0,0 0-2 16,78 4 3-16,-1 1-3 0,-77-5 3 0,0 0-3 15,81 7 4-15,1 0-4 0,-82-7 4 0,0 0-4 16,79 9 4-16,-10-1-4 0,-69-8 4 0,0 0-4 16,61 5 4-16,-1 2-4 0,-60-7 6 0,0 0-6 0,67 4 7 15,13 5-7-15,-80-9 6 0,0 0-6 0,83 8 6 16,3 3-6-16,-86-11 7 0,0 0-7 0,87 8 8 15,-6-3-8-15,-81-5 9 0,0 0-9 0,84 7 10 16,8 2-10-16,-92-9 9 0,0 0-9 0,87 9 10 16,-10 1-10-16,-77-10 9 0,0 0-9 0,78 9 10 15,3-4-10-15,-81-5 8 0,0 0-8 0,85 9 8 16,5 3-8-16,-90-12 6 0,0 0-6 0,84 13 7 16,-3 0-7-16,-81-13 4 0,0 0-4 0,81 10 4 15,4-1-4-15,-85-9 2 0,0 0-2 0,80 10 3 16,-8-3-3-16,-72-7 1 0,0 0-1 0,70 9 1 15,-3-4-1-15,-67-5 1 0,0 0-1 0,73 7 1 16,8 1-1-16,-81-8 0 0,0 0 0 0,78 7 1 0,-6-2-1 16,-72-5 0-16,0 0 0 0,67 2 0 15,-9-7 0-15,-58 5 0 0,0 0 0 0,46-7 0 0,-14 2 0 16,-32 5 0-16,0 0 0 0,26-7 0 0,4-2 0 16,-30 9 0-16,0 0 0 0,28-8 0 0,-10 2 0 15,-18 6 0-15,0 0 0 0,12-3 0 0,-1-4 0 0,-11 7 0 16,0 0 0-16,7-3 0 0,-7 3 0 0,0 0 0 15,0 0 0-15,5-7 0 0,-5-4 0 0,0 11 0 16,0 0 0-16,-19-17 0 0,-29-5 0 0,48 22-2 16,0 0 2-16,-77-30-2 0,-42-6 2 0,1-1-1326 0</inkml:trace>
  <inkml:trace contextRef="#ctx0" brushRef="#br0" timeOffset="35033.72">13427 11707 393 0,'0'0'0'16,"0"0"0"-16,0 0 0 0,0 0 2 0,0 0-2 0,0 0 2 16,0 0-2-16,0 0 21 0,0 0-21 0,0 0 22 15,0 0-22-15,0 0 34 0,0 0-34 0,0 0 35 16,0 0-35-16,0 0 44 0,0 0-44 0,0 0 45 15,0 0-45-15,0 0 32 0,0 0-32 0,0 0 32 16,0 0-32-16,0 0 28 0,0 0-28 0,0 0 29 16,0 0-29-16,0 0 24 0,0 0-24 0,0 0 24 15,0 0-24-15,0 0 34 0,0 0-34 0,0 0 34 16,0 0-34-16,0 0 36 0,0 0-36 0,0 0 37 16,0 0-37-16,0 0 38 0,0 0-38 0,0 0 39 0,31-8-39 15,-31 8 40-15,0 0-40 0,30-6 40 0,11-1-40 16,-41 7 40-16,0 0-40 0,37-5 40 15,-5 2-40-15,-32 3 37 0,0 0-37 0,28-4 37 0,7 1-37 16,-35 3 32-16,0 0-32 0,41-4 32 0,3-1-32 16,-44 5 24-16,0 0-24 0,49-8 24 0,1-1-24 15,-50 9 18-15,0 0-18 0,51-5 19 0,4 3-19 16,-55 2 15-16,0 0-15 0,61-3 15 0,3-1-15 0,-64 4 11 16,0 0-11-16,67-3 11 0,0 1-11 0,-67 2 11 15,0 0-11-15,69-4 12 0,3-1-12 0,-72 5 14 16,0 0-14-16,72-3 14 0,-5-1-14 0,-67 4 13 0,0 0-13 15,69-1 13-15,3-3-13 0,-72 4 13 0,0 0-13 16,71-2 14-16,0 1-14 0,-71 1 16 0,0 0-16 16,70 0 17-16,4 0-17 0,-74 0 14 0,0 0-14 15,74 0 15-15,4 0-15 0,-78 0 13 0,0 0-13 16,72 0 13-16,-3 0-13 0,-69 0 13 0,0 0-13 0,67 0 14 16,0 0-14-16,-67 0 14 0,0 0-14 0,72-4 14 15,2 2-14-15,-74 2 14 0,0 0-14 0,73 0 15 16,-6 0-15-16,-67 0 13 0,0 0-13 0,63 0 13 15,-1 0-13-15,-62 0 13 0,0 0-13 0,64 0 14 16,1-1-14-16,-65 1 12 0,0 0-12 0,70-4 13 16,3 3-13-16,-73 1 11 0,0 0-11 0,70 0 12 15,-6-4-12-15,-64 4 12 0,0 0-12 0,61-3 12 16,-2-1-12-16,-59 4 9 0,0 0-9 0,61-2 10 16,3 4-10-16,-64-2 14 0,0 0-14 0,60 2 14 0,-4-4-14 15,-56 2 13-15,0 0-13 0,55-2 14 0,5 2-14 16,-60 0 16-16,0 0-16 0,62-3 16 0,1 1-16 15,-63 2 16-15,0 0-16 0,58-3 17 0,6-1-17 16,-64 4 16-16,0 0-16 0,58 0 17 0,-8 0-17 16,-50 0 14-16,0 0-14 0,47 2 14 0,-3 0-14 15,-44-2 13-15,0 0-13 0,44 2 13 0,2 4-13 16,-46-6 11-16,0 0-11 0,50 2 11 0,4-4-11 0,-54 2 10 16,0 0-10-16,59-3 11 0,15 1-11 0,-74 2 11 15,0 0-11-15,79 2 12 0,-7 1-12 0,-72-3 10 16,0 0-10-16,73 2 11 0,-5 0-11 0,-68-2 10 0,0 0-10 15,69 0 10-15,2 0-10 0,-71 0 9 0,0 0-9 16,69 2 10-16,1 1-10 0,-70-3 9 0,0 0-9 16,65 4 10-16,1-4-10 0,-66 0 9 0,0 0-9 15,63 0 9-15,1 0-9 0,-64 0 7 0,0 0-7 16,58 1 7-16,-7 4-7 0,-51-5 6 0,0 0-6 16,39 6 6-16,-7-5-6 0,-32-1 6 0,0 0-6 15,31 0 6-15,6-1-6 0,-37 1 6 0,0 0-6 0,34 0 6 16,-9 3-6-16,-25-3 5 0,0 0-5 0,17 2 6 15,1-2-6-15,-18 0 5 0,0 0-5 0,16 0 6 16,0 2-6-16,-16-2 6 0,0 0-6 0,15 0 6 16,-2-4-6-16,-13 4 5 0,0 0-5 0,9-3 5 15,-4 3-5-15,-5 0 4 0,0 0-4 0,0 0 5 16,9 0-5-16,-9 0 2 0,0 0-2 0,0 0 3 16,9 0-3-16,-9 0 1 0,0 0-1 0,8 0 2 15,-8 0-2-15,0 0 1 0,0 0-1 0,9 0 1 0,0 0-1 16,-9 0 2-16,0 0-2 0,9-6 2 0,-2 5-2 15,-7 1 2-15,0 0-2 0,0 0 2 0,0 0-2 16,0 0 2-16,0 0-2 0,7 0 2 0,-7 0-2 16,0 0 2-16,0 0-2 0,9 0 2 0,-9 0-2 15,0 0 1-15,0 0-1 0,5 0 1 0,-5 0-1 16,0 0 1-16,0 0-1 0,0 0 1 0,0 0-1 16,0 0 1-16,0 0-1 0,9 0 1 0,-9 0-1 0,0 0 0 15,0 0 0-15,9 1 0 0,-9-1 0 0,0 0 0 16,0 0 0-16,10 6 0 0,1-6 0 0,-11 0 0 15,0 0 0-15,12 0 0 0,1 0 0 0,-13 0 0 16,0 0 0-16,12 0 0 0,2 0 0 0,-14 0-1 0,0 0 1 16,9 1 0-16,0 1 0 0,-9-2-1 0,0 0 1 15,5 0 0-15,4 0 0 0,-9 0-1 0,0 0 1 16,12 2 0-16,2 0 0 0,-14-2 0 0,0 0 0 0,14 1 0 16,4 3 0-16,-18-4-1 0,0 0 1 0,19 0 0 15,11 0 0-15,-30 0-1 0,0 0 1 0,29 2 0 16,-8 1 0-16,-21-3-1 0,0 0 1 0,16 2 0 15,-1-2 0-15,-15 0-1 0,0 0 1 0,16 0 0 16,0 0 0-16,-16 0-1 0,0 0 1 0,14 0 0 16,-5 0 0-16,-9 0-1 0,0 0 1 0,5 1 0 15,-5-1 0-15,0 0 0 0,0 0 0 0,11 4 0 16,-11-4 0-16,0 0 0 0,0 0 0 0,11 2 0 16,-11-2 0-16,0 0 0 0,0 0 0 0,7-2 0 15,-7 2 0-15,0 0 0 0,0 0 0 0,0 0 0 16,0 0 0-16,0 0 0 0,0 0 0 0,0 0 0 15,0 0 0-15,0 0 0 0,0 0 0 0,0 0 0 0,0 0 0 16,0 0 0-16,0 0 0 0,0 0 0 0,7 0 0 16,-7 0 0-16,0 0 0 0,0 0 0 0,0 0 0 15,0 0 0-15,0 0 0 0,0 0 0 0,0 0 0 16,0 0 0-16,0 0 0 0,0 0 0 0,0 0 0 16,0 0 0-16,0 0 0 0,0 0 0 0,0 0 0 0,0 0 0 15,0 0 0-15,0 0 0 0,0 0 0 0,0 0-1 16,0 0 1-16,0 0 0 0,0 0 0 0,0 0-4 15,0 0 4-15,0 0-3 0,0 0 3 0,0 0-17 16,0 0 17-16,0 0-16 0,-37-12 16 0,1 0-1662 0</inkml:trace>
  <inkml:trace contextRef="#ctx0" brushRef="#br0" timeOffset="36952.03">9439 12778 158 0,'0'0'0'0,"0"0"0"16,23-5 0-16,-23 5 0 0,0 0 0 0,26-3 0 16,7-1 0-16,-33 4 6 0,0 0-6 0,41-3 7 15,8-4-7-15,-49 7 9 0,0 0-9 0,57-9 10 16,8 1-10-16,-65 8 18 0,0 0-18 0,80-6 18 16,6 3-18-16,-86 3 17 0,0 0-17 0,95-2 17 15,18 1-17-15,-113 1 17 0,0 0-17 0,117-4 17 16,9 1-17-16,-126 3 23 0,0 0-23 0,126-7 24 15,10-5-24-15,-136 12 17 0,0 0-17 0,132-13 18 16,2 5-18-16,-134 8 26 0,0 0-26 0,137-9 26 16,12-3-26-16,-149 12 26 0,0 0-26 0,143-16 26 0,3-3-26 15,-146 19 28-15,0 0-28 0,139-17 28 0,-3 2-28 16,-136 15 27-16,0 0-27 0,125-14 28 0,-6 2-28 16,-119 12 37-16,0 0-37 0,104-14 37 0,-13-2-37 15,-91 16 42-15,0 0-42 0,76-14 42 0,-14 7-42 16,-62 7 42-16,0 0-42 0,49-5 42 0,-10-3-42 15,-39 8 30-15,0 0-30 0,27-4 30 0,-13 1-30 0,-14 3 30 16,0 0-30-16,12 0 30 0,0 0-30 0,-12 0 27 16,0 0-27-16,14 0 28 0,-5 0-28 0,-9 0 19 15,0 0-19-15,9 3 19 0,-9-3-19 0,0 0 13 16,0 0-13-16,14 12 14 0,0 7-14 0,4 0-745 0</inkml:trace>
  <inkml:trace contextRef="#ctx0" brushRef="#br0" timeOffset="39138.74">19304 14852 214 0,'0'0'0'0,"0"0"0"0,0 0 0 15,0 0 7-15,0 0-7 0,0 0 7 0,0 0-7 16,0 0 15-16,0 0-15 0,0 0 15 0,0 0-15 15,0 0 7-15,0 0-7 0,0 0 7 0,0 0-7 16,0 0-144-16</inkml:trace>
  <inkml:trace contextRef="#ctx0" brushRef="#br0" timeOffset="40634.86">22701 14687 460 0,'0'0'0'0,"0"0"0"16,0 0 0-16,0 0 0 0,0 0 0 0,0 0 0 15,0 0 0-15,0 0 7 0,0 0-7 0,0 0 7 0,0 0-7 16,0 0 20-16,0 0-20 0,0 0 21 0,0 0-21 15,0 0 28-15,0 0-28 0,0 0 28 0,0 0-28 16,0 0 35-16,0 0-35 0,0 0 35 0,0 0-35 16,0 0 34-16,0 0-34 0,0 0 35 0,30-8-35 15,-30 8 37-15,0 0-37 0,41-9 37 0,3 2-37 16,-44 7 41-16,0 0-41 0,48-3 41 0,4-1-41 0,-52 4 38 16,0 0-38-16,64-5 38 0,17-4-38 15,-81 9 68-15,0 0-68 0,90-8 68 0,18 1-68 0,-108 7 74 16,0 0-74-16,116-7 75 0,6-2-75 0,-122 9 66 0,0 0-66 15,121-10 66-15,-6-1-66 0,-115 11 51 0,0 0-51 16,124-12 51-16,11-3-51 0,-135 15 42 0,0 0-42 16,157-14 43-16,14 2-43 0,-171 12 34 0,0 0-34 15,177-9 35-15,-10 0-35 0,-167 9 30 0,0 0-30 16,164 0 30-16,2 11-30 0,-166-11 27 0,0 0-27 0,168 10 27 16,5 4-27-16,-173-14 19 0,0 0-19 0,164 17 19 15,-21 4-19-15,-143-21 17 0,0 0-17 0,130 21 17 16,-15-6-17-16,-115-15 16 0,0 0-16 0,100 14 17 15,-13 0-17-15,-87-14 12 0,0 0-12 0,76 12 13 16,-15-5-13-16,-61-7 9 0,0 0-9 0,46 5 10 16,-19-1-10-16,-27-4 8 0,0 0-8 0,16 0 9 15,-4 0-9-15,-12 0 5 0,0 0-5 0,9 2 6 16,-9-2-6-16,0 0 3 0,0 0-3 0,0 0 4 16,-13-4-4-16,13 4 2 0,0 0-2 0,-33-5 2 15,-27-4-2-15,60 9 0 0,0 0 0 0,-79-7 1 0,-20 0-1 16,99 7 0-16,0 0 0 0,-122-5 0 0,-21 2 0 15,143 3-1-15,0 0 1 0,-159-2-1 0,-22 2 1 16,181 0-5-16,0 0 5 0,-196 3-4 0,-2 4 4 16,198-7-10-16,0 0 10 0,-195 4-9 0,6-9 9 15,189 5-14-15,0 0 14 0,-182-9-13 0,8 0 13 16,174 9-16-16,0 0 16 0,-161-8-15 0,11-3 15 16,150 11-16-16,0 0 16 0,-139-7-16 0,-1 9 16 15,140-2-14-15,0 0 14 0,-123 7-14 0,14 2 14 0,109-9-11 16,0 0 11-16,-97 8-11 0,5 1 11 0,92-9-12 15,0 0 12-15,-81 10-11 0,14 1 11 0,67-11-11 16,0 0 11-16,-50 8-10 0,22-2 10 0,28-6-9 0,0 0 9 16,-18 3-8-16,8-1 8 0,10-2-7 0,0 0 7 15,0 0-7-15,-7-2 7 0,7 2-6 0,0 0 6 16,0 0-5-16,10-7 5 0,-10 7-5 0,0 0 5 16,27-7-4-16,26-10 4 0,-53 17-3 0,0 0 3 0,72-24-2 15,23-7 2-15,-95 31-2 0,0 0 2 0,113-37-2 16,21-4 2-16,-134 41-2 0,0 0 2 0,150-49-2 15,25-6 2-15,-175 55-2 0,0 0 2 0,178-54-1 16,2 11 1-16,-180 43-2 0,0 0 2 0,167-29-1 16,-17 11 1-16,-150 18-2 0,0 0 2 0,124-7-2 15,-34 9 2-15,-90-2-3 0,0 0 3 0,67 5-2 16,-27 0 2-16,-40-5-3 0,0 0 3 0,23 2-3 16,-10 0 3-16,-13-2-4 0,0 0 4 0,0 0-4 15,7 21 4-15,-7-21-4 0,0 0 4 0,-18 19-4 16,-30 0 4-16,48-19-6 0,0 0 6 0,-88 8-5 0,-49-11 5 15,-1-1-1134-15</inkml:trace>
  <inkml:trace contextRef="#ctx0" brushRef="#br0" timeOffset="43850">3500 16027 863 0,'0'0'0'16,"0"0"0"-16,0 0 0 0,0 0 44 0,0 0-44 15,0 0 45-15,0 0-45 0,0 0 96 0,0 0-96 16,0 0 96-16,0 0-96 0,0 0 88 0,0 0-88 0,0 0 88 16,0 0-88-16,0 0 40 0,0 0-40 0,0 0 41 15,0 0-41-15,0 0 29 0,0 0-29 0,0 0 30 16,0 0-30-16,0 0 21 0,0 0-21 0,0 0 22 16,0 0-22-16,0 0 18 0,0 0-18 0,0 50 19 15,1 19-19-15,-1-69 13 0,0 0-13 0,4 83 14 16,6 2-14-16,-10-85 11 0,0 0-11 0,16 83 12 15,-2-10-12-15,-14-73 7 0,0 0-7 0,27 62 8 16,5-7-8-16,-32-55 4 0,0 0-4 0,40 42 5 16,-3-16-5-16,-37-26 3 0,0 0-3 0,44 12 4 15,4-15-4-15,-48 3 2 0,0 0-2 0,53-18 2 0,2-15-2 16,-55 33 7-16,0 0-7 0,58-41 8 0,-4-8-8 16,-54 49 13-16,0 0-13 0,46-52 14 0,-5-10-14 15,-41 62 18-15,0 0-18 0,35-73 18 0,-3-11-18 16,-32 84 21-16,0 0-21 0,26-94 21 0,-8-8-21 15,-18 102 20-15,0 0-20 0,14-109 20 0,-3-10-20 16,-11 119 19-16,0 0-19 0,7-106 19 0,-7 28-19 16,0 78 16-16,0 0-16 0,0-55 16 0,-4 27-16 15,4 28 12-15,0 0-12 0,-5-12 12 0,-4 10-12 0,9 2 7 16,0 0-7-16,-14 26 8 0,-18 38-8 0,32-64 4 16,0 0-4-16,-31 64 5 0,13-34-5 0,4 1-1368 15</inkml:trace>
  <inkml:trace contextRef="#ctx0" brushRef="#br0" timeOffset="44533.67">4807 15508 1435 0,'0'0'0'0,"0"0"0"15,3 12 0-15,-3-12 44 0,0 0-44 0,0 0 44 16,0 0-44-16,0 0 77 0,0 0-77 0,0 0 77 16,0 7-77-16,0-7 49 0,0 0-49 0,-5 17 49 15,-8 24-49-15,13-41 20 0,0 0-20 0,-14 64 20 16,-9 26-20-16,23-90 13 0,0 0-13 0,-22 99 14 16,0 5-14-16,22-104 8 0,0 0-8 0,-19 102 8 0,7-5-8 15,12-97 7-15,0 0-7 0,-13 86 7 0,6-18-7 16,7-68 3-16,0 0-3 0,-3 50 3 0,-1-22-3 15,4-28 2-15,0 0-2 0,-2 15 2 0,2-8-2 16,0-7 1-16,0 0-1 0,0 0 1 0,6-8-1 16,-6 8 0-16,0 0 0 0,0-23 1 0,3-22-1 0,-3 45 1 15,0 0-1-15,5-64 2 0,4-19-2 0,-9 83 4 16,0 0-4-16,9-102 4 0,-4-21-4 0,-5 123 6 16,0 0-6-16,9-133 7 0,0-4-7 0,-9 137 14 15,0 0-14-15,9-131 14 0,0 27-14 0,-9 104 18 16,0 0-18-16,9-80 19 0,-4 32-19 0,-5 48 21 15,0 0-21-15,10-25 21 0,6 22-21 0,-16 3 18 0,0 0-18 16,20 17 18-16,6 21-18 0,-26-38 17 0,0 0-17 16,32 52 18-16,5 14-18 0,-37-66 13 0,0 0-13 0,44 73 13 15,11 6-13-15,-55-79 8 0,0 0-8 0,63 82 8 16,4-1-8-16,-67-81 6 0,0 0-6 0,69 76 6 16,10-3-6-16,-79-73 6 0,0 0-6 0,83 67 6 15,2-11-6-15,-85-56 5 0,0 0-5 0,78 46 5 16,-6-13-5-16,-72-33 4 0,0 0-4 0,67 19 4 15,-16-17-4-15,-51-2 4 0,0 0-4 0,44-7 5 16,-9-8-5-16,-35 15 15 0,0 0-15 0,29-33 16 16,-8-24-16-16,-21 57 27 0,0 0-27 0,14-80 27 15,-5-27-27-15,-9 107 31 0,0 0-31 0,2-120 32 16,-8-3-32-16,6 123 30 0,0 0-30 0,-5-121 31 0,-4 5-31 16,9 116 31-16,0 0-31 0,-12-97 31 0,1 35-31 15,11 62 23-15,0 0-23 0,-9-43 24 0,1 19-24 16,8 24 18-16,0 0-18 0,-9-12 19 0,-5 6-19 15,14 6 8-15,0 0-8 0,-23 16 9 0,-18 25-9 16,2 1-1854-16</inkml:trace>
  <inkml:trace contextRef="#ctx0" brushRef="#br0" timeOffset="45198.64">4512 17292 1054 0,'0'0'0'0,"0"0"0"0,0 0 0 0,0 0 61 16,0 0-61-16,-12-26 61 0,6 15-61 0,6 11 88 15,0 0-88-15,-5-8 88 0,2-3-88 0,3 11 96 16,0 0-96-16,-6-12 97 0,3-2-97 0,3 14 69 0,0 0-69 15,-6-12 69-15,6 12-69 0,0 0 53 0,0 0-53 16,0 0 53-16,-8-1-53 0,8 1 44 0,0 0-44 16,0 0 44-16,-4 15-44 0,4-15 32 0,0 0-32 0,-2 33 33 15,-5 35-33-15,7-68 24 0,0 0-24 0,-9 88 24 16,2 14-24-16,7-102 16 0,0 0-16 0,-3 114 16 16,-1 4-16-16,4-118 11 0,0 0-11 0,-1 112 12 15,-6-10-12-15,7-102 7 0,0 0-7 0,-2 90 7 16,-2-7-7-16,4-83 4 0,0 0-4 0,0 71 4 15,0-20-4-15,0-51 1 0,0 0-1 0,0 36 2 16,0-15-2-16,0-21 0 0,0 0 0 0,-3 14 0 16,1-8 0-16,2-6-2 0,0 0 2 0,-9-6-2 15,-8-20 2-15,17 26-17 0,0 0 17 0,-15-45-16 16,7-21 16-16,-7-2-1465 0</inkml:trace>
  <inkml:trace contextRef="#ctx0" brushRef="#br0" timeOffset="45531.69">4434 17134 1255 0,'0'0'0'0,"0"0"0"0,7 4 0 16,-7-4-8-16,0 0 8 0,13-2-8 0,4-5 8 0,-17 7-46 16,0 0 46-16,23-9-45 0,4 1 45 0,-27 8 0 15,0 0 0-15,32-5 0 0,8 3 0 0,-40 2 7 16,0 0-7-16,37 5 8 0,4 7-8 0,-41-12 23 0,0 0-23 15,37 19 24-15,3 11-24 0,-40-30 37 0,0 0-37 16,36 34 38-16,-10-1-38 0,-26-33 34 0,0 0-34 16,18 40 35-16,-8 5-35 0,-10-45 31 0,0 0-31 15,4 50 31-15,-13 2-31 0,9-52 20 0,0 0-20 0,-9 48 21 16,-5-6-21-16,14-42 16 16,0 0-16-16,-14 36 17 0,-9-3-17 0,23-33 15 0,0 0-15 15,-21 28 16-15,7-9-16 0,14-19 17 0,0 0-17 0,-14 17 17 16,-4 2-17-16,18-19 13 0,0 0-13 0,-18 18 13 15,4-8-13-15,14-10 3 0,0 0-3 0,-12 14 3 16,-2 15-3-16,-4 1-1131 0</inkml:trace>
  <inkml:trace contextRef="#ctx0" brushRef="#br0" timeOffset="46098.81">5279 17460 1311 0,'0'0'0'0,"0"0"0"0,0 0 0 16,0 0 5-16,0 0-5 0,0 0 6 0,6-4-6 0,-6 4 42 16,0 0-42-16,0 0 43 0,0 0-43 0,0 0 78 15,0 0-78-15,3 16 78 0,-1 17-78 0,-2-33 57 16,0 0-57-16,7 48 58 0,-2 13-58 0,-5-61 43 15,0 0-43-15,9 62 44 0,0-10-44 0,-9-52 36 0,0 0-36 16,10 43 36-16,3-12-36 0,-13-31 23 0,0 0-23 16,10 21 23-16,-3-11-23 0,-7-10 15 0,0 0-15 15,0 0 16-15,0 0-16 0,0 0 11 0,0 0-11 16,6 2 11-16,8-16-11 0,-14 14 11 0,0 0-11 0,18-24 11 16,-1-7-11-16,-17 31 17 0,0 0-17 0,14-36 18 15,0-1-18-15,-14 37 24 0,0 0-24 16,14-33 25-16,2 9-25 0,-16 24 28 0,0 0-28 0,14-15 29 15,1 8-29-15,-15 7 28 0,0 0-28 0,26 1 28 16,6 8-28-16,-32-9 27 0,0 0-27 0,40 16 27 16,10 6-27-16,-50-22 19 0,0 0-19 0,49 26 19 15,1-2-19-15,-50-24 11 0,0 0-11 0,54 23 12 16,-3-9-12-16,-51-14 8 0,0 0-8 0,53 1 9 16,2-13-9-16,-55 12 5 0,0 0-5 0,55-21 5 15,3-6-5-15,-58 27 5 0,0 0-5 0,55-38 5 0,-6-9-5 16,-49 47 5-16,0 0-5 0,35-55 5 0,-12-6-5 15,-23 61 7-15,0 0-7 0,18-62 7 0,-9-2-7 16,-9 64 13-16,0 0-13 0,1-64 14 0,-2 3-14 16,1 61 17-16,0 0-17 0,-9-59 18 0,-5-1-18 15,14 60 18-15,0 0-18 0,-22-56 19 0,0 8-19 16,22 48 18-16,0 0-18 0,-37-36 18 0,-11 15-18 16,48 21 6-16,0 0-6 0,-46-11 6 0,14 13-6 0,-3 0-1799 15</inkml:trace>
  <inkml:trace contextRef="#ctx0" brushRef="#br0" timeOffset="46933.86">6779 15392 1065 0,'0'0'0'0,"0"0"0"15,0 0 0-15,0 0 24 0,0 0-24 0,-14-4 24 16,-11-6-24-16,25 10 18 0,0 0-18 0,-34-16 19 16,-12-6-19-16,46 22 22 0,0 0-22 0,-58-30 23 15,-14-6-23-15,72 36 19 0,0 0-19 0,-76-36 20 16,-9 1-20-16,85 35 19 0,0 0-19 0,-86-29 19 0,-6 4-19 15,92 25 18-15,0 0-18 0,-99-22 19 0,-8-1-19 16,107 23 14-16,0 0-14 0,-113-20 14 0,-2-3-14 16,115 23 20-16,0 0-20 0,-116-26 21 0,-6-2-21 15,122 28 26-15,0 0-26 0,-125-24 27 0,-4 5-27 16,129 19 32-16,0 0-32 0,-134-14 32 0,-10 6-32 16,144 8 36-16,0 0-36 0,-159 0 36 0,-9 12-36 15,168-12 32-15,0 0-32 0,-171 26 33 0,-5 12-33 0,176-38 29 16,0 0-29-16,-185 52 30 0,10 13-30 0,175-65 22 15,0 0-22-15,-173 80 23 0,11 15-23 0,162-95 17 16,0 0-17-16,-159 111 18 0,7 5-18 0,152-116 14 0,0 0-14 16,-153 142 15-16,3 33-15 0,150-175 9 0,0 0-9 15,-145 192 9-15,15 10-9 0,130-202 7 0,0 0-7 16,-113 204 7-16,19-5-7 0,94-199 4 0,0 0-4 16,-68 194 4-16,18-5-4 0,50-189 3 0,0 0-3 0,-26 180 4 15,20-17-4-15,6-163 2 0,0 0-2 0,15 141 2 16,16-12-2-16,-31-129 1 0,0 0-1 0,58 115 1 15,24 0-1-15,-82-115 0 0,0 0 0 0,107 102 1 16,20-10-1-16,-127-92 0 0,0 0 0 0,145 77 1 16,12-13-1-16,-157-64 0 0,0 0 0 0,176 64 0 15,15 0 0-15,-191-64-1 0,0 0 1 0,203 61 0 16,5-7 0-16,-208-54-2 0,0 0 2 0,217 50-1 16,3-7 1-16,-220-43-4 0,0 0 4 0,221 35-4 15,-8-13 4-15,-213-22-8 0,0 0 8 0,212 9-7 0,1-18 7 16,-213 9-10-16,0 0 10 0,217-27-10 15,-2-22 10-15,-215 49-13 0,0 0 13 0,208-71-12 0,-10-21 12 16,-198 92-12-16,0 0 12 0,191-105-12 0,-12-8 12 16,-179 113-10-16,0 0 10 0,165-116-9 0,-17 2 9 15,-148 114-8-15,0 0 8 0,130-117-7 0,-8-10 7 16,-122 127-3-16,0 0 3 0,97-133-3 0,-18 1 3 16,-79 132 0-16,0 0 0 0,55-131 0 0,-27 6 0 15,-28 125 5-15,0 0-5 0,13-123 6 0,-19 13-6 0,6 110 26 16,0 0-26-16,-23-123 27 0,-26-12-27 0,49 135 43 15,0 0-43-15,-76-137 44 0,-28 7-44 0,104 130 42 16,0 0-42-16,-136-121 42 0,-23 14-42 0,159 107 20 0,0 0-20 16,-162-90 21-16,0 24-21 0,162 66 2 0,0 0-2 15,-148-50 2-15,12 8-2 0,0 1-1440 0</inkml:trace>
  <inkml:trace contextRef="#ctx0" brushRef="#br0" timeOffset="52931.77">23560 14466 819 0,'0'0'0'0,"0"0"0"0,0 0 0 16,0 0 12-16,0 0-12 0,0 0 12 0,0 0-12 16,0 0 28-16,0 0-28 0,0 0 28 0,0 0-28 15,0 0 22-15,0 0-22 0,0 0 23 0,0 0-23 16,0 0 15-16,0 0-15 0,0 0 15 0,0 0-15 15,0 0 8-15,0 0-8 0,0 0 9 0,18 12-9 16,-18-12 7-16,0 0-7 0,33 9 8 0,15 1-8 0,-48-10 7 16,0 0-7-16,56 10 8 0,12-1-8 0,-68-9 7 15,0 0-7-15,77 5 7 0,8-1-7 0,-85-4 18 16,0 0-18-16,95 0 18 0,7-4-18 0,-102 4 31 16,0 0-31-16,111-7 31 0,15-5-31 0,-126 12 37 0,0 0-37 15,130-12 37-15,6 0-37 0,-136 12 37 0,0 0-37 16,138-11 37-16,12 3-37 0,-150 8 32 0,0 0-32 15,157-7 33-15,3 3-33 0,-160 4 34 0,0 0-34 16,150-3 35-16,-16 0-35 0,-134 3 33 16,0 0-33-16,136 0 34 0,0 3-34 0,-136-3 27 0,0 0-27 15,136 7 28-15,-8 2-28 0,-128-9 24 0,0 0-24 0,126 8 24 16,-8-1-24-16,-118-7 16 0,0 0-16 0,102 7 17 16,-14 0-17-16,-88-7 13 0,0 0-13 0,65 5 14 15,-31-3-14-15,-34-2 10 0,0 0-10 0,19 2 10 16,-8-1-10-16,-11-1 7 0,0 0-7 0,0 0 8 15,-21 7-8-15,21-7 5 0,0 0-5 0,-34 5 5 16,-22 1-5-16,56-6 4 0,0 0-4 0,-78 3 4 16,-24-6-4-16,102 3 1 0,0 0-1 0,-116-4 2 15,-13 1-2-15,129 3 0 0,0 0 0 0,-136-2 1 0,-14 0-1 16,150 2 1-16,0 0-1 0,-164-1 1 0,-18-3-1 16,182 4 0-16,0 0 0 0,-192-5 1 0,-4 0-1 15,196 5 0-15,0 0 0 0,-196-7 1 0,1-4-1 16,195 11 1-16,0 0-1 0,-189-8 1 0,7 3-1 15,182 5 1-15,0 0-1 0,-164-2 1 0,18-2-1 16,146 4 2-16,0 0-2 0,-134 0 2 0,7 7-2 16,127-7 3-16,0 0-3 0,-110 9 3 0,15 1-3 0,95-10 5 15,0 0-5-15,-79 11 6 0,22-3-6 0,57-8 6 16,0 0-6-16,-40 7 6 0,15 0-6 0,25-7 5 16,0 0-5-16,-14 7 6 0,14-7-6 0,0 0 5 0,0 0-5 15,-5 9 5-15,5-9-5 0,0 0 4 16,0 0-4-16,10 8 4 0,29 10-4 0,-39-18 4 0,0 0-4 15,56 17 5-15,20-7-5 0,-76-10 5 0,0 0-5 16,94 4 5-16,19-6-5 0,-113 2 5 0,0 0-5 16,130-7 6-16,17-3-6 0,-147 10 10 0,0 0-10 0,160-11 10 15,15 5-10-15,-175 6 16 0,0 0-16 16,174-7 16-16,-4 0-16 0,-170 7 21 0,0 0-21 0,153-5 22 16,-8 3-22-16,-145 2 23 0,0 0-23 0,123-2 24 15,-15 2-24-15,-108 0 21 0,0 0-21 0,88 2 22 16,-17 1-22-16,-71-3 16 0,0 0-16 0,53 4 16 15,-25-4-16-15,-28 0 15 0,0 0-15 0,16 1 16 16,-9 1-16-16,-7-2 9 0,0 0-9 0,0 0 10 16,0 0-10-16,0 0 6 0,0 0-6 0,-16 7 6 15,-34 0-6-15,50-7 4 0,0 0-4 0,-70 9 5 16,-27-1-5-16,97-8 1 0,0 0-1 0,-115 9 2 0,-22 0-2 16,137-9 0-16,0 0 0 0,-152 5 1 0,-14-3-1 15,166-2 0-15,0 0 0 0,-178 1 0 0,-2-2 0 16,180 1 0-16,0 0 0 0,-164-2 0 0,19-2 0 15,145 4 0-15,0 0 0 0,-130-3 0 0,5-1 0 16,125 4 0-16,0 0 0 0,-104 0 0 0,7 2 0 16,97-2 0-16,0 0 0 0,-73 2 0 0,31-4 0 15,42 2-1-15,0 0 1 0,-23-2 0 0,9 4 0 0,14-2-1 16,0 0 1-16,-9 2 0 0,9-2 0 0,0 0-1 16,0 0 1-16,0 0 0 0,9-2 0 0,-9 2-1 15,0 0 1-15,32 2 0 0,33-2 0 0,-65 0-1 16,0 0 1-16,92 0 0 0,20 2 0 0,-112-2-1 0,0 0 1 15,133-2 0-15,13-8 0 0,-146 10-1 0,0 0 1 16,164-14-1-16,28-2 1 0,-192 16 0 0,0 0 0 16,189-15 0-16,-19 4 0 0,-170 11 0 0,0 0 0 15,155-9 0-15,-11 1 0 0,-144 8 0 0,0 0 0 0,133-7 1 16,-12 2-1-16,-121 5 1 0,0 0-1 0,103-4 1 16,-13-3-1-16,-90 7 0 0,0 0 0 0,68-7 1 15,-27 6-1-15,-41 1 0 0,0 0 0 0,23 0 1 16,-9 0-1-16,-14 0 0 0,0 0 0 0,7 0 0 15,-7 0 0-15,0 0 0 0,0 0 0 0,-19 3 0 16,-29 2 0-16,48-5-1 0,0 0 1 0,-72 9 0 16,-34 0 0-16,106-9-2 0,0 0 2 0,-124 8-2 15,-17 3 2-15,141-11-4 0,0 0 4 0,-153 10-3 16,-18 0 3-16,171-10-5 0,0 0 5 0,-184 13-5 0,6-5 5 16,178-8-6-16,0 0 6 0,-167 11-6 0,11 2 6 15,156-13-6-15,0 0 6 0,-137 16-6 0,17 0 6 16,120-16-7-16,0 0 7 0,-102 13-6 0,15-4 6 15,87-9-6-15,0 0 6 0,-69 7-6 0,32-2 6 16,37-5-5-16,0 0 5 0,-19 4-5 0,5-4 5 16,14 0-3-16,0 0 3 0,-7 0-3 0,7 0 3 15,0 0-1-15,0 0 1 0,23 0-1 0,30 0 1 16,-53 0-1-16,0 0 1 0,79-4 0 0,30-8 0 0,-109 12 0 16,0 0 0-16,133-16 0 0,24 1 0 0,-157 15 1 15,0 0-1-15,178-17 2 0,23-4-2 0,-201 21 4 16,0 0-4-16,201-17 4 0,-11 6-4 0,-190 11 6 0,0 0-6 15,173-8 7-15,-23 2-7 0,-150 6 7 0,0 0-7 16,134-1 8-16,-14 1-8 0,-120 0 5 0,0 0-5 16,99 1 6-16,-23 1-6 0,-76-2 3 0,0 0-3 15,56 2 4-15,-28-2-4 0,-28 0 1 0,0 0-1 0,13 3 1 16,-13-3-1-16,0 0 0 0,0 0 0 0,-23 9 1 16,-30 1-1-16,53-10 0 0,0 0 0 0,-78 11 0 15,-29-1 0-15,107-10 0 0,0 0 0 0,-124 7 0 16,-17-2 0-16,141-5-1 0,0 0 1 0,-144 4-1 15,4-3 1-15,140-1-2 0,0 0 2 0,-136 4-2 16,4 4 2-16,132-8-2 0,0 0 2 0,-115 7-2 16,18-7 2-16,97 0-2 0,0 0 2 0,-75-1-2 15,22 1 2-15,53 0-2 0,0 0 2 0,-37 1-2 16,10-1 2-16,27 0-1 0,0 0 1 0,-17-1-1 16,9-3 1-16,8 4-1 0,0 0 1 0,0 0-1 15,0 0 1-15,0 0-1 0,0 0 1 0,0 0 0 0,0 0 0 16,0 0-1-16,0 0 1 0,0 0 0 0,0 0 0 15,0 0 0-15,0 0 0 0,0 0 0 0,0 0 0 16,0 0 0-16,0 0 0 0,11-2 0 0,1 4 0 16,-12-2 0-16,0 0 0 0,11 2 0 0,3-2 0 15,-14 0 0-15,0 0 0 0,16 0 0 0,-5 0 0 16,-11 0 0-16,0 0 0 0,8 0 0 0,-8 0 0 16,0 0 0-16,0 0 0 0,13 0 1 0,-8 0-1 0,-5 0 0 15,0 0 0-15,7 0 1 0,-7 0-1 0,0 0 1 16,0 0-1-16,9 0 1 0,-9 0-1 0,0 0 0 0,0 0 0 15,0 0 1-15,0 0-1 0,0 0 0 16,0 0 0-16,7 0 1 0,-7 0-1 0,0 0 0 0,0 0 0 16,0 0 1-16,0 0-1 0,0 0 0 0,0 0 0 15,7 0 0-15,-7 0 0 0,0 0 0 0,0 0 0 0,0 0 0 16,0 0 0-16,0 0 0 0,0 0 0 0,0 0 0 16,0 0 0-16,0 0 0 0,0 0 0 0,0 0 0 15,0 0 0-15,0 0-1 0,0 0 1 0,7 2 0 16,-7-2 0-16,0 0-1 0,0 0 1 0,0 0 0 15,7 5 0-15,-7-5-1 0,0 0 1 0,0 0-1 16,12 3 1-16,-12-3-2 0,0 0 2 0,15 5-1 16,16 6 1-16,-31-11-2 0,0 0 2 0,46 10-2 15,14-3 2-15,-60-7-3 0,0 0 3 0,69 5-2 16,17 4 2-16,-86-9-2 0,0 0 2 0,92 9-2 16,-4-1 2-16,-88-8-1 0,0 0 1 0,92 7-1 0,3-3 1 15,-95-4-1-15,0 0 1 0,101 3 0 0,10 1 0 16,-111-4-1-16,0 0 1 0,115 3 0 0,6-1 0 15,-121-2 0-15,0 0 0 0,126-2 0 0,-3-7 0 16,-123 9 0-16,0 0 0 0,125-8 0 0,-8 1 0 16,-117 7 0-16,0 0 0 0,113-9 0 0,-6-5 0 15,-107 14 0-15,0 0 0 0,110-19 1 0,1-7-1 16,-111 26 0-16,0 0 0 0,111-29 1 0,-2 0-1 16,-109 29 1-16,0 0-1 0,102-30 2 0,-6-6-2 0,-96 36 1 15,0 0-1-15,84-38 2 0,-18 0-2 0,-66 38 1 16,0 0-1-16,53-35 2 0,-16 4-2 0,-37 31 1 0,0 0-1 15,26-24 1-15,-10 5-1 0,-16 19 1 0,0 0-1 16,14-18 2-16,0-1-2 0,-14 19 1 0,0 0-1 16,11-24 2-16,-10-7-2 0,-1 31 1 0,0 0-1 15,0-30 2-15,0-1-2 0,0 31 1 0,0 0-1 16,-1-29 2-16,-8-4-2 0,9 33 1 0,0 0-1 0,-12-35 2 16,-1 6-2-16,13 29 1 0,0 0-1 0,-9-31 1 15,4-2-1-15,5 33 1 0,0 0-1 0,-7-33 1 16,-7-3-1-16,14 36 1 0,0 0-1 0,-18-35 1 15,-3 1-1-15,21 34 1 0,0 0-1 0,-25-32 1 16,1-1-1-16,24 33 1 0,0 0-1 0,-27-34 1 16,-6-4-1-16,33 38 0 0,0 0 0 0,-37-40 1 15,-7 0-1-15,44 40 0 0,0 0 0 0,-48-40 1 16,-3 2-1-16,51 38 0 0,0 0 0 0,-51-43 1 16,0 5-1-16,51 38 0 0,0 0 0 0,-53-38 0 15,0 0 0-15,53 38 0 0,0 0 0 0,-55-36 0 16,-12 6 0-16,67 30 0 0,0 0 0 0,-64-28 0 15,3 2 0-15,61 26 0 0,0 0 0 0,-58-26 0 0,3 2 0 16,55 24-1-16,0 0 1 0,-51-24 0 0,0-4 0 16,51 28-1-16,0 0 1 0,-59-27 0 0,-4-1 0 15,63 28-2-15,0 0 2 0,-65-26-1 0,3 3 1 16,62 23-2-16,0 0 2 0,-57-22-1 0,8 1 1 16,49 21-2-16,0 0 2 0,-46-17-2 0,-1 1 2 0,47 16-4 15,0 0 4-15,-48-13-3 0,-10-1 3 0,58 14-4 16,0 0 4-16,-55-14-3 0,-1 2 3 0,56 12-4 15,0 0 4-15,-55-12-3 0,-2-1 3 0,57 13-3 16,0 0 3-16,-56-12-3 0,1 0 3 0,55 12-2 0,0 0 2 16,-56-10-1-16,-2-1 1 0,58 11-2 0,0 0 2 15,-55-8-2-15,2 3 2 0,53 5-2 0,0 0 2 16,-51-7-1-16,-2-2 1 0,53 9-1 0,0 0 1 16,-51-7-1-16,5 5 1 0,46 2-1 0,0 0 1 15,-51 0-1-15,-6-1 1 0,57 1-1 0,0 0 1 0,-60-2 0 16,0 0 0-16,60 2 0 0,0 0 0 0,-58 0 0 15,7 4 0-15,51-4 0 0,0 0 0 0,-48 3 0 16,1 1 0-16,47-4 0 0,0 0 0 0,-48 3 0 16,1 1 0-16,47-4 0 0,0 0 0 0,-50 3 0 15,6 6 0-15,44-9 0 0,0 0 0 0,-46 8 0 16,-1 1 0-16,47-9 0 0,0 0 0 0,-48 10 0 16,-1 4 0-16,49-14 0 0,0 0 0 0,-46 16 0 15,2-1 0-15,44-15 0 0,0 0 0 0,-46 18 0 16,-2 4 0-16,48-22 0 0,0 0 0 0,-46 24 0 0,2 2 0 15,44-26 0-15,0 0 0 0,-46 31 0 0,-1 6 0 16,47-37 0-16,0 0 0 0,-46 36 0 0,4 2 0 16,42-38 0-16,0 0 0 0,-41 42 0 0,-1 4 0 15,42-46 0-15,0 0 0 0,-39 45 0 0,0-1 0 16,39-44 0-16,0 0 0 0,-35 45 0 0,5 5 0 16,30-50 0-16,0 0 0 0,-25 55 0 0,6 9 0 15,19-64 0-15,0 0 0 0,-13 63 0 0,6 2 0 0,7-65 0 16,0 0 0-16,0 66 0 0,4-9 0 0,-4-57 0 15,0 0 0-15,3 56 0 0,4 1 0 0,-7-57 0 16,0 0 0-16,6 60 0 0,-3-3 0 0,-3-57 0 0,0 0 0 16,4 52 0-16,3-7 0 0,-7-45 0 0,0 0 0 15,12 44 0-15,9 2 0 0,-21-46 0 0,0 0 0 16,23 49 0-16,0-2 0 0,-23-47 0 0,0 0 0 16,23 38 1-16,-7-6-1 0,-16-32 0 0,0 0 0 0,16 26 1 15,-6-5-1-15,-10-21 0 0,0 0 0 0,13 21 0 16,4 1 0-16,-17-22 0 0,0 0 0 0,20 19 0 15,-4-5 0-15,-16-14 0 0,0 0 0 0,16 14 0 16,1 2 0-16,-17-16 0 0,0 0 0 0,21 15 0 16,-5-4 0-16,-16-11 0 0,0 0 0 0,13 8 0 15,-5-2 0-15,-8-6-1 0,0 0 1 0,7 5 0 16,-1 2 0-16,-6-7-1 0,0 0 1 0,0 0 0 16,10 7 0-16,-10-7-1 0,0 0 1 0,0 0 0 15,7 1 0-15,-7-1-1 0,0 0 1 0,0 0 0 16,0 0 0-16,0 0-1 0,0 0 1 0,0 0 0 0,0 0 0 15,0 0-1-15,0 0 1 0,6 7 0 0,-6-7 0 16,0 0-1-16,0 0 1 0,0 0 0 0,0 0 0 16,0 0 0-16,0 0 0 0,0 0 0 0,0 0 0 15,0 0 0-15,0 0 0 0,7 5 0 0,-7-5 0 16,0 0 0-16,0 0 0 0,0 0 0 0,0 0 0 16,0 0 0-16,0 0 0 0,0 0 0 0,0 0 0 0,0 0 0 15,0 0 0-15,7 6 0 0,-7-6 0 0,0 0 0 16,0 0 0-16,0 0 0 0,0 0 0 0,0 0 0 15,0 0 0-15,0 0 0 0,0 0 0 0,0 0 0 16,0 0 0-16,7 7 0 0,-7-7 0 0,0 0 0 0,0 0 0 16,0 0 0-16,0 0 0 0,0 0 0 0,0 0 0 15,0 0 0-15,0 0 0 0,0 0 0 0,0 0 0 16,0 0 0-16,0 0 0 0,0 0 0 0,0 0 0 16,0 0 0-16,0 0 0 0,0 0 0 0,0 0 0 15,0 0 0-15,0 0 0 0,0 0 0 0,0 0 0 0,0 0 1 16,0 0-1-16,0 0 0 0,0 0 0 15,0 0 1-15,0 0-1 0,0 0 0 0,0 0 0 0,0 0 1 16,0 0-1-16,0 0 1 0,0 0-1 0,0 0 1 16,0 0-1-16,0 0 1 0,0 0-1 0,0 0 2 15,0 0-2-15,0 0 1 0,0 0-1 0,0 0 2 16,0 0-2-16,0 0 1 0,0 0-1 0,0 0 1 16,0 0-1-16,0 0 1 0,0 0-1 0,0 0 1 15,0 0-1-15,0 0 1 0,0 0-1 0,0 0 1 16,0 0-1-16,0 0 1 0,0 0-1 0,0 0 1 0,0 0-1 15,0 0 0-15,0 0 0 0,0 0 1 0,0 0-1 16,0 0 0-16,0 0 0 0,0 0 1 0,0 0-1 16,0 0 0-16,0 0 0 0,-25-16 0 0,-33-20 0 15,1 1-1458-15</inkml:trace>
  <inkml:trace contextRef="#ctx0" brushRef="#br0" timeOffset="54138.76">23821 14694 494 0,'0'0'0'0,"0"0"0"0,0 0 0 15,0 0-20-15,0 0 20 0,0 0-20 0,0 0 20 0,0 0-281 16</inkml:trace>
  <inkml:trace contextRef="#ctx0" brushRef="#br0" timeOffset="69479.17">23504 15059 326 0,'0'0'0'0,"0"0"0"16,0 0 0-16,0 0 0 0,0 0 0 0,0 0 0 0,0 0 0 15,0 0 2-15,0 0-2 0,0 0 2 0,0 0-2 16,0 0 2-16,0 0-2 0,0 0 3 0,0 0-3 16,0 0 2-16,0 0-2 0,0 0 2 0,0 0-2 15,0 0 1-15,0 0-1 0,0 0 1 0,0 0-1 16,0 0 1-16,0 0-1 0,0 0 1 0,0 0-1 16,0 0 1-16,0 0-1 0,0 0 1 0,0 0-1 15,0 0 2-15,0 0-2 0,0 0 3 0,0 0-3 0,0 0-203 16</inkml:trace>
  <inkml:trace contextRef="#ctx0" brushRef="#br0" timeOffset="77842.78">6593 17596 628 0,'0'0'0'0,"0"0"0"0,0 0 0 15,0 0 11-15,0 0-11 0,32-34 11 0,23-27-11 16,-55 61 6-16,0 0-6 0,63-81 7 0,10-21-7 16,-73 102 0-16,0 0 0 0,81-109 0 0,9-11 0 15,0 3-438-15</inkml:trace>
  <inkml:trace contextRef="#ctx0" brushRef="#br0" timeOffset="88231.67">9451 16511 404 0,'0'0'0'0,"0"0"0"15,0 0 0-15,0 0 3 0,0 0-3 0,0 0 3 16,0 0-3-16,0 0 29 0,0 0-29 0,0 0 30 16,0 0-30-16,0 0 36 0,0 0-36 0,0 0 37 15,0 0-37-15,0 0 30 0,0 0-30 0,0 0 30 16,0 0-30-16,0 0 23 0,0 0-23 0,0 0 23 15,0 0-23-15,0 0 18 0,0 0-18 0,0 0 18 0,0 0-18 16,0 0 9-16,0 0-9 0,0 0 10 0,0 0-10 16,0 0 4-16,0 0-4 0,0 0 5 0,0 0-5 15,0 0 1-15,0 0-1 0,0 0 2 0,0 0-2 16,0 0 0-16,0 0 0 0,0 0 1 0,0 0-1 16,0 0 0-16,0 0 0 0,0 0 0 0,5 21 0 15,-5-21-1-15,0 0 1 0,0 10 0 0,-5 4 0 16,1 0-477-16</inkml:trace>
  <inkml:trace contextRef="#ctx0" brushRef="#br0" timeOffset="89099.65">9551 16304 740 0,'0'0'0'0,"0"0"0"0,0 0 0 16,0 0 1-16,0 0-1 0,0 0 1 0,0 0-1 15,0 0 4-15,0 0-4 0,-3-26 4 0,-2 5-4 16,5 21 34-16,0 0-34 0,-9-19 35 0,4-2-35 0,5 21 61 15,0 0-61-15,-6-21 62 0,3-3-62 0,3 24 71 16,0 0-71-16,0-19 71 0,-4 10-71 0,4 9 63 16,0 0-63-16,0 0 63 0,0 0-63 0,0 0 45 0,0 0-45 15,-5-7 46-15,5 7-46 0,0 0 30 16,0 0-30-16,-4 7 31 0,3 14-31 0,1-21 22 0,0 0-22 16,-7 45 22-16,-4 30-22 0,11-75 11 0,0 0-11 15,-12 93 11-15,1 13-11 0,11-106 5 0,0 0-5 16,-9 105 6-16,-5-3-6 0,14-102 3 0,0 0-3 0,-12 92 3 15,3-14-3-15,9-78 2 0,0 0-2 0,-5 69 2 16,-4-10-2-16,9-59 2 0,0 0-2 0,-5 45 2 16,1-19-2-16,4-26 2 0,0 0-2 0,-4 15 3 15,4-4-3-15,0-11 3 0,0 0-3 0,0 7 4 16,0-7-4-16,0 0 4 0,0 0-4 0,0 0 5 16,0 0-5-16,0 0 6 0,0 0-6 0,-1-21 6 15,-3-29-6-15,4 50 13 0,0 0-13 0,0-64 13 16,0-11-13-16,0 75 21 0,0 0-21 0,0-88 22 15,4-14-22-15,-4 102 29 0,0 0-29 0,5-113 29 16,4-2-29-16,-9 115 31 0,0 0-31 0,14-116 32 16,4 7-32-16,-18 109 29 0,0 0-29 0,17-92 30 0,-11 23-30 15,-6 69 30-15,0 0-30 0,5-47 31 0,-2 24-31 16,-3 23 28-16,0 0-28 0,4-12 29 0,-4 12-29 16,0 0 24-16,0 0-24 0,0 0 24 0,5 5-24 15,-5-5 19-15,0 0-19 0,11 21 19 0,5 23-19 16,-16-44 10-16,0 0-10 0,19 57 11 0,4 12-11 0,-23-69 5 15,0 0-5-15,26 74 5 0,3 11-5 0,-29-85 1 16,0 0-1-16,30 92 1 0,-4 10-1 0,-26-102 0 16,0 0 0-16,28 104 0 0,-1-9 0 0,-27-95 0 15,0 0 0-15,28 95 0 0,-2-3 0 0,-26-92-2 16,0 0 2-16,20 81-1 0,-3-13 1 0,-17-68-3 0,0 0 3 16,13 48-3-16,-10-22 3 0,-3-26-13 0,0 0 13 15,-16 10-13-15,-26-13 13 0,2-1-1393 0</inkml:trace>
  <inkml:trace contextRef="#ctx0" brushRef="#br0" timeOffset="89582.86">9340 16878 1267 0,'0'0'0'0,"0"0"0"16,0 0 0-16,0 0 4 0,0 0-4 0,9-2 5 15,-9 2-5-15,0 0 10 0,0 0-10 0,17-12 11 16,11-5-11-16,-28 17 52 0,0 0-52 0,41-24 52 15,7-9-52-15,-48 33 62 0,0 0-62 0,54-40 63 16,13-5-63-16,-67 45 61 0,0 0-61 0,74-52 61 0,11-5-61 16,-85 57 47-16,0 0-47 0,87-54 47 0,4 6-47 15,-91 48 32-15,0 0-32 0,94-45 32 0,-4-3-32 16,-90 48 22-16,0 0-22 0,86-49 23 0,-5 4-23 16,-81 45 11-16,0 0-11 0,69-45 12 0,-12-2-12 15,-57 47 5-15,0 0-5 0,37-50 6 0,-9 5-6 16,-28 45 3-16,0 0-3 0,17-40 3 0,-10 6-3 15,-7 34 1-15,0 0-1 0,0-33 2 0,-3 7-2 16,3 26 1-16,0 0-1 0,-4-19 1 0,3 8-1 0,1 11 1 16,0 0-1-16,0 0 2 0,0 0-2 0,0 0 2 15,0 0-2-15,0 0 3 0,0 0-3 0,0 0 2 16,0 0-2-16,0 0 3 0,-9-1-3 0,9 1 3 0,0 0-3 16,0 8 4-16,-4 13-4 0,4-21 3 0,0 0-3 15,-3 40 3-15,-2 26-3 0,5-66 1 0,0 0-1 16,-6 76 2-16,3 5-2 0,3-81 0 0,0 0 0 15,-2 80 0-15,-2-11 0 0,4-69-1 0,0 0 1 0,-3 68 0 16,3-6 0-16,0-62-2 0,0 0 2 0,3 57-2 16,3-14 2-16,-6-43-4 0,0 0 4 0,5 37-3 15,2-8 3-15,-7-29-6 0,0 0 6 0,0 26-5 16,0-7 5-16,0-19-8 0,0 0 8 0,0 7-8 16,5-21 8-16,4 2-1355 0</inkml:trace>
  <inkml:trace contextRef="#ctx0" brushRef="#br0" timeOffset="89851.67">10811 15828 1356 0,'0'0'0'0,"0"0"0"0,0 0 0 16,0 0 0-16,0 0 0 0,0 0 1 0,0 0-1 16,0 0 0-16,0 0 0 0,0 0 1 0,0 7-1 15,0-7 26-15,0 0-26 0,-4 15 26 0,1 22-26 16,3-37 38-16,0 0-38 0,-2 51 38 0,-3 15-38 15,5-66 49-15,0 0-49 0,-13 82 49 0,-1 18-49 16,14-100 43-16,0 0-43 0,-17 107 43 0,8-3-43 0,9-104 30 16,0 0-30-16,-5 99 30 0,-4-9-30 0,9-90 19 15,0 0-19-15,-6 74 20 0,6-22-20 0,0-52 10 16,0 0-10-16,0 33 10 0,-3-14-10 0,3-19 3 0,0 0-3 16,-9 7 4-16,-14-9-4 0,0 0-1287 0</inkml:trace>
  <inkml:trace contextRef="#ctx0" brushRef="#br0" timeOffset="91369.91">10506 16269 1233 0,'0'0'0'0,"0"0"0"16,0 0 0-16,0 0 6 0,0 0-6 0,0 7 6 15,0-7-6-15,0 0 9 0,0 0-9 0,0 0 9 16,0 7-9-16,0-7 25 0,0 0-25 0,0 0 25 15,12-2-25-15,-12 2 22 0,0 0-22 0,14 0 22 16,16 2-22-16,-30-2 20 0,0 0-20 0,37 3 20 16,13 1-20-16,-50-4 19 0,0 0-19 0,58 1 20 15,5-2-20-15,-63 1 14 0,0 0-14 0,73-4 15 0,11-1-15 16,-84 5 12-16,0 0-12 0,92-10 13 0,9-8-13 16,-101 18 9-16,0 0-9 0,102-22 10 0,-2-11-10 15,-100 33 7-15,0 0-7 0,103-36 7 0,1-2-7 16,-104 38 6-16,0 0-6 0,95-38 6 0,-19-2-6 15,-76 40 9-15,0 0-9 0,63-40 10 0,-17 7-10 16,-46 33 17-16,0 0-17 0,36-28 17 0,-21 13-17 16,-15 15 20-16,0 0-20 0,11-7 21 0,-4 7-21 0,-7 0 25 15,0 0-25-15,0 0 26 0,-2 9-26 0,2-9 25 16,0 0-25-16,-17 20 26 0,-12 22-26 0,29-42 22 0,0 0-22 16,-24 41 23-16,10-11-23 0,14-30 14 0,0 0-14 15,-9 26 15-15,0 1-15 0,9-27 9 0,0 0-9 16,-2 25 9-16,2-10-9 0,0-15 6 0,0 0-6 15,5 5 7-15,13-11-7 0,-18 6 4 0,0 0-4 16,23-18 4-16,4-13-4 0,-27 31 3 0,0 0-3 0,28-36 3 16,0-4-3-16,-28 40 4 0,0 0-4 0,26-36 4 15,-4 8-4-15,-22 28 6 0,0 0-6 0,14-21 6 16,-5 11-6-16,-9 10 7 0,0 0-7 0,5-4 7 16,-5 4-7-16,0 0 7 0,0 0-7 0,12 7 8 15,-7 7-8-15,-5-14 7 0,0 0-7 0,11 24 8 16,5 9-8-16,-16-33 4 0,0 0-4 0,18 35 4 15,4-8-4-15,-22-27 2 0,0 0-2 0,32 21 3 16,3-7-3-16,-35-14-1 0,0 0 1 0,38 4-1 16,-1-13 1-16,-37 9-10 0,0 0 10 0,37-16-9 15,1-6 9-15,-38 22-22 0,0 0 22 0,36-30-21 16,-3-6 21-16,-33 36-32 0,0 0 32 0,30-33-31 0,-7 0 31 16,-23 33-19-16,0 0 19 0,14-34-18 0,-5-6 18 15,-9 40-5-15,0 0 5 0,2-36-4 0,-9 6 4 16,7 30 0-16,0 0 0 0,-9-19 0 0,0 12 0 15,9 7 1-15,0 0-1 0,-9 0 1 0,-5 7-1 16,14-7 7-16,0 0-7 0,-21 19 8 0,-7 17-8 16,28-36 8-16,0 0-8 0,-23 45 9 0,11 2-9 15,12-47 4-15,0 0-4 0,-9 45 5 0,7-7-5 0,2-38 0 16,0 0 0-16,5 38 1 0,4 2-1 0,-9-40-1 16,0 0 1-16,14 38 0 0,13-5 0 0,-27-33-5 15,0 0 5-15,33 23-5 0,6-13 5 0,-39-10-18 0,0 0 18 16,37-4-17-16,-2-13 17 0,-35 17-25 0,0 0 25 15,41-28-24-15,-1-6 24 0,-40 34-29 0,0 0 29 16,37-42-29-16,-1-4 29 0,-36 46-22 0,0 0 22 16,37-54-21-16,-2-12 21 0,-35 66-15 0,0 0 15 15,32-72-15-15,-7-1 15 0,-25 73-9 0,0 0 9 16,24-78-9-16,-6 5 9 0,-18 73-3 0,0 0 3 0,16-67-2 16,-4 1 2-16,-12 66 0 0,0 0 0 0,9-59 1 15,1 14-1-15,-10 45 11 0,0 0-11 0,9-29 11 16,-2 13-11-16,-7 16 23 0,0 0-23 0,0 0 23 15,2-7-23-15,-2 7 30 0,0 0-30 0,-2 19 30 16,-5 31-30-16,7-50 24 0,0 0-24 0,-10 68 24 16,1 13-24-16,9-81 19 0,0 0-19 0,-14 95 20 15,-4 11-20-15,18-106 10 0,0 0-10 0,-21 97 10 16,5-17-10-16,16-80 6 0,0 0-6 0,-12 57 6 0,6-26-6 16,6-31 4-16,0 0-4 0,0 17 5 0,-3-6-5 15,3-11 2-15,0 0-2 0,0 6 3 0,0-6-3 16,0 0 2-16,0 0-2 0,0 0 2 0,19-22-2 15,-19 22 2-15,0 0-2 0,16-26 3 0,2-2-3 16,-18 28 6-16,0 0-6 0,16-24 6 0,-4 5-6 16,-12 19 11-16,0 0-11 0,11-14 12 0,5 6-12 0,-16 8 14 15,0 0-14-15,14 0 14 0,3 6-14 16,-17-6 15-16,0 0-15 0,23 13 16 0,4 4-16 16,-27-17 16-16,0 0-16 0,33 17 16 0,8-3-16 0,-41-14 10 15,0 0-10-15,44 9 11 0,0-2-11 0,-44-7 11 16,0 0-11-16,49 0 11 0,6-4-11 0,-55 4 10 0,0 0-10 15,55-9 11-15,-1-6-11 0,-54 15 8 0,0 0-8 16,52-19 8-16,-5-4-8 0,-47 23 8 0,0 0-8 16,35-27 8-16,-6-4-8 0,-29 31 7 0,0 0-7 0,17-32 8 15,-1 0-8-15,-16 32 11 0,0 0-11 16,11-25 11-16,-6 13-11 0,-5 12 12 0,0 0-12 0,0 0 13 16,0 0-13-16,0 0 13 0,0 0-13 0,0 0 14 15,0 0-14-15,0 0 11 0,0 0-11 0,4 12 11 16,-3 26-11-16,-1-38 4 0,0 0-4 0,4 40 4 15,1-16-4-15,-5-24 0 0,0 0 0 0,9 16 0 16,9-4 0-16,-18-12-1 0,0 0 1 0,23 5 0 16,-1-8 0-16,-22 3-3 0,0 0 3 0,23-12-3 15,7-13 3-15,-30 25-4 0,0 0 4 0,37-29-3 16,8-4 3-16,-45 33-1 0,0 0 1 0,45-34 0 16,-9 2 0-16,-36 32 0 0,0 0 0 0,30-22 0 0,-4 13 0 15,-26 9 1-15,0 0-1 0,21 0 2 0,2 14-2 16,-23-14 1-16,0 0-1 0,23 26 2 0,4 12-2 15,-27-38 0-15,0 0 0 0,31 43 1 0,1 1-1 16,-32-44 0-16,0 0 0 0,41 38 0 0,-1-14 0 16,-40-24-1-16,0 0 1 0,46 14-1 0,7-9 1 15,-53-5-3-15,0 0 3 0,56-5-3 0,6-13 3 0,-62 18-5 16,0 0 5-16,58-27-5 0,2-11 5 0,-60 38-6 16,0 0 6-16,67-49-6 0,2 1 6 0,-69 48-11 15,0 0 11-15,71-54-11 0,-17 7 11 0,-54 47-19 16,0 0 19-16,45-39-18 0,-8 9 18 0,-4 1-1488 0</inkml:trace>
  <inkml:trace contextRef="#ctx0" brushRef="#br0" timeOffset="93200.87">11769 17264 1076 0,'0'0'0'0,"0"0"0"16,12-38 0-16,-12 38 16 0,0 0-16 0,14-38 16 15,0-11-16-15,-14 49 36 0,0 0-36 0,14-51 36 16,-1-5-36-16,-13 56 101 0,0 0-101 0,9-53 101 15,-9 11-101-15,0 42 97 0,0 0-97 0,0-31 97 16,1 12-97-16,-1 19 83 0,0 0-83 0,4-11 83 16,-4 11-83-16,0 0 71 0,0 0-71 0,0 0 72 15,3-7-72-15,-3 7 52 0,0 0-52 0,-8 25 52 16,-19 39-52-16,27-64 42 0,0 0-42 0,-32 81 43 16,15 11-43-16,17-92 24 0,0 0-24 0,-14 92 24 15,5-2-24-15,9-90 14 0,0 0-14 0,-4 84 14 0,10-9-14 16,-6-75 8-16,0 0-8 0,15 64 8 0,3-14-8 15,-18-50 3-15,0 0-3 0,25 36 4 0,-1-15-4 16,-24-21 2-16,0 0-2 0,29 10 2 0,4-6-2 16,-33-4 1-16,0 0-1 0,39-7 2 0,3-14-2 15,-42 21 3-15,0 0-3 0,43-34 3 0,-5-15-3 16,-38 49 5-16,0 0-5 0,36-54 5 0,-8-1-5 0,-28 55 7 16,0 0-7-16,25-60 8 0,-6-6-8 0,-19 66 9 15,0 0-9-15,14-63 10 0,-2 10-10 0,-12 53 11 16,0 0-11-16,9-40 12 0,-5 19-12 0,-4 21 13 15,0 0-13-15,2-8 13 0,-2 8-13 0,0 0 13 16,0 0-13-16,0 0 14 0,0 0-14 0,0 0 13 0,0 0-13 16,-2 7 13-16,-2 12-13 0,4-19 10 0,0 0-10 15,-5 32 10-15,1 17-10 0,4-49 4 0,0 0-4 16,4 55 4-16,3 1-4 0,-7-56 0 0,0 0 0 0,16 53 1 16,3-1-1-16,-19-52 0 0,0 0 0 0,22 43 0 15,-3-11 0-15,-19-32-2 0,0 0 2 0,18 22-2 16,-6-8 2-16,-12-14-4 0,0 0 4 0,10 7-3 15,3-9 3-15,-13 2-3 0,0 0 3 0,14-15-3 16,-2-18 3-16,-12 33-2 0,0 0 2 0,20-47-1 16,6-12 1-16,-26 59 0 0,0 0 0 0,27-67 0 15,4-6 0-15,-31 73 2 0,0 0-2 0,32-66 2 16,2 6-2-16,-34 60 5 0,0 0-5 0,35-52 6 16,-7 12-6-16,-28 40 10 0,0 0-10 0,27-29 11 15,-6 13-11-15,-21 16 7 0,0 0-7 0,16-2 7 0,5 9-7 16,-21-7 3-16,0 0-3 0,23 17 4 0,-2 11-4 15,-21-28 2-15,0 0-2 0,19 31 2 0,-1 0-2 16,-18-31 0-16,0 0 0 0,18 33 0 0,4 7 0 16,-22-40-3-16,0 0 3 0,27 35-2 0,1-8 2 15,-28-27-13-15,0 0 13 0,32 23-12 0,-2-4 12 16,-30-19-26-16,0 0 26 0,28 12-25 0,-1-5 25 16,-27-7-34-16,0 0 34 0,28-3-33 0,4-13 33 0,-32 16-29 15,0 0 29-15,30-21-29 0,-6-3 29 0,-24 24-20 16,0 0 20-16,23-28-20 0,2-5 20 0,-25 33-11 15,0 0 11-15,23-41-10 0,0-8 10 0,-23 49-5 0,0 0 5 16,19-50-5-16,6 2 5 0,-25 48-3 0,0 0 3 16,28-38-2-16,-5 10 2 0,-23 28-1 0,0 0 1 15,21-19-1-15,-1 9 1 0,-20 10-1 0,0 0 1 16,17-4 0-16,-4 6 0 0,-13-2 0 0,0 0 0 0,14 10 0 16,0 9 0-16,-14-19 0 0,0 0 0 0,17 28 0 15,-1 10 0-15,-16-38-1 0,0 0 1 0,18 40 0 16,-2-6 0-16,-16-34-4 0,0 0 4 0,14 30-3 15,0-2 3-15,-14-28-10 0,0 0 10 0,19 24-9 16,11-2 9-16,-30-22-13 0,0 0 13 0,32 16-13 16,0-9 13-16,-32-7-11 0,0 0 11 0,35 0-11 15,0-7 11-15,-35 7-8 0,0 0 8 0,39-14-7 16,-3-5 7-16,-36 19-3 0,0 0 3 0,31-26-3 16,1-9 3-16,-32 35 0 0,0 0 0 0,26-38 1 15,-8-3-1-15,-18 41 7 0,0 0-7 0,9-42 7 16,-7 4-7-16,-2 38 13 0,0 0-13 0,0-33 14 0,-2 11-14 15,2 22 19-15,0 0-19 0,-12-16 19 0,-8 8-19 16,20 8 21-16,0 0-21 0,-21-2 22 0,2 7-22 16,19-5 16-16,0 0-16 0,-16 12 16 0,5 7-16 15,11-19 9-15,0 0-9 0,-5 23 9 0,5-3-9 16,0-20 1-16,0 0-1 0,0 19 1 0,7-1-1 16,-7-18-1-16,0 0 1 0,9 15-1 0,3-3 1 15,-12-12-6-15,0 0 6 0,18 9-5 0,1-2 5 16,-19-7-10-16,0 0 10 0,23 0-10 0,2-7 10 15,-25 7-7-15,0 0 7 0,26-14-6 0,2-5 6 0,-28 19-1 16,0 0 1-16,27-21 0 0,-2-4 0 0,-25 25 3 0,0 0-3 16,23-33 3-16,1-9-3 0,-24 42 18 0,0 0-18 15,23-47 19-15,-3-1-19 0,-20 48 26 0,0 0-26 16,15-40 26-16,-8 11-26 0,-7 29 36 0,0 0-36 16,4-19 37-16,-4 19-37 0,0 0 32 0,0 0-32 0,0 0 33 15,0 0-33-15,0 0 27 0,0 0-27 0,0 0 27 16,0 0-27-16,0 0 21 0,0 0-21 0,0 0 21 15,0 0-21-15,0 0 11 0,0 0-11 0,0 0 11 16,0 0-11-16,0 0 3 0,0 0-3 0,0 0 4 16,0 0-4-16,0 0 0 0,0 0 0 0,0 0 0 15,0 0 0-15,0 0-1 0,0 0 1 0,0 0 0 16,0 0 0-16,0 0-4 0,0 0 4 0,0 14-3 16,0 24 3-16,0-38-6 0,0 0 6 0,0 50-6 15,4 9 6-15,-4-59-6 0,0 0 6 0,5 62-6 0,4 2 6 16,-9-64-7-16,0 0 7 0,8 57-6 0,3-10 6 15,-11-47-8-15,0 0 8 0,12 36-8 0,1-10 8 16,-13-26-9-16,0 0 9 0,14 19-8 0,-4-7 8 16,-10-12-9-16,0 0 9 0,16 4-8 0,13-13 8 15,-29 9-12-15,0 0 12 0,28-24-11 0,-4-19 11 16,-24 43-24-16,0 0 24 0,22-52-23 0,-1 0 23 16,-4 2-1697-16</inkml:trace>
  <inkml:trace contextRef="#ctx0" brushRef="#br0" timeOffset="93393.42">14180 16698 1446 0,'0'0'0'16,"0"0"0"-16,0 7 0 0,0-7 2 0,0 0-2 16,0 0 3-16,0 7-3 0,0-7 6 0,0 0-6 15,12-10 6-15,16-15-6 0,-28 25 37 0,0 0-37 16,38-36 38-16,6-9-38 0,-44 45 44 0,0 0-44 0,51-47 44 15,14 1-44-15,-65 46 44 0,0 0-44 0,71-44 45 16,4 1-45-16,1 0-1227 0</inkml:trace>
  <inkml:trace contextRef="#ctx0" brushRef="#br0" timeOffset="94116.73">15660 16906 919 0,'0'0'0'0,"0"0"0"0,-14-7 0 15,14 7 38-15,0 0-38 0,-13-12 39 0,5-7-39 16,8 19 87-16,0 0-87 0,-8-30 88 0,7-13-88 0,1 43 81 15,0 0-81-15,0-59 81 0,3-20-81 0,-3 79 34 16,0 0-34-16,14-96 35 0,9-14-35 0,-23 110 54 0,0 0-54 16,21-116 55-16,-1 5-55 0,-20 111 57 15,0 0-57-15,12-93 58 0,-3 30-58 0,-9 63 61 0,0 0-61 16,5-41 62-16,1 20-62 0,-6 21 52 0,0 0-52 16,0-9 53-16,0 9-53 0,0 0 34 0,0 0-34 15,-6 21 35-15,-20 41-35 0,26-62 27 0,0 0-27 0,-30 85 27 16,5 14-27-16,25-99 18 0,0 0-18 0,-17 105 18 15,11-8-18-15,6-97 5 0,0 0-5 0,7 87 6 16,11-13-6-16,-18-74 0 0,0 0 0 0,26 59 1 16,10-19-1-16,-36-40-1 0,0 0 1 0,35 22 0 15,-2-11 0-15,-33-11 0 0,0 0 0 0,38-5 0 16,6-14 0-16,-44 19 0 0,0 0 0 0,49-32 1 16,9-14-1-16,-58 46 2 0,0 0-2 0,51-51 2 15,-3 1-2-15,-48 50 13 0,0 0-13 0,46-48 13 16,-9 1-13-16,-37 47 28 0,0 0-28 0,30-38 29 15,-16 19-29-15,-14 19 36 0,0 0-36 0,9-7 36 0,-9 7-36 16,0 0 33-16,0 0-33 0,0 0 34 0,-13 24-34 16,13-24 23-16,0 0-23 0,-10 33 23 0,-8 16-23 15,18-49 10-15,0 0-10 0,-12 55 11 0,7 2-11 16,5-57 3-16,0 0-3 0,3 49 3 0,2-15-3 16,-5-34 0-16,0 0 0 0,11 28 0 0,5-6 0 15,-16-22-3-15,0 0 3 0,23 18-3 0,9-10 3 16,-32-8-8-16,0 0 8 0,35-3-8 0,2-13 8 0,-37 16-6 15,0 0 6-15,37-27-6 0,-2-11 6 0,-35 38-2 16,0 0 2-16,35-52-2 0,2-12 2 0,-37 64 0 16,0 0 0-16,27-63 0 0,-9 13 0 0,-18 50 6 0,0 0-6 15,5-47 6-15,-19 4-6 0,14 43 16 0,0 0-16 16,-18-41 17-16,-10 2-17 0,28 39 24 0,0 0-24 16,-30-29 25-16,-2 8-25 0,32 21 23 0,0 0-23 15,-35-7 24-15,7 11-24 0,28-4 5 0,0 0-5 16,-29 10 5-16,3 9-5 0,0 0-1768 0</inkml:trace>
  <inkml:trace contextRef="#ctx0" brushRef="#br0" timeOffset="95000.19">16917 16373 1647 0,'0'0'0'0,"8"-7"0"15,6-14 0-15,-14 21 35 0,0 0-35 0,17-36 35 16,1-18-35-16,-18 54 86 0,0 0-86 0,10-57 86 0,-13-2-86 16,3 59 46-16,0 0-46 0,-14-45 46 0,-13 18-46 15,27 27 22-15,0 0-22 0,-30-14 23 0,-3 14-23 16,33 0 19-16,0 0-19 0,-34 19 20 0,3 19-20 16,31-38 15-16,0 0-15 0,-22 43 16 0,14-3-16 15,8-40 0-15,0 0 0 0,3 41 0 0,6 8 0 16,-9-49-7-16,0 0 7 0,14 47-7 0,4-13 7 0,-18-34-20 15,0 0 20-15,23 35-20 0,3 6 20 0,-26-41-27 16,0 0 27-16,23 44-26 0,4 7 26 0,-27-51-22 16,0 0 22-16,19 56-22 0,-7-2 22 0,-12-54-20 0,0 0 20 15,9 45-20-15,-7-13 20 0,-2-32-17 0,0 0 17 16,0 26-16-16,-5-1 16 0,5-25-12 0,0 0 12 16,-13 22-12-16,-6-5 12 0,19-17-8 0,0 0 8 15,-20 12-7-15,5-5 7 0,15-7-4 0,0 0 4 16,-11 2-3-16,2-2 3 0,9 0-1 0,0 0 1 0,0 0 0 15,0 0 0-15,0 0 2 0,0 0-2 0,5-17 2 16,18-26-2-16,-23 43 10 0,0 0-10 0,32-54 10 16,7-10-10-16,-39 64 22 0,0 0-22 0,46-61 23 15,3 6-23-15,-49 55 40 0,0 0-40 0,55-48 41 16,3 8-41-16,-58 40 46 0,0 0-46 0,65-37 46 16,2 6-46-16,-67 31 38 0,0 0-38 0,59-24 39 15,-12 10-39-15,-47 14 30 0,0 0-30 0,39-9 31 16,-9 8-31-16,-30 1 25 0,0 0-25 0,25 7 25 15,-9 8-25-15,-16-15 19 0,0 0-19 0,10 31 19 16,-3 20-19-16,-7-51 7 0,0 0-7 0,5 53 7 0,-3 3-7 16,-2-56 4-16,0 0-4 0,7 46 4 0,-5-18-4 15,-2-28 1-15,0 0-1 0,2 16 2 0,0-8-2 16,-2-8 0-16,0 0 0 0,3 7 1 0,-1 0-1 16,-2-7 0-16,0 0 0 0,7 0 0 0,12-14 0 15,-19 14 0-15,0 0 0 0,29-24 0 0,1-12 0 16,-30 36 3-16,0 0-3 0,33-44 4 0,2-9-4 0,-35 53 9 15,0 0-9-15,39-49 9 0,-2 13-9 0,-37 36 16 16,0 0-16-16,30-24 16 0,-9 12-16 0,-21 12 18 16,0 0-18-16,16-7 18 0,-2 2-18 0,-14 5 18 15,0 0-18-15,13 0 19 0,1 3-19 0,-14-3 13 0,0 0-13 16,10 9 14-16,3 3-14 0,-13-12 4 0,0 0-4 16,19 15 4-16,6-1-4 0,-25-14 0 0,0 0 0 15,30 9 0-15,5-4 0 0,-35-5-1 0,0 0 1 16,37 0 0-16,4-5 0 0,-41 5-2 0,0 0 2 15,38-9-2-15,0 1 2 0,-38 8-2 0,0 0 2 0,35-4-2 16,-11 4 2-16,-24 0-1 0,0 0 1 0,22 4-1 16,-5-1 1-16,-17-3-1 0,0 0 1 0,14 3-1 15,-1 3 1-15,-13-6-1 0,0 0 1 0,7 7 0 16,5 1 0-16,-12-8-1 0,0 0 1 0,14 9 0 16,0-4 0-16,-14-5-4 0,0 0 4 0,18 0-4 15,3-7 4-15,-21 7-15 0,0 0 15 0,21-22-15 16,-5-23 15-16,0 0-1764 0</inkml:trace>
  <inkml:trace contextRef="#ctx0" brushRef="#br0" timeOffset="95150.74">17642 15710 1435 0,'0'0'0'0,"0"0"0"0,2 16 0 15,-2-16-1-15,0 0 1 0,5 12 0 0,3-4 0 16,-8-8-27-16,0 0 27 0,17 6-27 0,17-1 27 0,-1 0-975 16</inkml:trace>
  <inkml:trace contextRef="#ctx0" brushRef="#br0" timeOffset="95449.82">19408 16317 1300 0,'0'0'0'0,"0"-12"0"16,2-21 0-16,-2 33-2 0,0 0 2 0,-5-48-1 16,-15-18 1-16,20 66 0 0,0 0 0 0,-26-66 0 15,-10 13 0-15,36 53 20 0,0 0-20 0,-37-42 20 16,-1 16-20-16,38 26 32 0,0 0-32 0,-48-8 33 15,-14 16-33-15,62-8 37 0,0 0-37 0,-67 28 37 16,0 27-37-16,67-55 18 0,0 0-18 0,-62 71 18 16,8 11-18-16,54-82 12 0,0 0-12 0,-44 79 12 0,15-6-12 15,1 0-1092-15</inkml:trace>
  <inkml:trace contextRef="#ctx0" brushRef="#br0" timeOffset="97051.03">18916 16504 1132 0,'0'0'0'0,"18"-10"0"0,36-16 0 15,-54 26 12-15,0 0-12 0,69-43 13 0,10-14-13 16,-79 57 22-16,0 0-22 0,78-71 23 0,3-12-23 15,-81 83 21-15,0 0-21 0,81-94 22 0,4-8-22 16,-85 102 53-16,0 0-53 0,88-109 54 0,0-14-54 0,-88 123 84 16,0 0-84-16,74-114 84 0,-15 15-84 0,-59 99 94 15,0 0-94-15,42-81 94 0,-12 19-94 0,-30 62 94 16,0 0-94-16,18-42 94 0,-10 21-94 0,-8 21 68 16,0 0-68-16,0 0 69 0,-26 37-69 0,26-37 51 0,0 0-51 15,-32 50 51-15,-5 16-51 0,37-66 33 0,0 0-33 16,-42 79 33-16,-6 27-33 0,48-106 15 0,0 0-15 15,-44 107 15-15,11-5-15 0,33-102 7 0,0 0-7 16,-22 101 7-16,12-1-7 0,10-100 2 0,0 0-2 0,3 90 3 16,13-16-3-16,-16-74 1 0,0 0-1 0,25 64 1 15,14-15-1-15,-39-49 0 0,0 0 0 0,44 33 0 16,2-16 0-16,-46-17 0 0,0 0 0 0,49 0 0 16,9-12 0-16,-58 12 1 0,0 0-1 0,59-23 1 15,-3-6-1-15,-56 29 4 0,0 0-4 0,51-45 4 16,0-17-4-16,-51 62 9 0,0 0-9 0,46-71 10 15,-18-9-10-15,-28 80 16 0,0 0-16 0,22-69 17 16,-12 20-17-16,-10 49 22 0,0 0-22 0,2-32 22 16,-9 9-22-16,7 23 21 0,0 0-21 0,-14-12 22 0,-6 12-22 15,20 0 20-15,0 0-20 0,-26 14 21 0,-9 10-21 16,35-24 5-16,0 0-5 0,-39 33 6 0,7 10-6 16,32-43 1-16,0 0-1 0,-25 50 2 0,9 4-2 15,16-54-1-15,0 0 1 0,-10 54-1 0,10-8 1 16,0-46-8-16,0 0 8 0,9 44-7 0,10-6 7 15,-19-38-16-15,0 0 16 0,34 31-15 0,11-12 15 16,-45-19-16-16,0 0 16 0,55 10-16 0,0-6 16 0,-55-4-17 16,0 0 17-16,60-5-16 0,2-9 16 0,-62 14-15 15,0 0 15-15,70-24-14 0,9-13 14 0,-79 37-8 16,0 0 8-16,80-50-8 0,1-12 8 0,-81 62-3 0,0 0 3 16,79-76-3-16,-3-9 3 0,-76 85-1 15,0 0 1-15,76-92 0 0,-2-10 0 0,-74 102 0 0,0 0 0 16,67-95 1-16,-17 17-1 0,-50 78 3 0,0 0-3 15,35-62 3-15,-16 20-3 0,-19 42 5 0,0 0-5 16,13-22 5-16,-8 13-5 0,-5 9 5 0,0 0-5 0,-5 7 5 16,-17 26-5-16,22-33 4 0,0 0-4 0,-31 53 5 15,-12 27-5-15,43-80 1 0,0 0-1 0,-44 88 1 16,7 4-1-16,37-92 0 0,0 0 0 0,-30 93 0 16,7 3 0-16,23-96-1 0,0 0 1 0,-14 98-1 15,12-8 1-15,2-90-4 0,0 0 4 0,9 78-3 16,11-16 3-16,-20-62-6 0,0 0 6 0,28 51-6 15,18-13 6-15,-46-38-4 0,0 0 4 0,51 29-4 16,0-13 4-16,-51-16-3 0,0 0 3 0,53 5-2 16,7-12 2-16,-60 7-1 0,0 0 1 0,65-19 0 15,4-12 0-15,-69 31 0 0,0 0 0 0,69-38 0 16,-4-14 0-16,-65 52 1 0,0 0-1 0,58-54 1 0,-10 2-1 16,-48 52 2-16,0 0-2 0,32-41 3 0,-13 18-3 15,-19 23 4-15,0 0-4 0,9-14 4 0,-9 14-4 16,0 0 3-16,0 0-3 0,-9 4 4 0,-16 18-4 15,25-22 3-15,0 0-3 0,-30 35 4 0,-1 8-4 16,31-43 1-16,0 0-1 0,-32 42 1 0,9-11-1 16,23-31 0-16,0 0 0 0,-16 22 0 0,7-8 0 0,9-14-1 15,0 0 1-15,-3 9 0 0,3-9 0 0,0 0-2 16,0 0 2-16,0 0-1 0,21-16 1 0,-21 16-4 16,0 0 4-16,26-19-3 0,1-2 3 0,-27 21-5 15,0 0 5-15,30-24-4 0,7-7 4 0,-37 31 0 16,0 0 0-16,33-31 0 0,-6 5 0 0,-27 26 1 0,0 0-1 15,17-19 2-15,-6 8-2 0,-11 11 2 0,0 0-2 16,0 0 3-16,7-3-3 0,-7 3 2 0,0 0-2 0,0 0 3 16,4 9-3-16,-4-9 1 0,0 0-1 0,7 15 2 15,7 16-2-15,-14-31 0 0,0 0 0 0,17 32 0 16,-3-13 0-16,-14-19-1 0,0 0 1 0,20 17 0 16,13 7 0-16,-33-24-4 0,0 0 4 0,37 23-3 15,-5-11 3-15,-32-12-4 0,0 0 4 0,34 5-3 16,3-7 3-16,-37 2-3 0,0 0 3 0,39-7-2 15,3-1 2-15,-42 8-2 0,0 0 2 0,42-16-1 16,-5-5 1-16,-37 21 0 0,0 0 0 0,32-27 0 16,2-6 0-16,-34 33 4 0,0 0-4 0,31-31 4 15,-8 8-4-15,-23 23 11 0,0 0-11 0,14-16 11 16,-8 10-11-16,-6 6 15 0,0 0-15 0,0 0 15 0,0 0-15 16,0 0 12-16,0 0-12 0,0 0 13 0,0 0-13 15,0 0 8-15,0 0-8 0,-6 13 9 0,6 10-9 16,0-23 2-16,0 0-2 0,4 26 3 0,1 0-3 15,-5-26 0-15,0 0 0 0,9 22 0 0,-2-6 0 16,-7-16-1-16,0 0 1 0,11 14-1 0,10 0 1 16,-21-14-3-16,0 0 3 0,31 10-3 0,10-8 3 15,-41-2-4-15,0 0 4 0,42-5-3 0,-1-8 3 16,-41 13-5-16,0 0 5 0,39-19-4 0,0-12 4 0,-39 31-1 16,0 0 1-16,40-45-1 0,4-14 1 0,-44 59 0 15,0 0 0-15,46-71 0 0,0-8 0 0,-46 79 1 0,0 0-1 16,48-80 1-16,-8 8-1 0,-40 72 2 0,0 0-2 15,34-66 3-15,-10 16-3 0,-24 50 5 0,0 0-5 16,14-38 6-16,-8 15-6 0,-6 23 8 0,0 0-8 16,-4-5 8-16,-8 5-8 0,12 0 5 0,0 0-5 15,-27 21 5-15,-22 31-5 0,49-52 5 0,0 0-5 0,-56 67 5 16,-4 13-5-16,60-80 5 0,0 0-5 0,-50 81 6 16,15-1-6-16,35-80 0 0,0 0 0 0,-21 67 0 15,12-22 0-15,9-45-7 0,0 0 7 0,0 36-6 16,7-8 6-16,-7-28-20 0,0 0 20 0,23 21-20 15,25-6 20-15,-48-15-28 0,0 0 28 0,60 9-28 16,12-7 28-16,-72-2-19 0,0 0 19 0,76 0-19 16,-7 0 19-16,-69 0-11 0,0 0 11 0,56 3-10 15,-19 2 10-15,-37-5-5 0,0 0 5 0,23 7-5 16,-9 0 5-16,-14-7-2 0,0 0 2 0,11 9-1 16,-3 3 1-16,-8-12-2 0,0 0 2 0,4 19-1 0,-8 5 1 15,4-24-2-15,0 0 2 0,-8 26-1 0,-12-3 1 16,20-23-3-16,0 0 3 0,-24 19-2 0,-6-5 2 15,30-14-4-15,0 0 4 0,-36 7-3 0,-4-7 3 16,40 0-3-16,0 0 3 0,-51-4-3 0,-11-5 3 16,62 9-14-16,0 0 14 0,-64-17-13 0,6-9 13 15,-2-1-1599-15</inkml:trace>
  <inkml:trace contextRef="#ctx0" brushRef="#br0" timeOffset="97239.95">22077 15805 1334 0,'0'0'0'15,"0"0"0"-15,3 7 0 0,-3-7 1 0,0 0-1 0,0 0 1 16,6 11-1-16,-6-11 0 0,0 0 0 0,0 0 0 16,0 0 0-16,0 0 0 0,0 0 0 0,0 6 0 15,5 3 0-15,-5-9-2 0,0 0 2 0,12 10-1 16,11 1 1-16,0-4-940 0</inkml:trace>
  <inkml:trace contextRef="#ctx0" brushRef="#br0" timeOffset="97549.21">21295 15952 1636 0,'0'0'0'0,"0"0"0"0,0 0 0 15,0 0 13-15,0 0-13 0,0 0 14 0,0 0-14 16,0 0 35-16,0 0-35 0,13-1 35 0,24-6-35 0,-37 7 64 16,0 0-64-16,56-6 65 0,24 3-65 0,-80 3 41 15,0 0-41-15,91 0 41 0,15 3-41 0,-106-3 30 16,0 0-30-16,113 11 31 0,4 11-31 0,-117-22 11 0,0 0-11 15,112 30 12-15,-22 6-12 0,-90-36 2 0,0 0-2 16,69 43 3-16,-27 6-3 0,-1-1-1465 0</inkml:trace>
  <inkml:trace contextRef="#ctx0" brushRef="#br0" timeOffset="97966.26">17330 17809 1652 0,'118'-38'0'16,"-118"38"34"-16,0 0-34 0,133-38 34 0,36-3-34 0,-169 41 41 16,0 0-41-16,187-42 41 0,12 7-41 0,-199 35 19 15,0 0-19-15,200-27 20 0,-8 6-20 0,-192 21 44 16,0 0-44-16,189-14 44 0,-6 5-44 0,-183 9 55 15,0 0-55-15,166-5 55 0,-14 5-55 0,-152 0 51 0,0 0-51 16,134 4 51-16,-18 1-51 0,-116-5 37 0,0 0-37 16,94 5 38-16,-22 0-38 0,-72-5 17 0,0 0-17 15,53 4 18-15,-25-4-18 0,-28 0 6 0,0 0-6 16,0 0 6-16,-12 14-6 0,12-14 3 0,0 0-3 16,-46 15 4-16,-35 1-4 0,1-1-1643 0</inkml:trace>
  <inkml:trace contextRef="#ctx0" brushRef="#br0" timeOffset="98249.99">17440 17887 1831 0,'0'0'0'15,"0"0"21"-15,0 0-21 0,52-5 22 0,44-11-22 16,-96 16 2-16,0 0-2 0,121-22 2 0,38-9-2 15,-159 31 20-15,0 0-20 0,177-33 20 0,13-2-20 16,-190 35 45-16,0 0-45 0,198-34 46 0,-1 4-46 16,-197 30 61-16,0 0-61 0,187-26 61 0,-7 4-61 15,-180 22 57-15,0 0-57 0,159-19 58 0,-25 1-58 16,-134 18 43-16,0 0-43 0,118-14 43 0,-21 1-43 16,-97 13 19-16,0 0-19 0,85-14 20 0,-22 0-20 15,-63 14 2-15,0 0-2 0,46-31 3 0,-21-26-3 0,-25 57-1 16,0 0 1-16,5-80 0 0,-24-20 0 0,1 1-1722 15</inkml:trace>
  <inkml:trace contextRef="#ctx0" brushRef="#br0" timeOffset="101699.85">23518 12128 897 0,'0'0'0'0,"0"0"0"16,19-5 0-16,-19 5 11 0,0 0-11 0,18-6 12 15,-4 6-12-15,-14 0 23 0,0 0-23 0,21 19 24 16,11 25-24-16,-32-44 29 0,0 0-29 0,26 60 29 15,-13 16-29-15,-13-76 13 0,0 0-13 0,5 82 14 16,-8 11-14-16,3-93 7 0,0 0-7 0,3 92 8 16,13-7-8-16,-16-85 5 0,0 0-5 0,28 65 6 0,11-13-6 15,-39-52 3-15,0 0-3 0,62 35 3 16,22-13-3-16,-84-22 5 0,0 0-5 0,113 2 6 0,37-21-6 16,-150 19 29-16,0 0-29 0,177-34 29 0,29-20-29 15,-206 54 50-15,0 0-50 0,219-57 51 0,-6 1-51 16,-213 56 54-16,0 0-54 0,187-48 54 0,-35 10-54 15,-152 38 50-15,0 0-50 0,116-33 50 0,-38 9-50 16,-78 24 38-16,0 0-38 0,51-18 39 0,-21 8-39 16,-30 10 30-16,0 0-30 0,16-3 30 0,-16 3-30 15,0 0 10-15,0 0-10 0,-16-7 10 0,-33 10-10 0,49-3 0 16,0 0 0-16,-71 7 0 0,-26 7 0 0,0 0-1155 0</inkml:trace>
  <inkml:trace contextRef="#ctx0" brushRef="#br0" timeOffset="101967.3">24190 12413 863 0,'0'0'0'16,"0"0"0"-16,-21-3 0 0,21 3-10 0,0 0 10 0,-25 5-10 15,-7 18 10-15,32-23-30 0,0 0 30 0,-35 41-30 16,-4 32 30-16,39-73-25 0,0 0 25 0,-31 81-24 16,13 9 24-16,18-90 0 0,0 0 0 0,2 88 0 15,21-10 0-15,-23-78 16 0,0 0-16 0,47 71 16 16,27-5-16-16,-74-66 51 0,0 0-51 15,103 55 51-15,38-8-51 0,-141-47 67 0,0 0-67 0,181 38 67 16,47-10-67-16,-228-28 59 0,0 0-59 0,256 21 60 16,7-9-60-16,-263-12 57 0,0 0-57 0,252-4 58 15,-14-17-58-15,-238 21 39 0,0 0-39 0,219-36 40 0,-27-18-40 16,-192 54 27-16,0 0-27 0,169-57 28 0,-28-5-28 16,-141 62 25-16,0 0-25 0,110-64 25 0,-31-2-25 15,0 2-1005-15</inkml:trace>
</inkml:ink>
</file>

<file path=ppt/ink/ink22.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2-10-21T06:23:27.791"/>
    </inkml:context>
    <inkml:brush xml:id="br0">
      <inkml:brushProperty name="width" value="0.05292" units="cm"/>
      <inkml:brushProperty name="height" value="0.05292" units="cm"/>
      <inkml:brushProperty name="color" value="#FF0000"/>
    </inkml:brush>
  </inkml:definitions>
  <inkml:trace contextRef="#ctx0" brushRef="#br0">3514 7623 124 0,'0'0'0'0,"0"0"0"0,0 0 0 15,0 0 7-15,0 0-7 0,0 0 7 0,23-5-7 16,-23 5 12-16,0 0-12 0,23-4 13 0,3 1-13 0,-26 3 16 16,0 0-16-16,37-7 16 0,12 5-16 0,-49 2 15 15,0 0-15-15,55-8 16 0,9-6-16 0,-64 14 15 16,0 0-15-16,70-14 15 0,4 2-15 0,-74 12 10 15,0 0-10-15,80-12 10 0,3-4-10 0,-83 16 10 0,0 0-10 16,84-19 11-16,6 7-11 0,-90 12 10 0,0 0-10 16,92-12 10-16,-2-2-10 0,-90 14 18 0,0 0-18 15,93-15 19-15,3 2-19 0,-96 13 19 0,0 0-19 16,95-17 19-16,-3 3-19 0,-92 14 18 0,0 0-18 0,88-17 19 16,3-4-19-16,-91 21 16 0,0 0-16 0,99-24 17 15,0-4-17-15,-99 28 12 0,0 0-12 0,99-24 12 16,-4 0-12-16,-95 24 10 0,0 0-10 0,92-21 11 15,3 0-11-15,-95 21 9 0,0 0-9 0,90-15 10 16,-11 3-10-16,-79 12 7 0,0 0-7 0,73-13 8 16,-1 3-8-16,-72 10 7 0,0 0-7 0,69-9 8 15,0 4-8-15,-69 5 12 0,0 0-12 0,67-8 12 16,-4 1-12-16,-63 7 12 0,0 0-12 0,58-6 12 16,-3 3-12-16,-55 3 15 0,0 0-15 0,53-3 15 15,-4-3-15-15,-49 6 22 0,0 0-22 0,46-7 22 0,-4 2-22 16,-42 5 24-16,0 0-24 0,45-3 24 0,0-4-24 15,-45 7 27-15,0 0-27 0,48-5 27 0,-7 1-27 16,-41 4 29-16,0 0-29 0,45-3 29 0,1-2-29 16,-46 5 27-16,0 0-27 0,44-7 28 0,2 3-28 15,-46 4 24-15,0 0-24 0,44-2 24 0,-3 2-24 16,-41 0 21-16,0 0-21 0,37-3 22 0,0-2-22 0,-37 5 19 16,0 0-19-16,30-2 20 0,-2 0-20 0,-28 2 10 15,0 0-10-15,21 0 11 0,-6 0-11 0,-15 0 5 16,0 0-5-16,8 0 6 0,-8 0-6 0,0 0 1 0,0 0-1 15,9 0 2-15,-9 0-2 0,0 0 0 0,0 0 0 16,0 0 1-16,0 0-1 0,0 0 0 0,0 0 0 16,0 0 1-16,0-7-1 0,0 7 0 0,0 0 0 15,-17 4 1-15,-19-1-1 0,36-3 0 0,0 0 0 16,-49 4 1-16,-6 4-1 0,55-8 2 0,0 0-2 0,-60 13 2 16,-7-5-2-16,67-8 3 0,0 0-3 0,-70 12 4 15,-4-3-4-15,74-9 5 0,0 0-5 0,-76 12 5 16,-2 4-5-16,78-16 5 0,0 0-5 0,-76 12 6 15,-1 3-6-15,77-15 6 0,0 0-6 0,-82 12 6 16,-7 4-6-16,89-16 5 0,0 0-5 0,-94 21 6 16,-6 0-6-16,100-21 2 0,0 0-2 0,-101 24 3 15,-7 4-3-15,108-28 4 0,0 0-4 0,-107 24 4 16,-6 2-4-16,113-26 2 0,0 0-2 0,-118 27 2 16,0 5-2-16,118-32 1 0,0 0-1 0,-117 32 1 15,10-4-1-15,107-28 0 0,0 0 0 0,-110 24 1 0,3 2-1 16,107-26 1-16,0 0-1 0,-101 26 1 0,2 0-1 15,99-26 2-15,0 0-2 0,-90 23 2 0,6-3-2 16,84-20 3-16,0 0-3 0,-78 18 3 0,6 1-3 16,72-19 2-16,0 0-2 0,-59 15 2 0,17-4-2 15,42-11 3-15,0 0-3 0,-30 7 4 0,13-4-4 16,17-3 4-16,0 0-4 0,-11 2 5 0,-1 1-5 0,12-3 4 16,0 0-4-16,-6 4 4 0,6-4-4 0,0 0 2 15,0 0-2-15,-9 0 3 0,9 0-3 0,0 0 1 16,0 0-1-16,13 3 2 0,24-10-2 0,-37 7 1 15,0 0-1-15,58-8 1 0,20-8-1 0,-78 16 1 0,0 0-1 16,95-17 1-16,13-11-1 0,-108 28 2 0,0 0-2 16,109-28 2-16,13-1-2 0,-122 29 2 0,0 0-2 15,125-33 2-15,5-3-2 0,-130 36 3 0,0 0-3 16,127-37 3-16,0 6-3 0,-127 31 3 0,0 0-3 0,127-33 4 16,-1 6-4-16,-126 27 4 0,0 0-4 0,118-28 4 15,-16-1-4-15,-102 29 1 0,0 0-1 0,101-28 2 16,-3 7-2-16,-98 21 1 0,0 0-1 0,90-21 1 15,-12 6-1-15,-78 15 1 0,0 0-1 0,67-11 1 16,-12 3-1-16,-55 8 0 0,0 0 0 0,44-5 1 16,-12 1-1-16,-32 4 0 0,0 0 0 0,22 0 1 15,-11-3-1-15,-11 3 0 0,0 0 0 0,7 0 1 16,-7 0-1-16,0 0 1 0,0 0-1 0,0 0 1 16,0 0-1-16,0 0 0 0,0 0 0 0,-16 7 1 15,-17-2-1-15,33-5 1 0,0 0-1 0,-50 10 1 16,-22 7-1-16,72-17 0 0,0 0 0 0,-85 25 1 15,-15 11-1-15,100-36 0 0,0 0 0 0,-113 36 0 0,-23 1 0 16,6-1-866-16</inkml:trace>
  <inkml:trace contextRef="#ctx0" brushRef="#br0" timeOffset="3354.98">14947 7229 102 0,'0'0'0'16,"0"0"0"-16,0 0 0 0,0 0 6 0,0 0-6 0,0 0 7 16,0 0-7-16,0 0 13 0,0 0-13 0,0 0 13 15,0 0-13-15,0 0 9 0,0 0-9 0,0 0 10 16,0 0-10-16,0 0 19 0,0 0-19 0,0 0 19 16,0 0-19-16,0 0 18 0,0 0-18 0,0 0 19 15,20 0-19-15,-20 0 16 0,0 0-16 0,15 0 16 16,1-2-16-16,-16 2 14 0,0 0-14 0,22-4 15 15,4 1-15-15,-26 3 18 0,0 0-18 0,32 0 18 16,8 0-18-16,-40 0 20 0,0 0-20 0,41 0 20 16,5 0-20-16,-46 0 24 0,0 0-24 0,44 0 24 15,11 0-24-15,-55 0 27 0,0 0-27 0,58 0 27 0,11-2-27 16,-69 2 24-16,0 0-24 0,72-3 24 0,5 3-24 16,-77 0 22-16,0 0-22 0,82 0 22 0,-3 0-22 15,-79 0 19-15,0 0-19 0,83 0 20 0,5-4-20 16,-88 4 18-16,0 0-18 0,92 0 19 0,-9 0-19 15,-83 0 15-15,0 0-15 0,88 4 16 0,7-4-16 16,-95 0 13-16,0 0-13 0,104 0 14 0,4 0-14 0,-108 0 11 16,0 0-11-16,106 1 12 0,1 1-12 0,-107-2 9 15,0 0-9-15,108 5 9 0,5-1-9 0,-113-4 19 16,0 0-19-16,113 3 20 0,-1-4-20 0,-112 1 22 16,0 0-22-16,119 1 22 0,-3 8-22 0,-116-9 26 15,0 0-26-15,124 5 26 0,4-1-26 0,-128-4 26 16,0 0-26-16,129 0 27 0,-7 0-27 0,-122 0 23 0,0 0-23 15,125 0 23-15,0 0-23 0,-125 0 18 0,0 0-18 16,124-6 19-16,-11 3-19 0,-113 3 17 0,0 0-17 0,109-4 18 16,6-4-18-16,-115 8 13 0,0 0-13 0,111-9 13 15,-4 6-13-15,-107 3 14 0,0 0-14 0,108-4 15 16,1-3-15-16,-109 7 10 0,0 0-10 0,108-1 10 16,-18 1-10-16,-90 0 7 0,0 0-7 0,90 0 8 15,0 0-8-15,-90 0 6 0,0 0-6 0,88-4 6 16,0 1-6-16,-88 3 3 0,0 0-3 0,83 3 4 15,-7 1-4-15,-76-4 5 0,0 0-5 0,74 1 5 16,5-1-5-16,-79 0 5 0,0 0-5 0,74 0 6 16,-3 0-6-16,-71 0 7 0,0 0-7 0,65 0 7 0,-3 2-7 15,-62-2 7-15,0 0-7 0,58 2 8 0,-5-2-8 16,-53 0 9-16,0 0-9 0,55 0 10 16,5 0-10-16,-60 0 9 0,0 0-9 0,63 3 10 15,1 1-10-15,-64-4 9 0,0 0-9 0,67 5 10 0,2 2-10 16,-69-7 7-16,0 0-7 0,70 5 8 0,-6-2-8 15,-64-3 7-15,0 0-7 0,63 0 8 0,1 0-8 16,-64 0 6-16,0 0-6 0,58 4 6 0,-9-1-6 16,-49-3 6-16,0 0-6 0,41 6 6 0,-16-6-6 15,-25 0 5-15,0 0-5 0,17 0 6 0,-4 0-6 0,-13 0 3 16,0 0-3-16,8 3 4 0,-8-3-4 0,0 0 2 16,0 0-2-16,11-3 2 0,-4 3-2 0,-7 0 1 0,0 0-1 15,7 0 1-15,-7 0-1 0,0 0 0 0,0 0 0 16,11 0 1-16,-11 0-1 0,0 0 0 0,0 0 0 15,7 0 0-15,-7 0 0 0,0 0 1 0,0 0-1 16,12 0 1-16,-12 0-1 0,0 0 3 16,0 0-3-16,9 0 3 0,-9 0-3 0,0 0 6 0,0 0-6 0,0 0 7 15,0 0-7-15,0 0 9 0,0 0-9 0,0 0 9 16,0 0-9-16,0 0 13 0,0 0-13 0,7 0 14 16,-7 0-14-16,0 0 14 0,0 0-14 0,0 0 15 15,0 0-15-15,0 0 13 0,0 0-13 0,0 0 14 16,2-9-14-16,-2 9 9 0,0 0-9 0,-20-31 9 15,-22-33-9-15,0-2-1052 0</inkml:trace>
  <inkml:trace contextRef="#ctx0" brushRef="#br0" timeOffset="5867.08">15498 2537 516 0,'0'0'0'0,"0"0"0"16,0 0 0-16,0 0 11 0,0 0-11 0,8-19 11 15,-8 14-11-15,0 5 27 0,0 0-27 0,0 0 27 0,0 0-27 16,0 0 20-16,0 0-20 0,0 0 21 0,2-7-21 15,-2 7 27-15,0 0-27 0,0 9 27 0,5 25-27 16,-5-34 18-16,0 0-18 0,4 45 19 0,-8 19-19 16,4-64 13-16,0 0-13 0,-7 78 14 0,-5 19-14 15,12-97 10-15,0 0-10 0,-14 109 10 0,-4 7-10 16,18-116 9-16,0 0-9 0,-17 118 9 0,6-9-9 16,11-109 8-16,0 0-8 0,-7 97 9 0,2-7-9 15,5-90 11-15,0 0-11 0,-4 76 11 0,4-19-11 0,0-57 11 16,0 0-11-16,4 43 11 0,1-14-11 0,-5-29 9 15,0 0-9-15,12 16 9 0,6-7-9 0,-2-2-591 16</inkml:trace>
  <inkml:trace contextRef="#ctx0" brushRef="#br0" timeOffset="6167.24">16117 2757 180 0,'0'0'0'0,"0"0"0"16,0-9 0-16,0 9-1 0,0 0 1 0,0-5-1 15,0 5 1-15,0 0-2 0,0 0 2 0,0 0-1 16,0 0 1-16,0 0-2 0,0 0 2 0,-14-4-1 16,-4 4 1-16,18 0-1 0,0 0 1 0,-27 9 0 15,-1 12 0-15,28-21-1 0,0 0 1 0,-33 40 0 16,-4 29 0-16,37-69 0 0,0 0 0 0,-36 88 0 0,5 13 0 15,31-101 0-15,0 0 0 0,-25 105 1 16,7 4-1-16,18-109 0 0,0 0 0 0,-12 104 1 0,3-9-1 16,9-95 1-16,0 0-1 0,-7 83 2 0,-3-14-2 15,10-69 0-15,0 0 0 0,-15 66 1 0,5-2-1 16,1 0-72-16</inkml:trace>
  <inkml:trace contextRef="#ctx0" brushRef="#br0" timeOffset="6483.11">16208 2893 371 0,'0'0'0'16,"0"0"0"-16,0 0 0 0,0 0-1 0,0 0 1 15,4 13-1-15,5-6 1 0,-9-7-2 0,0 0 2 0,12 8-1 16,16 9 1-16,-28-17 0 0,0 0 0 0,29 23 0 15,6 6 0-15,-35-29 1 0,0 0-1 0,35 40 1 16,-7 9-1-16,-28-49 5 0,0 0-5 0,21 57 6 16,-10 3-6-16,-11-60 8 0,0 0-8 0,4 64 8 15,-13 6-8-15,9-70 9 0,0 0-9 0,-21 72 10 16,-9-4-10-16,30-68 9 0,0 0-9 0,-36 60 9 16,-2-9-9-16,38-51 12 0,0 0-12 0,-39 39 12 15,-2-6-12-15,41-33 17 0,0 0-17 0,-35 24 17 16,3-5-17-16,32-19 22 0,0 0-22 0,-32 9 23 15,-8-9-23-15,-1 0-342 0</inkml:trace>
  <inkml:trace contextRef="#ctx0" brushRef="#br0" timeOffset="6668.19">16953 2791 617 0,'0'0'0'0,"0"0"0"0,0 0 0 0,0 0-1 0,0 0 1 15,0 0 0-15,3 9 0 0,-3-9-4 0,0 0 4 16,-14 9-3-16,-11 6 3 0,1 3-397 0</inkml:trace>
  <inkml:trace contextRef="#ctx0" brushRef="#br0" timeOffset="6864.17">16826 3657 763 0,'0'0'0'0,"0"0"0"15,0 5 0-15,0-5-9 0,0 0 9 0,2 10-8 16,-1-5 8-16,-1-5-5 0,0 0 5 0,2 13-5 15,2 2 5-15,-4-15-24 0,0 0 24 0,-4 9-24 0,4-9 24 16,0 0-456-16</inkml:trace>
  <inkml:trace contextRef="#ctx0" brushRef="#br0" timeOffset="7434.11">18126 2824 460 0,'0'0'0'0,"0"0"0"0,1-7 0 16,-1 7 12-16,0 0-12 0,0 0 13 0,8-5-13 15,-8 5 8-15,0 0-8 0,0 0 8 0,0 21-8 16,0-21 7-16,0 0-7 0,0 40 8 0,-13 29-8 16,13-69 10-16,0 0-10 0,-17 85 10 0,-12 19-10 15,29-104 18-15,0 0-18 0,-40 122 19 0,-8 19-19 16,48-141 29-16,0 0-29 0,-53 147 29 0,-5 14-29 0,58-161 38 15,0 0-38-15,-55 148 38 0,8-14-38 0,47-134 32 16,0 0-32-16,-36 109 32 0,13-24-32 0,23-85 24 16,0 0-24-16,-19 76 24 0,1-16-24 0,18-60 11 15,0 0-11-15,-14 45 11 0,6-17-11 0,8-28 5 0,0 0-5 16,-9 14 5-16,-2-4-5 0,1-1-579 0</inkml:trace>
  <inkml:trace contextRef="#ctx0" brushRef="#br0" timeOffset="8835.04">18168 2893 695 0,'0'0'0'0,"0"0"0"16,7 4 0-16,-7-4 0 0,0 0 0 0,23 9 0 15,19 3 0-15,-42-12 0 0,0 0 0 0,62 12 1 16,7-4-1-16,-69-8 0 0,0 0 0 0,79 7 1 0,13-7-1 16,-92 0 12-16,0 0-12 0,101-3 12 0,4-6-12 15,-105 9 33-15,0 0-33 0,115-8 33 0,10-4-33 16,-125 12 41-16,0 0-41 0,131-13 42 0,6 1-42 16,-137 12 41-16,0 0-41 0,156-10 41 0,18-4-41 15,-174 14 32-15,0 0-32 0,184-12 32 0,-4 0-32 16,-180 12 31-16,0 0-31 0,183-12 31 0,4 0-31 15,-187 12 36-15,0 0-36 0,185-11 37 0,0 3-37 16,-185 8 41-16,0 0-41 0,186-9 41 0,-1 0-41 0,-185 9 38 16,0 0-38-16,194-12 38 0,3 5-38 0,-197 7 30 15,0 0-30-15,198-12 31 0,3-3-31 0,-201 15 33 0,0 0-33 16,201-13 33-16,4 8-33 0,-205 5 32 0,0 0-32 16,204-7 33-16,1 2-33 0,-205 5 32 0,0 0-32 15,206-3 33-15,-1-3-33 0,-205 6 29 0,0 0-29 16,203-6 30-16,-2-7-30 0,-201 13 22 0,0 0-22 0,201-15 23 15,4-2-23-15,-205 17 18 0,0 0-18 0,199-16 18 16,-7-1-18-16,-192 17 14 0,0 0-14 16,194-16 15-16,2-3-15 0,-196 19 12 0,0 0-12 0,199-14 13 15,-5-5-13-15,-194 19 11 0,0 0-11 0,196-17 11 16,-2-6-11-16,-194 23 10 0,0 0-10 0,191-24 10 16,-6-2-10-16,-185 26 11 0,0 0-11 0,189-24 12 15,3 5-12-15,-192 19 10 0,0 0-10 0,187-17 11 16,-5-2-11-16,-182 19 12 0,0 0-12 0,179-18 12 15,7-1-12-15,-186 19 11 0,0 0-11 0,181-17 11 16,-4 1-11-16,-177 16 9 0,0 0-9 0,167-15 9 0,1-1-9 16,-168 16 8-16,0 0-8 0,159-14 9 15,-8-5-9-15,-151 19 7 0,0 0-7 0,140-17 7 0,-13-2-7 16,-127 19 5-16,0 0-5 0,118-16 6 0,-11 8-6 16,-107 8 3-16,0 0-3 0,97-9 4 0,-8 0-4 15,-89 9 2-15,0 0-2 0,77-6 3 0,-8 6-3 16,-69 0 2-16,0 0-2 0,58 0 2 0,-17 3-2 15,-41-3 2-15,0 0-2 0,33 9 2 0,-3 3-2 16,-30-12 2-16,0 0-2 0,27 21 2 0,-8 6-2 0,-19-27 1 16,0 0-1-16,14 37 1 0,-8 14-1 0,-6-51 1 15,0 0-1-15,-4 66 1 0,-7 19-1 0,11-85 0 16,0 0 0-16,-12 95 1 0,-4 4-1 0,16-99 0 0,0 0 0 16,-14 107 1-16,2 7-1 0,12-114 0 0,0 0 0 15,-11 116 1-15,6-10-1 0,5-106 0 0,0 0 0 16,-2 105 1-16,4 8-1 0,-2-113 1 0,0 0-1 0,3 111 2 15,-1-7-2-15,-2-104 1 0,0 0-1 0,-3 100 2 16,-6 2-2-16,9-102 1 0,0 0-1 0,-14 92 2 16,-4-11-2-16,18-81 1 0,0 0-1 15,-23 73 2-15,-3-20-2 0,26-53 2 0,0 0-2 0,-36 47 2 16,-13-9-2-16,49-38 1 0,0 0-1 0,-60 31 1 16,-21-10-1-16,81-21 1 0,0 0-1 0,-90 19 1 15,-5-2-1-15,95-17 1 0,0 0-1 0,-113 9 1 16,-18-5-1-16,131-4 2 0,0 0-2 0,-144 0 3 15,-12-6-3-15,156 6 4 0,0 0-4 0,-179-7 4 16,-14 2-4-16,193 5 6 0,0 0-6 0,-203-3 6 16,-6 3-6-16,209 0 7 0,0 0-7 0,-226 0 7 0,-9-4-7 15,235 4 7-15,0 0-7 0,-243-5 7 0,3 2-7 16,240 3 7-16,0 0-7 0,-238 0 8 0,5 3-8 16,233-3 7-16,0 0-7 0,-242 2 8 0,-1 1-8 15,243-3 5-15,0 0-5 0,-242 9 6 0,8 10-6 16,234-19 5-16,0 0-5 0,-237 21 6 0,-4-6-6 15,241-15 4-15,0 0-4 0,-244 12 5 0,-3 1-5 16,247-13 3-16,0 0-3 0,-245 12 3 0,5 0-3 16,240-12 1-16,0 0-1 0,-238 8 2 0,5 5-2 0,233-13 0 15,0 0 0-15,-229 12 1 0,0 0-1 0,229-12 0 16,0 0 0-16,-230 15 1 0,3-2-1 0,227-13 0 16,0 0 0-16,-223 15 1 0,5 6-1 0,218-21 0 15,0 0 0-15,-205 15 1 0,6-2-1 0,199-13 0 0,0 0 0 16,-192 13 1-16,12 6-1 0,180-19 0 0,0 0 0 15,-170 16 1-15,10-7-1 0,160-9 0 0,0 0 0 16,-150 12 1-16,0 0-1 0,150-12 1 0,0 0-1 0,-138 9 1 16,10-3-1-16,128-6 1 0,0 0-1 15,-113 2 1-15,7 2-1 0,106-4 0 0,0 0 0 0,-94 3 1 16,4-3-1-16,90 0 0 0,0 0 0 0,-79 0 1 16,10-3-1-16,69 3 0 0,0 0 0 0,-62-4 1 15,11 4-1-15,51 0 0 0,0 0 0 0,-38-2 1 16,16-1-1-16,22 3 0 0,0 0 0 0,-16-3 0 15,4-1 0-15,12 4 1 0,0 0-1 0,-14-14 2 16,-2-13-2-16,16 27 2 0,0 0-2 0,-9-44 2 16,2-4-2-16,7 48 3 0,0 0-3 0,-1-57 3 15,2-13-3-15,-1 70 4 0,0 0-4 0,7-69 4 16,4 2-4-16,-11 67 3 0,0 0-3 0,14-66 4 0,-2 7-4 16,-12 59 2-16,0 0-2 0,9-50 3 0,-5 15-3 15,-4 35 0-15,0 0 0 0,-7-33 0 0,-11 1 0 16,0-5-1573-16</inkml:trace>
  <inkml:trace contextRef="#ctx0" brushRef="#br0" timeOffset="10650.29">15489 8750 449 0,'0'0'0'0,"0"0"0"16,0 0 0-16,0 0 20 0,0 0-20 0,0 0 20 16,0 0-20-16,0 0 46 0,0 0-46 0,0 0 47 15,0 0-47-15,0 0 49 0,0 0-49 0,0 0 50 16,0 0-50-16,0 0 45 0,0 0-45 0,0 0 45 15,0 0-45-15,0 0 30 0,0 0-30 0,0 0 30 16,0 0-30-16,0 0 22 0,0 0-22 0,0 0 22 16,0 0-22-16,0 0 19 0,0 0-19 0,0 0 20 15,0 0-20-15,0 0 17 0,0 0-17 0,23 14 18 16,8-8-18-16,-31-6 21 0,0 0-21 0,41 7 22 16,1-1-22-16,-42-6 22 0,0 0-22 0,48 3 23 0,1-6-23 15,-49 3 25-15,0 0-25 0,43-6 26 0,-5 6-26 16,-38 0 33-16,0 0-33 0,32-1 34 0,-4-5-34 15,-28 6 34-15,0 0-34 0,27-5 34 0,-4 4-34 16,-23 1 31-16,0 0-31 0,21 0 31 0,-2 0-31 16,-19 0 28-16,0 0-28 0,18 0 29 0,-4 0-29 15,-14 0 24-15,0 0-24 0,14 0 24 0,4 0-24 0,-18 0 21 16,0 0-21-16,19 0 22 0,-3-2-22 0,-16 2 17 16,0 0-17-16,9-4 17 0,2 1-17 0,-11 3 16 15,0 0-16-15,14 0 17 0,3 0-17 0,-17 0 14 16,0 0-14-16,21 0 14 0,-1-2-14 0,-20 2 9 0,0 0-9 15,21-3 9-15,7 3-9 0,-28 0 8 0,0 0-8 16,30 0 8-16,-3-4-8 0,-27 4 8 0,0 0-8 16,24 0 8-16,6-3-8 0,-30 3 6 0,0 0-6 15,32-2 7-15,5 0-7 0,-37 2 6 0,0 0-6 0,28-1 7 16,-6 2-7-16,-22-1 5 0,0 0-5 0,22 2 6 16,5 0-6-16,-27-2 3 0,0 0-3 0,23-2 4 15,-5-1-4-15,-18 3 3 0,0 0-3 0,14 0 3 16,-4 0-3-16,-10 0 1 0,0 0-1 0,11 1 2 15,-1-1-2-15,-10 0 1 0,0 0-1 0,6 0 2 16,-6 0-2-16,0 0 1 0,0 0-1 0,7 0 1 16,-7 0-1-16,0 0 1 0,0 0-1 0,0 0 1 15,0 0-1-15,0 0 1 0,0 0-1 0,7 0 1 16,-7 0-1-16,0 0 0 0,0 0 0 0,0 0 1 16,0 0-1-16,0 0 0 0,0 0 0 0,-7-1 1 0,-6-3-1 15,13 4 0-15,0 0 0 0,-28-9 1 0,-16 6-1 16,44 3 0-16,0 0 0 0,-55 0 1 0,2 0-1 15,53 0 0-15,0 0 0 0,-51 0 1 0,2 3-1 16,49-3 0-16,0 0 0 0,-46 6 1 0,2 1-1 16,44-7 0-16,0 0 0 0,-46 5 0 0,6 3 0 15,40-8 0-15,0 0 0 0,-36 7 0 0,10-7 0 16,26 0 0-16,0 0 0 0,-16 0 0 0,5 4 0 0,11-4 0 16,0 0 0-16,0 0 0 0,0 0 0 0,0 0-2 15,0 0 2-15,0 0-1 0,30 2 1 0,-30-2-5 16,0 0 5-16,37-2-5 0,11-9 5 0,-48 11-8 0,0 0 8 15,55-10-7-15,3 3 7 0,-58 7-14 0,0 0 14 16,60-9-13-16,2-1 13 0,-62 10-18 0,0 0 18 16,61-9-17-16,-2 1 17 0,-59 8-20 0,0 0 20 15,44-9-20-15,-23 2 20 0,-21 7-12 0,0 0 12 0,10-2-12 16,-10 2 12-16,0 0-5 0,0 0 5 16,11 0-5-16,-11 0 5 0,0 0-2 0,0 0 2 0,0 0-2 15,0 0 2-15,0 0-1 0,0 0 1 0,0 0 0 16,-9 0 0-16,9 0 0 0,0 0 0 0,-12 6 0 15,-4-1 0-15,16-5 0 0,0 0 0 0,-23 10 0 16,-5 2 0-16,28-12-4 0,0 0 4 0,-32 21-3 16,2 3 3-16,30-24-17 0,0 0 17 0,-23 28-16 15,9 5 16-15,0-4-1018 0</inkml:trace>
  <inkml:trace contextRef="#ctx0" brushRef="#br0" timeOffset="15767.04">17489 8786 303 0,'0'0'0'16,"0"0"0"-16,0 5 0 0,0-5 2 0,0 0-2 0,0 0 2 16,0 0-2-16,0 0 3 0,0 0-3 0,0 7 3 15,0-7-3-15,0 0 24 0,0 0-24 0,0 0 24 16,0 0-24-16,0 0 59 0,0 0-59 0,0 0 59 15,0 0-59-15,0 0 66 0,0 0-66 0,0 0 67 16,0 0-67-16,0 0 60 0,0 0-60 0,0 0 61 16,0 0-61-16,0 0 55 0,0 0-55 0,0 0 56 15,5 0-56-15,-5 0 44 0,0 0-44 0,9 0 44 16,14 2-44-16,-23-2 45 0,0 0-45 0,35 2 45 16,-1-2-45-16,-34 0 49 0,0 0-49 0,39 0 49 15,3 0-49-15,-42 0 45 0,0 0-45 0,48-2 46 16,-3 0-46-16,-45 2 47 0,0 0-47 0,50-3 47 15,-4 3-47-15,-46 0 44 0,0 0-44 0,49 0 44 0,4 3-44 16,-53-3 42-16,0 0-42 0,55 2 42 0,-6-4-42 16,-49 2 38-16,0 0-38 0,51 0 38 0,2-3-38 15,-53 3 32-15,0 0-32 0,57 0 33 0,-1 0-33 16,-56 0 29-16,0 0-29 0,56 0 29 0,-3-4-29 16,-53 4 24-16,0 0-24 0,50-3 25 0,-4 1-25 15,-46 2 24-15,0 0-24 0,45 0 24 0,5-3-24 0,-50 3 21 16,0 0-21-16,49-4 21 0,-3 2-21 0,-46 2 17 15,0 0-17-15,44-1 17 0,-5-1-17 0,-39 2 16 16,0 0-16-16,39-4 17 0,1-1-17 0,-40 5 14 0,0 0-14 16,36-7 14-16,-8 2-14 0,-28 5 14 0,0 0-14 15,26-3 15-15,11-1-15 0,-37 4 13 0,0 0-13 16,39-3 13-16,-7-1-13 0,-32 4 11 0,0 0-11 16,32-1 12-16,3-6-12 0,-35 7 12 0,0 0-12 0,35-6 13 15,2-2-13-15,-37 8 11 0,0 0-11 0,34-4 11 16,-4 1-11-16,-30 3 12 0,0 0-12 0,33 0 13 15,8 0-13-15,-41 0 11 0,0 0-11 0,39 0 12 16,-8-4-12-16,-31 4 10 0,0 0-10 0,34-3 11 16,10 1-11-16,-44 2 8 0,0 0-8 0,48-3 9 15,-2 3-9-15,-46 0 8 0,0 0-8 0,42 0 8 16,4 0-8-16,-46 0 6 0,0 0-6 0,47 3 7 16,-4 1-7-16,-43-4 6 0,0 0-6 0,47 5 7 15,-3-2-7-15,-44-3 5 0,0 0-5 0,48 2 6 16,5 2-6-16,-53-4 5 0,0 0-5 0,49 3 6 15,6 0-6-15,-55-3 5 0,0 0-5 0,55 4 5 0,3 1-5 16,-58-5 4-16,0 0-4 0,51 7 4 0,-3 2-4 16,-48-9 4-16,0 0-4 0,49 5 5 0,6 2-5 15,-55-7 5-15,0 0-5 0,56 8 5 0,2-2-5 16,-58-6 4-16,0 0-4 0,55 7 5 0,-6 1-5 16,-49-8 5-16,0 0-5 0,45 11 5 0,-8-3-5 15,-37-8 4-15,0 0-4 0,38 9 4 0,8-6-4 0,-46-3 4 16,0 0-4-16,46 6 5 0,4 1-5 15,-50-7 5-15,0 0-5 0,52 3 5 0,-2 2-5 0,-50-5 4 0,0 0-4 16,47 0 5-16,-6 4-5 0,-41-4 5 0,0 0-5 16,39 3 5-16,1 2-5 0,-40-5 4 0,0 0-4 15,41 4 5-15,1-3-5 0,-42-1 4 0,0 0-4 16,43 2 5-16,-1-4-5 0,-42 2 5 0,0 0-5 16,39-1 5-16,-4 1-5 0,-35 0 4 0,0 0-4 15,37 0 5-15,4-4-5 0,-41 4 6 0,0 0-6 0,35-5 6 16,-10 2-6-16,-25 3 8 0,0 0-8 0,28 0 8 15,9-7-8-15,-37 7 8 0,0 0-8 0,32-5 9 16,-9 5-9-16,-23 0 6 0,0 0-6 0,24-4 6 16,3-1-6-16,-27 5 6 0,0 0-6 0,28-4 6 15,-5 1-6-15,-23 3 5 0,0 0-5 0,25-5 5 16,5 1-5-16,-30 4 5 0,0 0-5 0,30-3 5 16,-2-1-5-16,-28 4 3 0,0 0-3 0,26-3 4 15,6 1-4-15,-32 2 3 0,0 0-3 0,30-3 3 16,-9-2-3-16,-21 5 1 0,0 0-1 0,21-4 2 0,8 1-2 15,-29 3 1-15,0 0-1 0,30-9 2 16,-4 5-2-16,-26 4 2 0,0 0-2 0,23 0 2 0,0-3-2 16,-23 3 1-16,0 0-1 0,21-3 2 0,14 1-2 15,-35 2 1-15,0 0-1 0,36-4 2 0,-6-1-2 16,-30 5 1-16,0 0-1 0,26-3 2 0,6-1-2 16,-32 4 1-16,0 0-1 0,30-3 2 0,-6-1-2 15,-24 4 1-15,0 0-1 0,25-1 2 0,3-3-2 0,-28 4 2 16,0 0-2-16,29-3 3 0,-5 1-3 0,-24 2 3 15,0 0-3-15,23-2 3 0,4 0-3 0,-27 2 2 16,0 0-2-16,30-3 2 0,-4 0-2 0,-26 3 2 0,0 0-2 16,30-4 3-16,4 2-3 0,-34 2 3 0,0 0-3 15,35-3 4-15,9-4-4 0,-44 7 3 0,0 0-3 16,42-5 3-16,-5 5-3 0,-37 0 3 0,0 0-3 16,34-4 4-16,-2 1-4 0,-32 3 3 0,0 0-3 15,31-2 4-15,3 2-4 0,-34 0 3 0,0 0-3 16,32-3 3-16,1-3-3 0,-33 6 2 0,0 0-2 0,30-3 2 15,-3 0-2-15,-27 3 1 0,0 0-1 0,26 0 1 16,2-4-1-16,-28 4 0 0,0 0 0 0,28-2 1 16,1-1-1-16,-29 3 1 0,0 0-1 0,33-4 2 15,-1 1-2-15,-32 3 1 0,0 0-1 0,32-2 2 16,-6 1-2-16,-26 1 2 0,0 0-2 0,23 0 2 16,-5 0-2-16,-18 0 3 0,0 0-3 0,19 0 3 15,8 0-3-15,-27 0 3 0,0 0-3 0,23 0 3 16,-1 0-3-16,-22 0 1 0,0 0-1 0,20 1 2 0,-1 1-2 15,-19-2 1-15,0 0-1 0,20 3 1 0,3-3-1 16,-23 0 0-16,0 0 0 0,23 4 1 0,-1-4-1 16,-22 0 0-16,0 0 0 0,23 3 1 0,0-1-1 15,-23-2 0-15,0 0 0 0,21 4 1 0,1-4-1 16,-22 0 0-16,0 0 0 0,24 0 0 0,6 0 0 16,-30 0 0-16,0 0 0 0,32 3 0 0,-12 0 0 15,-20-3 0-15,0 0 0 0,21 6 0 0,0 1 0 16,-21-7 0-16,0 0 0 0,21 5 0 0,0-2 0 0,-21-3 0 15,0 0 0-15,20 4 0 0,10 4 0 0,-30-8 0 16,0 0 0-16,28 9 0 0,-2-4 0 0,-26-5 0 16,0 0 0-16,27 7 0 0,4-2 0 0,-31-5 0 15,0 0 0-15,32 11 0 0,-4-6 0 0,-28-5-1 0,0 0 1 16,27 7 0-16,1-5 0 0,-28-2 0 0,0 0 0 16,30 3 0-16,-5 0 0 0,-25-3 0 0,0 0 0 15,24 4 0-15,1-1 0 0,-25-3-1 0,0 0 1 16,27 6 0-16,-4-6 0 0,-23 0-1 0,0 0 1 0,21 3 0 15,2-1 0-15,-23-2 0 0,0 0 0 0,23 2 0 16,-4-2 0-16,-19 0 0 0,0 0 0 0,21 1 0 16,4 3 0-16,-25-4 0 0,0 0 0 0,25 3 0 15,-4-6 0-15,-21 3 0 0,0 0 0 0,21 0 0 16,2 0 0-16,-23 0 0 0,0 0 0 0,25 3 0 16,-1 1 0-16,-24-4 0 0,0 0 0 0,25 1 1 15,-13-2-1-15,-12 1 0 0,0 0 0 0,16-2 1 16,12 0-1-16,-28 2 0 0,0 0 0 0,27 0 1 15,-10 0-1-15,-17 0 0 0,0 0 0 0,16 0 1 16,2 0-1-16,-18 0 0 0,0 0 0 0,21 0 0 0,2 0 0 16,-23 0 0-16,0 0 0 0,25 0 0 0,3 0 0 15,-28 0 0-15,0 0 0 0,26-3 1 0,-8-1-1 16,-18 4 0-16,0 0 0 0,23 0 1 0,5 4-1 16,-28-4 0-16,0 0 0 0,35 0 1 0,4 0-1 15,-39 0 1-15,0 0-1 0,36 0 1 0,-12 3-1 16,-24-3 1-16,0 0-1 0,27 0 1 0,3 4-1 15,-30-4 1-15,0 0-1 0,31 1 1 0,-2-2-1 0,-29 1 1 16,0 0-1-16,26-2 1 0,-1 0-1 0,-25 2 1 16,0 0-1-16,23 0 1 0,-2 0-1 0,-21 0 1 15,0 0-1-15,25 0 1 0,6 0-1 0,-31 0 1 0,0 0-1 16,32-3 1-16,-7-1-1 0,-25 4 2 0,0 0-2 16,25-1 2-16,4-3-2 0,-29 4 1 0,0 0-1 15,30-7 2-15,-7 4-2 0,-23 3 1 0,0 0-1 16,25-2 2-16,10-5-2 0,-35 7 1 0,0 0-1 0,32-5 2 15,-11 1-2-15,-21 4 1 0,0 0-1 0,18-3 2 16,-4-1-2-16,-14 4 1 0,0 0-1 0,19-1 1 16,4-3-1-16,-23 4 1 0,0 0-1 0,22-3 2 15,-3-2-2-15,-19 5 2 0,0 0-2 0,19-7 2 16,3 1-2-16,-22 6 3 0,0 0-3 0,22-3 3 16,3-2-3-16,-25 5 4 0,0 0-4 0,27-7 4 15,-1 2-4-15,-26 5 3 0,0 0-3 0,27-2 4 16,-1 0-4-16,-26 2 3 0,0 0-3 0,28 0 4 15,9 0-4-15,-37 0 3 0,0 0-3 0,37 0 3 16,-5 0-3-16,-32 0 1 0,0 0-1 0,28 0 2 16,0 0-2-16,-28 0 1 0,0 0-1 0,32 0 2 0,5 2-2 15,-37-2 0-15,0 0 0 0,37 3 1 0,-8 1-1 16,-29-4 0-16,0 0 0 0,33 0 0 0,16 0 0 16,-49 0-1-16,0 0 1 0,50 3 0 0,-6-1 0 15,-44-2-1-15,0 0 1 0,39 7 0 0,3-2 0 16,-42-5-1-16,0 0 1 0,44 7 0 0,2 0 0 15,-46-7 0-15,0 0 0 0,46 5 0 0,0-1 0 0,-46-4 0 16,0 0 0-16,47 3 0 0,8 6 0 0,-55-9 0 16,0 0 0-16,58 5 0 0,0 2 0 0,-58-7-1 0,0 0 1 15,55 9 0-15,-9-4 0 0,-46-5-1 0,0 0 1 16,46 7 0-16,0 0 0 0,-46-7-1 0,0 0 1 16,47 8 0-16,5-4 0 0,-52-4 0 0,0 0 0 15,51 5 0-15,2 0 0 0,-53-5 0 0,0 0 0 16,54 7 0-16,6 2 0 0,-60-9 0 0,0 0 0 15,53 8 0-15,-14-1 0 0,-39-7 0 0,0 0 0 16,42 4 0-16,11-3 0 0,-53-1 0 0,0 0 0 0,57 4 0 16,-4 3 0-16,-53-7 0 0,0 0 0 0,47 5 0 15,-1-1 0-15,-46-4 0 0,0 0 0 0,39 0 0 16,-7 3 0-16,-32-3 0 0,0 0 0 0,31 3 1 16,5-1-1-16,-36-2 0 0,0 0 0 0,33 0 1 15,-6 0-1-15,-27 0 1 0,0 0-1 0,24-2 2 16,8-1-2-16,-32 3 2 0,0 0-2 0,30-7 3 15,-3 4-3-15,-27 3 3 0,0 0-3 0,24-2 4 16,3-5-4-16,-27 7 5 0,0 0-5 0,28-5 5 0,-2-2-5 16,-26 7 5-16,0 0-5 0,23-5 5 15,-2 1-5-15,-21 4 4 0,0 0-4 0,22-7 5 0,-5 6-5 16,-17 1 4-16,0 0-4 0,21-4 5 0,2-3-5 16,-23 7 4-16,0 0-4 0,20-9 4 0,-4 4-4 15,-16 5 3-15,0 0-3 0,15-7 4 0,5 2-4 16,-20 5 3-16,0 0-3 0,21-12 3 0,-2 2-3 15,-19 10 2-15,0 0-2 0,22-12 3 0,6-2-3 16,-28 14 3-16,0 0-3 0,28-16 3 0,-7 4-3 0,-21 12 3 16,0 0-3-16,20-12 4 0,1 0-4 0,-21 12 4 15,0 0-4-15,25-19 5 0,4-5-5 0,-29 24 5 16,0 0-5-16,27-23 5 0,-11 9-5 0,-16 14 5 0,0 0-5 16,12-12 6-16,1-2-6 0,-13 14 4 0,0 0-4 15,14-15 4-15,0-4-4 0,-14 19 3 0,0 0-3 16,12-23 4-16,-3-1-4 0,-9 24 2 0,0 0-2 15,7-24 2-15,0 1-2 0,-7 23 1 0,0 0-1 16,7-21 2-16,0 1-2 0,-7 20 2 0,0 0-2 0,7-23 3 16,-2 2-3-16,-5 21 4 0,0 0-4 0,4-24 5 15,0-5-5-15,-4 29 2 0,0 0-2 0,5-35 3 16,-2 9-3-16,-3 26 2 0,0 0-2 0,-1-28 2 16,-3 3-2-16,4 25 1 0,0 0-1 0,-3-25 1 15,-6 6-1-15,9 19 1 0,0 0-1 0,-11-19 1 16,2 2-1-16,9 17 1 0,0 0-1 0,-5-12 2 15,1 0-2-15,4 12 0 0,0 0 0 0,-7-11 1 16,-8-1-1-16,15 12 0 0,0 0 0 0,-22-14 1 16,-1 2-1-16,23 12 0 0,0 0 0 0,-30-12 0 0,-8 0 0 15,38 12 0-15,0 0 0 0,-46-17 0 0,-9-2 0 16,55 19 0-16,0 0 0 0,-62-19 0 0,1 1 0 16,61 18-2-16,0 0 2 0,-59-15-1 0,1 6 1 15,58 9-3-15,0 0 3 0,-54-12-3 0,-3 0 3 16,57 12-3-16,0 0 3 0,-55-12-3 0,3 5 3 15,52 7-3-15,0 0 3 0,-50-5-3 0,4-4 3 16,46 9-3-16,0 0 3 0,-51-12-2 0,-5 1 2 0,56 11-3 16,0 0 3-16,-62-10-3 0,5 0 3 0,57 10-4 15,0 0 4-15,-51-5-3 0,-2 1 3 0,53 4-4 16,0 0 4-16,-51-5-3 0,5 1 3 0,46 4-4 16,0 0 4-16,-45-7-4 0,0 6 4 0,45 1-4 0,0 0 4 15,-47 0-3-15,-6 1 3 0,53-1-5 0,0 0 5 16,-55 4-5-16,2-1 5 0,53-3-6 0,0 0 6 15,-46 2-6-15,4-2 6 0,42 0-8 0,0 0 8 16,-40 0-7-16,-3 2 7 0,43-2-7 0,0 0 7 16,-42 0-7-16,1 0 7 0,41 0-7 0,0 0 7 0,-40 2-7 15,-1 1 7-15,41-3-6 0,0 0 6 0,-47 0-6 16,-5 0 6-16,52 0-4 0,0 0 4 0,-51-5-3 16,2 1 3-16,49 4-2 0,0 0 2 0,-48-3-2 15,-1-1 2-15,49 4-1 0,0 0 1 0,-50-3-1 16,-1 1 1-16,51 2-1 0,0 0 1 0,-54-3 0 15,-3-2 0-15,57 5-1 0,0 0 1 0,-58-4 0 16,3 1 0-16,55 3-1 0,0 0 1 0,-58-9 0 16,-4 2 0-16,62 7-1 0,0 0 1 0,-65-9 0 15,-7-3 0-15,72 12-1 0,0 0 1 0,-74-8-1 0,3-1 1 16,71 9-1-16,0 0 1 0,-65-3-1 0,0 3 1 16,65 0-2-16,0 0 2 0,-69-4-1 0,-5 1 1 15,74 3-2-15,0 0 2 0,-78-2-1 0,0 4 1 16,78-2-2-16,0 0 2 0,-74 3-1 0,6-6 1 15,68 3-2-15,0 0 2 0,-71-2-1 0,-1 4 1 16,72-2-1-16,0 0 1 0,-74 3-1 0,3 1 1 0,71-4-1 16,0 0 1-16,-69 0-1 0,6 0 1 0,63 0-1 15,0 0 1-15,-60 5-1 0,3 2 1 0,57-7-1 16,0 0 1-16,-60 8-1 0,2 1 1 0,58-9-1 16,0 0 1-16,-62 10-1 0,6-1 1 0,56-9-2 0,0 0 2 15,-55 9-2-15,2-4 2 0,53-5-3 0,0 0 3 16,-49 7-2-16,1 0 2 0,48-7-3 0,0 0 3 15,-47 8-2-15,-6-4 2 0,53-4-4 0,0 0 4 16,-53 5-3-16,0-5 3 0,53 0-3 0,0 0 3 16,-51 0-3-16,5 5 3 0,46-5-3 0,0 0 3 0,-48 7-3 15,1-2 3-15,47-5-3 0,0 0 3 0,-51 2-2 16,-4-4 2-16,55 2-2 0,0 0 2 0,-58-1-2 16,0 2 2-16,58-1-3 0,0 0 3 0,-64 2-2 15,2-5 2-15,62 3-4 0,0 0 4 0,-63-4-3 16,-4-4 3-16,67 8-2 0,0 0 2 0,-73-7-2 15,-4 1 2-15,77 6-3 0,0 0 3 0,-78-7-2 16,-3 2 2-16,81 5-4 0,0 0 4 0,-88-3-3 16,-2-6 3-16,90 9-3 0,0 0 3 0,-97-10-3 15,-5 5 3-15,102 5-2 0,0 0 2 0,-103-9-2 0,-4-7 2 16,107 16-1-16,0 0 1 0,-113-12-1 0,-4 0 1 16,117 12-1-16,0 0 1 0,-121-9-1 0,-3-1 1 15,124 10-1-15,0 0 1 0,-130-12 0 0,-6 2 0 16,136 10 0-16,0 0 0 0,-145-11 0 0,-3-1 0 15,148 12 0-15,0 0 0 0,-152-12 0 0,6-2 0 16,146 14 0-16,0 0 0 0,-145-12 0 0,-3 0 0 0,148 12 0 16,0 0 0-16,-143-7 0 0,-1-2 0 15,144 9 0-15,0 0 0 0,-138-3 0 0,6-2 0 0,132 5 0 16,0 0 0-16,-129-2 0 0,2 2 0 0,127 0-1 16,0 0 1-16,-122 2 0 0,6-1 0 0,116-1-1 15,0 0 1-15,-113 4-1 0,0-1 1 0,113-3-1 0,0 0 1 16,-106 6-1-16,13-3 1 0,93-3-2 0,0 0 2 15,-94 3-1-15,-1 3 1 0,95-6-2 0,0 0 2 16,-90 7-1-16,7-4 1 0,83-3-2 0,0 0 2 16,-81 5-1-16,9-5 1 0,72 0-1 0,0 0 1 15,-73 4-1-15,-2 1 1 0,75-5-1 0,0 0 1 16,-69 7 0-16,-2-2 0 0,71-5-1 0,0 0 1 16,-65 3-1-16,7 1 1 0,58-4-1 0,0 0 1 0,-60 0-1 15,2-4 1-15,58 4-1 0,0 0 1 0,-59 0-1 16,3 6 1-16,56-6-1 0,0 0 1 0,-55 7-1 15,4-2 1-15,51-5-1 0,0 0 1 0,-51 7-1 16,2-4 1-16,49-3-1 0,0 0 1 0,-53 0-1 16,-2 2 1-16,55-2-1 0,0 0 1 0,-55 2 0 15,6-4 0-15,49 2-1 0,0 0 1 0,-53-2 0 16,0 4 0-16,53-2-1 0,0 0 1 0,-53 3 0 0,6 1 0 16,47-4-1-16,0 0 1 0,-46 0 0 0,-6 0 0 15,52 0 0-15,0 0 0 0,-49-4 0 0,1 4 0 16,48 0 0-16,0 0 0 0,-45 0 0 0,2 4 0 15,43-4 0-15,0 0 0 0,-44 0 0 0,-5 0 0 16,49 0 0-16,0 0 0 0,-44 3 0 0,7-1 0 16,37-2 0-16,0 0 0 0,-36 2 0 0,1-2 0 15,35 0 0-15,0 0 0 0,-33 0 0 0,3 1 0 0,30-1 0 16,0 0 0-16,-29 4 0 0,-2-4 0 0,31 0 0 16,0 0 0-16,-32 3 0 0,9-3 0 0,23 0 0 15,0 0 0-15,-18 2 0 0,-5 0 0 0,23-2 0 0,0 0 0 16,-21 2 0-16,11-2 0 0,10 0 0 15,0 0 0-15,-7 0 0 0,7 0 0 0,0 0-1 0,0 0 1 16,-9 3 0-16,9-3 0 0,0 0-1 0,0 0 1 16,-9 3-1-16,9-3 1 0,0 0-1 0,0 0 1 15,0 0-1-15,-7 0 1 0,7 0-1 0,0 0 1 16,0 0-1-16,0 0 1 0,0 0-1 0,0 0 1 16,-7 0-1-16,7 0 1 0,0 0-1 0,0 0 1 0,0 0-1 15,0 0 1-15,0 0-1 0,0 0 1 0,-7 0 0 16,7 0 0-16,0 0-1 0,0 0 1 0,0 0 0 15,0 0 0-15,0 0-1 0,0 0 1 0,-7 0 0 16,7 0 0-16,0 0 0 0,0 0 0 0,0 0 0 16,0 0 0-16,0 0 0 0,0 0 0 0,0 0 0 15,0 0 0-15,0 0 0 0,0 0 0 0,0 0 0 16,0 0 0-16,0 0 0 0,0 0 0 0,0 0 0 0,0 0 0 16,0 0 0-16,0 0 0 0,0 0 0 0,0 0 0 15,0 0 0-15,0 0 0 0,0 0 0 0,0 0 0 16,0 0 0-16,0 0 0 0,0 0 1 0,0 0-1 15,0 0 0-15,0 0 0 0,0 0 1 0,0 0-1 16,0 0 0-16,0 0 0 0,0 0 1 0,0 0-1 16,0 0 0-16,0 0 0 0,3-8 0 0,8-15 0 15,1-1-1806-15</inkml:trace>
  <inkml:trace contextRef="#ctx0" brushRef="#br0" timeOffset="25704.04">7004 9958 225 0,'0'0'0'0,"0"0"0"0,0 0 0 15,0 0 3-15,0 0-3 0,0 0 3 0,0 0-3 16,0 0 32-16,0 0-32 0,0 0 32 0,0 0-32 0,0 0 44 16,0 0-44-16,0 0 44 0,0 0-44 0,0 0 56 15,0 0-56-15,0 0 56 0,0 0-56 0,0 0 43 16,0 0-43-16,0 0 44 0,0 0-44 0,0 0 35 15,0 0-35-15,0 0 35 0,0 0-35 0,0 0 28 16,0 0-28-16,0 0 28 0,0 0-28 0,0 0 25 0,0 0-25 16,0 0 26-16,0 0-26 0,0 0 22 0,0 0-22 15,0-18 23-15,20 15-23 0,-20 3 22 0,0 0-22 16,32 0 23-16,6 2-23 0,-38-2 25 0,0 0-25 0,37 0 25 16,-1-2-25-16,-36 2 25 0,0 0-25 0,37-2 25 15,9 2-25-15,-46 0 38 0,0 0-38 0,49 0 39 16,4-2-39-16,-53 2 37 0,0 0-37 0,58-3 38 15,-1-1-38-15,-57 4 36 0,0 0-36 0,61-1 36 16,-3-1-36-16,-58 2 29 0,0 0-29 0,64 0 29 16,-1 3-29-16,-63-3 22 0,0 0-22 0,59 2 22 15,-3-2-22-15,-56 0 26 0,0 0-26 0,57 2 26 16,-1 3-26-16,-56-5 21 0,0 0-21 0,56 5 21 16,-1 1-21-16,-55-6 21 0,0 0-21 0,50 3 22 15,-1-1-22-15,-49-2 24 0,0 0-24 0,49 3 25 16,-6 4-25-16,-43-7 22 0,0 0-22 0,44 9 22 0,-4-4-22 15,-40-5 20-15,0 0-20 0,41 7 21 0,-4-7-21 16,-37 0 19-16,0 0-19 0,35 0 19 0,-3 0-19 16,-32 0 16-16,0 0-16 0,32 3 16 0,-1 1-16 15,-31-4 13-15,0 0-13 0,32 2 14 0,-5-2-14 16,-27 0 15-16,0 0-15 0,23 0 16 0,5 3-16 16,-28-3 14-16,0 0-14 0,30 0 14 0,-5 0-14 15,-25 0 14-15,0 0-14 0,24-3 14 0,1-1-14 16,-25 4 14-16,0 0-14 0,26-2 15 0,1 2-15 0,-27 0 11 15,0 0-11-15,26 2 12 0,2 0-12 0,-28-2 10 16,0 0-10-16,22 2 11 0,1 1-11 0,-23-3 8 0,0 0-8 16,24 0 8-16,6 0-8 0,-30 0 9 0,0 0-9 15,27 0 10-15,-3 2-10 0,-24-2 10 0,0 0-10 16,25 1 11-16,-2 1-11 0,-23-2 10 0,0 0-10 16,23 0 10-16,3 0-10 0,-26 0 10 0,0 0-10 15,23 0 10-15,4 0-10 0,-27 0 8 0,0 0-8 0,28 0 8 16,0 0-8-16,-28 0 6 0,0 0-6 0,30 2 7 15,2 0-7-15,-32-2 7 0,0 0-7 0,28 3 8 16,2-3-8-16,-30 0 8 0,0 0-8 0,28 2 8 16,-1 0-8-16,-27-2 8 0,0 0-8 0,23 3 8 15,3 2-8-15,-26-5 8 0,0 0-8 0,25 0 8 16,1 0-8-16,-26 0 8 0,0 0-8 0,30 2 8 16,-1 1-8-16,-29-3 6 0,0 0-6 0,26 2 7 15,1-2-7-15,-27 0 5 0,0 0-5 0,24 0 6 16,3-2-6-16,-27 2 4 0,0 0-4 0,28-3 5 15,7 3-5-15,-35 0 5 0,0 0-5 0,35 2 5 0,3-1-5 16,-38-1 4-16,0 0-4 0,38 2 4 0,-4 0-4 16,-34-2 4-16,0 0-4 0,35 0 5 0,-3 0-5 15,-32 0 5-15,0 0-5 0,35 0 5 0,-1 0-5 16,-34 0 5-16,0 0-5 0,35 0 6 0,0 0-6 16,-35 0 5-16,0 0-5 0,35 0 5 0,8 0-5 15,-43 0 5-15,0 0-5 0,44 0 6 0,-7 0-6 0,-37 0 4 16,0 0-4-16,41 0 5 0,3 0-5 0,-44 0 5 15,0 0-5-15,42 0 5 0,-3-2-5 0,-39 2 4 16,0 0-4-16,37-3 4 0,-5-1-4 0,-32 4 3 0,0 0-3 16,31 0 4-16,1-3-4 0,-32 3 3 0,0 0-3 15,28-2 3-15,-1 2-3 0,-27 0 3 0,0 0-3 16,26 0 4-16,6 0-4 0,-32 0 3 0,0 0-3 16,30 0 3-16,-5 0-3 0,-25 0 4 0,0 0-4 15,26 0 4-15,-5 0-4 0,-21 0 3 0,0 0-3 0,25 0 4 16,-2 0-4-16,-23 0 3 0,0 0-3 15,21 0 3-15,2-2-3 0,-23 2 2 0,0 0-2 0,23-3 3 16,0 1-3-16,-23 2 2 0,0 0-2 0,21-3 2 16,2 3-2-16,-23 0 2 0,0 0-2 0,23 3 2 15,3-6-2-15,-26 3 1 0,0 0-1 0,27-2 1 16,5 0-1-16,-32 2 1 0,0 0-1 0,31 0 2 16,3 0-2-16,-34 0 2 0,0 0-2 0,35 0 2 15,-7-2-2-15,-28 2 2 0,0 0-2 0,30-3 3 16,2 3-3-16,-32 0 2 0,0 0-2 0,28-3 3 15,2 1-3-15,-30 2 2 0,0 0-2 0,28-2 3 0,2 0-3 16,-30 2 2-16,0 0-2 0,32 0 2 0,-4 0-2 16,-28 0 2-16,0 0-2 0,29 0 2 0,-5 0-2 15,-24 0 1-15,0 0-1 0,25 0 1 0,5-1-1 16,-30 1 1-16,0 0-1 0,23-2 2 0,0-2-2 16,-23 4 1-16,0 0-1 0,19 0 2 0,2 0-2 15,-21 0 1-15,0 0-1 0,22 0 2 0,1 0-2 16,-23 0 2-16,0 0-2 0,15 0 2 0,-2 0-2 0,-13 0 1 15,0 0-1-15,9 0 2 0,5 0-2 0,-14 0 1 16,0 0-1-16,12 0 2 0,-1 0-2 0,-11 0 1 16,0 0-1-16,7 0 1 0,0-1-1 0,-7 1 0 15,0 0 0-15,9-4 1 0,3 4-1 0,-12 0 0 0,0 0 0 16,9 2 1-16,0-2-1 0,-9 0 1 0,0 0-1 16,5 0 1-16,4 0-1 0,-9 0 1 0,0 0-1 15,8 0 1-15,-2 0-1 0,-6 0 1 0,0 0-1 0,0 0 2 16,17 0-2-16,-17 0 1 0,0 0-1 0,13 0 1 15,-4 0-1-15,-9 0 1 0,0 0-1 16,8 0 2-16,3 0-2 0,-11 0 1 0,0 0-1 0,12-2 2 16,2-1-2-16,-14 3 1 0,0 0-1 0,15-4 2 15,-3 1-2-15,-12 3 1 0,0 0-1 0,14-2 1 16,0 0-1-16,-14 2 1 0,0 0-1 0,14-1 1 16,7 1-1-16,-21 0 1 0,0 0-1 0,15 0 1 15,-3 0-1-15,-12 0 0 0,0 0 0 0,10 0 1 16,3-4-1-16,-13 4 0 0,0 0 0 0,14-3 1 15,-4 1-1-15,-10 2 0 0,0 0 0 0,8 0 1 16,2 0-1-16,-10 0 0 0,0 0 0 0,12 0 1 0,6 0-1 16,-18 0 0-16,0 0 0 0,14 0 1 0,-5 0-1 15,-9 0 0-15,0 0 0 0,9 0 1 0,0 0-1 16,-9 0 0-16,0 0 0 0,8 0 1 0,-8 0-1 16,0 0 0-16,0 0 0 0,11 0 1 0,-11 0-1 15,0 0 0-15,0 0 0 0,9 0 1 0,0-2-1 16,-9 2 1-16,0 0-1 0,9-1 1 0,-4 1-1 15,-5 0 1-15,0 0-1 0,0 0 1 0,0 0-1 0,0 0 1 16,0 0-1-16,9 1 1 0,-9-1-1 0,0 0 1 16,0 0-1-16,5 0 1 0,-5 0-1 0,0 0 1 15,0 0-1-15,0 0 1 0,0 0-1 0,0 0 1 16,0 0-1-16,7 0 1 0,-7 0-1 0,0 0 0 0,0 0 0 16,0 0 1-16,0 0-1 0,0 0 1 0,0 0-1 15,7 0 1-15,-7 0-1 0,0 0 1 0,0 0-1 16,0 0 1-16,0 0-1 0,0 0 1 0,0 0-1 0,0 0 1 15,0 0-1-15,0 0 1 0,0 0-1 0,7 0 2 16,-7 0-2-16,0 0 1 0,0 0-1 0,0 0 2 16,0 0-2-16,0 0 2 0,0 0-2 0,0 0 2 15,0 0-2-15,0 0 2 0,0 0-2 0,0 0 2 16,0 0-2-16,0 0 2 0,0 0-2 0,0 0 3 16,0 0-3-16,0 0 2 0,0 0-2 0,0 0 3 15,0 0-3-15,0 0 3 0,0 0-3 0,0 0 3 16,0 0-3-16,0 0 3 0,0 0-3 0,0 0 3 15,0 0-3-15,0 0 2 0,0 0-2 0,0 0 3 16,0 0-3-16,0 0 2 0,0 0-2 0,9 0 3 0,-9 0-3 16,0 0 2-16,0 0-2 0,0 0 2 0,0 0-2 15,0 0 2-15,0 0-2 0,5 0 2 0,-5 0-2 16,0 0 1-16,0 0-1 0,9 0 2 0,-9 0-2 16,0 0 1-16,0 0-1 0,5-5 2 0,-5 5-2 15,0 0 1-15,0 0-1 0,13-5 2 0,-4 3-2 16,-9 2 0-16,0 0 0 0,8 0 1 0,-1 0-1 15,-7 0 0-15,0 0 0 0,9 0 0 0,0-2 0 0,-9 2 0 16,0 0 0-16,9-3 0 0,3 1 0 0,-12 2 0 16,0 0 0-16,14 0 0 0,4 0 0 0,-18 0 0 15,0 0 0-15,18 0 0 0,-1-2 0 0,-17 2 0 16,0 0 0-16,23-3 0 0,-3 1 0 0,-20 2 0 16,0 0 0-16,21-3 0 0,2 3 0 0,-23 0 0 0,0 0 0 15,23 3 0-15,-2-3 0 0,-21 0 0 0,0 0 0 16,24 0 0-16,3 0 0 0,-27 0 0 0,0 0 0 15,19 0 0-15,2 0 0 0,-21 0-1 0,0 0 1 0,22-5 0 16,8 3 0-16,-30 2 0 0,0 0 0 0,31 0 0 16,-1-1 0-16,-30 1 0 0,0 0 0 0,27-2 0 15,5 0 0-15,-32 2 0 0,0 0 0 0,26 0 0 16,2-3 0-16,-28 3 0 0,0 0 0 0,27-2 0 16,6 0 0-16,-33 2 0 0,0 0 0 0,34 0 0 15,-6 0 0-15,-28 0 0 0,0 0 0 0,26 0 0 16,-1 0 0-16,-25 0 0 0,0 0 0 0,23 0 0 15,-4 0 0-15,-19 0 0 0,0 0 0 0,22 2 0 16,2 0 0-16,-24-2-1 0,0 0 1 0,23 3 0 16,-5-6 0-16,-18 3-1 0,0 0 1 0,16-2 0 15,5 0 0-15,-21 2-1 0,0 0 1 0,23-1 0 16,-2-1 0-16,-21 2-1 0,0 0 1 0,18-2 0 0,-2-3 0 16,-16 5-1-16,0 0 1 0,15-2 0 0,1 2 0 15,-16 0-1-15,0 0 1 0,18-2 0 0,5 2 0 16,-23 0 0-16,0 0 0 0,21 0 0 0,-7 0 0 15,-14 0 0-15,0 0 0 0,9 0 0 0,0 0 0 16,-9 0 0-16,0 0 0 0,14 0 0 0,4-1 0 0,-18 1 0 16,0 0 0-16,14-2 0 0,0-2 0 0,-14 4 0 15,0 0 0-15,12 0 0 0,-3 4 0 0,-9-4-1 16,0 0 1-16,10 0 0 0,3 2 0 0,-13-2-1 0,0 0 1 16,9 0 0-16,-1 0 0 0,-8 0-1 15,0 0 1-15,9 0 0 0,2 0 0 0,-11 0-1 16,0 0 1-16,12 0 0 0,8 0 0 0,-20 0 0 15,0 0 0-15,21 0 0 0,-4 0 0 0,-17 0 0 0,0 0 0 16,11 1 0-16,1-1 0 0,-12 0 0 0,0 0 0 0,9-1 0 16,-4-1 0-16,-5 2 0 0,0 0 0 0,9-4 0 15,-5 4 0-15,-4 0 0 0,0 0 0 0,7 0 0 16,-7 0 0-16,0 0 0 0,0 0 0 0,9 0 0 16,-9 0 0-16,0 0 0 0,0 0 0 0,0 0 0 15,0 0 0-15,0 0 0 0,0 0 0 0,0 0 0 16,0 0 0-16,0 0 0 0,0 0 0 0,7 0 0 15,-7 0 0-15,0 0 0 0,0 0 0 0,0 0 0 16,0 0 0-16,0 0 0 0,0 0 0 0,0 0 0 16,0 0 0-16,0 0 0 0,0 0 0 0,0 0 0 0,0 0 0 15,0 0-1-15,0 0 1 0,0 0-1 0,9 0 1 16,-9 0-3-16,0 0 3 0,0 0-2 0,0 0 2 16,0 0-10-16,0 0 10 0,5 4-9 0,-5-4 9 15,0 0-26-15,0 0 26 0,12 5-25 0,-12-5 25 16,0 0-1651-16</inkml:trace>
  <inkml:trace contextRef="#ctx0" brushRef="#br0" timeOffset="33983.16">4237 10890 102 0,'0'0'0'16,"0"0"0"-16,0 0 0 0,0 0 8 0,0 0-8 15,0 0 8-15,0 0-8 0,0 0 21 0,0 0-21 16,0 0 22-16,0 0-22 0,0 0 17 0,0 0-17 0,0 0 17 16,0 0-17-16,0 0 33 0,0 0-33 0,0 0 33 15,0 0-33-15,0 0 22 0,0 0-22 0,0 0 23 16,0 0-23-16,0 0 16 0,0 0-16 0,0 0 17 16,0 0-17-16,0 0 13 0,0 0-13 0,0 0 14 15,0 0-14-15,0 0 13 0,0 0-13 0,0 0 14 16,0 0-14-16,0 0 12 0,0 0-12 0,0 0 12 15,0 0-12-15,0 0 11 0,0 0-11 0,0 0 11 16,0 0-11-16,0 0 12 0,0 0-12 0,0 0 12 16,0 0-12-16,0 0 11 0,0 0-11 0,0 0 11 15,0 0-11-15,0 0 10 0,0 0-10 0,0 0 11 0,0 0-11 16,0 0 8-16,0 0-8 0,19 13 8 0,2-13-8 16,-21 0 5-16,0 0-5 0,29 0 6 0,2 0-6 15,-31 0 3-15,0 0-3 0,30-4 4 0,2 1-4 16,-32 3 2-16,0 0-2 0,28-4 3 0,8 2-3 15,-36 2 1-15,0 0-1 0,35 0 1 0,2-7-1 16,-37 7 0-16,0 0 0 0,41-8 1 0,3-8-1 0,-44 16 1 16,0 0-1-16,40-15 1 0,3 4-1 0,-43 11 0 15,0 0 0-15,44-7 1 0,7-5-1 0,-51 12 2 16,0 0-2-16,53-8 3 0,-11-4-3 0,-42 12 5 0,0 0-5 16,41-9 5-16,-3 5-5 0,-38 4 6 0,0 0-6 15,37-3 6-15,4-2-6 0,-41 5 6 0,0 0-6 16,44-2 7-16,-2 0-7 0,-42 2 7 0,0 0-7 15,45 0 7-15,4-3-7 0,-49 3 8 0,0 0-8 16,49-4 9-16,-3 8-9 0,-46-4 9 0,0 0-9 0,44 0 9 16,-1 0-9-16,-43 0 9 0,0 0-9 0,45-5 9 15,5 1-9-15,-50 4 7 0,0 0-7 0,47 0 7 16,-1 0-7-16,-46 0 7 0,0 0-7 0,46 2 7 16,4 0-7-16,-50-2 5 0,0 0-5 0,53 0 5 15,1 0-5-15,-54 0 4 0,0 0-4 0,50 0 4 16,-1-2-4-16,-49 2 5 0,0 0-5 0,48-2 5 15,8-1-5-15,-56 3 7 0,0 0-7 0,56 0 7 16,6 0-7-16,-62 0 12 0,0 0-12 0,58 0 12 16,-8 0-12-16,-50 0 18 0,0 0-18 0,51 0 18 15,-2 0-18-15,-49 0 19 0,0 0-19 0,53 0 19 16,-2 0-19-16,-51 0 16 0,0 0-16 0,53 0 17 0,2 0-17 16,-55 0 20-16,0 0-20 0,58 0 21 0,0 0-21 15,-58 0 17-15,0 0-17 0,57-5 17 0,-1 3-17 16,-56 2 13-16,0 0-13 0,51-2 13 0,2 2-13 15,-53 0 13-15,0 0-13 0,55-3 14 0,-4 3-14 16,-51 0 10-16,0 0-10 0,53 0 10 0,-2 5-10 16,-51-5 9-16,0 0-9 0,53 3 10 0,2-4-10 15,-55 1 6-15,0 0-6 0,53-4 6 0,-7 1-6 0,-46 3 2 16,0 0-2-16,46-7 2 0,-2 5-2 0,-44 2 0 0,0 0 0 16,42-4 1-16,-1-1-1 0,-41 5 1 0,0 0-1 15,38-1 1-15,-4 1-1 0,-34 0 2 0,0 0-2 16,32 1 2-16,1-2-2 0,-33 1 2 0,0 0-2 15,37-2 3-15,-2 5-3 0,-35-3 5 0,0 0-5 16,37 5 5-16,1-5-5 0,-38 0 6 0,0 0-6 16,44-3 6-16,-4 0-6 0,-40 3 6 0,0 0-6 0,46-2 7 15,-5-2-7-15,-41 4 8 0,0 0-8 0,44-3 8 16,-2 3-8-16,-42 0 10 0,0 0-10 0,44 3 10 16,-3-3-10-16,-41 0 10 0,0 0-10 0,40 4 10 15,1-2-10-15,-41-2 10 0,0 0-10 0,40 3 10 16,6 4-10-16,-46-7 8 0,0 0-8 0,50 5 8 15,-1 2-8-15,-49-7 3 0,0 0-3 0,49 9 3 16,1-4-3-16,-50-5 1 0,0 0-1 0,46 7 1 16,-4-4-1-16,-42-3 0 0,0 0 0 0,44 2 0 15,2 5 0-15,-46-7 0 0,0 0 0 0,53 5 0 16,-4-3 0-16,-49-2-2 0,0 0 2 0,55 5-1 0,5 0 1 16,-60-5-3-16,0 0 3 0,56 7-2 0,-1-3 2 15,-55-4-3-15,0 0 3 0,51 1-2 0,6 6 2 16,-57-7-2-16,0 0 2 0,54 5-2 0,1 2 2 15,-55-7-2-15,0 0 2 0,49 4-1 0,6-4 1 16,-55 0-1-16,0 0 1 0,49 5 0 0,1 5 0 16,-50-10 0-16,0 0 0 0,46 11 0 0,0-4 0 15,-46-7 0-15,0 0 0 0,47 3 0 0,4-3 0 0,-51 0 0 16,0 0 0-16,53 5 1 0,2-1-1 0,-55-4 0 16,0 0 0-16,58 0 1 0,-3 0-1 0,-55 0 0 15,0 0 0-15,51 3 0 0,-2-1 0 0,-49-2 0 0,0 0 0 16,50 2 0-16,4-2 0 0,-54 0-1 0,0 0 1 15,57 0 0-15,3-2 0 0,-60 2-1 0,0 0 1 16,58-2-1-16,-3 2 1 0,-55 0-2 0,0 0 2 16,53 0-1-16,3 2 1 0,-56-2-1 0,0 0 1 15,62 2-1-15,-4-2 1 0,-58 0-1 0,0 0 1 0,65 0-1 16,6-2 1-16,-71 2 0 0,0 0 0 0,72-2 0 16,-3-1 0-16,-69 3 1 0,0 0-1 0,71-5 1 15,6 1-1-15,-77 4 4 0,0 0-4 0,78-3 5 16,3-6-5-16,-81 9 5 0,0 0-5 0,85-10 5 15,-4 8-5-15,-81 2 4 0,0 0-4 0,86-4 5 16,1-2-5-16,-87 6 5 0,0 0-5 0,93-6 5 16,-3-1-5-16,-90 7 4 0,0 0-4 0,92-1 4 15,-8 1-4-15,-84 0 4 0,0 0-4 0,83-4 5 16,11 4-5-16,-94 0 4 0,0 0-4 0,88-3 4 0,-5 1-4 16,-83 2 2-16,0 0-2 0,86 0 2 15,4 5-2-15,-90-5 0 0,0 0 0 0,90 0 1 0,6 0-1 16,-96 0 0-16,0 0 0 0,88-3 0 0,-7 1 0 15,-81 2 0-15,0 0 0 0,85-2 0 0,4 1 0 16,-89 1 0-16,0 0 0 0,83 0 0 0,-3-4 0 16,-80 4 0-16,0 0 0 0,81 0 0 0,0-3 0 15,-81 3 0-15,0 0 0 0,81-4 0 0,-3 3 0 16,-78 1 0-16,0 0 0 0,72-4 0 0,-8 8 0 0,-64-4 0 16,0 0 0-16,67 0 1 0,5 0-1 0,-72 0 1 15,0 0-1-15,69-4 1 0,1-3-1 0,-70 7 1 16,0 0-1-16,66-5 2 0,-5 5-2 0,-61 0 3 0,0 0-3 15,60 0 3-15,-3-4-3 0,-57 4 5 0,0 0-5 16,56-3 5-16,-1 3-5 0,-55 0 5 0,0 0-5 16,56 0 5-16,1-2-5 0,-57 2 2 0,0 0-2 15,58-3 3-15,-3 3-3 0,-55 0 2 0,0 0-2 0,53 0 2 16,-2 3-2-16,-51-3 2 0,0 0-2 0,49 0 3 16,2 0-3-16,-51 0 1 0,0 0-1 0,51 0 2 15,-5-3-2-15,-46 3 0 0,0 0 0 0,46-4 1 16,2 3-1-16,-48 1 1 0,0 0-1 0,47 0 1 15,1 0-1-15,-48 0 1 0,0 0-1 0,46 1 1 16,-6 3-1-16,-40-4 1 0,0 0-1 0,45 0 1 16,-3 0-1-16,-42 0 1 0,0 0-1 0,47-4 2 15,8 3-2-15,-55 1 1 0,0 0-1 0,55 0 2 16,-2 5-2-16,-53-5 2 0,0 0-2 0,54 3 2 0,-2-1-2 16,-52-2 2-16,0 0-2 0,53 2 3 0,-2-4-3 15,-51 2 4-15,0 0-4 0,56-2 5 0,-1 4-5 16,-55-2 6-16,0 0-6 0,54 2 7 0,5-1-7 15,-59-1 6-15,0 0-6 0,60 0 6 0,-2 0-6 16,-58 0 4-16,0 0-4 0,55 4 4 0,-3-4-4 16,-52 0 3-16,0 0-3 0,50 3 4 0,5-3-4 15,-55 0 2-15,0 0-2 0,51 2 3 0,2 0-3 16,-53-2 3-16,0 0-3 0,51 5 3 0,-2-1-3 0,-49-4 3 16,0 0-3-16,46 1 4 0,-2 6-4 0,-44-7 3 15,0 0-3-15,44 4 4 0,2-3-4 0,-46-1 4 16,0 0-4-16,49 2 4 0,1 3-4 0,-50-5 3 15,0 0-3-15,44 5 4 0,-2 2-4 0,-42-7 5 0,0 0-5 16,43 4 5-16,-3-4-5 0,-40 0 7 0,0 0-7 16,39 5 7-16,-6 5-7 0,-33-10 7 0,0 0-7 15,30 11 8-15,-1-4-8 0,-29-7 9 0,0 0-9 16,31 0 10-16,10 0-10 0,-41 0 9 0,0 0-9 16,42 3 10-16,1-3-10 0,-43 0 9 0,0 0-9 0,40 4 10 15,1 1-10-15,-41-5 9 0,0 0-9 0,39 3 9 16,-2 1-9-16,-37-4 9 0,0 0-9 0,31 5 9 15,1-2-9-15,-32-3 8 0,0 0-8 0,32 0 9 16,0 0-9-16,-32 0 4 0,0 0-4 0,31 0 4 16,-1 0-4-16,-30 0 1 0,0 0-1 0,34 0 2 15,3 4-2-15,-37-4 0 0,0 0 0 0,41 5 0 16,-3-1 0-16,-38-4 0 0,0 0 0 0,37 0 0 16,-5 0 0-16,-32 0 0 0,0 0 0 0,30 0 1 15,2 1-1-15,-32-1 0 0,0 0 0 0,33 0 1 0,3-1-1 16,-36 1 0-16,0 0 0 0,37-4 1 0,1 4-1 15,-38 0 0-15,0 0 0 0,39-3 0 0,-3 1 0 16,-36 2 0-16,0 0 0 0,35-4 0 0,0 1 0 16,-35 3 0-16,0 0 0 0,35-4 1 0,-5 1-1 15,-30 3 0-15,0 0 0 0,25-2 1 0,-7 2-1 16,-18 0 0-16,0 0 0 0,19-3 1 0,1-1-1 0,-20 4 1 16,0 0-1-16,21-1 1 0,-9 1-1 0,-12 0 1 15,0 0-1-15,11 0 1 0,-1-2-1 0,-10 2 1 16,0 0-1-16,11-2 1 0,-4-1-1 0,-7 3 0 0,0 0 0 15,0 0 1-15,12 0-1 0,-12 0 0 0,0 0 0 16,0 0 0-16,9 0 0 0,-9 0 0 0,0 0 0 16,0 0 0-16,0 0 0 0,0 0 0 0,0 0 0 15,9 0 0-15,-9 0 0 0,0 0 0 0,0 0 0 16,0 0 0-16,0 0 0 0,0 0 0 0,0 0 0 0,9 0 0 16,-9 0 0-16,0 0-1 0,0 0 1 0,0 0 0 15,0 0 0-15,0 0-1 0,0 0 1 0,0 0 0 16,0 0 0-16,0 0-1 0,0 0 1 0,-32-12-1 15,-14-37 1-15,2 1-1110 0</inkml:trace>
  <inkml:trace contextRef="#ctx0" brushRef="#br0" timeOffset="42584.22">7158 10013 315 0,'0'0'0'0,"0"0"0"15,0 0 0-15,0 0 23 0,0 0-23 0,0 0 23 0,0 0-23 16,0 0 53-16,0 0-53 0,0 0 54 0,0 0-54 16,0 0 42-16,0 0-42 0,0 0 43 0,0 0-43 15,0 0 36-15,0 0-36 0,0 0 36 0,0 0-36 16,0 0 27-16,0 0-27 0,0 0 28 0,28-12-28 15,-28 12 22-15,0 0-22 0,32 2 23 0,8-2-23 16,-40 0 20-16,0 0-20 0,45 0 20 0,0 0-20 16,-45 0 18-16,0 0-18 0,55-2 19 0,7-2-19 0,-62 4 19 15,0 0-19-15,65-3 20 0,0 0-20 0,-65 3 21 16,0 0-21-16,64-2 21 0,-1 0-21 0,-63 2 17 16,0 0-17-16,67 0 18 0,2 2-18 0,-69-2 28 0,0 0-28 15,78 2 29-15,3-4-29 0,-81 2 36 0,0 0-36 16,79-2 37-16,1 0-37 0,-80 2 33 0,0 0-33 15,81 0 33-15,7 0-33 0,-88 0 30 0,0 0-30 16,86 0 31-16,-4-1-31 0,-82 1 25 0,0 0-25 0,82-2 26 16,3-2-26-16,-85 4 24 0,0 0-24 0,87 0 25 15,6 0-25-15,-93 0 21 0,0 0-21 16,86 4 22-16,-4-4-22 0,-82 0 19 0,0 0-19 0,81 2 20 16,5-4-20-16,-86 2 16 0,0 0-16 0,90 0 17 15,-3-4-17-15,-87 4 16 0,0 0-16 0,84-3 16 16,6-6-16-16,-90 9 15 0,0 0-15 0,88-8 16 15,6 4-16-15,-94 4 15 0,0 0-15 0,90-2 16 16,-7-1-16-16,-83 3 15 0,0 0-15 0,83-3 16 16,3-4-16-16,-86 7 12 0,0 0-12 0,83-4 12 15,2 4-12-15,-85 0 11 0,0 0-11 0,81 2 11 16,-4-2-11-16,-77 0 8 0,0 0-8 0,76 0 9 0,5 0-9 16,-81 0 6-16,0 0-6 0,78 0 7 0,-6 0-7 15,-72 0 8-15,0 0-8 0,69 0 8 0,2 0-8 16,-71 0 8-16,0 0-8 0,68 0 8 0,8 0-8 15,-76 0 9-15,0 0-9 0,73 0 10 0,-1 0-10 16,-72 0 9-16,0 0-9 0,67 2 10 0,-4-1-10 16,-63-1 9-16,0 0-9 0,64 2 10 0,3-4-10 0,-67 2 9 15,0 0-9-15,63-1 9 0,-4 2-9 0,-59-1 8 16,0 0-8-16,60 6 9 0,-7-5-9 0,-53-1 11 16,0 0-11-16,51 4 12 0,7-1-12 0,-58-3 11 15,0 0-11-15,53 4 12 0,2-8-12 0,-55 4 12 0,0 0-12 16,54-2 13-16,4 4-13 0,-58-2 10 0,0 0-10 15,59 4 10-15,-8-8-10 0,-51 4 9 0,0 0-9 16,53-2 10-16,3 1-10 0,-56 1 9 0,0 0-9 16,57 0 9-16,-3 0-9 0,-54 0 7 0,0 0-7 0,50 0 7 15,4 0-7-15,-54 0 7 0,0 0-7 0,59 0 7 16,-5 0-7-16,-54 0 6 0,0 0-6 0,50 0 6 16,-1 0-6-16,-49 0 5 0,0 0-5 0,55 0 5 15,5 0-5-15,-60 0 4 0,0 0-4 0,63 0 4 16,-1-2-4-16,-62 2 4 0,0 0-4 0,63 0 5 15,1 9-5-15,-64-9 3 0,0 0-3 0,60 7 4 16,5-2-4-16,-65-5 4 0,0 0-4 0,60-4 4 16,7 1-4-16,-67 3 4 0,0 0-4 0,65 0 4 15,8 7-4-15,-73-7 3 0,0 0-3 0,70 1 4 16,-6-6-4-16,-64 5 4 0,0 0-4 0,67-7 5 0,5 0-5 16,-72 7 3-16,0 0-3 0,72-5 4 0,-5 0-4 15,-67 5 5-15,0 0-5 0,69-3 5 0,-5 1-5 16,-64 2 4-16,0 0-4 0,69-2 4 0,1 0-4 15,-70 2 4-15,0 0-4 0,67 0 4 0,-3-3-4 16,-64 3 2-16,0 0-2 0,65 0 3 0,-3 0-3 16,-62 0 2-16,0 0-2 0,63 0 2 0,-1 0-2 0,-62 0 1 15,0 0-1-15,65 0 1 0,2 0-1 0,-67 0 0 16,0 0 0-16,64 3 1 0,-3-3-1 0,-61 0 0 16,0 0 0-16,57 4 0 0,-4-1 0 0,-53-3 0 0,0 0 0 15,49 6 0-15,1-5 0 0,-50-1 0 0,0 0 0 16,47 2 0-16,-3-2 0 0,-44 0 0 0,0 0 0 15,44 0 0-15,6 2 0 0,-50-2 0 0,0 0 0 16,49 1 0-16,-3 1 0 0,-46-2 0 0,0 0 0 16,44 4 0-16,-2 1 0 0,-42-5 0 0,0 0 0 0,45 7 0 15,-5-4 0-15,-40-3 0 0,0 0 0 0,46 2 0 16,3-4 0-16,-49 2 0 0,0 0 0 0,50-2 0 16,-6 2 0-16,-44 0 0 0,0 0 0 0,39 2 0 15,-6 0 0-15,-33-2 0 0,0 0 0 0,34 2 0 16,4-1 0-16,-38-1 0 0,0 0 0 0,34 4 0 15,-11-4 0-15,-23 0 0 0,0 0 0 0,21 2 0 16,2-1 0-16,-23-1 0 0,0 0 0 0,26 0 0 16,-6 0 0-16,-20 0 0 0,0 0 0 0,17 0 0 15,1 0 0-15,-18 0 0 0,0 0 0 0,14 0 0 16,-5 0 0-16,-9 0 0 0,0 0 0 0,11 0 0 16,1 0 0-16,-12 0 0 0,0 0 0 0,14 0 0 0,4 0 0 15,-18 0 0-15,0 0 0 0,21 0 0 0,2 2 0 16,-23-2 0-16,0 0 0 0,19 2 0 0,-1-2 0 15,-18 0 0-15,0 0 0 0,18 0 1 0,-8 0-1 16,-10 0 0-16,0 0 0 0,12 2 1 0,3 1-1 16,-15-3 0-16,0 0 0 0,21 0 1 0,3 2-1 15,-24-2 1-15,0 0-1 0,30 3 1 0,2-1-1 0,-32-2 1 16,0 0-1-16,32 2 2 0,7-2-2 0,-39 0 2 16,0 0-2-16,42 3 3 0,2-3-3 0,-44 0 3 15,0 0-3-15,46 2 3 0,-2 0-3 0,-44-2 3 16,0 0-3-16,37 1 3 0,-5 1-3 0,-32-2 3 0,0 0-3 15,25 0 3-15,-1 0-3 0,-24 0 1 0,0 0-1 16,23-2 2-16,-5-1-2 0,-18 3 1 0,0 0-1 16,14-2 2-16,-2 2-2 0,-12 0 1 0,0 0-1 15,11 0 1-15,-1 0-1 0,-10 0 1 0,0 0-1 0,9 0 2 16,-9 0-2-16,0 0 1 0,0 0-1 0,9 0 2 16,-9 0-2-16,0 0 2 0,0 0-2 0,0 0 2 15,9-9-2-15,-9 9 2 0,0 0-2 0,0 0 2 16,0 0-2-16,0 0 2 0,0 0-2 0,7 0 3 15,-7 0-3-15,0 0 3 0,0 0-3 0,0 0 4 16,0 0-4-16,0 0 5 0,0 0-5 0,0 0 6 16,0 0-6-16,0 0 8 0,0 0-8 0,7 0 9 15,-7 0-9-15,0 0 12 0,0 0-12 0,0 0 13 16,2-8-13-16,-2 8 14 0,0 0-14 0,2-7 15 16,1-4-15-16,-3 11 15 0,0 0-15 0,0 0 16 0,2-8-16 15,-2 8 13-15,0 0-13 0,0 0 14 0,0 0-14 16,0 0 10-16,0 0-10 0,0 0 11 0,0-5-11 15,0 5 8-15,0 0-8 0,0 0 9 0,0 0-9 16,0 0 5-16,0 0-5 0,0 0 5 0,0-9-5 16,0 9 3-16,0 0-3 0,0 0 3 0,0 0-3 15,0 0 1-15,0 0-1 0,0 0 2 0,0 0-2 16,0 0 0-16,0 0 0 0,0 0 1 0,0 0-1 16,0 0 0-16,0 0 0 0,0 0 0 0,0 0 0 0,0 0-1 15,0 0 1-15,0 0 0 0,0 0 0 0,0 0-2 16,0 0 2-16,0 0-2 0,0 0 2 0,0 0-3 15,0 0 3-15,-11 0-3 0,-8 9 3 0,19-9-6 0,0 0 6 16,-27 7-5-16,-8 1 5 0,35-8-8 0,0 0 8 16,-37 9-7-16,-7 0 7 0,44-9-7 0,0 0 7 15,-46 8-7-15,-3 1 7 0,49-9-7 0,0 0 7 16,-46 7-7-16,-9-2 7 0,55-5-7 0,0 0 7 0,-53 5-7 16,0 2 7-16,53-7-5 0,0 0 5 0,-54 5-5 15,-6-3 5-15,60-2-4 0,0 0 4 0,-64 3-4 16,1 1 4-16,63-4-3 0,0 0 3 0,-67 3-3 15,-2-4 3-15,69 1-2 0,0 0 2 0,-67-2-2 16,3 2 2-16,64 0-2 0,0 0 2 0,-67 2-1 16,-10 1 1-16,77-3-1 0,0 0 1 0,-74 0-1 15,5-3 1-15,69 3-1 0,0 0 1 0,-67-4 0 16,0 2 0-16,67 2 0 0,0 0 0 0,-65 0 0 16,-15 2 0-16,80-2 0 0,0 0 0 0,-81 2 0 15,-2 0 0-15,83-2 0 0,0 0 0 0,-81 0 0 0,-2-4 0 16,83 4 0-16,0 0 0 0,-85-2 0 0,-5 4 0 15,90-2-1-15,0 0 1 0,-91 2 0 0,6 0 0 16,85-2-1-16,0 0 1 0,-81 1 0 0,-9 1 0 16,90-2-1-16,0 0 1 0,-90 4 0 0,4-4 0 15,86 0-2-15,0 0 2 0,-90 3-1 0,5 6 1 16,85-9-2-16,0 0 2 0,-83 3-2 0,-3-1 2 0,86-2-2 16,0 0 2-16,-87 2-2 0,6 3 2 0,81-5-3 15,0 0 3-15,-79 7-3 0,5 0 3 0,74-7-2 16,0 0 2-16,-74 7-2 0,-1-1 2 0,75-6-2 0,0 0 2 15,-75 6-1-15,6-3 1 0,69-3-1 0,0 0 1 16,-67 0-1-16,5 4 1 0,62-4-1 0,0 0 1 16,-60 5 0-16,0 3 0 0,60-8-1 0,0 0 1 15,-65 7 0-15,5-3 0 0,60-4 0 0,0 0 0 16,-55 5 0-16,6 0 0 0,49-5 0 0,0 0 0 0,-51 4 0 16,-1-4 0-16,52 0 0 0,0 0 0 0,-47 1 0 15,-3 5 0-15,50-6 0 0,0 0 0 0,-52 5 0 16,-3-4 0-16,55-1 0 0,0 0 0 0,-55 6 0 15,6 1 0-15,49-7 0 0,0 0 0 0,-53 8 0 16,-2-4 0-16,55-4 0 0,0 0 0 0,-56 1 0 16,-2 3 0-16,58-4 0 0,0 0 0 0,-57 3 0 15,2-1 0-15,55-2 0 0,0 0 0 0,-56 0 0 16,-2 0 0-16,58 0 0 0,0 0 0 0,-58 2 0 16,-9-2 0-16,67 0 0 0,0 0 0 0,-73 2 0 15,1 3 0-15,72-5 0 0,0 0 0 0,-76 3 0 0,-2-3 0 16,78 0 0-16,0 0 0 0,-77-2 0 0,5-1 0 15,72 3 0-15,0 0 0 0,-76-3 0 0,-2 1 0 16,78 2 0-16,0 0 0 0,-72 2 0 0,5 3 0 16,67-5 0-16,0 0 0 0,-69 1 0 0,5-4 0 15,64 3 0-15,0 0 0 0,-61-5 0 0,-6-2 0 16,67 7 0-16,0 0 0 0,-69-4 1 0,-2 4-1 16,71 0 1-16,0 0-1 0,-65 0 2 0,-2-3-2 0,67 3 2 15,0 0-2-15,-69-3 2 0,-1 1-2 0,70 2 1 16,0 0-1-16,-67 0 2 0,7-5-2 0,60 5 1 15,0 0-1-15,-60-6 2 0,12 5-2 0,48 1 0 0,0 0 0 16,-46-6 1-16,-8 0-1 0,54 6 1 0,0 0-1 16,-53-9 1-16,7 2-1 0,46 7 1 0,0 0-1 15,-46-3 2-15,-9-1-2 0,55 4 1 0,0 0-1 16,-58-2 1-16,5-3-1 0,53 5 1 0,0 0-1 0,-51-2 1 16,-4-1-1-16,55 3 0 0,0 0 0 15,-53-2 1-15,0-3-1 0,53 5 0 0,0 0 0 0,-51-3 1 16,-3 1-1-16,54 2 0 0,0 0 0 0,-64 0 1 15,1 0-1-15,63 0 0 0,0 0 0 0,-59 0 1 16,-2-2-1-16,61 2 0 0,0 0 0 0,-60 0 1 16,1 0-1-16,59 0 0 0,0 0 0 0,-63 2 1 15,1 1-1-15,62-3 0 0,0 0 0 0,-60 0 1 16,0-3-1-16,60 3 0 0,0 0 0 0,-58-2 0 16,0 2 0-16,58 0 0 0,0 0 0 0,-67 2 0 15,-2 1 0-15,69-3 0 0,0 0 0 0,-67 4 0 0,5-1 0 16,62-3 0-16,0 0 0 0,-56 0 0 0,6 0 0 15,50 0 0-15,0 0 0 0,-49 2 0 0,0-2 0 16,49 0 0-16,0 0 0 0,-50-2 0 0,-1 2 0 16,51 0 0-16,0 0 0 0,-49-3 0 0,-1-1 0 15,50 4 0-15,0 0 0 0,-44-3 0 0,7 3 0 16,37 0 0-16,0 0 0 0,-39-2 1 0,-3-3-1 16,42 5 0-16,0 0 0 0,-39-5 1 0,15 3-1 15,24 2 1-15,0 0-1 0,-27-3 1 0,-8-3-1 0,35 6 1 16,0 0-1-16,-34-3 1 0,13-1-1 0,21 4 1 15,0 0-1-15,-19-1 1 0,-11-3-1 0,30 4 1 16,0 0-1-16,-28-3 2 0,5-4-2 0,23 7 1 16,0 0-1-16,-27-4 1 0,-5 3-1 0,32 1 1 0,0 0-1 15,-31-6 1-15,4 3-1 0,27 3 0 0,0 0 0 16,-23-3 1-16,-3-3-1 0,26 6 1 0,0 0-1 16,-28-7 1-16,-4 2-1 0,32 5 1 0,0 0-1 15,-35-3 1-15,-6-1-1 0,41 4 1 0,0 0-1 0,-44-8 1 16,2 4-1-16,42 4 0 0,0 0 0 0,-39-3 1 15,5 1-1-15,34 2 0 0,0 0 0 0,-32-2 1 16,-6 1-1-16,38 1 0 0,0 0 0 0,-34-2 1 16,11 0-1-16,23 2 0 0,0 0 0 0,-21 0 1 15,-5 0-1-15,26 0 0 0,0 0 0 0,-23 0 0 16,9-5 0-16,14 5 0 0,0 0 0 0,-15-4 0 16,-2 3 0-16,17 1 0 0,0 0 0 0,-14-2 0 15,1-3 0-15,13 5 0 0,0 0 0 0,-10-4 1 16,-3 1-1-16,13 3 1 0,0 0-1 0,-8-4 1 15,-5 1-1-15,13 3 1 0,0 0-1 0,-7-4 2 0,-2 3-2 16,9 1 2-16,0 0-2 0,0 0 2 0,-8-9-2 16,8 9 1-16,0 0-1 0,0 0 2 0,-13-3-2 15,13 3 1-15,0 0-1 0,0 0 2 0,-5-4-2 16,5 4 2-16,0 0-2 0,0 0 2 0,-9-7-2 16,9 7 2-16,0 0-2 0,0 0 2 0,-5-7-2 0,5 7 2 15,0 0-2-15,0 0 3 0,-9-7-3 16,9 7 2-16,0 0-2 0,0 0 3 0,-7-12-3 0,7 12 3 15,0 0-3-15,-2-7 3 0,2 7-3 0,0 0 2 16,0 0-2-16,-9-10 3 0,9 10-3 0,0 0 3 16,0 0-3-16,-5-10 4 0,5 10-4 0,0 0 3 0,0 0-3 15,-9-9 3-15,9 9-3 0,0 0 3 0,0 0-3 16,-3-12 4-16,-1 5-4 0,4 7 3 0,0 0-3 16,0 0 4-16,-5-9-4 0,5 9 3 0,0 0-3 15,0 0 3-15,0 0-3 0,0 0 2 0,0 0-2 0,-5-7 3 16,5 7-3-16,0 0 1 0,0 0-1 0,0 0 2 15,0 0-2-15,0 0 0 0,0 0 0 0,0-7 1 16,0 7-1-16,0 0 0 0,0 0 0 0,0 0 0 16,0 0 0-16,0 0 0 0,0 0 0 0,0 0 0 15,0 0 0-15,0 0-2 0,0 0 2 0,0 0-1 16,0 0 1-16,0 0-8 0,0 0 8 0,0 0-7 16,0 0 7-16,0 0-13 0,0 0 13 0,0 0-13 15,1 7 13-15,-1-7-17 0,0 0 17 0,0 0-17 16,4 11 17-16,-4-11-16 0,0 0 16 0,5 5-16 15,8 2 16-15,-13-7-11 0,0 0 11 0,14 8-10 16,9 1 10-16,-23-9-8 0,0 0 8 0,30 11-8 0,1-3 8 16,-31-8-7-16,0 0 7 0,41 9-7 0,-1 1 7 15,-40-10-5-15,0 0 5 0,46 11-5 0,4 1 5 16,-50-12-3-16,0 0 3 0,54 12-3 0,10-2 3 16,-64-10-2-16,0 0 2 0,67 11-2 0,5-1 2 15,-72-10-2-15,0 0 2 0,73 12-2 0,-6 0 2 0,-67-12-2 16,0 0 2-16,72 9-1 0,6-4 1 15,-78-5-2-15,0 0 2 0,77 5-1 0,-1 0 1 16,-76-5-1-16,0 0 1 0,81 4 0 0,0-4 0 0,-81 0-1 16,0 0 1-16,87-2 0 0,6-3 0 0,-93 5 0 15,0 0 0-15,95-5 0 0,-5 1 0 0,-90 4 0 0,0 0 0 16,92-7 0-16,7 2 0 0,-99 5 0 0,0 0 0 16,93-8 0-16,-6 6 0 0,-87 2 0 0,0 0 0 15,86-2 1-15,-1-5-1 0,-85 7 0 0,0 0 0 0,86-3 1 16,4 3-1-16,-90 0 1 0,0 0-1 0,87 1 2 15,3 1-2-15,-90-2 1 0,0 0-1 0,95 0 2 16,0-3-2-16,-95 3 2 0,0 0-2 0,94 0 2 16,1 3-2-16,-95-3 2 0,0 0-2 0,90 2 2 15,0-6-2-15,-90 4 2 0,0 0-2 16,92-1 3-16,6 1-3 0,-98 0 2 0,0 0-2 0,96 3 3 16,-1 1-3-16,-95-4 2 0,0 0-2 0,95 3 3 15,-1 1-3-15,-94-4 2 0,0 0-2 0,90 3 2 16,-8 2-2-16,-82-5 2 0,0 0-2 0,85 0 2 15,2 0-2-15,-87 0 1 0,0 0-1 0,89 2 2 16,1 1-2-16,-90-3 1 0,0 0-1 0,82 2 2 0,-1-4-2 16,-81 2 1-16,0 0-1 0,77-3 2 0,-1 1-2 15,-76 2 1-15,0 0-1 0,74-5 1 0,-3 2-1 16,-71 3 1-16,0 0-1 0,63-2 1 0,-4 4-1 16,-59-2 1-16,0 0-1 0,54 1 1 0,4-2-1 15,-58 1 1-15,0 0-1 0,60-2 2 0,2 4-2 16,-62-2 1-16,0 0-1 0,60 1 2 0,-2 1-2 15,-58-2 2-15,0 0-2 0,58 0 2 0,-3 0-2 0,-55 0 2 16,0 0-2-16,58 0 2 0,1-2-2 0,-59 2 1 16,0 0-1-16,60-1 2 0,0 1-2 0,-60 0 2 0,0 0-2 15,58 3 2-15,-5 2-2 0,-53-5 3 0,0 0-3 16,54 0 3-16,5 0-3 0,-59 0 2 0,0 0-2 16,58 2 3-16,11 1-3 0,-69-3 3 0,0 0-3 15,67 2 4-15,0-4-4 0,-67 2 3 0,0 0-3 0,72-1 3 16,0-1-3-16,-72 2 3 0,0 0-3 15,78 0 3-15,3 0-3 0,-81 0 3 0,0 0-3 0,81 0 4 16,6-2-4-16,-87 2 3 0,0 0-3 0,86-3 3 16,4 1-3-16,-90 2 2 0,0 0-2 0,93-2 2 15,4 1-2-15,-97 1 1 0,0 0-1 0,97-2 2 16,0 0-2-16,-97 2 2 0,0 0-2 0,97 0 2 16,4-3-2-16,-101 3 2 0,0 0-2 0,99-4 3 15,0 1-3-15,-99 3 2 0,0 0-2 0,100-2 3 16,2-5-3-16,-102 7 2 0,0 0-2 0,101-5 2 15,-6 1-2-15,-95 4 2 0,0 0-2 0,94-5 2 16,-3-2-2-16,-91 7 2 0,0 0-2 0,94-7 2 0,-4 6-2 16,-90 1 1-16,0 0-1 0,86-4 2 0,-5 2-2 15,-81 2 1-15,0 0-1 0,83-1 2 0,2 1-2 16,-85 0 1-16,0 0-1 0,81 1 2 0,2 1-2 16,-83-2 1-16,0 0-1 0,79 4 1 0,-10-8-1 15,-69 4 1-15,0 0-1 0,71-2 1 0,6 1-1 16,-77 1 1-16,0 0-1 0,69 0 1 0,-2 0-1 0,-67 0 1 15,0 0-1-15,64 0 2 0,-3 0-2 16,-61 0 1-16,0 0-1 0,60 1 1 0,-5 1-1 0,-55-2 0 16,0 0 0-16,58 4 1 0,1-4-1 0,-59 0 0 15,0 0 0-15,54 0 1 0,-3 0-1 0,-51 0 0 0,0 0 0 16,48 0 1-16,-6 0-1 0,-42 0 0 0,0 0 0 16,39 0 1-16,-7-6-1 0,-32 6 0 0,0 0 0 15,26-1 1-15,-3 2-1 0,-23-1 0 0,0 0 0 16,27 2 1-16,4-2-1 0,-31 0 1 0,0 0-1 15,38-2 1-15,-7 1-1 0,-31 1 1 0,0 0-1 0,32 0 1 16,0 0-1-16,-32 0 1 0,0 0-1 0,31 1 1 16,5 1-1-16,-36-2 0 0,0 0 0 0,32 4 0 15,-10-8 0-15,-22 4 0 0,0 0 0 0,18-2 0 16,-2 4 0-16,-16-2 0 0,0 0 0 0,16 4 0 16,-2-4 0-16,-14 0-1 0,0 0 1 0,9 0 0 15,-9 0 0-15,0 0-1 0,0 0 1 0,9-4 0 16,-9 4 0-16,0 0 0 0,0 0 0 0,0 0 0 15,5 0 0-15,-5 0 0 0,0 0 0 0,0 0 0 16,0 0 0-16,0 0 0 0,0 0 0 0,0 0 0 16,0 0 0-16,0 0 0 0,0 0 0 0,0 0 1 0,0 0-1 15,0 0 1-15,0 0-1 0,0 0 1 0,0 0-1 16,0 0 1-16,0 0-1 0,0 0 2 0,-14-8-2 16,14 8 1-16,0 0-1 0,-35-16 2 0,-18 2-2 15,53 14 0-15,0 0 0 0,-66-7 0 0,-11-1 0 16,1 1-1631-16</inkml:trace>
  <inkml:trace contextRef="#ctx0" brushRef="#br0" timeOffset="45650.88">11957 9946 292 0,'0'0'0'0,"0"0"0"16,0 0 0-16,0 0 14 0,0 0-14 0,0 0 14 0,0 0-14 16,0 0 26-16,0 0-26 0,0 0 26 0,0 0-26 15,0 0 37-15,0 0-37 0,0 0 37 0,0 0-37 16,0 0 42-16,0 0-42 0,0 0 42 0,0 0-42 15,0 0 29-15,0 0-29 0,0 0 30 0,0 0-30 16,0 0 27-16,0 0-27 0,0 0 28 0,46 3-28 16,-46-3 23-16,0 0-23 0,43 5 23 0,8 4-23 15,-51-9 27-15,0 0-27 0,54 3 28 0,5-8-28 0,-59 5 38 16,0 0-38-16,61-7 38 0,5 2-38 0,-66 5 49 16,0 0-49-16,68-3 50 0,-6-1-50 0,-62 4 40 15,0 0-40-15,60-2 41 0,-10 2-41 0,-50 0 37 0,0 0-37 16,45 2 38-16,5-4-38 0,-50 2 41 15,0 0-41-15,44-3 41 0,-7-1-41 0,-37 4 34 0,0 0-34 16,26 0 34-16,-12-3-34 0,-14 3 28 0,0 0-28 16,0 0 28-16,9 0-28 0,-9 0 15 0,0 0-15 15,0 0 15-15,0 0-15 0,0 0 10 0,0 0-10 0,0 0 11 16,0 0-11-16,0 0 6 0,0 0-6 0,-9 0 6 16,-20 0-6-16,29 0 4 0,0 0-4 0,-48-2 5 15,-19-3-5-15,67 5 4 0,0 0-4 0,-81-5 5 16,-11 1-5-16,92 4 3 0,0 0-3 0,-92-3 3 15,13 1-3-15,79 2 3 0,0 0-3 0,-71-3 4 16,17 3-4-16,54 0 3 0,0 0-3 0,-41 3 3 16,18-3-3-16,23 0 2 0,0 0-2 0,-9 0 3 15,9 0-3-15,0 0 3 0,0 0-3 0,0 0 3 16,-5 0-3-16,5 0 3 0,0 0-3 0,0 0 3 16,0 0-3-16,0 0 3 0,0 0-3 0,19 4 4 0,26 4-4 15,-45-8 3-15,0 0-3 0,63 5 3 0,22-3-3 16,-85-2 3-16,0 0-3 0,100-2 4 0,-1-1-4 15,-99 3 3-15,0 0-3 0,104-2 4 0,11-1-4 16,-115 3 3-16,0 0-3 0,111-2 3 0,-7 2-3 16,-104 0 2-16,0 0-2 0,86 0 3 0,-15 0-3 15,-71 0 2-15,0 0-2 0,63 0 2 0,-15 0-2 16,-48 0 1-16,0 0-1 0,35 0 2 0,-17 0-2 0,-18 0 2 16,0 0-2-16,9 0 2 0,-9 0-2 0,0 0 1 15,0 0-1-15,0 0 2 0,0 0-2 0,0 0 1 16,0 0-1-16,-13 0 1 0,-25 0-1 0,38 0 0 0,0 0 0 15,-53 0 1-15,-20 0-1 0,73 0 0 0,0 0 0 16,-79 0 1-16,0 0-1 0,79 0 0 0,0 0 0 16,-73 0 0-16,24-2 0 0,49 2 0 0,0 0 0 15,-39-3 1-15,20 1-1 0,19 2 0 0,0 0 0 0,-9 0 0 16,9 0 0-16,0 0 1 0,0 0-1 0,0 0 1 16,-9 0-1-16,9 0 2 0,0 0-2 0,0 0 2 15,0 0-2-15,0 0 3 0,0 0-3 0,0 0 3 16,27 2-3-16,-27-2 3 0,0 0-3 0,40 2 3 15,15 1-3-15,-55-3 3 0,0 0-3 0,60 5 3 16,5-3-3-16,-65-2 2 0,0 0-2 0,64 2 3 16,-8-2-3-16,-56 0 2 0,0 0-2 0,53 0 2 15,-9 0-2-15,-44 0 2 0,0 0-2 0,32-2 3 16,-15 0-3-16,-17 2 3 0,0 0-3 0,9 0 4 16,-9 0-4-16,0 0 3 0,0 0-3 0,11 2 3 0,-11-2-3 15,0 0 3-15,0 0-3 0,0 0 4 0,0 0-4 16,0 0 3-16,0 0-3 0,-5 3 4 0,-25 4-4 15,30-7 1-15,0 0-1 0,-43 16 2 0,-15 8-2 16,58-24 0-16,0 0 0 0,-64 28 0 0,1 1 0 16,63-29-3-16,0 0 3 0,-58 30-3 0,3 1 3 15,-1 0-1079-15</inkml:trace>
  <inkml:trace contextRef="#ctx0" brushRef="#br0" timeOffset="55852.04">18325 8135 371 0,'0'0'0'0,"0"0"0"0,0 0 0 0,0 0 2 16,0 0-2-16,0 0 2 0,0 0-2 0,0 0 8 15,0 0-8-15,0 0 9 0,0 0-9 0,0 0 19 0,0 0-19 16,0 0 20-16,0 0-20 0,0 0 44 0,0 0-44 16,0 0 44-16,0 0-44 0,0 0 30 0,0 0-30 15,-5-19 31-15,5 19-31 0,0 0 29 0,0 0-29 16,-4-7 29-16,4 7-29 0,0 0 38 0,0 0-38 0,0-8 39 15,-2-3-39-15,2 11 38 0,0 0-38 0,-3-12 39 16,-2 0-39-16,5 12 37 0,0 0-37 0,-9-14 37 16,-4-3-37-16,13 17 35 0,0 0-35 0,-12-23 35 15,2 3-35-15,10 20 31 0,0 0-31 0,-13-21 31 16,-3-3-31-16,16 24 28 0,0 0-28 0,-17-24 29 16,-1-2-29-16,18 26 19 0,0 0-19 0,-18-23 20 15,1 6-20-15,17 17 13 0,0 0-13 0,-20-21 14 16,-1 2-14-16,21 19 10 0,0 0-10 0,-23-19 10 15,4 5-10-15,19 14 6 0,0 0-6 0,-21-16 6 16,-8-1-6-16,29 17 3 0,0 0-3 0,-30-12 4 0,2 5-4 16,28 7 1-16,0 0-1 0,-26-5 2 0,3 1-2 15,23 4 0-15,0 0 0 0,-30-3 1 0,-4 0-1 16,34 3 0-16,0 0 0 0,-31-2 1 0,-5 0-1 16,36 2 1-16,0 0-1 0,-33-2 2 0,5-1-2 15,28 3 1-15,0 0-1 0,-25 0 2 0,-2-4-2 16,27 4 2-16,0 0-2 0,-22-1 3 0,-5-1-3 15,27 2 2-15,0 0-2 0,-25-2 3 0,1 2-3 0,24 0 2 16,0 0-2-16,-27 0 2 0,4 0-2 0,23 0 2 16,0 0-2-16,-23 0 2 0,-3 0-2 0,26 0 1 15,0 0-1-15,-28 2 2 0,-4 5-2 0,32-7 2 0,0 0-2 16,-30 7 2-16,5 1-2 0,25-8 0 0,0 0 0 16,-28 9 1-16,7 7-1 0,21-16 0 0,0 0 0 15,-27 14 0-15,3 1 0 0,24-15-1 0,0 0 1 16,-21 16 0-16,1-8 0 0,20-8-1 0,0 0 1 0,-18 11 0 15,1 3 0-15,17-14-1 0,0 0 1 0,-23 19-1 16,2 1 1-16,21-20 0 16,0 0 0-16,-18 21 0 0,8-5 0 0,10-16 0 15,0 0 0-15,-15 19 0 0,-4 7 0 0,19-26 0 0,0 0 0 0,-19 27 1 16,6-1-1-16,13-26 1 0,0 0-1 0,-10 23 2 16,1-2-2-16,9-21 3 0,0 0-3 0,-9 22 4 15,-2 1-4-15,11-23 3 0,0 0-3 0,-8 22 4 16,2-1-4-16,6-21 4 0,0 0-4 0,-3 19 5 15,-1 10-5-15,4-29 4 0,0 0-4 0,-3 28 4 16,-3-5-4-16,6-23 3 0,0 0-3 0,-8 24 4 0,-1 10-4 16,9-34 4-16,0 0-4 0,-5 30 4 15,3-6-4-15,2-24 5 0,0 0-5 0,0 21 6 0,5 1-6 16,-5-22 4-16,0 0-4 0,2 25 4 0,3-5-4 16,-5-20 2-16,0 0-2 0,7 25 3 0,2 2-3 15,-9-27 1-15,0 0-1 0,9 24 2 0,0-3-2 16,-9-21 1-16,0 0-1 0,5 24 2 0,-2 1-2 15,-3-25 4-15,0 0-4 0,8 27 5 0,2 6-5 16,-10-33 6-16,0 0-6 0,14 30 6 0,-3-6-6 0,-11-24 7 16,0 0-7-16,14 24 7 0,7 2-7 15,-21-26 10-15,0 0-10 0,21 26 11 0,7 2-11 0,-28-28 13 16,0 0-13-16,27 24 14 0,1-5-14 0,-28-19 17 16,0 0-17-16,30 21 17 0,2 0-17 0,-32-21 19 0,0 0-19 15,33 15 20-15,3 2-20 0,-36-17 19 0,0 0-19 16,33 16 20-16,8 0-20 0,-41-16 20 0,0 0-20 15,40 12 21-15,1 0-21 0,-41-12 17 0,0 0-17 0,40 8 18 16,5-1-18-16,-45-7 14 0,0 0-14 0,44 6 15 16,-2-3-15-16,-42-3 13 0,0 0-13 0,44 3 13 15,5 3-13-15,-49-6 11 0,0 0-11 0,50 3 11 16,-1-3-11-16,-49 0 12 0,0 0-12 0,48 0 12 16,-8 0-12-16,-40 0 13 0,0 0-13 0,39-3 13 15,-7-4-13-15,-32 7 16 0,0 0-16 0,34-9 16 16,4-3-16-16,-38 12 16 0,0 0-16 0,36-16 16 15,1-4-16-15,-37 20 16 0,0 0-16 0,31-25 17 16,-8 1-17-16,-23 24 16 0,0 0-16 0,23-29 17 16,2-4-17-16,-25 33 18 0,0 0-18 0,25-38 19 0,-2-7-19 15,-23 45 18-15,0 0-18 0,21-45 18 0,2-4-18 16,-23 49 15-16,0 0-15 0,17-45 16 0,-3 6-16 16,-14 39 15-16,0 0-15 0,11-33 16 0,-7 10-16 15,-4 23 15-15,0 0-15 0,3-21 15 0,-6-3-15 16,3 24 11-16,0 0-11 0,-2-28 12 0,-2 3-12 15,4 25 10-15,0 0-10 0,-5-25 11 0,-4 1-11 16,9 24 8-16,0 0-8 0,-9-28 9 0,2-1-9 0,7 29 6 16,0 0-6-16,-5-26 7 0,0 12-7 0,5 14 5 15,0 0-5-15,-6-19 6 0,-4-7-6 0,10 26 4 16,0 0-4-16,-11-24 4 0,6 8-4 0,5 16 4 0,0 0-4 16,-9-12 5-16,-9-7-5 0,18 19 3 0,0 0-3 15,-14-21 3-15,-2 4-3 0,16 17 2 0,0 0-2 16,-12-15 2-16,-4-1-2 0,16 16 1 0,0 0-1 15,-17-19 2-15,-1-4-2 0,18 23 1 0,0 0-1 16,-16-22 1-16,2 1-1 0,14 21 1 0,0 0-1 0,-12-21 1 16,-8-6-1-16,20 27 1 0,0 0-1 0,-17-26 2 15,-5-2-2-15,22 28 1 0,0 0-1 0,-19-24 2 16,3 3-2-16,16 21 0 0,0 0 0 0,-19-19 1 16,-8 0-1-16,27 19 0 0,0 0 0 0,-28-17 0 15,2-1 0-15,26 18 0 0,0 0 0 0,-27-12 0 16,-1 2 0-16,28 10 0 0,0 0 0 0,-37-9 0 15,-5 1 0-15,42 8-1 0,0 0 1 0,-43-7-1 16,-1 3 1-16,44 4-3 0,0 0 3 0,-37-2-2 16,5 2 2-16,32 0-4 0,0 0 4 0,-30-3-4 15,0 3 4-15,30 0-5 0,0 0 5 0,-28 0-5 0,5 3 5 16,23-3-6-16,0 0 6 0,-23 2-5 0,-3 5 5 16,26-7-6-16,0 0 6 0,-30 9-6 0,-2 6 6 15,32-15-8-15,0 0 8 0,-32 18-8 0,6-3 8 16,26-15-10-16,0 0 10 0,-30 19-9 0,3 9 9 15,27-28-12-15,0 0 12 0,-24 33-11 0,-3-4 11 16,27-29-11-16,0 0 11 0,-26 33-11 0,3 0 11 16,23-33-11-16,0 0 11 0,-21 35-10 0,0-6 10 0,21-29-10 15,0 0 10-15,-22 31-10 0,1-1 10 0,21-30-10 16,0 0 10-16,-19 31-9 0,-2-2 9 0,21-29-8 16,0 0 8-16,-18 31-7 0,2 6 7 0,16-37-6 0,0 0 6 15,-17 39-6-15,2 6 6 0,15-45-5 0,0 0 5 16,-14 40-5-16,5-5 5 0,9-35-5 0,0 0 5 15,-7 31-5-15,6 0 5 0,1-31-4 0,0 0 4 16,0 33-3-16,5-3 3 0,-5-30-3 0,0 0 3 0,5 27-3 16,4 4 3-16,-9-31-2 0,0 0 2 0,12 35-1 15,6 5 1-15,-18-40-2 0,0 0 2 0,16 36-2 16,0 0 2-16,-16-36-2 0,0 0 2 0,16 33-2 16,5-5 2-16,-21-28-1 0,0 0 1 0,19 23-1 15,-3-3 1-15,-16-20-1 0,0 0 1 0,16 21-1 16,7 10 1-16,-23-31 0 0,0 0 0 0,26 33 0 15,4-9 0-15,-30-24 0 0,0 0 0 0,32 25 0 16,0-5 0-16,-32-20 0 0,0 0 0 0,32 21 0 16,5 0 0-16,-37-21 1 0,0 0-1 0,37 19 1 15,1-7-1-15,-38-12 2 0,0 0-2 0,43 12 2 0,4-5-2 16,-47-7 3-16,0 0-3 0,50 9 4 0,-3-6-4 16,-47-3 6-16,0 0-6 0,53 5 6 0,4-5-6 15,-57 0 7-15,0 0-7 0,56-3 7 0,-3-2-7 16,-53 5 6-16,0 0-6 0,46-11 6 0,-2-1-6 15,-44 12 7-15,0 0-7 0,42-14 8 0,-1-1-8 16,-41 15 9-16,0 0-9 0,44-21 10 0,-3-3-10 16,-41 24 11-16,0 0-11 0,44-33 11 0,-4 2-11 0,-40 31 10 15,0 0-10-15,37-37 11 0,-5-2-11 0,-32 39 8 16,0 0-8-16,28-42 9 0,-5-5-9 0,-23 47 8 16,0 0-8-16,22-50 9 0,-7-2-9 0,-15 52 8 15,0 0-8-15,16-57 8 0,-10 5-8 0,-6 52 5 0,0 0-5 16,3-60 6-16,-3-6-6 0,0 66 3 0,0 0-3 15,-3-71 4-15,-3-5-4 0,6 76 2 0,0 0-2 16,-14-73 3-16,-2 13-3 0,16 60 2 0,0 0-2 0,-14-51 2 16,4 10-2-16,10 41 1 0,0 0-1 0,-9-30 1 15,0 11-1-15,9 19 0 0,0 0 0 0,-9-12 0 16,0 5 0-16,9 7-1 0,0 0 1 0,-9-8-1 16,4 4 1-16,5 4-3 0,0 0 3 0,-17-3-3 15,-15 6 3-15,32-3-7 0,0 0 7 0,-41 14-7 16,-8 12 7-16,49-26-19 0,0 0 19 0,-53 33-18 15,-4 3 18-15,1-3-1423 0</inkml:trace>
  <inkml:trace contextRef="#ctx0" brushRef="#br0" timeOffset="57434.16">14504 7736 191 0,'0'0'0'0,"0"0"0"16,0 0 0-16,0 0 1 0,0 0-1 0,0 0 2 16,0 0-2-16,0 0 5 0,0 0-5 0,0 0 5 0,0 0-5 15,0 0 7-15,0 0-7 0,0 0 7 0,0 0-7 16,0 0 9-16,0 0-9 0,0 0 9 0,0 0-9 15,0 0 9-15,0 0-9 0,0 0 9 0,0 0-9 16,0 0 9-16,0 0-9 0,0 0 9 0,0 0-9 16,0 0 9-16,0 0-9 0,0 0 9 0,0 0-9 15,0 0 19-15,0 0-19 0,0 0 20 0,0 0-20 16,0 0 27-16,0 0-27 0,0 0 28 0,0 0-28 0,0 0 33 16,0 0-33-16,23 41 34 0,-12-1-34 0,-11-40 34 15,0 0-34-15,16 40 34 0,-2 5-34 0,-14-45 31 16,0 0-31-16,14 38 31 0,5-4-31 0,-19-34 34 15,0 0-34-15,22 28 34 0,-3-7-34 0,-19-21 30 16,0 0-30-16,27 15 31 0,13-6-31 0,-40-9 28 0,0 0-28 16,57-5 28-16,17-11-28 0,-74 16 32 0,0 0-32 15,90-27 32-15,8-17-32 0,-98 44 44 0,0 0-44 16,104-45 44-16,-3-5-44 0,-101 50 53 0,0 0-53 0,102-48 54 16,-1 1-54-16,-101 47 64 0,0 0-64 0,93-40 64 15,-12 11-64-15,-81 29 57 0,0 0-57 0,60-19 57 16,-24 8-57-16,-36 11 49 0,0 0-49 0,23-3 50 15,-11-1-50-15,-12 4 36 0,0 0-36 0,7 0 36 16,-7 0-36-16,0 0 25 0,0 0-25 0,7 0 26 16,-7 0-26-16,0 0 19 0,0 0-19 0,0 0 19 15,0 0-19-15,0 0 11 0,0 0-11 0,0 0 12 16,0 0-12-16,0 0 6 0,0 0-6 0,0 0 6 16,9 4-6-16,-4 1-1112 0</inkml:trace>
  <inkml:trace contextRef="#ctx0" brushRef="#br0" timeOffset="58150.98">20583 7630 415 0,'0'0'0'0,"0"0"0"0,0 0 0 15,0 0 5-15,0 0-5 0,0 0 6 0,0 0-6 16,0 0 9-16,0 0-9 0,0 0 10 0,7 17-10 16,-7-17 24-16,0 0-24 0,0 9 25 0,2 7-25 0,-2-16 27 15,0 0-27-15,3 12 28 0,2-4-28 0,-5-8 25 16,0 0-25-16,9 7 25 0,-3-2-25 0,-6-5 20 15,0 0-20-15,10 7 20 0,6-3-20 0,-16-4 25 16,0 0-25-16,32 5 26 0,8-8-26 0,-40 3 52 0,0 0-52 16,51-4 52-16,15-1-52 0,-66 5 56 0,0 0-56 15,77-12 56-15,13-6-56 0,-90 18 66 0,0 0-66 16,96-24 66-16,8-7-66 0,-104 31 58 0,0 0-58 16,113-45 58-16,10-15-58 0,-123 60 46 0,0 0-46 15,123-61 47-15,-4 0-47 0,-119 61 37 0,0 0-37 0,98-48 37 16,-29 13-37-16,-69 35 26 0,0 0-26 0,50-22 26 15,-24 8-26-15,-26 14 15 0,0 0-15 0,16-9 16 16,-9 6-16-16,-7 3 8 0,0 0-8 0,0 0 8 16,-23 7-8-16,0-4-1005 0</inkml:trace>
  <inkml:trace contextRef="#ctx0" brushRef="#br0" timeOffset="69218.63">6160 11844 303 0,'0'0'0'0,"0"0"0"16,0 0 0-16,0 0 16 0,0 0-16 0,0 0 17 16,0 0-17-16,0 0 40 0,0 0-40 0,0 0 41 15,0 0-41-15,0 0 38 0,0 0-38 0,0 0 39 16,0 0-39-16,0 0 37 0,0 0-37 0,0 0 37 15,0 0-37-15,0 0 26 0,0 0-26 0,0 0 26 16,24 7-26-16,-24-7 22 0,0 0-22 0,25 5 22 16,12-3-22-16,-37-2 32 0,0 0-32 0,40 3 32 15,10 1-32-15,-50-4 44 0,0 0-44 0,51 0 45 16,7-4-45-16,-58 4 47 0,0 0-47 0,58-3 48 16,6 5-48-16,-64-2 39 0,0 0-39 0,67 1 40 15,5-1-40-15,-72 0 33 0,0 0-33 0,69 2 34 0,3 3-34 16,-72-5 26-16,0 0-26 0,76 0 27 0,0 0-27 15,-76 0 22-15,0 0-22 0,72 0 23 0,1 4-23 16,-73-4 18-16,0 0-18 0,69 3 18 0,-2-5-18 16,-67 2 15-16,0 0-15 0,63 0 15 0,1 7-15 15,-64-7 18-15,0 0-18 0,67 2 19 0,5-4-19 16,-72 2 16-16,0 0-16 0,72-3 16 0,-3-1-16 0,-69 4 16 16,0 0-16-16,67-3 16 0,-3-4-16 0,-64 7 18 15,0 0-18-15,60-7 18 0,1 4-18 0,-61 3 17 16,0 0-17-16,55-2 18 0,-6-2-18 0,-49 4 21 0,0 0-21 15,41-1 22-15,-1-1-22 0,-40 2 23 16,0 0-23-16,38 0 23 0,0-7-23 0,-38 7 21 0,0 0-21 16,37-5 21-16,-1 5-21 0,-36 0 20 0,0 0-20 15,33-4 20-15,6 1-20 0,-39 3 18 0,0 0-18 16,37-5 19-16,-5 0-19 0,-32 5 17 16,0 0-17-16,26-6 18 0,-6 5-18 0,-20 1 17 0,0 0-17 0,21-4 17 15,2 4-17-15,-23 0 16 0,0 0-16 0,19-2 17 16,2-1-17-16,-21 3 14 0,0 0-14 0,18-4 15 15,-4 4-15-15,-14 0 11 0,0 0-11 0,14-5 11 16,0 2-11-16,-14 3 8 0,0 0-8 0,16-2 9 16,-5 0-9-16,-11 2 8 0,0 0-8 0,9 0 8 15,5 0-8-15,-14 0 6 0,0 0-6 0,17 0 6 16,-4 0-6-16,-13 0 5 0,0 0-5 0,8 0 5 16,0-5-5-16,-8 5 5 0,0 0-5 0,8-5 6 15,-1 3-6-15,-7 2 5 0,0 0-5 0,0 0 6 16,0 0-6-16,0 0 5 0,0 0-5 0,9-3 5 15,-9 3-5-15,0 0 5 0,0 0-5 0,0 0 6 0,0 0-6 16,0 0 5-16,0 0-5 0,0 0 6 0,0 0-6 16,0 0 5-16,0 0-5 0,0 0 5 0,0 0-5 15,0 0 5-15,0 0-5 0,0 0 6 0,0 0-6 16,0 0 4-16,0 0-4 0,0 0 5 0,0 0-5 16,0 0 5-16,0 0-5 0,0 0 5 0,0 0-5 0,0 0 4 15,0 0-4-15,0 0 4 0,0 0-4 0,0 0 3 16,0 0-3-16,0 0 4 0,0 0-4 0,0 0 3 15,0 0-3-15,0 0 3 0,0 0-3 0,0 0 3 0,0 0-3 16,0 0 4-16,0 0-4 0,0 0 4 0,0 0-4 16,0 0 4-16,0 0-4 0,0 0 5 0,0 0-5 15,0 0 5-15,0 0-5 0,0 0 4 0,0 0-4 16,0 0 5-16,0 0-5 0,0 0 4 0,0 0-4 16,0 0 4-16,0 0-4 0,0 0 2 0,0 0-2 0,0 0 3 15,-12-9-3-15,12 9 0 0,0 0 0 0,-37-17 0 16,-20-2 0-16,6 0-1419 0</inkml:trace>
  <inkml:trace contextRef="#ctx0" brushRef="#br0" timeOffset="73235.99">11943 11844 281 0,'0'0'0'0,"0"0"0"0,0 0 0 16,0 0 0-16,0 0 0 0,0 0 0 0,0 0 0 15,0 0 0-15,0 0 0 0,0 0 0 0,0 0 0 0,0 0 0 16,0 0 0-16,0 0 1 0,0 0-1 0,0 0 3 15,0 0-3-15,0 0 3 0,0 0-3 0,0 0 2 16,0 0-2-16,0 0 3 0,0 0-3 0,0 0 5 0,0 0-5 16,0 0 6-16,0 0-6 0,0 0 11 0,0 0-11 15,0 0 11-15,0 0-11 0,0 0 26 0,0 0-26 16,29 9 26-16,-1-6-26 0,-28-3 39 0,0 0-39 16,35 4 40-16,2-3-40 0,-37-1 52 0,0 0-52 0,44 0 53 15,-3-1-53-15,-41 1 89 0,0 0-89 0,42-4 90 16,0 1-90-16,-42 3 80 0,0 0-80 0,46-2 80 15,0 0-80-15,-46 2 64 0,0 0-64 0,53-2 65 16,3-1-65-16,-56 3 50 0,0 0-50 0,57-4 50 16,3-1-50-16,-60 5 41 0,0 0-41 0,55-1 42 15,3-1-42-15,-58 2 40 0,0 0-40 0,53 0 40 16,3-7-40-16,-56 7 36 0,0 0-36 0,58-5 36 16,4 1-36-16,-62 4 28 0,0 0-28 0,64-1 29 15,-1-1-29-15,-63 2 27 0,0 0-27 0,64-2 27 16,-10 2-27-16,-54 0 23 0,0 0-23 0,62 0 23 0,2 0-23 15,-64 0 18-15,0 0-18 0,67 0 18 0,-2 0-18 16,-65 0 17-16,0 0-17 0,63 2 17 0,-1 5-17 16,-62-7 14-16,0 0-14 0,58 1 15 0,2-1-15 15,-60 0 13-15,0 0-13 0,67 0 13 0,0 2-13 16,-67-2 11-16,0 0-11 0,69 2 11 0,-7-2-11 16,-62 0 12-16,0 0-12 0,65 0 12 0,4 0-12 15,-69 0 11-15,0 0-11 0,72 0 11 0,4-2-11 0,-76 2 10 16,0 0-10-16,76-3 11 0,0-1-11 0,-76 4 11 15,0 0-11-15,74-3 12 0,2-2-12 0,-76 5 12 16,0 0-12-16,74-6 13 0,2 6-13 0,-76 0 12 16,0 0-12-16,75 0 12 0,0-1-12 0,-75 1 13 0,0 0-13 15,75-4 13-15,1 2-13 0,-76 2 10 0,0 0-10 16,69-3 10-16,2 1-10 0,-71 2 9 0,0 0-9 16,63 0 10-16,1 0-10 0,-64 0 7 0,0 0-7 15,58 0 8-15,-4 0-8 0,-54 0 7 0,0 0-7 0,52 0 7 16,1 0-7-16,-53 0 6 0,0 0-6 0,49 0 6 15,0 0-6-15,-49 0 5 0,0 0-5 0,50 0 5 16,-10 0-5-16,-40 0 4 0,0 0-4 0,37 2 4 16,-5 1-4-16,-32-3 3 0,0 0-3 0,32 0 4 15,3 0-4-15,-35 0 3 0,0 0-3 0,34-6 3 16,-4 2-3-16,-30 4 4 0,0 0-4 0,28-2 4 16,2-3-4-16,-30 5 5 0,0 0-5 0,26 0 5 15,2 2-5-15,-28-2 4 0,0 0-4 0,27 3 5 16,-4-3-5-16,-23 0 5 0,0 0-5 0,25 0 5 15,5-3-5-15,-30 3 4 0,0 0-4 0,28-2 5 0,-7 0-5 16,-21 2 3-16,0 0-3 0,23 0 3 0,3 0-3 16,-26 0 2-16,0 0-2 0,27 0 3 0,-3 0-3 15,-24 0 2-15,0 0-2 0,23 0 2 0,2-1-2 16,-25 1 1-16,0 0-1 0,28-2 2 0,-7 2-2 16,-21 0 1-16,0 0-1 0,23 3 2 0,2 1-2 15,-25-4 1-15,0 0-1 0,30 3 2 0,-3-3-2 0,-27 0 1 16,0 0-1-16,30 0 1 0,3 0-1 0,-33 0 1 15,0 0-1-15,32 0 1 0,-6 0-1 0,-26 0 1 16,0 0-1-16,28 2 2 0,4 0-2 0,-32-2 1 0,0 0-1 16,32 2 2-16,-9-1-2 0,-23-1 1 0,0 0-1 15,26 2 2-15,6 1-2 0,-32-3 1 0,0 0-1 16,35 0 2-16,2 0-2 0,-37 0 1 0,0 0-1 16,37 2 1-16,-1 2-1 0,-36-4 1 0,0 0-1 15,33 1 2-15,8-2-2 0,-41 1 1 0,0 0-1 0,40-2 1 16,-4 4-1-16,-36-2 0 0,0 0 0 0,35 3 1 15,2 1-1-15,-37-4 0 0,0 0 0 0,34 1 1 16,-6-1-1-16,-28 0 0 0,0 0 0 0,31 2 1 16,3 2-1-16,-34-4 0 0,0 0 0 0,39 1 1 15,1-1-1-15,-40 0 1 0,0 0-1 0,41 0 1 16,0 4-1-16,-41-4 1 0,0 0-1 0,42 0 1 16,-3 0-1-16,-39 0 1 0,0 0-1 0,37 0 1 15,1 1-1-15,-38-1 1 0,0 0-1 0,41 2 1 16,0 0-1-16,-41-2 2 0,0 0-2 0,38 0 2 15,7-4-2-15,-45 4 2 0,0 0-2 0,44-1 3 0,1 1-3 16,-45 0 3-16,0 0-3 0,45 0 3 0,6 0-3 16,-51 0 3-16,0 0-3 0,46 0 4 0,1 0-4 15,-47 0 4-15,0 0-4 0,46 0 5 0,-5-4-5 16,-41 4 5-16,0 0-5 0,40-3 5 0,6 1-5 16,-46 2 4-16,0 0-4 0,46 0 5 0,0 0-5 15,-46 0 5-15,0 0-5 0,42 0 5 0,-1 0-5 16,-41 0 4-16,0 0-4 0,39 0 5 0,-1 0-5 15,-38 0 5-15,0 0-5 0,32 2 5 0,0 0-5 0,-32-2 5 16,0 0-5-16,32 1 5 0,-1-2-5 0,-31 1 4 16,0 0-4-16,34-2 5 0,-2 0-5 0,-32 2 4 15,0 0-4-15,30 0 4 0,0 0-4 0,-30 0 3 0,0 0-3 16,30 0 4-16,-4 0-4 0,-26 0 3 0,0 0-3 16,30 0 3-16,2 0-3 0,-32 0 3 0,0 0-3 15,31 0 4-15,-6 0-4 0,-25 0 4 0,0 0-4 16,25 0 4-16,7 0-4 0,-32 0 3 0,0 0-3 0,26 2 4 15,-5 0-4-15,-21-2 3 0,0 0-3 0,25 1 3 16,3 3-3-16,-28-4 2 0,0 0-2 0,32 0 3 16,-6 0-3-16,-26 0 2 0,0 0-2 0,27 0 3 15,5 0-3-15,-32 0 2 0,0 0-2 0,35 0 2 16,4 0-2-16,-39 0 2 0,0 0-2 0,38 0 2 16,-11 0-2-16,-27 0 1 0,0 0-1 0,28 0 2 15,2 0-2-15,-30 0 1 0,0 0-1 0,32 0 1 16,-2 1-1-16,-30-1 0 0,0 0 0 0,32 4 1 15,6-1-1-15,-38-3 1 0,0 0-1 0,43 6 1 16,1-1-1-16,-44-5 1 0,0 0-1 0,47 5 2 0,8-2-2 16,-55-3 2-16,0 0-2 0,55 9 3 0,-11-5-3 15,-44-4 2-15,0 0-2 0,39 5 3 0,0 0-3 16,-39-5 2-16,0 0-2 0,35 5 2 0,-3-3-2 16,-32-2 2-16,0 0-2 0,31 3 2 0,6 4-2 15,-37-7 1-15,0 0-1 0,37 7 1 0,-5-3-1 16,-32-4 0-16,0 0 0 0,27 0 1 0,-1 0-1 15,-26 0 0-15,0 0 0 0,27 1 1 0,3 5-1 0,-30-6 0 16,0 0 0-16,28 0 1 0,-5 0-1 0,-23 0 0 16,0 0 0-16,19 0 1 0,2 0-1 0,-21 0 0 15,0 0 0-15,21-4 1 0,1 2-1 0,-22 2 1 0,0 0-1 16,19 0 1-16,-3 0-1 0,-16 0 1 0,0 0-1 16,14 0 2-16,5-1-2 0,-19 1 2 0,0 0-2 15,20-4 3-15,-4 2-3 0,-16 2 2 0,0 0-2 16,17-3 3-16,4-1-3 0,-21 4 2 0,0 0-2 15,23-5 3-15,0 0-3 0,-23 5 2 0,0 0-2 0,23-3 2 16,0-1-2-16,-23 4 2 0,0 0-2 0,27-8 2 16,-4 1-2-16,-23 7 1 0,0 0-1 0,22-6 2 15,5 3-2-15,-27 3 1 0,0 0-1 0,23-5 2 16,0-2-2-16,-23 7 1 0,0 0-1 0,19-11 2 16,1 3-2-16,-20 8 1 0,0 0-1 0,21-5 1 15,2-4-1-15,-23 9 1 0,0 0-1 0,21-4 1 16,-2-2-1-16,-19 6 2 0,0 0-2 0,21-6 2 15,6-2-2-15,-27 8 3 0,0 0-3 0,23-9 3 0,3 2-3 16,-26 7 4-16,0 0-4 0,32-12 4 0,2 0-4 16,-34 12 3-16,0 0-3 0,38-12 4 0,-1 3-4 15,-37 9 2-15,0 0-2 0,36-3 3 0,-10-6-3 16,-26 9 2-16,0 0-2 0,27-7 2 0,3 4-2 16,-30 3 1-16,0 0-1 0,30-4 1 0,-4 2-1 15,-26 2 1-15,0 0-1 0,25-5 1 0,-1 2-1 16,-24 3 0-16,0 0 0 0,23-4 0 0,-5 4 0 15,-18 0 0-15,0 0 0 0,19 0 0 0,8 0 0 16,-27 0-1-16,0 0 1 0,23 0 0 0,-6 0 0 0,-17 0-1 16,0 0 1-16,13 0-1 0,3 0 1 0,-16 0-2 15,0 0 2-15,17 0-1 0,1 0 1 0,-18 0-2 16,0 0 2-16,16 0-2 0,5 0 2 0,-21 0-2 0,0 0 2 16,19 2-2-16,-6-2 2 0,-13 0-3 0,0 0 3 15,12 2-2-15,-1 0 2 0,-11-2-3 0,0 0 3 16,16 1-2-16,-1 1 2 0,-15-2-3 0,0 0 3 0,22 3-3 15,0 1 3-15,-22-4-3 0,0 0 3 0,27 5-2 16,-4 0 2-16,-23-5-3 0,0 0 3 0,26 6-2 16,1-1 2-16,-27-5-2 0,0 0 2 0,28 7-1 15,6 1 1-15,-34-8-1 0,0 0 1 0,33 9-1 16,-1-2 1-16,-32-7-1 0,0 0 1 0,26 5 0 16,-3-3 0-16,-23-2-1 0,0 0 1 0,21 5-1 15,6 2 1-15,-27-7-1 0,0 0 1 0,25 5-1 16,-10-3 1-16,-15-2-1 0,0 0 1 0,13 0-1 15,-4 0 1-15,-9 0-1 0,0 0 1 0,8 3 0 16,1-3 0-16,-9 0-1 0,0 0 1 0,9 2 0 0,2-2 0 16,-11 0-1-16,0 0 1 0,8 0-1 0,-8 0 1 15,0 0-1-15,0 0 1 0,9 0-1 0,-9 0 1 16,0 0-1-16,0 0 1 0,0 0 0 0,11 0 0 16,-11 0-1-16,0 0 1 0,7 0 0 0,-7 0 0 15,0 0 0-15,0 0 0 0,10 0 0 0,-1 0 0 16,-9 0 0-16,0 0 0 0,9 0 0 0,2 0 0 15,-11 0-1-15,0 0 1 0,12-2 0 0,2-1 0 16,-14 3-1-16,0 0 1 0,20-5 0 0,6-2 0 0,-26 7 0 16,0 0 0-16,28-6 0 0,-5 3 0 0,-23 3 0 15,0 0 0-15,21 0 0 0,13 0 0 0,-34 0-1 16,0 0 1-16,35 0 0 0,-3 0 0 0,-32 0-1 16,0 0 1-16,26-3 0 0,4 1 0 0,-30 2-1 0,0 0 1 15,29 0 0-15,-5 5 0 0,-24-5-1 0,0 0 1 16,30 0-1-16,11-9 1 0,-41 9-1 0,0 0 1 15,40-3 0-15,-11 3 0 0,-29 0-1 0,0 0 1 16,28 0-1-16,11 3 1 0,-39-3-1 0,0 0 1 0,38 6-1 16,-4-3 1-16,-34-3-2 0,0 0 2 0,35 2-2 15,8-1 2-15,-43-1-2 0,0 0 2 0,40 4-2 16,-10-2 2-16,-30-2-2 0,0 0 2 0,32 0-1 16,8 3 1-16,-40-3-2 0,0 0 2 0,39 2-1 15,-7 1 1-15,-32-3-2 0,0 0 2 0,35 2-1 16,11-2 1-16,-46 0-1 0,0 0 1 0,46 0-1 15,-9 2 1-15,-37-2-1 0,0 0 1 0,35 3-1 16,11-1 1-16,-46-2-1 0,0 0 1 0,46 2-1 16,-7-2 1-16,-39 0-1 0,0 0 1 0,40 0 0 0,8 1 0 15,-48-1-1-15,0 0 1 0,44 0 0 0,-3-3 0 16,-41 3-1-16,0 0 1 0,44-2 0 0,3-3 0 16,-47 5-1-16,0 0 1 0,44-2 0 0,-5 1 0 15,-39 1-1-15,0 0 1 0,39-2 0 0,-7 0 0 16,-32 2 0-16,0 0 0 0,35 0 0 0,7-3 0 15,-42 3 0-15,0 0 0 0,45-2 0 0,-7 0 0 16,-38 2 0-16,0 0 0 0,43-2 0 0,6 1 0 0,-49 1-1 16,0 0 1-16,55-2 0 0,-6-8 0 0,-49 10-1 15,0 0 1-15,46-9 0 0,-5 4 0 0,-41 5-1 16,0 0 1-16,40 0 0 0,4-5 0 0,-44 5-1 16,0 0 1-16,50-4 0 0,6 2 0 0,-56 2-1 0,0 0 1 15,62 0 0-15,3 0 0 0,-65 0-1 0,0 0 1 16,67 0 0-16,4 0 0 0,-71 0-1 0,0 0 1 15,70 2 0-15,-3-2 0 0,-67 0-1 0,0 0 1 16,62-2 0-16,0 1 0 0,-62 1-1 0,0 0 1 16,61-4 0-16,3 4 0 0,-64 0-1 0,0 0 1 0,63 4-1 15,3-4 1-15,-66 0-1 0,0 0 1 0,70 0-1 16,8-4 1-16,-78 4-2 0,0 0 2 0,77-1-1 16,3 2 1-16,-80-1-2 0,0 0 2 0,67 4-1 15,-23-3 1-15,-44-1-2 0,0 0 2 0,34 2-1 16,-1 2 1-16,-33-4-2 0,0 0 2 0,35 5-2 15,4-3 2-15,-39-2-3 0,0 0 3 0,39 3-3 16,0 4 3-16,-39-7-4 0,0 0 4 0,42 0-4 16,4-5 4-16,-46 5-6 0,0 0 6 0,46-7-6 15,-11 2 6-15,-35 5-9 0,0 0 9 0,34-4-8 0,-1 1 8 16,-33 3-9-16,0 0 9 0,37-11-8 16,4 1 8-16,-41 10-9 0,0 0 9 0,33-9-9 0,-8 6 9 15,-25 3-12-15,0 0 12 0,25 0-12 0,1-2 12 16,-26 2-14-16,0 0 14 0,28-2-13 0,2-3 13 15,-30 5-14-15,0 0 14 0,30-3-14 0,0-1 14 16,-30 4-12-16,0 0 12 0,34-3-11 0,3-1 11 16,-37 4-9-16,0 0 9 0,37-1-9 0,-5-1 9 0,-32 2-7 15,0 0 7-15,31 0-7 0,6 3 7 0,-37-3-6 16,0 0 6-16,44 2-5 0,4 0 5 0,-48-2-8 16,0 0 8-16,46 3-8 0,-4-1 8 0,-42-2-10 15,0 0 10-15,39 2-9 0,-5 1 9 0,-34-3-14 0,0 0 14 16,35 5-13-16,2-1 13 0,-37-4-15 0,0 0 15 15,33 5-14-15,-8 0 14 0,-25-5-16 0,0 0 16 16,27 5-15-16,4 4 15 0,-31-9-11 0,0 0 11 16,29 9-10-16,-12-9 10 0,-17 0-8 0,0 0 8 0,21 3-8 15,15 8 8-15,-36-11-5 0,0 0 5 0,31 10-5 16,-11-8 5-16,-20-2-4 0,0 0 4 0,17 1-3 16,6-1 3-16,-23 0-3 0,0 0 3 0,27 0-3 15,-4 0 3-15,-23 0-1 0,0 0 1 0,19-3-1 16,-1-1 1-16,-18 4-1 0,0 0 1 0,17-1 0 15,3-1 0-15,-20 2-1 0,0 0 1 0,17-2 0 16,-6 2 0-16,-11 0 0 0,0 0 0 0,11 0 0 16,3 0 0-16,-14 0 0 0,0 0 0 0,14 0 0 15,-4 0 0-15,-10 0-1 0,0 0 1 0,8 2-1 0,-8-2 1 16,0 0-2-16,0 0 2 0,7 3-2 0,-7-3 2 16,0 0-7-16,0 0 7 0,12 0-6 0,-12 0 6 15,0 0-13-15,0 0 13 0,9 4-13 0,-9-4 13 16,0 0-19-16,0 0 19 0,0 0-19 0,-6 12 19 15,1 0-1224-15</inkml:trace>
  <inkml:trace contextRef="#ctx0" brushRef="#br0" timeOffset="74519.08">4665 12903 572 0,'0'0'0'0,"0"0"0"15,0 0 0-15,0 0 14 0,0 0-14 0,0 0 15 16,0 0-15-16,0 0 56 0,0 0-56 0,0 0 57 0,0 0-57 16,0 0 72-16,0 0-72 0,0 0 73 0,0 0-73 15,0 0 59-15,0 0-59 0,0 0 59 0,0 0-59 16,0 0 40-16,0 0-40 0,0 0 41 0,0 0-41 15,0 0 28-15,0 0-28 0,-3-17 28 0,17 12-28 16,-14 5 22-16,0 0-22 0,27-4 23 0,8 1-23 16,-35 3 15-16,0 0-15 0,46-4 16 0,0 1-16 15,-46 3 13-15,0 0-13 0,52-4 13 0,7-1-13 16,-59 5 9-16,0 0-9 0,65-7 10 0,5 4-10 16,-70 3 9-16,0 0-9 0,78-2 9 0,9 0-9 0,-87 2 17 15,0 0-17-15,93-3 17 0,2-2-17 0,-95 5 22 16,0 0-22-16,103-7 23 0,1-2-23 0,-104 9 26 0,0 0-26 15,105-9 27-15,-2 4-27 0,-103 5 22 0,0 0-22 16,104-5 22-16,3 0-22 0,-107 5 20 0,0 0-20 16,110-5 20-16,-3-1-20 0,-107 6 20 0,0 0-20 15,110-5 21-15,3 0-21 0,-113 5 19 0,0 0-19 16,113-5 20-16,-1 0-20 0,-112 5 20 0,0 0-20 16,113-4 21-16,0 1-21 0,-113 3 17 0,0 0-17 0,113-6 17 15,4-2-17-15,-117 8 18 0,0 0-18 0,109-11 19 16,4 1-19-16,-113 10 14 0,0 0-14 0,113-9 14 15,-6 2-14-15,-107 7 16 0,0 0-16 0,110-8 16 16,2-3-16-16,-112 11 14 0,0 0-14 0,108-8 14 16,-2-3-14-16,-106 11 16 0,0 0-16 0,106-8 17 15,-2-1-17-15,-104 9 18 0,0 0-18 0,100-9 19 16,-1-6-19-16,-99 15 18 0,0 0-18 0,95-14 18 16,1 4-18-16,-96 10 18 0,0 0-18 0,95-7 18 0,-2 0-18 15,-93 7 15-15,0 0-15 0,82-7 16 0,-10 0-16 16,-72 7 13-16,0 0-13 0,67-3 14 15,-7-3-14-15,-60 6 10 0,0 0-10 0,53-5 10 0,-6 2-10 16,-47 3 7-16,0 0-7 0,41-4 8 0,-11 4-8 16,-30 0 7-16,0 0-7 0,18 4 8 0,-4-4-8 15,-14 0 7-15,0 0-7 0,8 0 7 0,-8 0-7 16,0 0 7-16,0 0-7 0,9 0 7 0,-9 0-7 0,0 0 7 16,0 0-7-16,0 0 8 0,0 0-8 0,0 0 7 15,0 0-7-15,0 0 8 0,0 0-8 0,0 0 7 16,0 0-7-16,0 0 8 0,0 0-8 0,0 0 6 15,0 0-6-15,0 0 7 0,0 0-7 0,0 0 5 16,0 0-5-16,0 0 6 0,0 0-6 0,0 0 1 0,0 0-1 16,-30-7 2-16,-33 2-2 0,-1-4-1515 0</inkml:trace>
  <inkml:trace contextRef="#ctx0" brushRef="#br0" timeOffset="82052.06">18570 12806 225 0,'0'0'0'0,"0"0"0"0,0 0 0 16,0 0 11-16,0 0-11 0,0 0 12 0,0 0-12 16,0 0 44-16,0 0-44 0,-9-17 45 0,9 17-45 15,0 0 66-15,0 0-66 0,-7-9 66 0,6 2-66 16,1 7 68-16,0 0-68 0,-2-7 68 0,2 7-68 0,0 0 44 16,0 0-44-16,-2-7 45 0,2 7-45 0,0 0 36 15,0 0-36-15,7-8 36 0,5-3-36 0,-12 11 33 16,0 0-33-16,22-12 33 0,6 0-33 0,-28 12 29 15,0 0-29-15,33-9 29 0,8 3-29 0,-41 6 32 0,0 0-32 16,48-4 33-16,-3 1-33 0,-45 3 32 0,0 0-32 16,50-2 33-16,-4-3-33 0,-46 5 29 0,0 0-29 15,47-4 30-15,6 1-30 0,-53 3 25 0,0 0-25 16,57 0 26-16,6-4-26 0,-63 4 27 0,0 0-27 0,65 0 27 16,-3 4-27-16,-62-4 28 0,0 0-28 0,64 0 29 15,3 2-29-15,-67-2 29 0,0 0-29 0,72 1 30 16,0 1-30-16,-72-2 28 0,0 0-28 0,74 3 28 15,0 1-28-15,-74-4 27 0,0 0-27 0,69 2 27 16,-2-2-27-16,-67 0 28 0,0 0-28 0,60 0 29 16,0 1-29-16,-60-1 22 0,0 0-22 0,57 2 22 15,-4 3-22-15,-53-5 22 0,0 0-22 0,53 4 22 16,-4-4-22-16,-49 0 22 0,0 0-22 0,44 0 23 16,-5 1-23-16,-39-1 20 0,0 0-20 0,37 0 20 15,7-3-20-15,-44 3 26 0,0 0-26 0,41-2 26 0,-10 2-26 16,-31 0 26-16,0 0-26 0,29-1 26 0,-3-3-26 15,-26 4 23-15,0 0-23 0,32-3 24 0,5 1-24 16,-37 2 23-16,0 0-23 0,33-4 24 0,-5 1-24 16,-28 3 21-16,0 0-21 0,30-3 21 0,4 1-21 15,-34 2 19-15,0 0-19 0,32-5 20 0,-9 1-20 16,-23 4 18-16,0 0-18 0,17-3 18 0,3-1-18 0,-20 4 21 16,0 0-21-16,23-3 22 0,5-1-22 0,-28 4 22 15,0 0-22-15,30-1 23 0,5-5-23 0,-35 6 21 16,0 0-21-16,37-1 21 0,-2-1-21 0,-35 2 17 0,0 0-17 15,37-2 18-15,8 0-18 0,-45 2 13 0,0 0-13 16,44 0 13-16,-9 4-13 0,-35-4 11 0,0 0-11 16,37 5 11-16,9 4-11 0,-46-9 8 0,0 0-8 15,47 8 9-15,1 3-9 0,-48-11 7 0,0 0-7 16,49 7 7-16,3 0-7 0,-52-7 5 0,0 0-5 0,54 7 6 16,3 3-6-16,-57-10 5 0,0 0-5 0,54 10 6 15,-2-3-6-15,-52-7 4 0,0 0-4 0,45 7 5 16,0 2-5-16,-45-9 5 0,0 0-5 0,47 8 5 15,4-1-5-15,-51-7 6 0,0 0-6 0,51 6 7 16,1-1-7-16,-52-5 6 0,0 0-6 0,51 5 6 16,-5 0-6-16,-46-5 6 0,0 0-6 0,40 5 6 15,-1 1-6-15,-39-6 6 0,0 0-6 0,42 5 7 16,4-4-7-16,-46-1 6 0,0 0-6 0,48 2 7 16,-8 2-7-16,-40-4 7 0,0 0-7 0,41 3 7 15,5 1-7-15,-46-4 7 0,0 0-7 0,44 0 7 16,-7-4-7-16,-37 4 7 0,0 0-7 0,37-3 8 0,11 1-8 15,-48 2 7-15,0 0-7 0,44-2 8 0,-9-1-8 16,-35 3 6-16,0 0-6 0,37-2 7 0,11 0-7 16,-48 2 6-16,0 0-6 0,40-1 7 0,-3-1-7 15,-37 2 6-15,0 0-6 0,39-2 7 0,7 0-7 16,-46 2 7-16,0 0-7 0,46-1 7 0,-4-5-7 16,-42 6 8-16,0 0-8 0,43-5 9 0,6 2-9 0,-49 3 8 15,0 0-8-15,48-4 9 0,-4 1-9 0,-44 3 9 16,0 0-9-16,45-2 9 0,5 2-9 0,-50 0 7 15,0 0-7-15,49 0 7 0,1-3-7 0,-50 3 6 0,0 0-6 16,49-2 6-16,0 4-6 0,-49-2 5 0,0 0-5 16,43 3 5-16,-6-1-5 0,-37-2 4 0,0 0-4 15,37 0 4-15,7 0-4 0,-44 0 3 0,0 0-3 16,42 2 4-16,-6 1-4 0,-36-3 2 0,0 0-2 0,37 4 3 16,8-1-3-16,-45-3 1 0,0 0-1 0,41 2 1 15,-9-6-1-15,-32 4 0 0,0 0 0 0,26-1 1 16,1 2-1-16,-27-1 0 0,0 0 0 0,33 2 0 15,8-2 0-15,-41 0 0 0,0 0 0 0,39-3 0 16,-11-1 0-16,-28 4 0 0,0 0 0 0,30-3 0 16,12-1 0-16,-42 4 0 0,0 0 0 0,39-3 1 15,-16-1-1-15,-23 4 1 0,0 0-1 0,19-2 1 16,2 4-1-16,-21-2 2 0,0 0-2 0,23 2 2 16,0 0-2-16,-23-2 3 0,0 0-3 0,25 1 3 15,1 1-3-15,-26-2 3 0,0 0-3 0,29 0 3 0,4-2-3 16,-33 2 3-16,0 0-3 0,37-3 3 0,2 1-3 15,-39 2 3-15,0 0-3 0,42 0 4 0,8 0-4 16,-50 0 3-16,0 0-3 0,46 4 3 0,-11-1-3 16,-35-3 3-16,0 0-3 0,35 2 4 0,13 0-4 15,-48-2 3-15,0 0-3 0,51 3 4 0,-7-1-4 16,-44-2 3-16,0 0-3 0,44 2 3 0,7 3-3 16,-51-5 2-16,0 0-2 0,57 7 3 0,-4 0-3 0,-53-7 1 15,0 0-1-15,54 5 2 0,5-2-2 0,-59-3 1 16,0 0-1-16,52 4 1 0,-4-1-1 0,-48-3 1 15,0 0-1-15,49 4 1 0,17 1-1 0,-66-5 1 16,0 0-1-16,69 2 1 0,1-6-1 0,-70 4 0 0,0 0 0 16,67-2 1-16,-7 6-1 0,-60-4 0 0,0 0 0 15,55 5 1-15,-11-3-1 0,-44-2 0 0,0 0 0 16,49 3 1-16,8 2-1 0,-57-5 0 0,0 0 0 16,56 7 0-16,-1 0 0 0,-55-7 0 0,0 0 0 0,53 7 0 15,7-2 0-15,-60-5 0 0,0 0 0 0,61 2 0 16,-6-4 0-16,-55 2-1 0,0 0 1 0,48-1 0 15,-9 1 0-15,-39 0-1 0,0 0 1 0,40 1 0 16,11 1 0-16,-51-2 0 0,0 0 0 0,57 4 0 16,3-1 0-16,-60-3 0 0,0 0 0 0,51 3 0 15,-12 1 0-15,-39-4 0 0,0 0 0 0,40 5 0 16,13 5 0-16,-53-10 0 0,0 0 0 0,58 9 0 16,-1-5 0-16,-57-4-1 0,0 0 1 0,51 0 0 15,-10 0 0-15,-41 0-1 0,0 0 1 0,38 3 0 0,3 2 0 16,-41-5-1-16,0 0 1 0,35 5 0 0,-12-3 0 15,-23-2-1-15,0 0 1 0,23 2 0 0,12 3 0 16,-35-5-1-16,0 0 1 0,34 5-1 0,-9 0 1 16,-25-5-1-16,0 0 1 0,26 4-1 0,9-2 1 15,-35-2-1-15,0 0 1 0,36 3-1 0,-6 1 1 16,-30-4-1-16,0 0 1 0,31 5-1 0,6 3 1 16,-37-8-1-16,0 0 1 0,34 9-1 0,-15-2 1 0,-19-7-1 15,0 0 1-15,21 5 0 0,13 2 0 0,-34-7 0 16,0 0 0-16,33 7 0 0,-8-2 0 0,-25-5 0 15,0 0 0-15,20 5 0 0,-3 2 0 0,-17-7 0 16,0 0 0-16,23 9 0 0,5 1 0 0,-28-10 0 0,0 0 0 16,29 9 0-16,-7-2 0 0,-22-7 0 0,0 0 0 15,27 7 0-15,12 2 0 0,-39-9-1 0,0 0 1 16,40 6 0-16,-4 1 0 0,-36-7-1 0,0 0 1 16,38 4 0-16,8-2 0 0,-46-2-1 0,0 0 1 0,46 3 0 15,-14 2 0-15,-32-5-1 0,0 0 1 0,33 5 0 16,15 2 0-16,-48-7 0 0,0 0 0 0,48 4 0 15,-17-1 0-15,-31-3 0 0,0 0 0 0,36-1 0 16,15-3 0-16,-51 4 0 0,0 0 0 0,53-2 0 16,-13 2 0-16,-40 0 0 0,0 0 0 0,39-5 0 15,5 2 0-15,-44 3 0 0,0 0 0 0,43-4 0 16,-10 1 0-16,-33 3-1 0,0 0 1 0,32-4 0 16,3 1 0-16,-35 3 0 0,0 0 0 0,41-5 0 15,4-4 0-15,-45 9 0 0,0 0 0 0,38-10 0 0,-14 3 0 16,-24 7 0-16,0 0 0 0,25-7 0 15,8-4 0-15,-33 11-1 0,0 0 1 0,34-10 0 0,-6 1 0 16,-28 9-1-16,0 0 1 0,23-8 0 0,-2-3 0 16,-21 11-1-16,0 0 1 0,21-12 0 0,1-3 0 15,-22 15-1-15,0 0 1 0,21-16 0 0,-4 4 0 16,-17 12-1-16,0 0 1 0,20-10 0 0,3-3 0 16,-23 13 0-16,0 0 0 0,23-13 0 0,1 0 0 15,-24 13 0-15,0 0 0 0,29-12 0 0,4-5 0 0,-33 17 0 16,0 0 0-16,34-16 0 0,-4 6 0 0,-30 10 0 15,0 0 0-15,30-10 0 0,0 1 0 0,-30 9 0 16,0 0 0-16,33-10 0 0,1-1 0 0,-34 11-1 16,0 0 1-16,31-7 0 0,-1 4 0 0,-30 3-1 0,0 0 1 15,32-2 0-15,0-1 0 0,-32 3-1 0,0 0 1 16,37-4-1-16,5 4 1 0,-42 0-3 0,0 0 3 16,44 4-2-16,-8-1 2 0,-36-3-6 0,0 0 6 15,35 2-6-15,7-4 6 0,-42 2-7 0,0 0 7 0,41-2-7 16,-9 2 7-16,-32 0-8 0,0 0 8 0,22 2-8 15,0 0 8-15,-22-2-7 0,0 0 7 0,24 3-7 16,6 1 7-16,-30-4-7 0,0 0 7 0,32 2-7 16,-2-2 7-16,-30 0-7 0,0 0 7 0,26 1-7 15,-3 3 7-15,-23-4-7 0,0 0 7 0,20 1-7 16,-4-1 7-16,-16 0-7 0,0 0 7 0,12 2-7 16,-3 0 7-16,-9-2-6 0,0 0 6 0,7 2-6 15,2-2 6-15,-9 0-6 0,0 0 6 0,9 0-5 16,-9 0 5-16,0 0-4 0,0 0 4 0,8 0-4 15,-8 0 4-15,0 0-5 0,0 0 5 0,0 0-4 0,7 0 4 16,-7 0-5-16,0 0 5 0,0 0-5 0,7 0 5 16,-7 0-7-16,0 0 7 0,0 0-7 0,0 0 7 15,0 0-9-15,0 0 9 0,-8 8-8 0,-36-8 8 16,44 0-20-16,0 0 20 0,-62-17-20 0,-10-28 20 16,-1 0-1689-16</inkml:trace>
  <inkml:trace contextRef="#ctx0" brushRef="#br0" timeOffset="87951.14">8338 13526 259 0,'0'0'0'0,"0"0"0"16,0 0 0-16,0 0 14 0,0 0-14 0,0 0 15 15,-5-22-15-15,5 22 43 0,0 0-43 0,3-9 44 16,-3 9-44-16,0 0 82 0,0 0-82 0,0 0 82 16,0-7-82-16,0 7 75 0,0 0-75 0,0 0 75 15,0 0-75-15,0 0 61 0,0 0-61 0,0 0 62 16,0 0-62-16,0 0 45 0,0 0-45 0,0 0 45 15,0 0-45-15,0 0 36 0,0 0-36 0,0 0 36 16,0 0-36-16,0 0 27 0,0 0-27 0,5 7 28 16,-1 3-28-16,-4-10 20 0,0 0-20 0,2 14 21 15,1 7-21-15,-3-21 16 0,0 0-16 0,9 21 17 0,0 3-17 16,-9-24 12-16,0 0-12 0,10 17 12 0,-1-1-12 16,-9-16 12-16,0 0-12 0,9 15 12 0,3-3-12 15,-12-12 13-15,0 0-13 0,11 7 13 0,7 0-13 16,-18-7 11-16,0 0-11 0,21 4 12 0,7-3-12 15,-28-1 16-15,0 0-16 0,32 0 17 0,5 0-17 16,-37 0 17-16,0 0-17 0,44 0 17 0,2-5-17 0,-46 5 15 16,0 0-15-16,55-7 15 0,6 2-15 0,-61 5 24 15,0 0-24-15,64-2 24 0,5 2-24 0,-69 0 29 16,0 0-29-16,75 0 30 0,1 0-30 0,-76 0 37 16,0 0-37-16,81 2 38 0,6 0-38 0,-87-2 37 0,0 0-37 15,86 3 37-15,8 3-37 0,-94-6 32 0,0 0-32 16,95 3 33-16,5 6-33 0,-100-9 29 0,0 0-29 15,108 5 29-15,0 2-29 0,-108-7 27 0,0 0-27 16,113 2 27-16,-1 1-27 0,-112-3 23 0,0 0-23 16,115 7 23-16,-4-4-23 0,-111-3 23 0,0 0-23 0,110 4 23 15,-6 1-23-15,-104-5 21 0,0 0-21 0,102 2 21 16,-7 3-21-16,-95-5 19 0,0 0-19 0,90 5 20 16,-3 0-20-16,-87-5 16 0,0 0-16 0,86 7 16 15,-1-3-16-15,-85-4 13 0,0 0-13 0,83 5 14 16,-11 2-14-16,-72-7 14 0,0 0-14 0,71 5 14 15,3-2-14-15,-74-3 12 0,0 0-12 0,79 0 13 16,-5 0-13-16,-74 0 13 0,0 0-13 0,72 2 13 16,4 3-13-16,-76-5 13 0,0 0-13 0,76 6 14 15,5-6-14-15,-81 0 14 0,0 0-14 0,87 0 14 0,4 0-14 16,-91 0 13-16,0 0-13 0,94 0 13 0,-2 0-13 16,-92 0 12-16,0 0-12 0,93 0 12 0,-1 0-12 15,-92 0 12-15,0 0-12 0,93-6 13 0,-8 3-13 16,-85 3 11-16,0 0-11 0,86-2 12 0,4 0-12 15,-90 2 12-15,0 0-12 0,90 0 13 0,2 0-13 16,-92 0 11-16,0 0-11 0,92 0 12 0,-2 0-12 16,-90 0 9-16,0 0-9 0,88-5 9 0,-2 4-9 0,-86 1 7 15,0 0-7-15,87 0 8 0,-11 0-8 0,-76 0 6 16,0 0-6-16,74-2 6 0,-4-2-6 0,-70 4 4 16,0 0-4-16,69-7 5 0,-5 6-5 0,-64 1 5 15,0 0-5-15,61-2 5 0,-3 0-5 0,-58 2 4 0,0 0-4 16,50-3 4-16,-8 3-4 0,-42 0 3 0,0 0-3 15,35 0 4-15,1 0-4 0,-36 0 4 0,0 0-4 16,33 3 4-16,3-3-4 0,-36 0 3 0,0 0-3 16,31 2 4-16,5-4-4 0,-36 2 3 0,0 0-3 0,31-5 3 15,-4 2-3-15,-27 3 2 0,0 0-2 0,28-2 3 16,5 0-3-16,-33 2 2 0,0 0-2 0,36-5 3 16,-1 1-3-16,-35 4 1 0,0 0-1 0,37-1 2 15,4-1-2-15,-41 2 1 0,0 0-1 0,44 0 1 16,0-3-1-16,-44 3 2 0,0 0-2 0,51-2 2 15,4 0-2-15,-55 2 4 0,0 0-4 0,61-2 4 16,3 1-4-16,-64 1 5 0,0 0-5 0,63 0 5 16,-3 1-5-16,-60-1 4 0,0 0-4 0,62 0 5 15,-2 0-5-15,-60 0 5 0,0 0-5 0,64 0 5 16,8 0-5-16,-72 0 4 0,0 0-4 0,74 0 5 0,0 0-5 16,-74 0 4-16,0 0-4 0,78 0 4 0,10-1-4 15,-88 1 3-15,0 0-3 0,88-2 3 0,-9-2-3 16,-79 4 2-16,0 0-2 0,73-1 3 0,1-1-3 15,-74 2 3-15,0 0-3 0,74-2 3 0,4 1-3 16,-78 1 4-16,0 0-4 0,72-2 4 0,2 2-4 16,-74 0 5-16,0 0-5 0,71-7 6 0,-8-2-6 0,-63 9 5 15,0 0-5-15,60-7 5 0,-4 2-5 0,-56 5 5 16,0 0-5-16,55-3 6 0,5-1-6 0,-60 4 6 16,0 0-6-16,64-2 6 0,1-3-6 0,-65 5 5 15,0 0-5-15,63-3 6 0,-8-1-6 0,-55 4 5 16,0 0-5-16,56-12 6 0,1 0-6 0,-57 12 5 0,0 0-5 15,65-10 5-15,9 3-5 0,-74 7 5 0,0 0-5 16,78-4 5-16,-1 3-5 0,-77 1 5 16,0 0-5-16,76 0 6 0,-2 0-6 0,-74 0 5 0,0 0-5 15,83 0 5-15,9 0-5 0,-92 0 4 0,0 0-4 16,90 1 4-16,-5 5-4 0,-85-6 3 0,0 0-3 0,86 5 4 16,1-2-4-16,-87-3 2 0,0 0-2 0,86 0 2 15,-5-2-2-15,-81 2 1 0,0 0-1 0,72 0 1 16,-5 4-1-16,-67-4 0 0,0 0 0 0,62 2 1 15,0-2-1-15,-62 0 0 0,0 0 0 0,58 0 1 16,0-2-1-16,-58 2 0 0,0 0 0 0,53-2 0 16,-7 0 0-16,-46 2 0 0,0 0 0 0,35 0 0 15,-5 4 0-15,-30-4 0 0,0 0 0 0,27 2 0 16,-1-6 0-16,-26 4 0 0,0 0 0 0,23-2 0 16,-5 2 0-16,-18 0 0 0,0 0 0 0,14 0 1 0,-2 0-1 15,-12 0 1-15,0 0-1 0,6 0 1 0,1 0-1 16,-7 0 2-16,0 0-2 0,0 0 3 0,8 0-3 15,-8 0 2-15,0 0-2 0,0 0 3 0,0 0-3 16,0 0 3-16,0 0-3 0,0 0 4 0,8 0-4 16,-8 0 3-16,0 0-3 0,0 0 3 0,0 0-3 15,0 0 2-15,0 0-2 0,0 0 3 0,-9 0-3 16,9 0 1-16,0 0-1 0,0 0 2 0,-11 2-2 16,11-2 1-16,0 0-1 0,-21 2 2 0,-11 3-2 0,32-5 1 15,0 0-1-15,-42 2 1 0,-11 3-1 0,53-5 0 16,0 0 0-16,-60 5 1 0,-7-3-1 0,67-2 0 0,0 0 0 15,-72-2 1-15,-4 2-1 0,76 0 0 0,0 0 0 16,-83 0 1-16,-11 0-1 0,94 0 0 0,0 0 0 16,-100 0 0-16,-13 0 0 0,113 0 0 0,0 0 0 15,-118-3 0-15,-4-4 0 0,122 7 0 0,0 0 0 16,-123-9 0-16,-4-1 0 0,127 10 0 0,0 0 0 16,-129-7 0-16,-2 0 0 0,131 7 0 0,0 0 0 0,-130-3 1 15,8 1-1-15,122 2 0 0,0 0 0 0,-125 0 1 16,7 2-1-16,118-2 0 0,0 0 0 0,-115 3 1 15,7 0-1-15,108-3 1 0,0 0-1 0,-107 6 1 16,-1-1-1-16,108-5 0 0,0 0 0 0,-106 5 1 16,9 2-1-16,97-7 0 0,0 0 0 0,-91 9 1 15,1-1-1-15,90-8 0 0,0 0 0 0,-90 7 1 16,-2-2-1-16,92-5 0 0,0 0 0 0,-88 4 1 16,14-1-1-16,74-3 0 0,0 0 0 0,-67 5 0 0,-4 1 0 15,71-6 0-15,0 0 0 0,-65 3 0 0,1-3 0 16,64 0 0-16,0 0 0 0,-58 0 0 0,4 4 0 15,54-4 0-15,0 0 0 0,-59 0 0 0,5 0 0 16,54 0 0-16,0 0 0 0,-57 0 0 0,1 1 0 16,56-1 0-16,0 0 0 0,-64 2 0 0,3 0 0 15,61-2 0-15,0 0 0 0,-60 0 0 0,1 0 0 16,59 0 0-16,0 0 0 0,-54 1 0 0,1 1 0 0,53-2 0 16,0 0 0-16,-55 4 0 0,-7-8 0 0,62 4 0 15,0 0 0-15,-61 0 1 0,-1 4-1 0,62-4 1 16,0 0-1-16,-64 3 1 0,6-1-1 0,58-2 1 0,0 0-1 15,-63 2 1-15,-1 3-1 0,64-5 1 0,0 0-1 16,-70 7 1-16,-3 1-1 0,73-8 1 0,0 0-1 16,-72 9 2-16,-2-6-2 0,74-3 1 0,0 0-1 15,-81 9 1-15,-7-4-1 0,88-5 1 0,0 0-1 16,-83 7 1-16,-4-2-1 0,87-5 0 0,0 0 0 0,-84 4 1 16,2-4-1-16,82 0 0 0,0 0 0 0,-83 3 1 15,2-1-1-15,81-2 0 0,0 0 0 0,-81 4 1 16,5-1-1-16,76-3 0 0,0 0 0 0,-77 3 1 15,1 1-1-15,76-4 0 0,0 0 0 0,-83 5 1 16,-2 2-1-16,85-7 0 0,0 0 0 0,-90 9 0 16,-1-8 0-16,91-1 0 0,0 0 0 0,-92 2 0 15,4 2 0-15,88-4 0 0,0 0 0 0,-90 7 0 16,0-2 0-16,90-5 0 0,0 0 0 0,-81 5 1 16,3-5-1-16,78 0 0 0,0 0 0 0,-81 0 1 15,-4 2-1-15,85-2 1 0,0 0-1 0,-83 3 1 0,2 1-1 16,81-4 1-16,0 0-1 0,-76 3 1 0,-1-3-1 15,77 0 1-15,0 0-1 0,-81 0 1 0,-6 0-1 16,87 0 0-16,0 0 0 0,-79 2 1 0,5 0-1 16,74-2 0-16,0 0 0 0,-67 1 0 0,0 1 0 15,67-2 0-15,0 0 0 0,-67 0 0 0,-2-3 0 16,69 3 0-16,0 0 0 0,-71-2 0 0,6 0 0 0,65 2 0 16,0 0 0-16,-67 0 0 0,-2-3 0 0,69 3 0 15,0 0 0-15,-72-2 0 0,-4 0 0 0,76 2 0 16,0 0 0-16,-81 0 0 0,-6 0 0 0,87 0 1 15,0 0-1-15,-88 0 1 0,9 0-1 0,79 0 0 0,0 0 0 16,-79 0 1-16,1-2-1 0,78 2 0 0,0 0 0 16,-76-3 0-16,7 3 0 0,69 0 0 0,0 0 0 15,-63-4 1-15,5 3-1 0,58 1 0 0,0 0 0 16,-46-2 0-16,5-3 0 0,41 5 0 0,0 0 0 0,-32-4 0 16,6 1 0-16,26 3 0 0,0 0 0 0,-23-2 0 15,9 2 0-15,14 0 0 0,0 0 0 0,-12 0 1 16,12 0-1-16,0 0 1 0,0 0-1 0,-6 0 1 15,6 0-1-15,0 0 1 0,0 0-1 0,-12 0 1 16,12 0-1-16,0 0 1 0,0 0-1 0,0 0 1 16,-5 0-1-16,5 0 0 0,0 0 0 0,0 0 1 15,0 0-1-15,0 0 0 0,0 0 0 0,0 0 1 16,0 0-1-16,0 0 0 0,0 0 0 0,0 0 0 16,0 0 0-16,0 0 0 0,0 0 0 0,5 0 0 0,13 0 0 15,-18 0 0-15,0 0 0 0,31 0 0 0,13 0 0 16,-44 0-1-16,0 0 1 0,50 0 0 0,4 2 0 15,-54-2-2-15,0 0 2 0,66 0-1 0,13-4 1 16,-79 4-2-16,0 0 2 0,90-1-2 0,16-4 2 16,-106 5-2-16,0 0 2 0,116-6-2 0,6-4 2 15,-122 10-1-15,0 0 1 0,131-9-1 0,-1 6 1 16,-130 3-1-16,0 0 1 0,136-4-1 0,0 1 1 16,-136 3-1-16,0 0 1 0,144-5 0 0,5-6 0 15,-149 11-1-15,0 0 1 0,153-8 0 0,7 2 0 0,-160 6-1 16,0 0 1-16,170-3 0 0,3-4 0 0,-173 7 0 15,0 0 0-15,174-5 0 0,-3-4 0 0,-171 9-1 16,0 0 1-16,173-3-1 0,-7-1 1 0,-166 4-1 16,0 0 1-16,164-1-1 0,-5-3 1 0,-159 4-1 0,0 0 1 15,160-2-1-15,-1 4 1 0,-159-2-1 0,0 0 1 16,155 2 0-16,2 0 0 0,-157-2 0 0,0 0 0 16,150 0 0-16,-7 0 0 0,-143 0 0 0,0 0 0 15,139 1 0-15,3 3 0 0,-142-4 0 0,0 0 0 0,134 2 0 16,-2 1 0-16,-132-3 0 0,0 0 0 0,127 3 0 15,-2 3 0-15,-125-6 0 0,0 0 0 0,122 5 1 16,-4 0-1-16,-118-5 0 0,0 0 0 0,115 0 0 16,-1 2 0-16,-114-2 0 0,0 0 0 0,115 1 0 15,-4 1 0-15,-111-2 0 0,0 0 0 0,110 2 0 16,6 3 0-16,-116-5 0 0,0 0 0 0,122 0 0 16,10-3 0-16,-132 3-1 0,0 0 1 0,122-4 0 15,-22 1 0-15,-100 3-1 0,0 0 1 0,104 0 0 0,7 5 0 16,-111-5-1-16,0 0 1 0,115 5 0 15,-4-1 0-15,-111-4-1 0,0 0 1 0,106 0 0 0,-4-4 0 16,-102 4-1-16,0 0 1 0,99-3 0 0,-4 1 0 16,-95 2-1-16,0 0 1 0,96-4 0 0,-1 1 0 15,-95 3-1-15,0 0 1 0,99-5 0 0,8 3 0 16,-107 2 0-16,0 0 0 0,106-2 0 0,-4 2 0 16,-102 0 0-16,0 0 0 0,99-1 0 0,5-5 0 0,-104 6 0 15,0 0 0-15,97-3 0 0,-9 3 0 0,-88 0 0 16,0 0 0-16,83 2 0 0,-3-1 0 0,-80-1 0 15,0 0 0-15,77 0 0 0,-3 0 0 0,-74 0 0 16,0 0 0-16,69-1 0 0,-9-3 0 0,-60 4 0 0,0 0 0 16,51-3 0-16,-5-6 0 0,-46 9 0 0,0 0 0 15,42-7 0-15,-1-1 0 0,-41 8-1 0,0 0 1 16,34-7 0-16,-13 5 0 0,-21 2-1 0,0 0 1 16,17-2-1-16,-1 0 1 0,-16 2-1 0,0 0 1 0,13-3-1 15,-5 3 1-15,-8 0-1 0,0 0 1 0,0 0-1 16,9 0 1-16,-9 0-1 0,0 0 1 0,0 0-1 15,0 0 1-15,0 0-1 0,0 0 1 0,9 0-1 16,-9 0 1-16,0 0-1 0,0 0 1 0,0 0-1 16,0 0 1-16,0 0-1 0,0 0 1 0,0 0-1 15,0 0 1-15,0 0-2 0,0 0 2 0,0 0-1 16,0 0 1-16,0 0-2 0,0 0 2 0,0 0-2 16,0 0 2-16,0 0-3 0,0 0 3 0,0 0-2 15,0 0 2-15,0 0-3 0,0 0 3 0,4-7-2 16,-4 7 2-16,0 0-3 0,0 0 3 0,0 0-2 0,0 0 2 15,0 0-3-15,0 0 3 0,0 0-3 0,0 0 3 16,0 0-4-16,0 0 4 0,0 0-3 0,0 0 3 16,0 0-4-16,0 0 4 0,0 0-4 0,0 0 4 15,0 0-5-15,0 0 5 0,0 0-5 0,0 0 5 16,0 0-6-16,0 0 6 0,0 0-5 0,0 0 5 16,0 0-6-16,0 0 6 0,0 0-6 0,0 0 6 15,0 0-7-15,0 0 7 0,0 0-6 0,0 0 6 0,0 0-8 16,0 0 8-16,0 0-8 0,0 0 8 0,0 0-7 15,0 0 7-15,0 0-7 0,0 0 7 0,0 0-9 16,0 0 9-16,0 0-8 0,0 0 8 0,0 0-8 0,0 0 8 16,0 0-7-16,0 0 7 0,0 0-7 0,0 0 7 15,0 0-7-15,0 0 7 0,0 0-6 0,0 0 6 16,0 0-6-16,0 0 6 0,0 0-6 0,0 0 6 16,0 0-6-16,0 0 6 0,0 0-7 0,0 0 7 15,0 0-6-15,0 0 6 0,0 0-7 0,0 0 7 0,0 0-6 16,0 0 6-16,0 0-7 0,0 0 7 0,0 0-7 15,0 0 7-15,0 0-7 0,0 0 7 0,0 0-7 16,0 0 7-16,0 0-9 0,0 0 9 0,0 0-9 16,0 0 9-16,0 0-9 0,0 0 9 0,0 0-9 15,0 0 9-15,0 0-8 0,0 0 8 0,0 0-7 16,0 0 7-16,0 0-8 0,0 0 8 0,0 0-7 16,0 0 7-16,0 0-6 0,0 0 6 0,0 0-6 15,0 0 6-15,0 0-6 0,0 0 6 0,0 0-6 16,0 0 6-16,0 0-7 0,0 0 7 0,0 0-6 0,0 0 6 15,0 0-8-15,0 0 8 0,0 0-8 16,0 0 8-16,0 0-12 0,0 0 12 0,0 0-11 0,0 0 11 16,0 0-13-16,0 0 13 0,0 0-13 0,0 0 13 15,0 0-15-15,0 0 15 0,0 0-14 0,0 0 14 16,0 0-12-16,0 0 12 0,0 0-11 0,0 0 11 16,0 0-9-16,0 0 9 0,0 0-9 0,0 0 9 15,0 0-7-15,0 0 7 0,0 0-7 0,0 0 7 0,0 0-4 16,0 0 4-16,0 0-4 0,0 0 4 0,0 0-4 15,0 0 4-15,0 0-3 0,0 0 3 0,0 0-3 0,0 0 3 16,0 0-2-16,0 0 2 0,0 0-3 16,0 0 3-16,0 0-3 0,0 0 3 0,0 0-3 0,0 0 3 15,0 0-3-15,0 0 3 0,0 0-6 0,0 0 6 16,-4-9-5-16,-5-4 5 0,9 13-11 0,0 0 11 16,-19-25-10-16,-11-2 10 0,30 27-26 0,0 0 26 15,-32-33-25-15,-5-5 25 0,2 0-1444 0</inkml:trace>
  <inkml:trace contextRef="#ctx0" brushRef="#br0" timeOffset="91351.91">8026 17250 673 0,'0'0'0'0,"0"0"0"0,0-26 0 16,0 26 30-16,0 0-30 0,0-22 31 0,0-2-31 16,0 24 112-16,0 0-112 0,0-21 112 0,0 3-112 15,0 18 132-15,0 0-132 0,0-12 133 0,0 12-133 0,0 0 94 16,0 0-94-16,3-7 95 0,-3 7-95 0,0 0 61 16,0 0-61-16,0 0 62 0,0 0-62 0,0 0 42 15,0 0-42-15,0 13 42 0,-9 14-42 0,9-27 30 16,0 0-30-16,-17 47 31 0,-3 20-31 15,20-67 19-15,0 0-19 0,-26 84 20 0,-6 11-20 0,32-95 13 0,0 0-13 16,-35 97 14-16,0 1-14 0,35-98 11 0,0 0-11 16,-32 94 12-16,5-10-12 0,27-84 8 0,0 0-8 15,-24 75 9-15,1-11-9 0,23-64 4 0,0 0-4 0,-18 50 5 16,9-20-5-16,9-30 1 0,0 0-1 0,-7 15 2 16,2-6-2-16,5-9 1 0,0 0-1 15,-2 7 1-15,2 0-1 0,0-7 1 0,0 0-1 0,0 0 2 16,2-18-2-16,-2 18 2 0,0 0-2 0,5-33 3 15,4-17-3-15,-9 50 3 0,0 0-3 0,16-62 4 16,3-16-4-16,-19 78 4 0,0 0-4 0,30-92 5 16,-1-17-5-16,-29 109 3 0,0 0-3 0,37-112 3 15,7 10-3-15,-44 102 2 0,0 0-2 0,44-92 3 16,-5 14-3-16,-39 78 2 0,0 0-2 0,30-59 3 0,-13 21-3 16,-17 38 2-16,0 0-2 0,14-22 2 0,-8 10-2 15,-6 12 2-15,0 0-2 0,7 0 2 0,0 8-2 16,-7-8 1-16,0 0-1 0,12 23 1 0,6 18-1 15,-18-41 1-15,0 0-1 0,23 52 1 0,-4 11-1 16,-19-63 0-16,0 0 0 0,25 69 1 0,-2 5-1 16,-23-74 0-16,0 0 0 0,23 75 0 0,5 1 0 15,-28-76 0-15,0 0 0 0,26 76 0 0,-5-3 0 16,-21-73 0-16,0 0 0 0,20 70 0 0,-6-5 0 0,-14-65 0 16,0 0 0-16,12 51 0 0,-6-21 0 0,-6-30 0 0,0 0 0 15,3 19 0-15,-3-7 0 0,0-12-1 0,0 0 1 16,0 0-1-16,-12 2 1 0,1-1-1329 0</inkml:trace>
  <inkml:trace contextRef="#ctx0" brushRef="#br0" timeOffset="92151.96">7523 17695 1255 0,'0'0'0'0,"0"0"0"15,0 0 0-15,0 0 5 0,0 0-5 0,7-3 6 16,11 3-6-16,-18 0 10 0,0 0-10 0,35-2 10 16,14-5-10-16,-49 7 22 0,0 0-22 0,64-12 22 15,12-6-22-15,-76 18 15 0,0 0-15 0,86-22 16 16,15-4-16-16,-101 26 13 0,0 0-13 0,104-28 13 16,-2-1-13-16,-102 29 12 0,0 0-12 0,101-30 12 0,-3 3-12 15,-98 27 10-15,0 0-10 0,90-26 11 0,-5 3-11 16,-85 23 15-16,0 0-15 0,72-24 16 0,-3 0-16 15,-69 24 16-15,0 0-16 0,58-23 16 0,-12 4-16 16,-46 19 12-16,0 0-12 0,35-15 13 0,-15 3-13 16,-20 12 23-16,0 0-23 0,12-7 24 0,-12 7-24 15,0 0 30-15,0 0-30 0,0 0 30 0,0 0-30 16,0 0 32-16,0 0-32 0,0 0 32 0,0 0-32 0,0 0 33 16,0 0-33-16,0 8 33 0,-14 11-33 0,14-19 32 15,0 0-32-15,-26 38 33 0,-11 25-33 0,37-63 29 16,0 0-29-16,-36 74 30 0,-4 11-30 0,40-85 14 0,0 0-14 15,-37 81 14-15,7-13-14 0,30-68 5 0,0 0-5 16,-23 52 5-16,10-23-5 0,13-29 0 0,0 0 0 16,-5 19 0-16,5-7 0 0,0-12-5 0,0 0 5 15,-3 9-4-15,3-9 4 0,0 0-11 0,0 0 11 0,0 0-10 16,0 0 10-16,0 0-17 0,0 0 17 0,12-28-16 16,0-18 16-16,-12 46-16 0,0 0 16 0,23-63-15 15,2-9 15-15,-25 72-10 0,0 0 10 0,30-85-10 16,5-10 10-16,-35 95-6 0,0 0 6 0,34-92-5 15,5 9 5-15,-39 83-2 0,0 0 2 0,37-68-2 16,-15 27 2-16,-22 41 0 0,0 0 0 0,13-26 0 16,-3 15 0-16,-10 11 0 0,0 0 0 0,15 2 1 15,9 10-1-15,-24-12 2 0,0 0-2 0,23 26 2 16,2 12-2-16,-25-38 4 0,0 0-4 0,26 47 4 16,6 3-4-16,-32-50 3 0,0 0-3 0,39 57 4 15,7 7-4-15,-46-64 3 0,0 0-3 0,51 63 3 0,7-1-3 16,-58-62 2-16,0 0-2 0,62 54 3 15,-6-11-3-15,-56-43 2 0,0 0-2 0,53 33 2 0,-9-9-2 16,-44-24 2-16,0 0-2 0,41 14 3 0,-4-9-3 16,-37-5 6-16,0 0-6 0,35-5 7 0,-7-9-7 15,-28 14 12-15,0 0-12 0,23-28 13 0,-2-13-13 16,-21 41 18-16,0 0-18 0,15-59 19 0,-7-17-19 0,-8 76 32 16,0 0-32-16,6-82 32 0,-3-2-32 0,-3 84 36 15,0 0-36-15,0-78 37 0,0 12-37 0,0 66 28 16,0 0-28-16,-3-50 28 0,-1 13-28 0,4 37 19 0,0 0-19 15,-5-24 20-15,-4 10-20 0,9 14 6 0,0 0-6 16,-9-5 6-16,9 5-6 0,0 0-1552 0</inkml:trace>
  <inkml:trace contextRef="#ctx0" brushRef="#br0" timeOffset="92451.22">10126 17127 1558 0,'0'0'0'0,"0"0"0"15,0 0 0-15,0 0 14 0,0 0-14 0,-7 2 14 16,7-2-14-16,0 0 40 0,0 0-40 0,-7 4 41 16,7-4-41-16,0 0 34 0,0 0-34 0,-14 17 34 0,-23 23-34 15,37-40 19-15,0 0-19 0,-40 50 19 0,8 7-19 16,32-57 7-16,0 0-7 0,-27 62 8 0,5 9-8 15,22-71 1-15,0 0-1 0,-18 69 1 0,-2 1-1 16,20-70 0-16,0 0 0 0,-12 58 0 0,-2-13 0 16,14-45-1-16,0 0 1 0,-12 37 0 0,6-1 0 15,6-36-6-15,0 0 6 0,-3 30-5 0,1-15 5 16,2-15-16-16,0 0 16 0,0 0-16 0,23-3 16 16,0-1-1250-16</inkml:trace>
  <inkml:trace contextRef="#ctx0" brushRef="#br0" timeOffset="92768.19">10282 16994 1054 0,'0'0'0'0,"14"12"0"16,14 18 0-16,-28-30 0 0,0 0 0 0,37 41 0 15,2 4 0-15,-39-45 0 0,0 0 0 0,32 49 0 16,-6-3 0-16,-26-46 5 0,0 0-5 0,25 45 6 16,-4-5-6-16,-21-40 19 0,0 0-19 0,18 36 20 15,-1-1-20-15,-17-35 32 0,0 0-32 0,14 35 33 16,-5-1-33-16,-9-34 37 0,0 0-37 0,2 31 38 16,-7-1-38-16,5-30 30 0,0 0-30 0,-18 33 31 15,-10 7-31-15,28-40 25 0,0 0-25 0,-32 34 26 16,-3-11-26-16,35-23 34 0,0 0-34 0,-46 19 35 0,-12 0-35 15,58-19 37-15,0 0-37 0,-64 21 37 0,-6-2-37 16,70-19 33-16,0 0-33 0,-64 20 33 0,9-1-33 16,55-19 6-16,0 0-6 0,-37 14 7 0,16-5-7 15,2 0-1124-15</inkml:trace>
  <inkml:trace contextRef="#ctx0" brushRef="#br0" timeOffset="93640.03">12603 17223 1087 0,'0'0'0'0,"0"0"0"15,0 0 0-15,0 0 0 0,0 0 0 0,0 0 0 16,-7 3 0-16,7-3 1 0,0 0-1 0,0 0 1 16,9-14-1-16,-9 14 19 0,0 0-19 0,7-10 20 15,-7 10-20-15,0 0 33 0,0 0-33 0,0 0 34 16,5-7-34-16,-5 7 64 0,0 0-64 0,0 0 65 0,0 0-65 15,0 0 73-15,0 0-73 0,0 0 74 0,-9 7-74 16,9-7 61-16,0 0-61 0,0 7 62 0,-3 3-62 16,3-10 49-16,0 0-49 0,-6 35 49 0,-6 22-49 15,12-57 34-15,0 0-34 0,-10 67 35 0,1 8-35 16,9-75 20-16,0 0-20 0,-6 71 20 0,3-7-20 16,3-64 12-16,0 0-12 0,0 53 12 0,-4-18-12 15,4-35 8-15,0 0-8 0,-1 29 8 0,-3 3-8 16,4-32 6-16,0 0-6 0,-2 29 6 0,4-10-6 0,-2-19 3 15,0 0-3-15,4 10 4 0,-3-3-4 0,-1-7 3 16,0 0-3-16,0 0 3 0,4 11-3 0,-4-11 1 0,0 0-1 16,0 0 1-16,-4-16-1 0,3 1-1341 0</inkml:trace>
  <inkml:trace contextRef="#ctx0" brushRef="#br0" timeOffset="94035.02">12666 17176 1524 0,'0'0'0'0,"0"0"0"16,0 0 0-16,0 0-1 0,0 0 1 0,0 0-1 15,0 0 1-15,0 0-4 0,0 0 4 0,9 0-3 16,5-12 3-16,-14 12 8 0,0 0-8 0,32-18 8 15,11 1-8-15,-43 17 22 0,0 0-22 0,52-14 23 16,8 6-23-16,-60 8 47 0,0 0-47 0,66-6 47 0,-6 6-47 16,-60 0 44-16,0 0-44 0,58 4 44 0,0 1-44 15,-58-5 34-15,0 0-34 0,55 7 34 0,-9 0-34 16,-46-7 22-16,0 0-22 0,35 5 23 0,-16-3-23 16,-19-2 17-16,0 0-17 0,13 2 17 0,-13-2-17 15,0 0 12-15,0 0-12 0,8 1 12 0,-8-1-12 16,0 0 8-16,0 0-8 0,0 0 9 0,-8-1-9 15,8 1 8-15,0 0-8 0,-13-4 8 0,-3 1-8 0,16 3 5 16,0 0-5-16,-24 0 6 0,-10 0-6 0,34 0 1 16,0 0-1-16,-40 3 2 0,-1 2-2 0,41-5-1 15,0 0 1-15,-41 5 0 0,-4-5 0 0,1 0-1422 0</inkml:trace>
  <inkml:trace contextRef="#ctx0" brushRef="#br0" timeOffset="94453.93">12631 17612 1435 0,'0'0'0'0,"0"0"0"15,0 0 0-15,0 0 15 0,0 0-15 0,5-7 16 16,-5 7-16-16,0 0 27 0,0 0-27 0,-1-9 28 0,6-3-28 16,-5 12 27-16,0 0-27 0,12-17 27 0,8-4-27 15,-20 21 14-15,0 0-14 0,21-22 15 0,7-4-15 16,-28 26 9-16,0 0-9 0,28-21 10 0,2 11-10 16,-30 10 7-16,0 0-7 0,27-7 7 0,-2-2-7 15,-25 9 16-15,0 0-16 0,30-9 17 0,7 4-17 16,-37 5 22-16,0 0-22 0,40-5 22 0,10 0-22 15,-50 5 27-15,0 0-27 0,52-5 27 0,3-1-27 0,-55 6 29 16,0 0-29-16,60-3 30 0,2 1-30 0,-62 2 28 16,0 0-28-16,60 0 29 0,-6 4-29 0,-54-4 27 0,0 0-27 15,39 3 27-15,-14 1-27 0,-25-4 21 0,0 0-21 16,14 1 21-16,-5-1-21 0,-9 0 11 0,0 0-11 16,0 0 11-16,-18 2-11 0,18-2 4 0,0 0-4 15,-33-2 5-15,-22-5-5 0,-1 0-1449 0</inkml:trace>
  <inkml:trace contextRef="#ctx0" brushRef="#br0" timeOffset="96367.11">5854 17738 1486 0,'0'0'0'16,"0"0"37"-16,0 0-37 0,-23-1 38 0,9-3-38 0,14 4 28 16,0 0-28-16,-5 0 28 0,5 0-28 0,0 0 39 15,0 0-39-15,0 0 39 0,0 0-39 0,0 0 45 16,0 0-45-16,9-2 46 0,19-5-46 0,-28 7 39 16,0 0-39-16,41-8 39 0,13-1-39 0,-54 9 34 0,0 0-34 15,67-5 35-15,14-4-35 0,-81 9 36 0,0 0-36 16,87-8 37-16,3 1-37 0,-90 7 34 0,0 0-34 15,99-7 34-15,1 0-34 0,-100 7 36 0,0 0-36 16,99-7 36-16,-4-2-36 0,-95 9 32 0,0 0-32 16,94-10 32-16,1 1-32 0,-95 9 29 0,0 0-29 0,86-7 29 15,-8 0-29-15,-78 7 24 0,0 0-24 0,71-7 25 16,-20 4-25-16,-51 3 19 0,0 0-19 0,39-2 19 16,-20 2-19-16,-19 0 16 0,0 0-16 0,9 0 16 15,-9 0-16-15,0 0 19 0,0 0-19 0,0 0 19 16,-9 0-19-16,9 0 20 0,0 0-20 0,-28 0 21 15,-31 0-21-15,59 0 24 0,0 0-24 0,-77 2 25 16,-13 1-25-16,90-3 20 0,0 0-20 0,-104 9 20 16,-18 7-20-16,122-16 19 0,0 0-19 0,-134 17 19 15,-11 4-19-15,145-21 14 0,0 0-14 0,-150 26 14 0,-1 1-14 16,151-27 10-16,0 0-10 0,-155 32 10 0,5-5-10 16,150-27 9-16,0 0-9 0,-138 24 10 0,29 1-10 15,109-25 7-15,0 0-7 0,-87 19 7 0,29-7-7 16,58-12 7-16,0 0-7 0,-37 8 7 0,14-2-7 15,23-6 7-15,0 0-7 0,-12 5 7 0,12-5-7 16,0 0 5-16,0 0-5 0,12 5 5 0,30-3-5 16,-42-2 5-16,0 0-5 0,62 0 5 0,16-4-5 15,-78 4 4-15,0 0-4 0,86-5 4 0,8-4-4 0,-94 9 4 16,0 0-4-16,90-10 5 0,-7 0-5 0,-83 10 3 16,0 0-3-16,81-9 3 0,-5 4-3 0,-76 5 2 15,0 0-2-15,65-5 2 0,-9-1-2 0,-56 6 0 0,0 0 0 16,55-1 0-16,3 1 0 0,-58 0-4 15,0 0 4-15,51-12-4 0,-10-21 4 0,-1 0-1996 0</inkml:trace>
  <inkml:trace contextRef="#ctx0" brushRef="#br0" timeOffset="97867.31">11772 18088 1853 0,'0'0'0'0,"0"0"33"0,0 0-33 16,0 0 33-16,0 0-33 0,0 0 4 0,0 0-4 16,0 0 4-16,46 0-4 0,-46 0 6 0,0 0-6 15,58 3 7-15,20 1-7 0,-78-4 18 0,0 0-18 0,85 1 19 16,19-1-19-16,-104 0 30 0,0 0-30 0,114 2 31 16,13 2-31-16,-127-4 39 0,0 0-39 0,138 0 39 15,-1-4-39-15,-137 4 44 0,0 0-44 0,140-3 45 16,-4 1-45-16,-136 2 39 0,0 0-39 0,142-3 40 15,-2-8-40-15,-140 11 36 0,0 0-36 0,132-12 37 16,-19 0-37-16,-113 12 31 0,0 0-31 0,99-9 32 16,-9 4-32-16,-90 5 21 0,0 0-21 0,72-5 22 15,-26-2-22-15,-46 7 23 0,0 0-23 0,26-7 24 16,-17 5-24-16,-9 2 20 0,0 0-20 0,0 0 21 0,9-1-21 16,-9 1 19-16,0 0-19 0,-9-2 20 15,-21-2-20-15,30 4 16 0,0 0-16 0,-35-3 16 0,1 1-16 16,34 2 14-16,0 0-14 0,-30-2 14 0,15 4-14 15,15-2 9-15,0 0-9 0,-13 2 9 0,13-2-9 16,0 0 4-16,0 0-4 0,-9 0 5 0,9 0-5 16,0 0 2-16,0 0-2 0,7 2 3 0,22-6-3 15,-29 4 0-15,0 0 0 0,46-8 1 0,15-10-1 16,-61 18 0-16,0 0 0 0,66-21 0 0,-5 1 0 0,-61 20-2 16,0 0 2-16,64-28-2 0,3-3 2 0,-67 31-9 15,0 0 9-15,72-33-8 0,0-2 8 0,-72 35-11 0,0 0 11 16,69-41-10-16,0-9 10 0,-69 50-13 0,0 0 13 15,65-56-12-15,-5-8 12 0,-60 64-11 0,0 0 11 16,58-69-10-16,-3-4 10 0,-55 73-7 0,0 0 7 16,50-71-7-16,-10 0 7 0,-40 71-6 0,0 0 6 15,23-69-5-15,-14 3 5 0,-9 66-2 0,0 0 2 16,-12-67-1-16,-26-2 1 0,38 69-1 0,0 0 1 0,-54-66 0 16,-22 7 0-16,76 59 0 0,0 0 0 0,-86-54 0 15,-26 8 0-15,112 46 0 0,0 0 0 0,-114-40 0 16,-4 7 0-16,118 33 0 0,0 0 0 0,-122-24 0 15,-9 5 0-15,131 19 0 0,0 0 0 0,-130-16 0 16,-3 2 0-16,133 14 0 0,0 0 0 0,-134-8 0 16,-5 4 0-16,139 4 0 0,0 0 0 0,-148 7 0 15,2 11 0-15,146-18 0 0,0 0 0 0,-149 24 0 16,17 2 0-16,132-26 0 0,0 0 0 0,-134 36 0 16,7 9 0-16,127-45 0 0,0 0 0 0,-123 47 0 0,15-1 0 15,108-46 0-15,0 0 0 0,-104 52 0 0,5 6 0 16,99-58 1-16,0 0-1 0,-99 62 1 0,9 2-1 15,90-64 1-15,0 0-1 0,-81 66 2 0,7-1-2 16,74-65 2-16,0 0-2 0,-65 73 2 0,5 5-2 16,60-78 2-16,0 0-2 0,-46 73 2 0,14-8-2 15,32-65 1-15,0 0-1 0,-23 63 1 0,15-4-1 16,8-59 1-16,0 0-1 0,-4 57 1 0,4 3-1 0,0-60 1 16,0 0-1-16,9 56 1 0,5-5-1 0,-14-51 0 15,0 0 0-15,26 45 1 0,6-3-1 0,-32-42 0 16,0 0 0-16,37 38 1 0,7-5-1 15,-44-33 0-15,0 0 0 0,43 28 1 0,4-9-1 0,-47-19 0 0,0 0 0 16,46 15 0-16,3-1 0 0,-49-14 0 0,0 0 0 16,46 14 0-16,-5-2 0 0,-41-12 0 0,0 0 0 15,39 9 0-15,-2-4 0 0,-37-5 0 0,0 0 0 16,28 3 0-16,-10-4 0 0,-18 1 0 0,0 0 0 16,12 0 0-16,-12 0 0 0,0 0 0 0,0 0 0 0,0 0 0 15,0 0 0-15,0 0 0 0,0 0 0 0,0 0 0 16,0 0 0-16,0 0 0 0,0 0 0 0,0 0 0 15,0 0 0-15,0 0 0 0,0 0 0 0,0 0 0 16,0 0 0-16,0 0 0 0,0 0 0 0,0 0 0 16,0 0 0-16,0 0 0 0,0 0 0 0,0 0 0 15,0 0 0-15,0 0 0 0,0 0 0 0,0 0 0 16,0 0 0-16,0 0-1 0,0 0 1 0,0 0 0 16,0 0 0-16,0 0-1 0,0 0 1 0,0 0-1 15,0 0 1-15,0 0-3 0,0 0 3 0,0 0-3 0,0 0 3 16,0 0-5-16,0 0 5 0,0 0-5 0,0 0 5 15,0 0-6-15,0 0 6 0,0 0-6 0,0 0 6 16,0 0-7-16,0 0 7 0,0 0-6 0,0 0 6 16,0 0-7-16,0 0 7 0,0 0-7 0,7 1 7 15,-7-1-9-15,0 0 9 0,7 6-8 0,-2 2 8 16,-5-8-11-16,0 0 11 0,9 14-10 0,4 5 10 0,-13-19-14 16,0 0 14-16,7 21-13 0,1 1 13 0,-8-22-17 15,0 0 17-15,13 26-17 0,-1 4 17 0,-12-30-22 16,0 0 22-16,20 27-21 0,6-9 21 0,-26-18-40 0,0 0 40 15,41 1-39-15,19-21 39 0,1-1-1672 0</inkml:trace>
  <inkml:trace contextRef="#ctx0" brushRef="#br0" timeOffset="99785.18">15863 16677 1334 0,'0'0'0'0,"0"0"0"0,0 0 0 16,0 0-1-16,0 0 1 0,0 0 0 0,0 0 0 16,0 0 0-16,0 0 0 0,0 0 0 0,0 0 0 0,0 0 21 15,0 0-21-15,0 0 22 0,-30-19-22 0,30 19 37 16,0 0-37-16,-23-20 37 0,-9-8-37 0,32 28 46 0,0 0-46 15,-37-28 47-15,-4 4-47 0,41 24 41 0,0 0-41 16,-47-24 42-16,-4 0-42 0,51 24 29 0,0 0-29 16,-62-23 29-16,-3 6-29 0,65 17 24 0,0 0-24 15,-71-19 24-15,-3-2-24 0,74 21 20 0,0 0-20 16,-79-19 20-16,-6 3-20 0,85 16 18 0,0 0-18 0,-88-15 19 16,-2 1-19-16,90 14 15 0,0 0-15 0,-94-12 16 15,-1 0-16-15,95 12 17 0,0 0-17 0,-99-12 18 16,4-2-18-16,95 14 17 0,0 0-17 0,-90-11 17 15,7 4-17-15,83 7 17 0,0 0-17 0,-81-5 17 16,-9-2-17-16,90 7 14 0,0 0-14 0,-90-7 15 16,4 6-15-16,86 1 14 0,0 0-14 0,-87-2 15 15,-3 2-15-15,90 0 19 0,0 0-19 0,-90 0 19 16,4-2-19-16,86 2 21 0,0 0-21 0,-88-2 21 16,7 2-21-16,81 0 20 0,0 0-20 0,-83 2 20 15,-13-4-20-15,96 2 19 0,0 0-19 0,-98 0 19 0,-10 7-19 16,108-7 14-16,0 0-14 0,-109 9 14 15,-11 0-14-15,120-9 18 0,0 0-18 0,-118 8 18 0,5 3-18 16,113-11 15-16,0 0-15 0,-119 10 16 0,-2 0-16 16,121-10 17-16,0 0-17 0,-124 11 18 0,4 1-18 15,120-12 19-15,0 0-19 0,-121 10 20 0,-3-1-20 16,124-9 18-16,0 0-18 0,-122 7 19 0,10-4-19 16,112-3 18-16,0 0-18 0,-112 4 19 0,0 5-19 0,112-9 17 15,0 0-17-15,-112 6 18 0,5-2-18 0,107-4 13 16,0 0-13-16,-108 3 13 0,-1 3-13 0,109-6 13 15,0 0-13-15,-108 6 14 0,9 1-14 0,99-7 10 16,0 0-10-16,-100 7 10 0,-8-1-10 0,108-6 11 0,0 0-11 16,-107 1 11-16,3 3-11 0,104-4 10 0,0 0-10 15,-104 3 11-15,-6 1-11 0,110-4 13 0,0 0-13 16,-107 3 13-16,-1-1-13 0,108-2 12 0,0 0-12 16,-106 0 13-16,-1-2-13 0,107 2 13 0,0 0-13 0,-117-3 14 15,8-1-14-15,109 4 10 0,0 0-10 0,-117-3 11 16,-1-1-11-16,118 4 9 0,0 0-9 0,-125-1 10 15,3-1-10-15,122 2 9 0,0 0-9 0,-123 2 9 16,-8 3-9-16,131-5 7 0,0 0-7 0,-130 3 8 16,-1-5-8-16,131 2 6 0,0 0-6 0,-127 0 6 15,-5 6-6-15,132-6 5 0,0 0-5 0,-125 3 5 16,-2-3-5-16,127 0 3 0,0 0-3 0,-122 4 3 16,4 2-3-16,118-6 2 0,0 0-2 0,-117 7 3 15,-8-3-3-15,125-4 2 0,0 0-2 0,-122 2 2 16,3-2-2-16,119 0 1 0,0 0-1 0,-122 5 2 0,0 3-2 15,122-8 1-15,0 0-1 0,-116 11 1 16,6 1-1-16,110-12 1 0,0 0-1 0,-113 14 1 0,-3 3-1 16,116-17 1-16,0 0-1 0,-118 23 1 0,5 3-1 15,113-26 0-15,0 0 0 0,-116 27 1 0,-3 1-1 16,119-28 0-16,0 0 0 0,-116 29 0 0,3 4 0 16,113-33 0-16,0 0 0 0,-109 30 0 0,-1-3 0 15,110-27-1-15,0 0 1 0,-102 28 0 0,10 1 0 0,92-29-2 16,0 0 2-16,-84 32-1 0,8-1 1 15,76-31-2-15,0 0 2 0,-74 33-1 0,1 5 1 0,73-38-2 16,0 0 2-16,-67 41-2 0,14 9 2 0,53-50-2 0,0 0 2 16,-42 47-2-16,16-12 2 0,26-35-4 15,0 0 4-15,-23 36-3 0,0 11 3 0,23-47-7 0,0 0 7 16,-13 50-7-16,10-2 7 0,3-48-7 0,0 0 7 16,9 49-6-16,12 3 6 0,-21-52-8 0,0 0 8 15,32 52-8-15,8 1 8 0,-40-53-7 0,0 0 7 0,50 51-7 16,13-3 7-16,-63-48-6 0,0 0 6 0,69 48-6 15,10 1 6-15,-79-49-6 0,0 0 6 0,87 50-6 16,11 0 6-16,-98-50-6 0,0 0 6 0,105 49-6 16,4-4 6-16,-109-45-6 0,0 0 6 0,116 38-5 15,6-5 5-15,-122-33-5 0,0 0 5 0,132 27-4 16,13 1 4-16,-145-28-4 0,0 0 4 0,162 26-4 16,1-7 4-16,-163-19-3 0,0 0 3 0,171 17-3 15,5 1 3-15,-176-18-3 0,0 0 3 0,180 19-2 16,2 1 2-16,-182-20-2 0,0 0 2 0,181 18-1 0,-1-8 1 15,-180-10-2-15,0 0 2 0,180 7-1 0,5 2 1 16,-185-9-2-16,0 0 2 0,194 8-1 0,6-2 1 16,-200-6-3-16,0 0 3 0,197 3-2 0,-6 1 2 15,-191-4-3-15,0 0 3 0,188 5-3 0,-2-2 3 16,-186-3-2-16,0 0 2 0,185 4-2 0,-5-1 2 16,-180-3-2-16,0 0 2 0,176 5-1 0,-3 0 1 0,-173-5-1 15,0 0 1-15,171 7-1 0,0 0 1 16,-171-7-1-16,0 0 1 0,177 7 0 0,-5 0 0 0,-172-7-1 15,0 0 1-15,175 5 0 0,-7-3 0 0,-168-2 0 16,0 0 0-16,171 0 0 0,5-2 0 0,-176 2 0 16,0 0 0-16,177-3 0 0,-12-1 0 0,-165 4 0 0,0 0 0 15,168 0 0-15,-6 2 0 0,-162-2 0 0,0 0 0 16,168 2 0-16,-1 0 0 0,-167-2 0 0,0 0 0 16,166-2 0-16,-16-2 0 0,-150 4 0 0,0 0 0 15,157-6 0-15,7-5 0 0,-164 11 0 0,0 0 0 0,162-10 0 16,4 3 0-16,-166 7 0 0,0 0 0 0,164-9 0 15,2-3 0-15,-166 12 0 0,0 0 0 0,161-12 0 16,-10 2 0-16,-151 10 0 0,0 0 0 0,154-7 0 16,-1 0 0-16,-153 7 0 0,0 0 0 0,159-9 0 15,-6-7 0-15,-153 16 0 0,0 0 0 0,156-20 0 16,-5-6 0-16,-151 26-1 0,0 0 1 0,147-30-1 16,1-3 1-16,-148 33-2 0,0 0 2 0,148-36-1 15,2-7 1-15,-150 43-4 0,0 0 4 0,143-49-3 16,-7-8 3-16,-136 57-5 0,0 0 5 0,130-64-4 0,-3-8 4 15,-127 72-6-15,0 0 6 0,117-83-5 0,-13-18 5 16,-104 101-5-16,0 0 5 0,90-109-5 0,-9-12 5 16,-81 121-5-16,0 0 5 0,62-125-5 0,-18-4 5 15,-44 129-6-15,0 0 6 0,26-127-5 0,-17 4 5 16,-9 123-6-16,0 0 6 0,-12-107-6 0,-20 10 6 16,32 97-7-16,0 0 7 0,-51-85-6 0,-22 13 6 15,73 72-7-15,0 0 7 0,-98-64-7 0,-29 10 7 16,127 54-10-16,0 0 10 0,-143-47-10 0,-20 7 10 0,163 40-10 15,0 0 10-15,-158-32-10 0,9 0 10 0,149 32-12 16,0 0 12-16,-151-27-11 0,-6 6 11 0,157 21-31 16,0 0 31-16,-154-16-31 0,10 4 31 0,144 12-81 15,0 0 81-15,-136-10-81 0,11-2 81 0,-1 0-1573 0</inkml:trace>
  <inkml:trace contextRef="#ctx0" brushRef="#br0" timeOffset="101820.26">21274 15918 1558 0,'0'0'0'16,"0"0"0"-16,0 0 0 0,0 0 72 0,0 0-72 0,0 0 72 16,9-21-72-16,-9 21 116 0,0 0-116 0,0 0 116 15,5-7-116-15,-5 7 57 0,0 0-57 0,0 0 57 16,0 0-57-16,0 0 9 0,0 0-9 0,-7 16 10 16,-12 20-10-16,19-36 6 0,0 0-6 0,-30 54 6 15,-12 20-6-15,42-74 3 0,0 0-3 0,-52 87 4 16,-2 4-4-16,54-91 0 0,0 0 0 0,-58 95 1 15,-6-3-1-15,64-92 0 0,0 0 0 0,-58 90 0 16,8 5 0-16,50-95-1 0,0 0 1 0,-40 85 0 16,12-17 0-16,28-68-1 0,0 0 1 0,-22 50-1 15,12-24 1-15,10-26-1 0,0 0 1 0,-5 15-1 0,3-6 1 16,2-9-1-16,0 0 1 0,-2 7-1 0,2 0 1 16,0-7-1-16,0 0 1 0,0 0-1 0,0 0 1 15,0 0-2-15,0 0 2 0,18-18-1 0,13-23 1 16,-31 41-2-16,0 0 2 0,38-57-1 0,6-16 1 15,-44 73-2-15,0 0 2 0,51-79-2 0,7-5 2 16,-58 84-2-16,0 0 2 0,58-84-1 0,0-8 1 0,-58 92-2 16,0 0 2-16,57-90-1 0,-4 5 1 0,-53 85-1 15,0 0 1-15,49-74 0 0,-10 22 0 0,-39 52 0 16,0 0 0-16,30-36 1 0,-14 15-1 0,-16 21 5 16,0 0-5-16,10-9 6 0,-10 9-6 0,0 0 13 15,0 0-13-15,9 9 13 0,-5 31-13 0,-4-40 14 0,0 0-14 16,5 58 14-16,2 24-14 0,-7-82 17 0,0 0-17 15,7 90 17-15,0 8-17 0,-7-98 15 0,0 0-15 16,7 102 16-16,0 2-16 0,-7-104 11 16,0 0-11-16,9 101 12 0,5-15-12 0,-14-86 9 0,0 0-9 15,9 76 9-15,-5-15-9 0,-4-61 4 0,0 0-4 0,0 47 5 16,-4-16-5-16,4-31 1 0,0 0-1 0,-12 21 1 16,-11-13-1-16,23-8-2 0,0 0 2 0,-28-3-1 15,-2-15 1-15,1 3-1621 0</inkml:trace>
  <inkml:trace contextRef="#ctx0" brushRef="#br0" timeOffset="102438.06">21033 16546 1412 0,'0'0'0'0,"0"0"0"15,-4-16 0-15,4 16 16 0,0 0-16 0,-7-10 17 16,7 10-17-16,0 0 26 0,0 0-26 0,0-9 26 0,0 9-26 16,0 0 57-16,0 0-57 0,26-8 57 0,24-1-57 15,-50 9 53-15,0 0-53 0,69-9 53 0,19 2-53 16,-88 7 31-16,0 0-31 0,93-8 32 0,13 1-32 15,-106 7 19-15,0 0-19 0,108-11 20 0,-9-2-20 16,-99 13 13-16,0 0-13 0,93-14 14 0,-15 3-14 16,-78 11 11-16,0 0-11 0,63-10 11 0,-21 1-11 15,-42 9 9-15,0 0-9 0,29-5 10 0,-13 3-10 0,-16 2 6 16,0 0-6-16,8 0 7 0,-8 0-7 0,0 0 5 16,0 0-5-16,0 14 5 0,-10 12-5 0,10-26 4 0,0 0-4 15,-16 33 4-15,-12 5-4 0,28-38 2 0,0 0-2 16,-30 43 3-16,-2 1-3 0,32-44 1 0,0 0-1 15,-26 38 2-15,6-11-2 0,20-27 1 0,0 0-1 16,-12 19 1-16,3-6-1 0,9-13 1 0,0 0-1 0,-5 8 2 16,5-8-2-16,0 0 4 0,0 0-4 0,0 0 5 15,10-21-5-15,-10 21 8 0,0 0-8 0,18-27 9 16,12-15-9-16,-30 42 18 0,0 0-18 0,32-45 19 16,5 0-19-16,-37 45 27 0,0 0-27 0,40-43 28 15,4-4-28-15,-44 47 30 0,0 0-30 0,43-46 31 16,-8 4-31-16,-35 42 38 0,0 0-38 0,26-33 38 15,-13 16-38-15,-13 17 36 0,0 0-36 0,9-9 37 16,-9 9-37-16,0 0 29 0,0 0-29 0,19 12 29 16,4 23-29-16,-23-35 22 0,0 0-22 0,25 50 23 15,-4 11-23-15,-21-61 10 0,0 0-10 0,19 67 10 16,2 11-10-16,-21-78 2 0,0 0-2 0,27 74 2 0,3-11-2 16,-30-63 0-16,0 0 0 0,28 43 0 0,-9-17 0 15,-19-26-2-15,0 0 2 0,25 16-2 0,12-6 2 16,-37-10-8-16,0 0 8 0,42-4-8 0,3-16 8 15,-45 20-2-15,0 0 2 0,44-40-2 0,2-17 2 16,-46 57 0-16,0 0 0 0,47-71 0 0,10-14 0 16,-57 85 0-16,0 0 0 0,56-86 1 0,-3-3-1 15,-53 89 4-15,0 0-4 0,46-83 4 0,-13 14-4 0,-33 69 3 16,0 0-3-16,30-57 4 0,-3 19-4 0,-27 38-1 16,0 0 1-16,21-23 0 0,-12 15 0 0,-2-1-1723 15</inkml:trace>
  <inkml:trace contextRef="#ctx0" brushRef="#br0" timeOffset="102885.77">23021 16082 1379 0,'0'0'0'0,"0"0"0"0,0 0 0 0,0 0 17 0,0 0-17 16,-9 0 17-16,9 0-17 0,0 0 31 0,0 0-31 16,0 0 32-16,0 0-32 0,0 0 41 0,0 0-41 0,-7 2 41 15,7-2-41-15,0 0 29 0,0 0-29 0,-9 22 29 16,-11 25-29-16,20-47 23 0,0 0-23 0,-24 62 23 16,-6 11-23-16,30-73 21 0,0 0-21 0,-32 80 21 15,2-2-21-15,30-78 17 0,0 0-17 0,-28 70 17 16,3 1-17-16,25-71 14 0,0 0-14 0,-19 58 15 15,6-24-15-15,13-34 9 0,0 0-9 0,-7 23 10 16,6-11-10-16,1-12 5 0,0 0-5 0,-2 8 6 16,2-8-6-16,0 0 4 0,0 0-4 0,5-8 5 15,9-22-5-15,-14 30 6 0,0 0-6 0,16-41 7 16,0-11-7-16,-16 52 11 0,0 0-11 0,21-59 12 0,11-2-12 16,-32 61 27-16,0 0-27 0,39-70 27 0,15-15-27 15,-54 85 47-15,0 0-47 0,67-89 47 0,13-1-47 16,-80 90 50-16,0 0-50 0,79-77 50 0,-10 16-50 15,-69 61 40-15,0 0-40 0,56-40 41 0,-15 18-41 16,-41 22 26-16,0 0-26 0,39 0 26 0,5 19-26 16,-44-19 17-16,0 0-17 0,39 38 18 0,-11 14-18 15,-28-52 9-15,0 0-9 0,17 69 9 0,-4 17-9 16,-13-86 5-16,0 0-5 0,5 89 5 0,-5-4-5 0,0-85 1 16,0 0-1-16,-5 83 2 0,-8-6-2 0,13-77 0 15,0 0 0-15,-21 75 0 0,-10-6 0 0,31-69-1 0,0 0 1 16,-45 61-1-16,-11-6 1 0,56-55-2 0,0 0 2 15,-76 52-1-15,-23 2 1 0,99-54-5 0,0 0 5 16,-111 55-5-16,-10 2 5 0,1 2-1646 0</inkml:trace>
  <inkml:trace contextRef="#ctx0" brushRef="#br0" timeOffset="103834.95">22026 17626 942 0,'0'0'0'16,"3"-7"0"-16,6-14 0 0,-9 21 49 0,0 0-49 16,11-24 50-16,-3 5-50 0,-8 19 45 0,0 0-45 15,7-12 46-15,-7 12-46 0,0 0 88 0,0 0-88 16,9-7 89-16,-9 7-89 0,0 0 97 0,0 0-97 0,0 0 98 16,0 0-98-16,0 0 76 0,0 0-76 0,0 0 76 15,0 0-76-15,0 0 68 0,0 0-68 0,-9 21 69 16,-6 22-69-16,15-43 54 0,0 0-54 0,-22 55 55 15,-4 6-55-15,26-61 44 0,0 0-44 0,-26 69 44 16,-3 7-44-16,29-76 35 0,0 0-35 0,-30 76 35 16,-3-3-35-16,33-73 23 0,0 0-23 0,-30 69 23 15,3-8-23-15,27-61 15 0,0 0-15 0,-16 52 16 16,2-16-16-16,14-36 8 0,0 0-8 0,-7 29 8 16,2-8-8-16,5-21 2 0,0 0-2 0,0 14 2 15,7-5-2-15,0-1-1558 0</inkml:trace>
  <inkml:trace contextRef="#ctx0" brushRef="#br0" timeOffset="104239.27">23096 17425 1625 0,'0'0'0'0,"0"0"0"0,7 5 0 0,-7-5 14 16,0 0-14-16,7 4 15 0,-7-4-15 0,0 0 31 0,0 0-31 15,4 7 32-15,-6 6-32 0,2-13 60 0,0 0-60 16,-10 32 61-16,-20 26-61 0,30-58 33 0,0 0-33 16,-36 71 33-16,-2 9-33 0,38-80 24 0,0 0-24 15,-32 80 24-15,11 4-24 0,21-84 15 0,0 0-15 16,-6 83 15-16,17-13-15 0,-11-70 9 0,0 0-9 0,26 62 9 16,15-8-9-16,-41-54 5 0,0 0-5 0,56 41 6 15,17-17-6-15,-73-24 3 0,0 0-3 0,77 14 3 16,8-14-3-16,-85 0 5 0,0 0-5 0,92-10 5 15,-1-11-5-15,-91 21 6 0,0 0-6 0,94-36 7 16,-11-11-7-16,-83 47 13 0,0 0-13 0,70-57 14 16,-15-11-14-16,-55 68 27 0,0 0-27 0,39-69 28 15,-18-5-28-15,-21 74 50 0,0 0-50 0,7-73 50 16,-14 6-50-16,7 67 59 0,0 0-59 0,-19-64 60 16,-10 13-60-16,29 51 55 0,0 0-55 0,-38-39 56 15,-15 6-56-15,53 33 42 0,0 0-42 0,-57-21 43 0,-10 12-43 16,67 9 19-16,0 0-19 0,-65 0 20 0,5 4-20 15,60-4 1-15,0 0-1 0,-53 8 2 0,2 4-2 16,0 1-1875-16</inkml:trace>
  <inkml:trace contextRef="#ctx0" brushRef="#br0" timeOffset="104769.01">26031 17612 1177 0,'0'0'0'0,"0"0"0"0,8-7 0 16,-8 7 62-16,0 0-62 0,8-10 63 0,5-3-63 16,-13 13 94-16,0 0-94 0,23-13 94 0,14-1-94 0,-37 14 94 15,0 0-94-15,53-14 95 0,21-3-95 0,-74 17 56 16,0 0-56-16,81-14 57 0,7 5-57 0,-88 9 43 15,0 0-43-15,85 0 44 0,-13 7-44 0,-72-7 27 16,0 0-27-16,58 9 27 0,-10-2-27 0,-48-7 20 0,0 0-20 16,37 8 20-16,-7 4-20 0,0 1-1420 0</inkml:trace>
  <inkml:trace contextRef="#ctx0" brushRef="#br0" timeOffset="104984.97">25869 17910 1765 0,'0'0'0'0,"0"0"93"0,0 0-93 0,39-7 94 15,33-7-94-15,-72 14 51 0,0 0-51 0,89-18 51 16,18-4-51-16,-107 22 39 0,0 0-39 0,122-23 39 16,12 1-39-16,-134 22 34 0,0 0-34 0,145-22 34 15,12-4-34-15,-157 26 22 0,0 0-22 0,167-25 23 16,11 6-23-16,-178 19 0 0,0 0 0 0,168-10 1 0,-15 5-1 15,2 0-1625-15</inkml:trace>
  <inkml:trace contextRef="#ctx0" brushRef="#br0" timeOffset="105435.16">28282 17520 1345 0,'0'0'0'0,"9"-8"0"0,17-17 0 16,-26 25 2-16,0 0-2 0,34-29 3 0,3-4-3 15,-37 33 4-15,0 0-4 0,37-33 4 0,-3 4-4 16,-34 29 43-16,0 0-43 0,28-26 44 0,-12 7-44 0,-16 19 77 15,0 0-77-15,9-11 78 0,-9 11-78 0,0 0 61 16,0 0-61-16,0 0 62 0,-25 9-62 0,25-9 52 0,0 0-52 16,-37 17 53-16,-23 16-53 0,60-33 50 0,0 0-50 15,-78 47 50-15,-12 13-50 0,90-60 29 16,0 0-29-16,-84 70 30 0,9-1-30 0,75-69 17 0,0 0-17 16,-59 69 17-16,13-3-17 0,46-66 12 0,0 0-12 15,-34 66 12-15,15 3-12 0,19-69 8 0,0 0-8 0,-11 62 9 16,11-19-9-16,0-43 10 0,0 0-10 0,12 40 11 15,6 2-11-15,-18-42 12 0,0 0-12 0,34 40 12 16,13-6-12-16,-47-34 13 0,0 0-13 0,57 26 13 16,6-12-13-16,-63-14 20 0,0 0-20 0,62 5 20 15,-2-8-20-15,-60 3 35 0,0 0-35 0,60-16 36 16,10-17-36-16,-70 33 39 0,0 0-39 0,78-48 40 16,16-18-40-16,-94 66 44 0,0 0-44 0,88-71 44 15,-16 5-44-15,-72 66 46 0,0 0-46 0,57-64 47 16,-17 5-47-16,-40 59 47 0,0 0-47 0,21-60 47 15,-21-13-47-15,0 73 38 0,0 0-38 0,-21-74 38 0,-23 3-38 16,44 71 27-16,0 0-27 0,-56-59 28 0,-10 12-28 16,66 47 14-16,0 0-14 0,-72-36 14 0,-2 10-14 15,74 26 0-15,0 0 0 0,-74-16 1 0,-4 11-1 16,78 5-7-16,0 0 7 0,-79-2-7 0,-1 4 7 16,3 0-1998-16</inkml:trace>
  <inkml:trace contextRef="#ctx0" brushRef="#br0" timeOffset="107418.07">22049 18559 541 0,'0'0'0'15,"0"0"89"-15,0 0-89 0,0 0 90 0,0 0-90 16,0 0 112-16,0 0-112 0,0 0 113 0,0 0-113 16,0 0 91-16,0 0-91 0,0 0 92 0,0 0-92 15,0 0 73-15,0 0-73 0,0 0 73 0,0 0-73 16,0 0 52-16,0 0-52 0,0 0 53 0,0 0-53 15,0 0 43-15,0 0-43 0,0 0 44 0,0 0-44 16,0 0 40-16,0 0-40 0,0 0 41 0,0 0-41 0,0 0 39 16,0 0-39-16,0 0 40 0,0 0-40 0,0 0 39 15,0 0-39-15,-23-13 40 0,14 12-40 0,9 1 40 16,0 0-40-16,-9-2 40 0,0 0-40 0,9 2 37 0,0 0-37 16,-10 0 37-16,-4 4-37 0,14-4 29 0,0 0-29 15,-23 7 29-15,-11 6-29 0,34-13 27 0,0 0-27 16,-30 19 27-16,9 1-27 0,21-20 16 0,0 0-16 15,-16 22 17-15,-2 6-17 0,18-28 10 0,0 0-10 16,-10 27 10-16,3-2-10 0,7-25 3 0,0 0-3 0,-4 22 3 16,4-1-3-16,7 0 1 15,-1 1-2-15,9 1 1 16,21 4-2-16,11-2 1 16,10-10-1-16,3-8 0 15,-4-7-1-15,2-3 0 16,-1-6-1-16,-6-3 0 15,-5 0-1-15,-7-2 1 16,-9-3 1-16,-6-2 1 16,-8 3 1-16,-7 4 0 15,-9 5 1-15,-7-3 1 0,-7-8 3 16,-7-3 1-16,-11-1 8 16,-2 1 1-16,-1 2 7 15,3 4 0-15,4 1 5 16,4 0 0-16,1 4-9 15,7 3 0-15,7 5-12 16,9 2 1-16,0 0-5 16,18-2 0-16,-1 0-1570 15</inkml:trace>
  <inkml:trace contextRef="#ctx0" brushRef="#br0" timeOffset="107685.95">23151 18439 1203 0,'0'0'36'0,"-3"10"0"16,3-10-13-16,0 0 0 15,-4 7 5-15,4-7 1 16,0 0 6-16,0 0 0 15,0 16 3-15,0 17 0 16,-2 17-4-16,-3 7 1 16,-4 4-1-16,2-2 0 0,4-1-9 15,3 5 0 1,1 6-4-16,3-12 1 0,-1-21-5 16,-1-3-17-16</inkml:trace>
  <inkml:trace contextRef="#ctx0" brushRef="#br0" timeOffset="108418.94">24777 18751 1165 0,'0'0'59'15,"-10"-2"0"-15,-11 11-22 0,1 8 0 16,4 2-37-16,6 2 0 15,3-2-19-15,5-5 1 16,4-4-29-16,7 4 0 16,8 7-1-16,4 1 0 15,6-3 5-15,5 0 1 16,6-3 25-16,3-13 0 16,-2-15 10-16,-4-9 0 15,-2-6 6-15,-3-6 1 16,-1-2 2-16,-8-1 1 15,-7-2 10-15,-11-4 0 16,-13-1 14-16,-17 3 0 16,-17 5 7-16,-9 8 1 15,-5 6-6-15,7 7 1 16,0 0-877-16</inkml:trace>
  <inkml:trace contextRef="#ctx0" brushRef="#br0" timeOffset="108768.62">25326 18633 951 0,'0'0'20'15,"5"19"0"-15,-3 7-5 0,-2-2 0 16,2 0-9-16,5 1 1 15,10 2-2-15,10 3 0 16,19 3 1-16,7-2 0 16,1-7 0-16,1-5 1 15,-9-9 3-15,-11-8 0 16,-8-5 28-16,-8-9 0 16,-5-7 39-16,-5-6 0 15,-9-9 15-15,-5-6 0 16,-11-5-9-16,-7 2 0 15,-9 5-10-15,0 1 1 16,4 6-28-16,9 0 0 16,-1 0-1417-16</inkml:trace>
  <inkml:trace contextRef="#ctx0" brushRef="#br0" timeOffset="109132.03">27705 18628 974 0,'13'-5'0'0,"-13"5"43"0,0 0-43 0,53-7 44 15,1 3-44-15,-54 4 18 0,0 0-18 0,52 4 19 16,-12 3-19-16,-40-7-4 0,0 0 4 0,41 13-4 16,5 10 4-16,-1-1-758 0</inkml:trace>
  <inkml:trace contextRef="#ctx0" brushRef="#br0" timeOffset="109282.03">27533 18730 774 0,'8'-5'0'15,"-8"5"0"-15,0 0 0 0,53-16 0 0,30 6 0 16,2-1-521-16</inkml:trace>
  <inkml:trace contextRef="#ctx0" brushRef="#br0" timeOffset="109484.07">29065 18726 935 0,'-61'4'0'0,"61"-4"15"0,0 0-15 0,-90 10 15 16,0 8-15-16,90-18 5 0,0 0-5 0,-80 24 6 15,15 2 9-15,14 3 0 16,17 2 43-16,17 11 0 15,17 13 22-15,28 28-80 16</inkml:trace>
  <inkml:trace contextRef="#ctx0" brushRef="#br0" timeOffset="114635.25">18655 8577 147 0,'0'0'0'0,"0"0"0"0,0 0 0 0,0 0 67 16,0 0-67-16,18 3 68 0,13 6-68 0,-31-9 118 0,0 0-118 16,36 5 118-16,-5 2-118 0,-31-7 98 0,0 0-98 15,34 9 98-15,8 1-98 0,-42-10 70 0,0 0-70 16,48 10 71-16,5 2-71 0,-53-12 37 0,0 0-37 15,65 11 38-15,16-6-38 0,-81-5 16 0,0 0-16 16,88 7 17-16,9 2-17 0,-97-9 9 0,0 0-9 16,106 12 9-16,7-5-9 0,-113-7 7 0,0 0-7 0,122 8 8 15,1 4-8-15,-123-12 8 0,0 0-8 0,129 9 8 16,3-6-8-16,-132-3 8 0,0 0-8 0,134 4 8 16,-7-2-8-16,-127-2 13 0,0 0-13 0,127 3 13 15,0 1-13-15,-127-4 11 0,0 0-11 0,134 3 11 16,2 2-11-16,-136-5 9 0,0 0-9 0,134 5 9 15,-5-3-9-15,-129-2 8 0,0 0-8 0,122 2 9 16,-6 1-9-16,-116-3 7 0,0 0-7 0,106 4 7 16,-11-8-7-16,-95 4 8 0,0 0-8 0,87-5 8 0,-11 2-8 15,-76 3 8-15,0 0-8 0,61-4 8 0,-17-1-8 16,-44 5 7-16,0 0-7 0,32-3 7 0,-13 3-7 16,-19 0 7-16,0 0-7 0,11 0 7 0,-11 0-7 15,0 0 7-15,0 0-7 0,5 0 7 0,-5 0-7 16,0 0 6-16,0 0-6 0,0 0 6 0,-5 3-6 15,5-3 6-15,0 0-6 0,-25 9 6 0,-20-1-6 16,45-8 5-16,0 0-5 0,-60 9 5 0,-15-6-5 16,75-3 4-16,0 0-4 0,-84 0 5 0,-11-6-5 15,95 6 0-15,0 0 0 0,-101-9 0 0,-1 0 0 0,102 9-1 16,0 0 1-16,-101-8-1 0,1 4 1 16,100 4-3-16,0 0 3 0,-92-3-3 0,11-1 3 0,81 4-6 0,0 0 6 15,-73-5-6-15,13 0 6 0,60 5-8 0,0 0 8 16,-52-4-7-16,6 1 7 0,46 3-4 0,0 0 4 15,-34 0-4-15,17 0 4 0,17 0-2 0,0 0 2 16,-13 0-2-16,8 0 2 0,5 0-1 0,0 0 1 16,0 0-1-16,0 0 1 0,0 0-1 0,0 0 1 15,21 7-1-15,18 1 1 0,-39-8-1 0,0 0 1 16,53 9 0-16,12-2 0 0,-65-7-1 0,0 0 1 0,76 5 0 16,14 0 0-16,-90-5-2 0,0 0 2 0,100 7-2 15,8 0 2-15,-108-7-4 0,0 0 4 0,116 9-3 16,3 0 3-16,-119-9-1 0,0 0 1 0,125 12 0 15,-2 0 0-15,-123-12 0 0,0 0 0 0,129 15 0 16,2 3 0-16,-131-18 1 0,0 0-1 0,130 15 1 16,-6-3-1-16,-124-12 5 0,0 0-5 0,121 6 5 15,-3 1-5-15,-118-7 4 0,0 0-4 0,120 3 5 0,7-3-5 16,-127 0 4-16,0 0-4 0,120 2 5 0,-7-1-5 16,-113-1 3-16,0 0-3 0,101 2 3 0,-8 2-3 15,-93-4 1-15,0 0-1 0,88 3 2 0,-6 1-2 16,-82-4 1-16,0 0-1 0,77 5 1 0,-6-2-1 15,-71-3 1-15,0 0-1 0,69 4 1 0,-4-6-1 16,-65 2 1-16,0 0-1 0,70-2 2 0,1 2-2 16,-71 0 1-16,0 0-1 0,67-3 2 0,-4 3-2 0,-63 0 1 15,0 0-1-15,62-4 2 0,2 3-2 0,-64 1 2 16,0 0-2-16,61-4 2 0,-4 1-2 0,-57 3 2 16,0 0-2-16,58 0 2 0,6-4-2 0,-64 4 1 15,0 0-1-15,60-2 2 0,-8 1-2 0,-52 1 2 0,0 0-2 16,59-2 2-16,9 2-2 0,-68 0 2 0,0 0-2 15,75 0 2-15,4 0-2 0,-79 0 2 0,0 0-2 16,81 3 2-16,-7 3-2 0,-74-6 2 0,0 0-2 0,74 3 2 16,7 2-2-16,-81-5 1 0,0 0-1 0,85 4 2 15,-2-4-2-15,-83 0 1 0,0 0-1 0,76 0 2 16,-4 3-2-16,-72-3 1 0,0 0-1 0,72 0 1 16,4 0-1-16,-76 0 1 0,0 0-1 0,76 0 1 15,-5 0-1-15,-71 0 0 0,0 0 0 0,65 0 1 16,-7 2-1-16,-58-2 0 0,0 0 0 0,62 3 1 15,3-3-1-15,-65 0 0 0,0 0 0 0,67 4 1 16,4-1-1-16,-71-3 2 0,0 0-2 0,70 2 2 16,-6 5-2-16,-64-7 1 0,0 0-1 0,56 5 2 15,-6 2-2-15,-50-7 2 0,0 0-2 0,46 4 3 16,6-4-3-16,-52 0 5 0,0 0-5 0,48 0 6 0,-18 0-6 16,-30 0 9-16,0 0-9 0,34 0 10 0,17-4-10 15,-51 4 12-15,0 0-12 0,49-5 12 0,-10-2-12 16,-39 7 12-16,0 0-12 0,40-7 12 0,12 2-12 15,-52 5 8-15,0 0-8 0,56-4 8 0,1 3-8 16,-57 1 4-16,0 0-4 0,58-2 4 0,-2 0-4 16,-56 2 2-16,0 0-2 0,51 0 2 0,-1 2-2 15,-50-2 0-15,0 0 0 0,46 3 1 0,-9 1-1 0,-37-4 0 16,0 0 0-16,37 3 0 0,-4 6 0 0,-33-9-1 16,0 0 1-16,32 5 0 0,-2 2 0 0,-30-7-1 15,0 0 1-15,37 4 0 0,11-4 0 0,-48 0-1 16,0 0 1-16,52 3-1 0,1 2 1 0,-53-5-1 0,0 0 1 15,48 4-1-15,-7 4 1 0,-41-8-1 0,0 0 1 16,44 5-1-16,7 2 1 0,-51-7-1 0,0 0 1 16,55 7-1-16,-1 2 1 0,-54-9-1 0,0 0 1 0,57 5 0 15,4-1 0-15,-61-4-1 0,0 0 1 0,55 0 0 16,-7 0 0-16,-48 0-1 0,0 0 1 0,49 5 0 16,11 2 0-16,-60-7-1 0,0 0 1 0,64 3 0 15,4-6 0-15,-68 3 0 0,0 0 0 0,69-7 0 16,-2 2 0-16,-67 5-1 0,0 0 1 0,58-7-1 15,-5 5 1-15,-53 2-2 0,0 0 2 0,57-7-1 16,10-9 1-16,-67 16-3 0,0 0 3 0,67-17-3 16,-5-4 3-16,-62 21-6 0,0 0 6 0,54-19-6 15,-11 4 6-15,-43 15-9 0,0 0 9 0,35-17-8 16,-5-8 8-16,-30 25-11 0,0 0 11 0,26-24-11 16,-5 0 11-16,-21 24-11 0,0 0 11 0,16-24-11 0,-5-1 11 15,-11 25-8-15,0 0 8 0,7-20-7 0,-4 4 7 16,-3 16-7-16,0 0 7 0,2-12-7 0,0 3 7 15,-2 9-7-15,0 0 7 0,2-15-7 0,0-3 7 16,-2 18-7-16,0 0 7 0,0-22-7 0,-8 1 7 16,8 21-7-16,0 0 7 0,-8-21-7 0,-3-1 7 15,11 22-8-15,0 0 8 0,-14-21-7 0,-13 0 7 16,27 21-9-16,0 0 9 0,-33-24-9 0,-6 0 9 0,39 24-11 16,0 0 11-16,-44-28-10 0,-4-5 10 0,48 33-11 15,0 0 11-15,-47-33-10 0,6-1 10 0,41 34-16 0,0 0 16 16,-40-33-15-16,-3 0 15 0,43 33-16 0,0 0 16 15,-46-33-16-15,-3-3 16 0,49 36-17 0,0 0 17 16,-56-37-16-16,-10 5 16 0,66 32-8 0,0 0 8 16,-70-32-8-16,-1 3 8 0,71 29-5 0,0 0 5 0,-70-28-5 15,-3 1 5-15,73 27-3 0,0 0 3 16,-74-28-2-16,-3 0 2 0,77 28-1 0,0 0 1 0,-78-26-1 16,0-3 1-16,78 29-1 0,0 0 1 0,-72-31 0 15,2-2 0-15,70 33 0 0,0 0 0 0,-69-28 0 16,-3 0 0-16,72 28 0 0,0 0 0 0,-75-24 0 15,3 3 0-15,72 21 0 0,0 0 0 0,-70-20 0 16,4-3 0-16,66 23 0 0,0 0 0 0,-67-17 0 16,-7 1 0-16,74 16 0 0,0 0 0 0,-79-14 0 15,-1 2 0-15,80 12 0 0,0 0 0 0,-74-12 0 16,2-3 0-16,72 15-2 0,0 0 2 0,-72-16-1 0,-4 4 1 16,76 12-4-16,0 0 4 0,-78-9-4 0,-1-3 4 15,79 12-7-15,0 0 7 0,-80-12-7 0,1-7 7 16,79 19-8-16,0 0 8 0,-85-15-8 0,-8 4 8 15,93 11-12-15,0 0 12 0,-94-10-11 0,-4-2 11 16,-1 0-653-16</inkml:trace>
  <inkml:trace contextRef="#ctx0" brushRef="#br0" timeOffset="119836.09">22934 7396 214 0,'0'0'0'0,"0"0"0"15,0 0 0-15,0 0-2 0,0 0 2 0,0 0-2 16,0 0 2-16,0 0-98 0</inkml:trace>
  <inkml:trace contextRef="#ctx0" brushRef="#br0" timeOffset="120001.11">22948 7445 147 0,'0'0'0'0,"0"0"0"16,11 26 0-16,-11-26 0 0,0 0 0 0,10 24 1 16,3-1-1-16,-13-23 4 0,0 0-4 0,16 17 5 15,8 5-5-15,-24-22 3 0,0 0-3 0,30 30 3 16,2-3-3-16,-32-27 3 0,0 0-3 0,35 30 3 0,1-2-3 16,-36-28 3-16,0 0-3 0,37 24 4 0,0 7-4 15,-37-31 5-15,0 0-5 0,33 29 5 0,-8-11-5 16,-25-18 5-16,0 0-5 0,23 22 6 0,7 4-6 15,-30-26 10-15,0 0-10 0,28 26 11 0,-9-5-11 16,-19-21 9-16,0 0-9 0,16 12 10 0,-2 0-10 16,2-3-118-16</inkml:trace>
  <inkml:trace contextRef="#ctx0" brushRef="#br0" timeOffset="121218.15">23364 7590 427 0,'0'0'0'0,"0"0"0"16,0 0 0-16,0 0 2 0,0 0-2 0,0 0 2 15,0 5-2-15,0-5 6 0,0 0-6 0,0 0 7 16,0 0-7-16,0 0 8 0,0 0-8 0,0 0 8 16,0 0-8-16,0 0 10 0,0 0-10 0,0 0 11 15,0 0-11-15,0 0 9 0,0 0-9 0,0 0 9 16,0 0-9-16,0 0 10 0,0 0-10 0,0 0 10 0,0 0-10 16,0 0 11-16,0 0-11 0,0 0 12 0,-15 9-12 15,15-9 6-15,0 0-6 0,-22 16 7 0,-6 11-7 16,28-27 3-16,0 0-3 0,-37 33 3 0,-9 10-3 15,46-43 1-15,0 0-1 0,-54 51 1 0,-6 8-1 16,60-59 0-16,0 0 0 0,-66 60 0 0,5-3 0 16,61-57 0-16,0 0 0 0,-59 52 0 0,10-7 0 15,49-45 0-15,0 0 0 0,-48 36 1 0,4-4-1 0,44-32 3 16,0 0-3-16,-33 24 4 0,13-10-4 0,20-14 4 16,0 0-4-16,-8 8 4 0,-1-4-4 0,9-4 3 15,0 0-3-15,0 0 3 0,0 0-3 0,0 0 4 0,0 0-4 16,0 0 5-16,-7 3-5 0,7-3 6 15,0 0-6-15,0 0 6 0,0 0-6 0,0 0 9 0,0 0-9 16,0 0 10-16,0 0-10 0,0 0 19 0,0 0-19 16,0 0 20-16,0 0-20 0,0 0 25 0,0 0-25 15,0 0 25-15,0 0-25 0,0 0 29 0,0 0-29 0,0 0 29 16,0 0-29-16,0 0 21 0,0 0-21 0,0 0 21 16,0 0-21-16,0 0 16 0,0 0-16 0,0 0 17 15,0 0-17-15,0 0 12 0,0 0-12 0,0 0 12 16,0 0-12-16,0 0 10 0,0 0-10 0,0 0 11 15,0 0-11-15,0 0 9 0,0 0-9 0,0 0 10 16,0 0-10-16,0 0 10 0,0 0-10 0,0 0 11 16,0 0-11-16,0 0 15 0,0 0-15 0,0 0 16 15,0 0-16-15,0 0 18 0,0 0-18 0,0 0 19 16,0 0-19-16,0 0 14 0,0 0-14 0,0 0 15 16,0 0-15-16,0 0 14 0,0 0-14 0,0 0 15 0,0 0-15 15,0 0 11-15,0 0-11 0,0 0 12 0,0 0-12 16,0 0 7-16,0 0-7 0,0 0 7 0,0 0-7 15,0 0 7-15,0 0-7 0,0 0 7 0,0 0-7 16,0 0 6-16,0 0-6 0,0 0 7 0,0 0-7 16,0 0 6-16,0 0-6 0,0 0 7 0,0 0-7 15,0 0 7-15,0 0-7 0,0 0 7 0,0 0-7 16,0 0 7-16,0 0-7 0,-7 5 7 0,7-5-7 0,0 0 7 16,0 0-7-16,0 0 8 0,0 0-8 0,0 0 9 15,0 0-9-15,0 0 9 0,0 0-9 0,0 0 9 16,0 0-9-16,0 0 9 0,0 0-9 0,0 0 9 15,0 0-9-15,0 0 9 0,0 0-9 0,0 0 9 0,0 0-9 16,0 0 9-16,0 0-9 0,0 0 7 0,0 0-7 16,0 0 7-16,0 0-7 0,0 0 6 0,0 0-6 15,0 0 6-15,0 0-6 0,0 0 5 0,0 0-5 16,0 0 5-16,0 0-5 0,0 0 3 0,0 0-3 0,0 0 3 16,0 0-3-16,0 0 1 0,0 0-1 0,0 0 2 15,0 0-2-15,0 0 1 0,0 0-1 0,0 0 1 16,0 0-1-16,0 0 0 0,0 0 0 0,0 0 1 15,0 0-1-15,0 0 0 0,0 0 0 0,0 0 1 16,0 0-1-16,0 0 0 0,0 0 0 0,0 0 0 16,0 0 0-16,0 0 0 0,0 0 0 0,0 0 0 15,0 0 0-15,0 0 0 0,0 0 0 0,0 0 0 16,0 0 0-16,0 0 0 0,0 0 0 0,0 0 0 16,0 0 0-16,0 0 0 0,0 0 0 0,0 0 0 15,0 0 0-15,0 0 0 0,0 0 0 0,0 0 0 0,0 0 0 16,0 0-1-16,0 0 1 0,0 0 0 0,0 0 0 15,0 0-1-15,0 0 1 0,0 0 0 0,0 0 0 16,0 0-1-16,0 0 1 0,0 0-1 0,0 0 1 16,0 0-1-16,0 0 1 0,0 0-1 0,0 0 1 15,0 0-2-15,0 0 2 0,0 0-2 0,0 0 2 16,0 0-6-16,0 0 6 0,0 0-6 0,0 0 6 16,0 0-9-16,0 0 9 0,0 0-9 0,0 0 9 0,0 0-14 15,0 0 14-15,0 0-13 0,-13 13 13 0,1 0-864 16</inkml:trace>
  <inkml:trace contextRef="#ctx0" brushRef="#br0" timeOffset="128219.26">20451 13554 337 0,'0'0'0'16,"0"0"0"-16,0 0 0 0,0 0 22 0,0 0-22 15,0 0 22-15,0 0-22 0,0 0 42 0,0 0-42 16,0 0 42-16,-18 7-42 0,18-7 53 0,0 0-53 0,0 0 53 16,0 0-53-16,0 0 63 0,0 0-63 0,-9 0 63 15,9 0-63-15,0 0 35 0,0 0-35 0,0 0 35 16,-9 0-35-16,9 0 36 0,0 0-36 0,0 0 37 15,0 0-37-15,0 0 40 0,0 0-40 0,0 0 40 16,0 0-40-16,0 0 46 0,0 0-46 0,0 0 46 16,0 0-46-16,0 0 51 0,0 0-51 0,0 0 51 15,0 0-51-15,0 0 54 0,0 0-54 0,0 0 54 16,0 0-54-16,0 0 48 0,0 0-48 0,0 0 49 16,0 0-49-16,0 0 41 0,0 0-41 0,0 0 42 15,0 0-42-15,0 0 34 0,0 0-34 0,18 1 34 16,5 3-34-16,-23-4 18 0,0 0-18 0,28 3 18 0,7 1-18 15,-35-4 14-15,0 0-14 0,37 2 14 0,-1-2-14 16,-36 0 10-16,0 0-10 0,37 1 10 0,7 3-10 16,-44-4 12-16,0 0-12 0,46 1 12 0,1-1-12 15,-47 0 17-15,0 0-17 0,44 0 17 0,2 4-17 16,-46-4 17-16,0 0-17 0,51 0 18 0,2 0-18 16,-53 0 22-16,0 0-22 0,60-4 22 0,-3 8-22 0,-57-4 23 15,0 0-23-15,60 2 24 0,0 1-24 0,-60-3 19 16,0 0-19-16,63 2 19 0,6 0-19 0,-69-2 22 15,0 0-22-15,79 3 23 0,1-3-23 0,-80 0 20 16,0 0-20-16,79 0 21 0,2-3-21 0,-81 3 21 16,0 0-21-16,81-6 22 0,2 3-22 0,-83 3 20 0,0 0-20 15,80-5 20-15,-3 1-20 0,-77 4 21 0,0 0-21 16,76-3 22-16,-4-1-22 0,-72 4 22 0,0 0-22 16,73-1 22-16,1-1-22 0,-74 2 22 0,0 0-22 15,74 0 23-15,-7 3-23 0,-67-3 18 0,0 0-18 0,65 4 19 16,-1-4-19-16,-64 0 20 0,0 0-20 0,63-4 20 15,1-1-20-15,-64 5 16 0,0 0-16 0,65-3 17 16,-3-3-17-16,-62 6 14 0,0 0-14 0,58-1 14 16,-5 1-14-16,-53 0 12 0,0 0-12 0,51-2 13 15,-7-1-13-15,-44 3 13 0,0 0-13 0,41 0 13 16,-4 0-13-16,-37 0 11 0,0 0-11 0,33 3 12 16,-1-1-12-16,-32-2 11 0,0 0-11 0,37 0 11 15,7 0-11-15,-44 0 10 0,0 0-10 0,48 0 10 16,-2-2-10-16,-46 2 8 0,0 0-8 0,38-3 8 15,-4-1-8-15,-34 4 6 0,0 0-6 0,30-2 7 0,3 1-7 16,-33 1 6-16,0 0-6 0,39-4 7 0,5-1-7 16,-44 5 6-16,0 0-6 0,43-5 7 0,-8 1-7 15,-35 4 5-15,0 0-5 0,33 0 6 0,3-3-6 16,-36 3 6-16,0 0-6 0,33-4 6 0,1-1-6 16,-34 5 7-16,0 0-7 0,28-7 7 0,-5 2-7 15,-23 5 7-15,0 0-7 0,19 0 8 0,1 0-8 16,-20 0 8-16,0 0-8 0,17-3 8 0,-4-1-8 0,-13 4 9 15,0 0-9-15,7-3 10 0,-7 3-10 0,0 0 9 16,0 0-9-16,0 0 10 0,9 0-10 0,-9 0 8 0,0 0-8 16,0 0 8-16,7 0-8 0,-7 0 6 0,0 0-6 15,0 0 7-15,7 0-7 0,-7 0 5 0,0 0-5 16,0 0 5-16,0 0-5 0,0 0 3 0,0 0-3 16,7 0 3-16,-7 0-3 0,0 0 1 0,0 0-1 15,0 0 2-15,0 0-2 0,0 0 0 0,0 0 0 0,0 0 0 16,-29-9 0-16,1 0-1845 0</inkml:trace>
  <inkml:trace contextRef="#ctx0" brushRef="#br0" timeOffset="132336.04">15088 14701 259 0,'0'0'0'15,"0"0"0"-15,0 0 0 0,0 0 4 0,0 0-4 0,-19-9 5 16,19 9-5-16,0 0 24 0,0 0-24 0,-9-5 24 16,9 5-24-16,0 0 46 0,0 0-46 0,0 0 46 15,-9-5-46-15,9 5 65 0,0 0-65 0,0 0 65 16,-9-5-65-16,9 5 41 0,0 0-41 0,0 0 41 16,0 0-41-16,0 0 47 0,0 0-47 0,0 0 47 15,0 0-47-15,0 0 54 0,0 0-54 0,0 0 54 16,0 0-54-16,0 0 58 0,0 0-58 0,0 0 59 15,0 0-59-15,0 0 61 0,0 0-61 0,0 0 62 16,0 0-62-16,0 0 63 0,0 0-63 0,0 0 64 16,0 0-64-16,0 0 56 0,0 0-56 0,0 0 57 15,0 0-57-15,0 0 45 0,0 0-45 0,0 0 46 0,0 0-46 16,0 0 36-16,0 0-36 0,0 0 37 0,0 0-37 16,0 0 31-16,0 0-31 0,0 0 31 0,0 0-31 15,0 0 20-15,0 0-20 0,9-2 21 0,2 4-21 16,-11-2 14-16,0 0-14 0,16 0 15 0,7 0-15 15,-23 0 13-15,0 0-13 0,23 2 14 0,-13-1-14 16,-10-1 12-16,0 0-12 0,9 2 12 0,-2 0-12 0,-7-2 11 16,0 0-11-16,0 0 11 0,11 0-11 0,-11 0 12 15,0 0-12-15,7 0 12 0,2 0-12 0,-9 0 12 16,0 0-12-16,10 0 13 0,4 0-13 0,-14 0 15 0,0 0-15 16,21 2 16-16,11-1-16 0,-32-1 20 0,0 0-20 15,34 2 20-15,-4-2-20 0,-30 0 24 0,0 0-24 16,26-2 25-16,2 1-25 0,-28 1 28 0,0 0-28 15,29 0 28-15,-3 1-28 0,-26-1 24 0,0 0-24 16,30-1 25-16,-2-5-25 0,-28 6 22 0,0 0-22 0,37-5 22 16,7 2-22-16,-44 3 22 0,0 0-22 0,51-4 23 15,8-1-23-15,-59 5 18 0,0 0-18 0,61-7 18 16,-2 2-18-16,-59 5 17 0,0 0-17 0,60-4 17 16,-2 1-17-16,-58 3 14 0,0 0-14 0,58-7 15 15,2-5-15-15,-60 12 13 0,0 0-13 0,62-9 13 16,-6 6-13-16,-56 3 11 0,0 0-11 0,53-4 11 15,0-1-11-15,-53 5 10 0,0 0-10 0,46-7 11 16,-6 2-11-16,-40 5 8 0,0 0-8 0,37-5 8 16,1-2-8-16,-38 7 6 0,0 0-6 0,38-5 7 15,-1 1-7-15,-37 4 6 0,0 0-6 0,39-5 7 0,-2-4-7 16,-37 9 6-16,0 0-6 0,41-8 7 0,3 1-7 16,-44 7 8-16,0 0-8 0,47-7 8 0,6 0-8 15,-53 7 8-15,0 0-8 0,59-12 9 0,-1 0-9 16,-58 12 8-16,0 0-8 0,63-11 9 0,-3 3-9 15,-60 8 7-15,0 0-7 0,67-7 7 0,-3 0-7 16,-64 7 7-16,0 0-7 0,69-7 7 0,1 2-7 16,-70 5 6-16,0 0-6 0,69-5 6 0,7 1-6 15,-76 4 6-15,0 0-6 0,72-3 6 0,-8-2-6 0,-64 5 5 16,0 0-5-16,60-9 5 0,1 2-5 0,-61 7 3 0,0 0-3 16,60-5 4-16,-1 0-4 0,-59 5 4 0,0 0-4 15,54-4 5-15,-4 2-5 0,-50 2 3 0,0 0-3 16,44 0 3-16,-4 0-3 0,-40 0 2 0,0 0-2 15,36-1 3-15,1-3-3 0,-37 4 1 0,0 0-1 16,28-2 2-16,-3 2-2 0,-25 0 1 0,0 0-1 0,24-3 2 16,6-6-2-16,-30 9 1 0,0 0-1 0,32-7 1 15,0 6-1-15,-32 1 1 0,0 0-1 0,33-2 1 16,6 0-1-16,-39 2 1 0,0 0-1 0,37-3 1 16,2-1-1-16,-39 4 1 0,0 0-1 0,37-1 1 15,2-1-1-15,-39 2 1 0,0 0-1 0,40-2 1 16,1 0-1-16,-41 2 1 0,0 0-1 0,47-3 1 15,12-1-1-15,-59 4 1 0,0 0-1 0,65-3 1 16,9 0-1-16,-74 3 2 0,0 0-2 0,74-4 3 16,-3 1-3-16,-71 3 2 0,0 0-2 0,68-4 3 15,7 1-3-15,-75 3 3 0,0 0-3 0,75-2 3 16,3 0-3-16,-78 2 3 0,0 0-3 0,74 0 3 0,-9 0-3 16,-65 0 3-16,0 0-3 0,62 0 4 0,-2 0-4 15,-60 0 3-15,0 0-3 0,62 0 3 0,1 0-3 16,-63 0 3-16,0 0-3 0,60 0 4 0,-3 0-4 15,-57 0 3-15,0 0-3 0,51 0 4 0,0 0-4 16,-51 0 3-16,0 0-3 0,53 0 3 0,2-2-3 16,-55 2 2-16,0 0-2 0,54-3 3 0,1 0-3 0,-55 3 2 15,0 0-2-15,53-4 2 0,-4 1-2 0,-49 3 2 16,0 0-2-16,51-2 3 0,6 2-3 0,-57 0 2 16,0 0-2-16,55 0 3 0,5-4-3 0,-60 4 2 15,0 0-2-15,61-5 3 0,3 2-3 0,-64 3 3 0,0 0-3 16,61-2 4-16,3 0-4 0,-64 2 3 0,0 0-3 15,63-1 4-15,1-1-4 0,-64 2 3 0,0 0-3 16,58-2 3-16,7 0-3 0,-65 2 4 0,0 0-4 16,67-3 4-16,1 0-4 0,-68 3 2 0,0 0-2 0,65 0 3 15,0 0-3-15,-65 0 3 0,0 0-3 0,64 0 3 16,1 0-3-16,-65 0 2 0,0 0-2 0,65-6 3 16,6 6-3-16,-71 0 1 0,0 0-1 0,68 2 2 15,-2 2-2-15,-66-4 2 0,0 0-2 0,61 0 2 16,1 0-2-16,-62 0 2 0,0 0-2 0,62 0 2 15,0 0-2-15,-62 0 1 0,0 0-1 0,61 3 1 16,6 2-1-16,-67-5 0 0,0 0 0 0,66 5 1 16,-8 1-1-16,-58-6 0 0,0 0 0 0,55 5 1 15,-6-2-1-15,-49-3 0 0,0 0 0 0,48 4 1 16,-8 1-1-16,-40-5 0 0,0 0 0 0,41 5 0 0,1-2 0 16,-42-3 0-16,0 0 0 0,39 0 0 0,-11 0 0 15,-28 0 0-15,0 0 0 0,28 2 1 0,1 2-1 16,-29-4 1-16,0 0-1 0,24 1 2 0,4-1-2 15,-28 0 3-15,0 0-3 0,29 0 3 0,-1 2-3 16,-28-2 4-16,0 0-4 0,26 2 5 0,-3 0-5 16,-23-2 4-16,0 0-4 0,27 1 4 0,1 1-4 15,-28-2 5-15,0 0-5 0,32 2 5 0,-2 0-5 0,-30-2 3 16,0 0-3-16,31 1 4 0,5-1-4 0,-36 0 2 16,0 0-2-16,38 0 2 0,1 2-2 0,-39-2 1 15,0 0-1-15,43 0 1 0,3 2-1 0,-46-2 0 0,0 0 0 16,56 1 1-16,6-1-1 0,-62 0 0 0,0 0 0 15,72 0 1-15,7 0-1 0,-79 0 0 0,0 0 0 16,85 0 1-16,-4 0-1 0,-81 0 1 0,0 0-1 16,81 2 1-16,-7 0-1 0,-74-2 1 0,0 0-1 15,74 2 1-15,4-1-1 0,-78-1 1 0,0 0-1 16,74 4 2-16,2-1-2 0,-76-3 3 0,0 0-3 0,76 2 3 16,-4-2-3-16,-72 0 2 0,0 0-2 0,73 2 2 15,2 1-2-15,-75-3 3 0,0 0-3 0,78 2 4 16,-6-2-4-16,-72 0 3 0,0 0-3 0,73 0 4 15,2 2-4-15,-75-2 3 0,0 0-3 0,75 3 3 16,-1 4-3-16,-74-7 2 0,0 0-2 0,70 7 3 16,-6-2-3-16,-64-5 2 0,0 0-2 0,61 4 3 15,-2-3-3-15,-59-1 2 0,0 0-2 0,56 4 2 16,2-1-2-16,-58-3 2 0,0 0-2 0,57 4 2 0,-6-1-2 16,-51-3 1-16,0 0-1 0,46 4 1 0,-9-1-1 15,-37-3 0-15,0 0 0 0,37 4 1 0,7-1-1 16,-44-3 0-16,0 0 0 0,42 4 0 0,-12-3 0 15,-30-1 0-15,0 0 0 0,32 2 0 0,5 1 0 16,-37-3 0-16,0 0 0 0,35 2 0 0,-6-5 0 16,-29 3 0-16,0 0 0 0,28-2 0 0,2 2 0 15,-30 0 0-15,0 0 0 0,30 0 1 0,-4 0-1 16,-26 0 1-16,0 0-1 0,30 0 1 0,14-2-1 0,-44 2 2 16,0 0-2-16,50-3 3 0,-1-1-3 0,-49 4 2 0,0 0-2 15,51-1 2-15,2-3-2 0,-53 4 1 16,0 0-1-16,57-3 2 0,-1 1-2 0,-56 2 1 0,0 0-1 15,58-4 1-15,-1-1-1 0,-57 5 0 0,0 0 0 16,51-5 1-16,0 3-1 0,-51 2 0 0,0 0 0 16,51-3 1-16,0-6-1 0,-51 9 1 0,0 0-1 15,53-8 1-15,0 2-1 0,-53 6 1 0,0 0-1 0,51-3 1 16,-7 1-1-16,-44 2 1 0,0 0-1 0,46-2 2 16,5 1-2-16,-51 1 1 0,0 0-1 0,43 0 2 15,-20 0-2-15,-23 0 2 0,0 0-2 0,17 0 2 16,3 0-2-16,-20 0 2 0,0 0-2 0,17 0 2 15,-3 0-2-15,-14 0 2 0,0 0-2 0,11 0 3 16,-11 0-3-16,0 0 2 0,0 0-2 0,9-5 3 16,-9 5-3-16,0 0 1 0,0 0-1 0,0 0 2 15,7-4-2-15,-7 4 1 0,0 0-1 0,0 0 2 16,0 0-2-16,0 0 1 0,0 0-1 0,0 0 1 0,0 0-1 16,0 0 0-16,0 0 0 0,0 0 1 0,0 0-1 15,0 0 0-15,0 0 0 0,0 0 1 0,0 0-1 16,0 0 0-16,0 0 0 0,0 0 0 0,0 0 0 15,0 0 0-15,0 0 0 0,0 0 0 0,0 0 0 16,0 0 0-16,0 0 0 0,0 0 0 0,0 0 0 16,0 0 0-16,0 0 0 0,0 0 0 0,0 0 0 15,0 0-1-15,0 0 1 0,0 0 0 0,0 0 0 16,0 0-1-16,0 0 1 0,0 0-1 0,-11 7 1 0,11-7-5 16,0 0 5-16,-30 16-5 0,-26 6 5 0,56-22-17 15,0 0 17-15,-81 4-16 0,-34-34 16 0,2 1-1948 16</inkml:trace>
  <inkml:trace contextRef="#ctx0" brushRef="#br0" timeOffset="135919.07">4165 15551 583 0,'0'0'0'0,"0"0"0"0,0 0 0 16,0 0 31-16,0 0-31 0,0 0 32 0,0 0-32 0,0 0 80 15,0 0-80-15,0 0 80 0,3-17-80 0,-3 17 75 16,0 0-75-16,0 0 76 0,16-11-76 0,-16 11 52 16,0 0-52-16,16-9 53 0,0-3-53 0,-16 12 30 0,0 0-30 15,26-17 31-15,9 0-31 0,-35 17 27 0,0 0-27 16,41-19 27-16,5-2-27 0,-46 21 22 0,0 0-22 0,53-23 23 15,5 4-23-15,-58 19 17 0,0 0-17 0,60-15 18 16,7 1-18-16,-67 14 21 0,0 0-21 0,69-14 21 16,3 2-21-16,-72 12 26 0,0 0-26 0,76-9 27 15,-2 4-27-15,-74 5 29 0,0 0-29 0,74-3 29 16,-2 3-29-16,-72 0 25 0,0 0-25 0,73 3 26 16,-1 4-26-16,-72-7 28 0,0 0-28 0,78 10 28 15,-6 3-28-15,-72-13 26 0,0 0-26 0,72 13 27 16,-5 3-27-16,-67-16 23 0,0 0-23 0,69 14 23 15,0-5-23-15,-69-9 23 0,0 0-23 0,70 6 23 16,-6 1-23-16,-64-7 21 0,0 0-21 0,63 9 21 0,5-2-21 16,-68-7 19-16,0 0-19 0,68 5 20 0,-4-5-20 15,-64 0 18-15,0 0-18 0,67 0 18 0,0 0-18 16,-67 0 15-16,0 0-15 0,74 2 16 0,5 0-16 16,-79-2 19-16,0 0-19 0,74 3 19 0,-8 1-19 15,-66-4 16-15,0 0-16 0,63 3 17 0,6 2-17 16,-69-5 16-16,0 0-16 0,72 7 17 0,-5 0-17 15,-67-7 18-15,0 0-18 0,67 5 18 0,-1-1-18 0,-66-4 16 16,0 0-16-16,70 1 16 0,-1 1-16 0,-69-2 15 16,0 0-15-16,62 5 16 0,1-1-16 0,-63-4 15 15,0 0-15-15,64 5 16 0,-1 0-16 0,-63-5 15 16,0 0-15-16,64 2 16 0,3-4-16 0,-67 2 14 0,0 0-14 16,69-2 14-16,3 2-14 0,-72 0 12 0,0 0-12 15,72 2 13-15,-5 0-13 0,-67-2 14 0,0 0-14 16,64 2 15-16,3-1-15 0,-67-1 13 0,0 0-13 0,65 2 14 15,6 2-14-15,-71-4 14 0,0 0-14 0,72 0 14 16,-5 5-14-16,-67-5 12 0,0 0-12 0,63 7 13 16,1-2-13-16,-64-5 11 0,0 0-11 0,67 3 12 15,7 1-12-15,-74-4 10 0,0 0-10 0,76 0 11 16,-4 2-11-16,-72-2 8 0,0 0-8 0,67 3 9 16,-7 0-9-16,-60-3 8 0,0 0-8 0,62 4 8 15,1-8-8-15,-63 4 6 0,0 0-6 0,64 0 7 16,-1 4-7-16,-63-4 5 0,0 0-5 0,60 3 6 15,2-1-6-15,-62-2 5 0,0 0-5 0,60 0 6 16,-2-2-6-16,-58 2 5 0,0 0-5 0,58-3 6 16,2-1-6-16,-60 4 6 0,0 0-6 0,59-1 6 15,-6-1-6-15,-53 2 8 0,0 0-8 0,45-2 8 0,0 1-8 16,-45 1 8-16,0 0-8 0,42-2 8 0,2-3-8 16,-44 5 8-16,0 0-8 0,42-2 9 0,-3 0-9 15,-39 2 8-15,0 0-8 0,37-2 8 0,-2 1-8 16,-35 1 8-16,0 0-8 0,37-4 8 0,13 1-8 15,-50 3 8-15,0 0-8 0,49-2 8 0,2 4-8 16,-51-2 8-16,0 0-8 0,48 0 8 0,-2-5-8 0,-46 5 7 16,0 0-7-16,44-6 7 0,4 1-7 0,-48 5 7 15,0 0-7-15,53-5 7 0,5-2-7 0,-58 7 5 16,0 0-5-16,60-9 6 0,1 2-6 0,-61 7 4 0,0 0-4 16,59-5 4-16,-5 4-4 0,-54 1 3 15,0 0-3-15,59-4 3 0,1-3-3 0,-60 7 2 0,0 0-2 16,67-8 3-16,0-1-3 0,-67 9 2 0,0 0-2 15,63-7 2-15,-3 0-2 0,-60 7 2 0,0 0-2 0,62-7 2 16,3 0-2-16,-65 7 1 0,0 0-1 0,64-5 2 16,-8 3-2-16,-56 2 3 0,0 0-3 0,56-1 3 15,3-3-3-15,-59 4 3 0,0 0-3 0,58-3 4 16,0-1-4-16,-58 4 5 0,0 0-5 0,49-3 6 16,1-3-6-16,-50 6 5 0,0 0-5 0,46-6 6 15,0 0-6-15,-46 6 4 0,0 0-4 0,45-1 5 16,3-1-5-16,-48 2 5 0,0 0-5 0,55-2 5 15,12 0-5-15,-67 2 4 0,0 0-4 0,65-3 4 16,-9 0-4-16,-56 3 3 0,0 0-3 0,55-4 4 0,3 1-4 16,-58 3 3-16,0 0-3 0,64-2 3 0,5 0-3 15,-69 2 2-15,0 0-2 0,67-2 3 0,-4 1-3 16,-63 1 3-16,0 0-3 0,55-2 3 0,-6 0-3 16,-49 2 2-16,0 0-2 0,46 0 2 0,-5 0-2 15,-41 0 3-15,0 0-3 0,38-2 4 0,-1-1-4 16,-37 3 3-16,0 0-3 0,36-2 3 0,3 2-3 15,-39 0 4-15,0 0-4 0,38 0 4 0,-1-1-4 16,-37 1 4-16,0 0-4 0,36-4 5 0,-5 1-5 16,-31 3 5-16,0 0-5 0,32-4 5 0,-5 1-5 0,-27 3 7 15,0 0-7-15,24-4 7 0,-2 3-7 0,-22 1 7 16,0 0-7-16,21 0 8 0,2 0-8 0,-23 0 7 0,0 0-7 16,19 0 8-16,-5 0-8 0,-14 0 4 0,0 0-4 15,7 0 5-15,-7 0-5 0,0 0 3 0,0 0-3 16,0 0 4-16,2-7-4 0,-2 7 2 0,0 0-2 15,0 0 3-15,0 0-3 0,0 0 2 0,0 0-2 16,0 0 2-16,0 0-2 0,0 0 2 0,0 0-2 0,0 0 2 16,7 0-2-16,-7 0 1 0,0 0-1 0,0 0 1 15,0 0-1-15,0 0 0 0,0 0 0 0,-18-6 0 16,-22-23 0-16,-4 1-2010 0</inkml:trace>
  <inkml:trace contextRef="#ctx0" brushRef="#br0" timeOffset="163103.89">12386 15876 684 0,'0'0'0'0,"0"0"0"16,0 0 0-16,0 0 21 0,0 0-21 0,0 0 21 0,0 0-21 15,0 0 51-15,0 0-51 0,0 0 52 0,0 0-52 16,0 0 47-16,0 0-47 0,-9-17 47 0,9 17-47 16,0 0 24-16,0 0-24 0,0 0 25 0,0 0-25 15,0 0 16-15,0 0-16 0,0 0 16 0,0 0-16 16,0 0 10-16,0 0-10 0,0 0 11 0,0 0-11 16,0 0 5-16,0 0-5 0,14 3 6 0,4 9-6 15,-18-12 3-15,0 0-3 0,28 14 3 0,4-3-3 0,-32-11 1 16,0 0-1-16,37 1 2 0,7-9-2 0,-44 8 2 15,0 0-2-15,53-18 2 0,16-9-2 0,-69 27 3 16,0 0-3-16,81-33 3 0,0-3-3 0,-81 36 6 0,0 0-6 16,90-37 6-16,-4-3-6 0,-86 40 8 0,0 0-8 15,87-41 9-15,6 10-9 0,-93 31 14 0,0 0-14 16,90-31 14-16,-12 8-14 0,-78 23 17 0,0 0-17 16,67-17 18-16,-4 3-18 0,-63 14 7 0,0 0-7 15,50-9 8-15,-13 6-8 0,-37 3 2 0,0 0-2 0,26 0 3 16,-12-5-3-16,-14 5 0 0,0 0 0 0,0 0 0 15,0 0 0-15,0 0-816 0</inkml:trace>
  <inkml:trace contextRef="#ctx0" brushRef="#br0" timeOffset="163519.56">12901 15717 583 0,'0'0'0'0,"-9"2"0"16,-8 5 0-16,17-7-2 0,0 0 2 0,-18 1-2 0,7-1 2 15,11 0 0-15,0 0 0 0,-7 0 1 0,7 0-1 16,0 0 10-16,0 0-10 0,-8 4 11 0,8-4-11 16,0 0 26-16,0 0-26 0,-2 8 26 0,-7 15-26 15,9-23 36-15,0 0-36 0,-9 38 36 0,6 17-36 16,3-55 37-16,0 0-37 0,0 61 38 0,7-6-38 16,-7-55 32-16,0 0-32 0,14 45 33 0,0-8-33 15,-14-37 41-15,0 0-41 0,23 27 41 0,12-2-41 0,-35-25 47 16,0 0-47-16,46 15 48 0,12-10-48 0,-58-5 44 15,0 0-44-15,67-7 45 0,16-17-45 0,-83 24 69 16,0 0-69-16,90-33 69 0,0-5-69 0,-90 38 71 16,0 0-71-16,86-40 71 0,-1-1-71 0,-85 41 60 0,0 0-60 15,87-49 61-15,4-8-61 0,-91 57 48 0,0 0-48 16,94-58 49-16,1 0-49 0,-95 58 44 0,0 0-44 16,86-52 44-16,-8 9-44 0,-78 43 38 0,0 0-38 15,71-33 38-15,-13 9-38 0,-58 24 29 0,0 0-29 16,46-21 30-16,-18 9-30 0,-28 12 14 0,0 0-14 0,18-8 14 15,-6 1-14-15,-12 7 4 0,0 0-4 0,0 0 5 16,0 0-5-16,0 0 1 0,0 0-1 0,-23-16 2 16,-32-31-2-16,6 1-1359 0</inkml:trace>
</inkml:ink>
</file>

<file path=ppt/ink/ink23.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2-10-21T06:27:35.230"/>
    </inkml:context>
    <inkml:brush xml:id="br0">
      <inkml:brushProperty name="width" value="0.05292" units="cm"/>
      <inkml:brushProperty name="height" value="0.05292" units="cm"/>
      <inkml:brushProperty name="color" value="#FF0000"/>
    </inkml:brush>
  </inkml:definitions>
  <inkml:trace contextRef="#ctx0" brushRef="#br0">12522 6233 236 0,'0'0'0'0,"0"0"0"0,0 0 0 15,0 0 12-15,0 0-12 0,0 0 12 0,0 0-12 16,0 0 22-16,0 0-22 0,0 0 23 0,0 0-23 16,0 0 23-16,0 0-23 0,0 0 23 0,0 0-23 15,0 0 15-15,0 0-15 0,0 0 15 0,19 4-15 0,-19-4 12 16,0 0-12-16,21 0 13 0,4 0-13 0,-25 0 9 15,0 0-9-15,30 0 9 0,-2 0-9 0,-28 0 17 16,0 0-17-16,36 0 17 0,1 0-17 0,-37 0 22 0,0 0-22 16,40 0 22-16,4 0-22 0,-44 0 24 0,0 0-24 15,41 0 24-15,-1 5-24 0,-40-5 22 0,0 0-22 16,43 0 22-16,1-5-22 0,-44 5 20 0,0 0-20 16,40-7 21-16,-4 10-21 0,-36-3 16 0,0 0-16 15,40 4 17-15,3-4-17 0,-43 0 20 0,0 0-20 0,49 0 20 16,6-7-20-16,-55 7 21 0,0 0-21 0,56-3 22 15,4 6-22-15,-60-3 22 0,0 0-22 0,58 0 23 16,-3 0-23-16,-55 0 17 0,0 0-17 0,53-3 17 16,-2 1-17-16,-51 2 20 0,0 0-20 0,53 0 20 15,2 0-20-15,-55 0 21 0,0 0-21 0,63-4 22 16,9-3-22-16,-72 7 20 0,0 0-20 0,73-5 20 16,-6 5-20-16,-67 0 23 0,0 0-23 0,67 4 24 15,2-8-24-15,-69 4 17 0,0 0-17 16,65-3 17-16,0-2-17 0,-65 5 18 0,0 0-18 0,64-4 19 15,-1 1-19-15,-63 3 18 0,0 0-18 0,67-4 18 16,-2-1-18-16,-65 5 15 0,0 0-15 0,71-3 15 0,-4-3-15 16,-67 6 15-16,0 0-15 0,69-3 16 0,-6-9-16 15,-63 12 13-15,0 0-13 0,62-9 14 0,0 6-14 16,-62 3 15-16,0 0-15 0,58 0 16 0,-5 0-16 16,-53 0 14-16,0 0-14 0,55-4 14 0,3-1-14 15,-58 5 9-15,0 0-9 0,58-3 9 0,-3-1-9 16,-55 4 10-16,0 0-10 0,49-3 10 0,2 1-10 0,-51 2 11 15,0 0-11-15,48-4 11 0,-6 1-11 0,-42 3 10 16,0 0-10-16,41-5 11 0,-1 1-11 0,-40 4 10 16,0 0-10-16,41-3 10 0,5-1-10 15,-46 4 9-15,0 0-9 0,44-1 10 0,-4 1-10 16,-40 0 9-16,0 0-9 0,38 0 9 0,-5 0-9 0,-33 0 7 16,0 0-7-16,32 0 8 0,5 0-8 0,-37 0 8 0,0 0-8 15,33 0 9-15,3-4-9 0,-36 4 8 0,0 0-8 0,35-3 9 16,-2 3-9-16,-33 0 8 0,0 0-8 0,36-4 9 15,2 3-9-15,-38 1 8 0,0 0-8 0,34-4 9 16,-9 1-9-16,-25 3 8 0,0 0-8 0,28 0 9 16,4 0-9-16,-32 0 7 0,0 0-7 0,33 3 7 15,-6 1-7-15,-27-4 7 0,0 0-7 0,21 5 7 16,-2-2-7-16,-19-3 6 0,0 0-6 0,21 0 6 16,-3 0-6-16,-18 0 4 0,0 0-4 0,18 0 4 15,1 4-4-15,-19-4 2 0,0 0-2 0,21 0 2 16,0 0-2-16,-21 0 1 0,0 0-1 0,20 0 2 15,-1 0-2-15,-19 0 2 0,0 0-2 0,18 0 2 0,7 0-2 16,-25 0 3-16,0 0-3 0,29 0 4 0,0 0-4 16,-29 0 3-16,0 0-3 0,30-4 4 0,1 8-4 15,-31-4 3-15,0 0-3 0,29 0 3 0,6 1-3 16,-35-1 3-16,0 0-3 0,37 0 3 0,4 0-3 16,-41 0 3-16,0 0-3 0,37 4 4 0,-9-4-4 15,-28 0 4-15,0 0-4 0,32 3 4 0,5-3-4 16,-37 0 4-16,0 0-4 0,37 4 5 0,-9-8-5 15,-28 4 4-15,0 0-4 0,30 0 4 0,2 4-4 0,-32-4 3 16,0 0-3-16,26 5 4 0,-3-5-4 0,-23 0 4 16,0 0-4-16,25 3 4 0,5 1-4 0,-30-4 3 0,0 0-3 15,31 2 4-15,5 1-4 0,-36-3 3 0,0 0-3 16,31 4 3-16,-11-4-3 0,-20 0 2 0,0 0-2 16,23 0 3-16,7-4-3 0,-30 4 2 0,0 0-2 15,33 0 3-15,-1-3-3 0,-32 3 2 0,0 0-2 16,30 0 2-16,5 3-2 0,-35-3 2 0,0 0-2 0,37 7 3 15,-5-5-3-15,-32-2 3 0,0 0-3 0,30 0 3 16,7 0-3-16,-37 0 4 0,0 0-4 0,35 3 4 16,4 1-4-16,-39-4 2 0,0 0-2 0,39 0 3 15,-2 0-3-15,-37 0 2 0,0 0-2 0,37 0 3 16,-3 3-3-16,-34-3 2 0,0 0-2 0,37 0 2 16,7 2-2-16,-44-2 2 0,0 0-2 0,46 3 2 15,-6 1-2-15,-40-4 1 0,0 0-1 0,41 3 2 16,1-3-2-16,-42 0 1 0,0 0-1 0,46 0 2 15,2-3-2-15,-48 3 2 0,0 0-2 0,44 0 3 16,2 0-3-16,-46 0 3 0,0 0-3 0,40 3 4 0,-3 2-4 16,-37-5 3-16,0 0-3 0,37 0 3 0,6 0-3 15,-43 0 4-15,0 0-4 0,44 4 4 0,0-1-4 16,-44-3 3-16,0 0-3 0,37 2 4 0,-7 2-4 16,-30-4 4-16,0 0-4 0,31 3 4 0,8-3-4 15,-39 0 4-15,0 0-4 0,43 0 5 0,-1 0-5 16,-42 0 4-16,0 0-4 0,39 3 4 0,-13-3-4 15,-26 0 3-15,0 0-3 0,32 2 4 0,5 2-4 0,-37-4 6 16,0 0-6-16,37 0 7 0,-5 3-7 0,-32-3 7 16,0 0-7-16,32 0 7 0,3 0-7 0,-35 0 7 15,0 0-7-15,35-3 8 0,-3 3-8 0,-32 0 7 0,0 0-7 16,28-4 8-16,6 2-8 0,-34 2 6 0,0 0-6 16,31 0 7-16,-2-3-7 0,-29 3 5 0,0 0-5 15,23 0 6-15,3 3-6 0,-26-3 5 0,0 0-5 16,32 2 6-16,-1-4-6 0,-31 2 4 0,0 0-4 0,27 0 5 15,-8-3-5-15,-19 3 4 0,0 0-4 0,18 0 4 16,5 0-4-16,-23 0 3 0,0 0-3 0,23 0 4 16,-2 0-4-16,-21 0 3 0,0 0-3 0,19 0 3 15,3-3-3-15,-22 3 1 0,0 0-1 0,23-4 2 16,1 4-2-16,-24 0 2 0,0 0-2 0,25 0 2 16,-6 0-2-16,-19 0 2 0,0 0-2 0,13 0 2 15,-3-2-2-15,-10 2 1 0,0 0-1 0,16-3 2 16,12-1-2-16,-28 4 1 0,0 0-1 0,27 0 2 15,-11 0-2-15,-16 0 1 0,0 0-1 0,19 4 2 16,11-4-2-16,-30 0 1 0,0 0-1 0,32-4 2 0,-2 1-2 16,-30 3 1-16,0 0-1 0,26-2 1 0,10 2-1 15,-36 0 1-15,0 0-1 0,37 0 1 0,-13 0-1 16,-24 0 1-16,0 0-1 0,27 0 2 0,4 5-2 16,-31-5 1-16,0 0-1 0,34 0 2 0,-1 0-2 15,-33 0 1-15,0 0-1 0,36-3 2 0,-3 6-2 16,-33-3 2-16,0 0-2 0,39 0 2 0,2 4-2 15,-41-4 0-15,0 0 0 0,44 0 1 0,0 0-1 16,-44 0 0-16,0 0 0 0,44 0 0 0,0 5 0 0,-44-5 0 16,0 0 0-16,41 4 0 0,-6-4 0 0,-35 0 0 15,0 0 0-15,39 3 0 0,5 0 0 0,-44-3 0 16,0 0 0-16,46 2 0 0,0 2 0 0,-46-4 0 0,0 0 0 16,42 0 0-16,-2 0 0 0,-40 0 0 0,0 0 0 15,39 3 0-15,0 1 0 0,-39-4 0 0,0 0 0 16,34 5 0-16,-10-5 0 0,-24 0 0 0,0 0 0 15,28 0 1-15,8 0-1 0,-36 0 0 0,0 0 0 0,31 3 1 16,-8-3-1-16,-23 0 0 0,0 0 0 0,27 4 1 16,5 1-1-16,-32-5 0 0,0 0 0 0,31 3 0 15,1 1 0-15,-32-4 0 0,0 0 0 0,30 2 0 16,2 1 0-16,-32-3 0 0,0 0 0 0,35 3 0 16,7 1 0-16,-42-4 0 0,0 0 0 0,38 5 0 15,-12-1 0-15,-26-4 0 0,0 0 0 0,25 3 0 16,3-3 0-16,-28 0 0 0,0 0 0 0,32 5 0 15,-2-5 0-15,-30 0 0 0,0 0 0 0,30 0 0 16,1 0 0-16,-31 0 0 0,0 0 0 0,37 0 0 16,4 0 0-16,-41 0 0 0,0 0 0 0,39 4 0 0,-6-4 0 15,-33 0 1-15,0 0-1 0,36 3 1 0,1-3-1 16,-37 0 2-16,0 0-2 0,40 0 2 0,6-3-2 16,-46 3 3-16,0 0-3 0,48 0 3 0,-10-4-3 15,-38 4 3-15,0 0-3 0,43 0 4 0,11 0-4 16,-54 0 4-16,0 0-4 0,52 0 5 0,-3-3-5 15,-49 3 4-15,0 0-4 0,41-2 4 0,-10 2-4 16,-31 0 3-16,0 0-3 0,36-3 4 0,8-6-4 0,-44 9 4 16,0 0-4-16,46-4 4 0,-4 4-4 15,-42 0 4-15,0 0-4 0,44 4 5 0,5-4-5 0,-49 0 4 16,0 0-4-16,52 0 4 0,-3-4-4 0,-49 4 2 16,0 0-2-16,44 0 3 0,-3-3-3 0,-41 3 2 0,0 0-2 15,35-3 2-15,-3 3-2 0,-32 0 2 0,0 0-2 16,31-2 2-16,3-2-2 0,-34 4 1 0,0 0-1 15,39-3 2-15,3 3-2 0,-42 0 1 0,0 0-1 16,41-5 1-16,-11 1-1 0,-30 4 1 0,0 0-1 0,31-7 1 16,20 2-1-16,-51 5 2 0,0 0-2 0,55-3 2 15,-12 3-2-15,-43 0 1 0,0 0-1 0,40-6 2 16,2 0-2-16,-42 6 3 0,0 0-3 0,39-9 3 16,-14 5-3-16,-25 4 4 0,0 0-4 0,28-5 4 15,11 2-4-15,-39 3 5 0,0 0-5 0,35-4 5 16,-12 1-5-16,-23 3 3 0,0 0-3 0,23-2 4 15,4 2-4-15,-27 0 3 0,0 0-3 0,24-3 3 16,-1-1-3-16,-23 4 2 0,0 0-2 0,25 0 3 16,7 0-3-16,-32 0 2 0,0 0-2 0,30 0 2 15,-7 0-2-15,-23 0 1 0,0 0-1 0,22 0 1 0,5 0-1 16,-27 0 0-16,0 0 0 0,30 0 1 0,2 0-1 16,-32 0 0-16,0 0 0 0,31 0 0 0,1-3 0 15,-32 3 0-15,0 0 0 0,30-2 0 0,-5-1 0 16,-25 3 0-16,0 0 0 0,17 0 0 0,-4 3 0 15,-13-3 0-15,0 0 0 0,10 2 0 0,6-2 0 16,-16 0 0-16,0 0 0 0,14 0 0 0,1 0 0 0,-15 0 0 16,0 0 0-16,14 0 1 0,-4 0-1 0,-10 0 0 15,0 0 0-15,7 0 1 0,-7 0-1 0,0 0 0 16,0 0 0-16,11 0 1 0,-11 0-1 0,0 0 0 0,0 0 0 16,10 0 1-16,-10 0-1 0,0 0 0 0,0 0 0 15,0 0 1-15,0 0-1 0,0 0 0 0,0 0 0 16,0 0 1-16,6 0-1 0,-6 0 0 0,0 0 0 15,0 0 1-15,0 0-1 0,0 0 0 0,0 0 0 16,0 0 1-16,7 0-1 0,-7 0 0 0,0 0 0 0,0 0 1 16,0 0-1-16,0 0 0 0,0 0 0 0,0 0 1 15,0 0-1-15,0 0 1 0,0 0-1 0,0 0 1 16,0 0-1-16,0 0 0 0,0 0 0 0,7 0 1 16,-7 0-1-16,0 0 0 0,0 0 0 0,0 0 1 15,0 0-1-15,0 0 0 0,0 0 0 0,0 0 1 16,0 0-1-16,0 0 0 0,0 0 0 0,0 0 0 15,0 0 0-15,0 0 0 0,0 0 0 0,0 0 0 16,0 0 0-16,0 0 0 0,0 0 0 0,0 0 0 16,0 0 0-16,0 0 0 0,0 0 0 0,0 0 0 15,0 0 0-15,0 0-1 0,0 0 1 0,0 0 0 0,0 0 0 16,0 0-1-16,0 0 1 0,0 0 0 0,0 0 0 16,0 0-1-16,0 0 1 0,0 0 0 0,0 0 0 15,0 0-1-15,0 0 1 0,0 0 0 0,0 0 0 16,0 0-1-16,0 0 1 0,0 0-1 0,0 0 1 15,0 0-1-15,0 0 1 0,0 0-1 0,0 0 1 16,0 0-2-16,0 0 2 0,0 0-1 0,0 0 1 0,0 0-2 16,0 0 2-16,0 0-1 0,0 0 1 0,0 0-2 15,0 0 2-15,0 0-1 0,0 0 1 0,0 0-1 16,0 0 1-16,0 0 0 0,0 0 0 0,0 0 0 16,0 0 0-16,0 0 0 0,0 0 0 0,0 0 0 15,0 0 0-15,0 0 0 0,0 0 0 0,0 0 0 0,0 0 0 16,0 0 0-16,0 0 0 0,0 0 0 0,0 0 0 15,0 0 0-15,0 0 0 0,0 0 0 0,0 0 0 16,0 0 1-16,0 0-1 0,0 0 0 0,0 0 0 0,0 0 0 16,0 0 0-16,0 0 0 0,0 0 0 0,0 0 0 15,0 0 0-15,0 0 0 0,0 0 0 0,3-9 1 16,-3 9-1-16,0 0 0 0,0 0 0 0,0 0 1 16,0 0-1-16,0 0 0 0,0 0 0 0,0 0 0 15,0 0 0-15,0 0 0 0,0 0 0 0,0 0 0 16,0 0 0-16,0 0 0 0,0 0 0 0,0 0 0 15,0 0 0-15,0 0 0 0,0 0 0 0,0 0 0 16,0 0 0-16,0 0 0 0,0 0 0 0,0 0 0 16,0 0 0-16,0 0 0 0,0 0 0 0,0 0 0 15,0 0 0-15,0 0 0 0,0 0 0 0,0 0 0 0,0 0 0 16,0 0-1-16,0 0 1 0,0 0 0 0,0 0 0 16,0 0-1-16,0 0 1 0,0 0 0 0,0 0 0 15,0 0-1-15,0 0 1 0,0 0-1 0,0 0 1 16,0 0-2-16,0 0 2 0,0 0-1 0,0 0 1 15,0 0-2-15,0 0 2 0,0 0-1 0,0 0 1 16,0 0-3-16,0 0 3 0,0 0-2 0,0 0 2 16,0 0-2-16,0 0 2 0,0 0-2 0,0 0 2 0,0 0-3 15,0 0 3-15,0 0-3 0,0 0 3 0,0 0-3 16,0 0 3-16,0 0-2 0,0 0 2 0,0 0-7 16,0 0 7-16,0 0-6 0,0 0 6 0,0 0-11 15,0 0 11-15,0 0-10 0,0 0 10 0,0 0-13 0,0 0 13 16,0 0-12-16,0 0 12 0,0 0-13 0,0 0 13 15,0 0-12-15,0 0 12 0,0 0-10 0,0 0 10 16,0 0-10-16,0 0 10 0,0 0-10 0,0 0 10 16,0 0-9-16,0 0 9 0,0 0-9 0,0 0 9 15,0 0-8-15,0 0 8 0,0 0-12 0,0 0 12 0,0 0-11 16,-3 16 11-16,3-16-15 0,0 0 15 0,-20 15-14 16,-24 6 14-16,2-4-1326 0</inkml:trace>
  <inkml:trace contextRef="#ctx0" brushRef="#br0" timeOffset="2783.14">4625 7097 180 0,'0'0'0'0,"0"0"0"0,0 0 0 15,0 0 6-15,0 0-6 0,0 0 6 0,0 0-6 0,0 0 19 16,0 0-19-16,0 0 20 0,19 9-20 0,-19-9 33 16,0 0-33-16,16 1 34 0,7-1-34 0,-23 0 22 15,0 0-22-15,28 0 23 0,8 0-23 0,-36 0 25 16,0 0-25-16,40 2 25 0,6 3-25 0,-46-5 24 15,0 0-24-15,49 6 24 0,6-5-24 0,-55-1 21 0,0 0-21 16,64-1 22-16,6-1-22 0,-70 2 18 0,0 0-18 16,78-4 18-16,3-1-18 0,-81 5 21 0,0 0-21 15,86-3 21-15,4-8-21 0,-90 11 19 0,0 0-19 16,85-10 20-16,3-2-20 0,-88 12 21 0,0 0-21 0,94-11 21 16,-4 6-21-16,-90 5 27 0,0 0-27 0,86-3 27 15,-10-6-27-15,-76 9 29 0,0 0-29 0,72-7 29 16,-3 5-29-16,-69 2 21 0,0 0-21 0,62-1 21 15,1-1-21-15,-63 2 19 0,0 0-19 0,55-3 19 16,0-3-19-16,-55 6 15 0,0 0-15 0,49-1 16 16,-5-1-16-16,-44 2 13 0,0 0-13 0,42 0 14 15,3 0-14-15,-45 0 10 0,0 0-10 0,49 0 10 16,6 0-10-16,-55 0 12 0,0 0-12 0,58 0 13 16,5 0-13-16,-63 0 17 0,0 0-17 0,59 0 17 15,0 0-17-15,-59 0 17 0,0 0-17 0,62-9 18 0,2-1-18 16,-64 10 27-16,0 0-27 0,60-9 27 0,-7 1-27 15,-53 8 22-15,0 0-22 0,49-4 23 0,2 4-23 16,-51 0 18-16,0 0-18 0,50 0 18 0,-10 0-18 16,-40 0 21-16,0 0-21 0,41 0 22 0,3-3-22 15,-44 3 20-15,0 0-20 0,42-4 20 0,4 2-20 16,-46 2 19-16,0 0-19 0,44-3 19 0,-3-2-19 16,-41 5 16-16,0 0-16 0,37-4 16 0,1 4-16 0,-38 0 13 15,0 0-13-15,34-3 14 0,1-4-14 0,-35 7 7 16,0 0-7-16,27-5 8 0,-4 0-8 0,-23 5 3 0,0 0-3 15,14-2 4-15,-2 0-4 0,-12 2 1 0,0 0-1 16,14-3 2-16,0 3-2 0,-14 0 1 0,0 0-1 16,13 0 1-16,-4 0-1 0,-9 0 1 0,0 0-1 15,10 0 1-15,2 0-1 0,-12 0 1 0,0 0-1 16,11 0 1-16,1 0-1 0,-12 0 2 0,0 0-2 0,0 0 2 16,9 0-2-16,-9 0 2 0,0 0-2 0,0 0 3 15,9 0-3-15,-9 0 3 0,0 0-3 0,5 0 4 16,4 0-4-16,-9 0 4 0,0 0-4 0,9 0 5 15,0 0-5-15,-9 0 4 0,0 0-4 0,10 0 4 16,12 0-4-16,-22 0 4 0,0 0-4 0,22 0 5 16,1 0-5-16,-23 0 5 0,0 0-5 0,22 0 5 15,0 0-5-15,-22 0 5 0,0 0-5 0,18 0 6 16,2 3-6-16,-20-3 4 0,0 0-4 0,21 0 4 16,-2 0-4-16,-19 0 1 0,0 0-1 0,19 0 2 15,-3 0-2-15,-16 0 0 0,0 0 0 0,14 0 1 16,6 0-1-16,-20 0 0 0,0 0 0 0,21 0 0 0,-3 0 0 15,-18 0 0-15,0 0 0 0,17 0 0 0,3 0 0 16,-20 0 0-16,0 0 0 0,17 0 0 0,1 0 0 16,-18 0 0-16,0 0 0 0,18 0 0 0,-2 0 0 15,-16 0 0-15,0 0 0 0,21 0 1 0,-4 0-1 16,-17 0 0-16,0 0 0 0,20 0 1 0,6 0-1 16,-26 0 0-16,0 0 0 0,27 0 1 0,4 0-1 0,-31 0 1 15,0 0-1-15,32 4 2 0,0 1-2 0,-32-5 1 16,0 0-1-16,35 3 2 0,-3-3-2 0,-32 0 0 15,0 0 0-15,28 0 1 0,-1 2-1 0,-27-2 0 16,0 0 0-16,28 3 0 0,2 1 0 0,-30-4 0 0,0 0 0 16,32 3 1-16,5-3-1 0,-37 0 0 0,0 0 0 15,44 2 1-15,5 2-1 0,-49-4 0 0,0 0 0 16,49 6 0-16,6 3 0 0,-55-9 0 0,0 0 0 0,57 9 0 16,1 6 0-16,-58-15 0 0,0 0 0 0,62 12 0 15,5 1 0-15,-67-13 0 0,0 0 0 0,72 12 0 16,0-5 0-16,-72-7 0 0,0 0 0 0,73 5 0 15,4-2 0-15,-77-3 0 0,0 0 0 0,81 0 0 16,6 0 0-16,-87 0 0 0,0 0 0 0,90-3 0 16,0-4 0-16,-90 7 0 0,0 0 0 0,90-5 1 15,0-4-1-15,-90 9 1 0,0 0-1 0,89-3 2 16,3-4-2-16,-92 7 2 0,0 0-2 0,87-2 2 16,-8-2-2-16,-79 4 2 0,0 0-2 0,81 0 2 15,2-5-2-15,-83 5 3 0,0 0-3 0,85-3 3 16,-4 3-3-16,-81 0 3 0,0 0-3 0,74 0 4 0,-3 0-4 15,-71 0 5-15,0 0-5 0,68 0 6 0,-1-4-6 16,-67 4 4-16,0 0-4 0,66-3 4 0,4 1-4 16,-70 2 4-16,0 0-4 0,67-2 5 0,-7 1-5 15,-60 1 2-15,0 0-2 0,58-4 2 0,1 1-2 16,-59 3 1-16,0 0-1 0,54-4 2 0,4 3-2 16,-58 1 1-16,0 0-1 0,52-4 2 0,-7 8-2 0,-45-4 0 15,0 0 0-15,43 0 1 0,-4 0-1 0,-39 0 0 16,0 0 0-16,35-4 0 0,-5 4 0 0,-30 0 0 15,0 0 0-15,25-3 0 0,-4-1 0 0,-21 4 0 16,0 0 0-16,23 0 0 0,-4 7 0 0,-19-7 0 0,0 0 0 16,21 4 0-16,-8-4 0 0,-13 0 0 0,0 0 0 15,14 0 1-15,0 0-1 0,-14 0 0 0,0 0 0 16,12 0 1-16,-1 0-1 0,-11 0 0 0,0 0 0 16,9 0 1-16,-9 0-1 0,0 0 0 0,0 0 0 15,5 3 1-15,-5-3-1 0,0 0 0 0,0 0 0 0,0 0 1 16,0 0-1-16,0 0 1 0,0 0-1 0,0 0 1 15,0 0-1-15,0 0 0 0,0 0 0 0,7 2 1 16,-7-2-1-16,0 0 0 0,0 0 0 0,0 0 1 16,0 0-1-16,0 0 0 0,0 0 0 0,0 0 0 15,0 0 0-15,0 0 0 0,0 0 0 0,0 0 0 16,0 0 0-16,0 0 0 0,0 0 0 0,0 0 0 16,0 0 0-16,0 0 0 0,0 0 0 0,0 0 0 15,0 0 0-15,0 0 0 0,0 0 0 0,0 0 1 0,0 0-1 16,0 0 1-16,0 0-1 0,0 0 1 15,0 0-1-15,0 0 1 0,0 0-1 0,0 0 2 0,0 0-2 16,0 0 2-16,0 0-2 0,0 0 3 0,0 0-3 16,0 0 3-16,0 0-3 0,0 0 4 0,0 0-4 15,0 0 3-15,0 0-3 0,0 0 3 0,0 0-3 16,0 0 3-16,0 0-3 0,0 0 3 0,0 0-3 16,0 0 2-16,0 0-2 0,0 0 3 0,0 0-3 15,0 0 2-15,0 0-2 0,0 0 2 0,0 0-2 16,0 0 1-16,0 0-1 0,0 0 2 0,0 0-2 0,0 0 0 15,0 0 0-15,0 0 1 0,0 0-1 0,0 0 0 0,0 0 0 16,0 0 0-16,0 0 0 0,0 0 0 0,0 0 0 16,0 0 0-16,0 0 0 0,0 0 0 0,0 0 0 15,0 0 0-15,0 0 0 0,0 0 0 0,0 0 0 16,0 0 0-16,0 0 0 0,0 0 0 0,0 0 0 16,0 0 0-16,0 0 0 0,0 0 0 0,0 0 0 15,0 0 0-15,0 0 0 0,0 0 0 0,0 0 0 0,0 0 0 16,0 0 0-16,0 0 0 0,0 0 0 0,0 0 0 15,0 0 0-15,0 0 0 0,0 0 0 0,0 0 0 16,0 0 0-16,0 0-1 0,0 0 1 0,0 0 0 16,0 0 0-16,0 0-1 0,0 0 1 0,0 0-1 15,0 0 1-15,0 0-3 0,0 0 3 0,0 0-2 16,0 0 2-16,0 0-8 0,0 0 8 0,0 0-8 16,0 0 8-16,0 0-17 0,0 0 17 0,7 12-16 15,-5 3 16-15,-2-15-43 0,0 0 43 0,-2 21-42 16,-7 10 42-16,2-3-1001 0</inkml:trace>
  <inkml:trace contextRef="#ctx0" brushRef="#br0" timeOffset="5082.37">16159 7057 169 0,'0'0'0'0,"0"0"0"0,0 0 0 0,0 0 7 16,0 0-7-16,0 0 7 0,0 0-7 0,0 0 23 15,0 0-23-15,0 0 24 0,0 0-24 0,0 0 47 16,0 0-47-16,0 0 47 0,0 0-47 0,0 0 58 0,0 0-58 16,0 0 59-16,0 0-59 0,0 0 44 0,0 0-44 15,0 0 45-15,0 0-45 0,0 0 39 0,0 0-39 16,0 0 40-16,0 0-40 0,0 0 42 0,0 0-42 15,0 0 42-15,0 0-42 0,0 0 40 0,0 0-40 0,0 0 41 16,0 0-41-16,0 0 40 0,0 0-40 0,0 0 41 16,30 0-41-16,-30 0 37 0,0 0-37 0,18 0 38 15,1 0-38-15,-19 0 35 0,0 0-35 0,21 0 35 16,-1 0-35-16,-20 0 37 0,0 0-37 0,26 0 37 16,2 0-37-16,-28 0 29 0,0 0-29 0,32-3 29 15,-2-4-29-15,-30 7 27 0,0 0-27 0,32-5 27 16,17-1-27-16,-49 6 21 0,0 0-21 0,51 0 21 15,2 2-21-15,-53-2 17 0,0 0-17 0,58 0 17 16,-3-2-17-16,-55 2 14 0,0 0-14 0,58-1 14 16,1 2-14-16,-59-1 12 0,0 0-12 0,61 2 12 15,6-5-12-15,-67 3 11 0,0 0-11 0,71-2 11 0,-6 2-11 16,-65 0 13-16,0 0-13 0,64 0 14 0,1 2-14 16,-65-2 12-16,0 0-12 0,65 1 13 0,7 5-13 15,-72-6 13-15,0 0-13 0,71 5 14 0,1-2-14 16,-72-3 14-16,0 0-14 0,69 4 14 0,7-4-14 15,-76 0 12-15,0 0-12 0,74 0 13 0,5 0-13 16,-79 0 11-16,0 0-11 0,73 3 12 0,-6 2-12 16,-67-5 10-16,0 0-10 0,63 7 11 0,-5-5-11 0,-58-2 11 15,0 0-11-15,59 4 12 0,4 2-12 0,-63-6 12 16,0 0-12-16,65 6 13 0,2 1-13 0,-67-7 12 16,0 0-12-16,68 0 12 0,-5 0-12 0,-63 0 8 0,0 0-8 15,62-4 8-15,-2-1-8 0,-60 5 7 0,0 0-7 16,53 0 8-16,-2 5-8 0,-51-5 10 0,0 0-10 15,46 4 10-15,-2-4-10 0,-44 0 11 0,0 0-11 16,35-4 12-16,-14 8-12 0,-21-4 13 0,0 0-13 0,18 0 14 16,3 0-14-16,-21 0 14 0,0 0-14 0,18-4 14 15,1 4-14-15,-19 0 9 0,0 0-9 0,16 0 10 16,-6-5-10-16,-10 5 10 0,0 0-10 0,9-4 11 16,0 4-11-16,-9 0 11 0,0 0-11 15,9 0 12-15,-9 0-12 0,0 0 10 0,0 0-10 0,9 0 11 16,-9 0-11-16,0 0 10 0,0 0-10 0,0 0 11 15,0 0-11-15,0 0 8 0,0 0-8 0,0 0 8 16,5 0-8-16,-5 0 5 0,0 0-5 0,0 0 6 16,-14-3-6-16,14 3 2 0,0 0-2 0,-27-21 3 15,-4-27-3-15,-1-1-1328 0</inkml:trace>
  <inkml:trace contextRef="#ctx0" brushRef="#br0" timeOffset="8217.07">20149 7163 449 0,'0'0'0'0,"0"0"0"16,0 0 0-16,0 0 32 0,0 0-32 0,0 0 33 15,0 0-33-15,0 0 60 0,0 0-60 0,0 0 61 16,0 0-61-16,0 0 73 0,0 0-73 0,0 0 73 15,0 0-73-15,0 0 63 0,0 0-63 0,0 0 64 16,0 0-64-16,0 0 41 0,0 0-41 0,0 0 41 16,0 0-41-16,0 0 34 0,0 0-34 0,0 0 34 15,40-9-34-15,-40 9 32 0,0 0-32 0,46-3 32 16,2-3-32-16,-48 6 21 0,0 0-21 0,51-1 22 0,2 1-22 16,-53 0 15-16,0 0-15 0,56 3 15 0,6 1-15 15,-62-4 11-15,0 0-11 0,64 5 11 0,-1 2-11 16,-63-7 12-16,0 0-12 0,65 3 13 0,1-1-13 15,-66-2 7-15,0 0-7 0,65 3 7 0,6 1-7 16,-71-4 9-16,0 0-9 0,68 0 10 0,-6 5-10 16,-62-5 11-16,0 0-11 0,58 7 11 0,-1-4-11 15,-57-3 16-15,0 0-16 0,58 4 16 0,5-4-16 0,-63 0 13 16,0 0-13-16,67 0 13 0,9 2-13 0,-76-2 15 16,0 0-15-16,76 0 16 0,2 0-16 0,-78 0 18 15,0 0-18-15,72 0 18 0,0-2-18 0,-72 2 22 0,0 0-22 16,67-4 22-16,0-4-22 0,-67 8 21 0,0 0-21 15,68-4 21-15,-7 1-21 0,-61 3 20 0,0 0-20 16,58-5 20-16,-3 1-20 0,-55 4 16 0,0 0-16 16,57-8 17-16,8 4-17 0,-65 4 12 0,0 0-12 0,67 0 12 15,-2-3-12-15,-65 3 11 0,0 0-11 0,58 0 11 16,-3 0-11-16,-55 0 8 0,0 0-8 0,55 0 8 16,3-4-8-16,-58 4 6 0,0 0-6 0,58-3 7 15,4 1-7-15,-62 2 6 0,0 0-6 0,62 0 7 16,5-3-7-16,-67 3 5 0,0 0-5 0,67-6 6 15,-4 3-6-15,-63 3 6 0,0 0-6 0,62-4 7 16,-4 4-7-16,-58 0 7 0,0 0-7 0,53-3 7 16,2 1-7-16,-55 2 6 0,0 0-6 0,56-1 6 15,2-1-6-15,-58 2 7 0,0 0-7 0,57 0 8 16,-1 0-8-16,-56 0 8 0,0 0-8 0,57 0 8 16,3 0-8-16,-60 0 6 0,0 0-6 0,58 2 7 0,4-1-7 15,-62-1 7-15,0 0-7 0,54 2 7 0,-6 1-7 16,-48-3 5-16,0 0-5 0,46 0 6 0,1 6-6 15,-47-6 5-15,0 0-5 0,48 7 5 0,-4-4-5 16,-44-3 4-16,0 0-4 0,44 3 4 0,4-3-4 16,-48 0 2-16,0 0-2 0,49 2 3 0,1 5-3 15,-50-7 1-15,0 0-1 0,47 4 2 0,-1-3-2 16,-46-1 0-16,0 0 0 0,42 4 1 0,6-1-1 0,-48-3 0 16,0 0 0-16,51 5 1 0,6-1-1 0,-57-4 0 15,0 0 0-15,54 0 0 0,-6 3 0 0,-48-3 0 0,0 0 0 16,49 4 0-16,4 1 0 0,-53-5 0 0,0 0 0 15,51 3 1-15,-3-1-1 0,-48-2 1 16,0 0-1-16,49 2 2 0,3-2-2 0,-52 0 3 0,0 0-3 16,56 2 4-16,2 1-4 0,-58-3 4 0,0 0-4 15,60 4 5-15,-7-3-5 0,-53-1 5 0,0 0-5 0,53 2 6 16,-2-2-6-16,-51 0 5 0,0 0-5 0,51 2 5 16,4 1-5-16,-55-3 6 0,0 0-6 0,53 4 7 15,2-8-7-15,-55 4 7 0,0 0-7 0,54 0 7 16,3-3-7-16,-57 3 7 0,0 0-7 0,51 0 8 15,-11 3-8-15,-40-3 6 0,0 0-6 0,39 4 6 16,0-8-6-16,-39 4 5 0,0 0-5 0,39 0 6 16,-2-3-6-16,-37 3 5 0,0 0-5 0,40 0 6 15,8 3-6-15,-48-3 5 0,0 0-5 0,48 4 6 16,-8-4-6-16,-40 0 6 0,0 0-6 0,37 0 6 16,7 0-6-16,-44 0 5 0,0 0-5 0,39 0 6 0,-5 0-6 15,-34 0 4-15,0 0-4 0,32 0 5 0,17 0-5 16,-49 0 6-16,0 0-6 0,46 0 6 0,-11 0-6 15,-35 0 6-15,0 0-6 0,37-4 7 0,12 1-7 16,-49 3 7-16,0 0-7 0,48 0 7 0,-6 0-7 16,-42 0 4-16,0 0-4 0,37 0 5 0,6 0-5 15,-43 0 3-15,0 0-3 0,40 0 3 0,-6 0-3 16,-34 0 1-16,0 0-1 0,30 0 2 0,7-2-2 0,-37 2 2 16,0 0-2-16,40-3 2 0,-2 3-2 0,-38 0 2 15,0 0-2-15,35 0 2 0,2 0-2 0,-37 0 3 16,0 0-3-16,39 0 3 0,-2 0-3 0,-37 0 2 15,0 0-2-15,33 0 2 0,1 0-2 0,-34 0 2 0,0 0-2 16,33 0 2-16,-1-7-2 0,-32 7 1 0,0 0-1 16,26-6 2-16,-4 6-2 0,-22 0 1 0,0 0-1 15,17-3 1-15,-3 0-1 0,-14 3 0 0,0 0 0 16,20-4 1-16,13-1-1 0,-33 5 0 0,0 0 0 0,32-5 0 16,-9 1 0-16,-23 4 0 0,0 0 0 0,16-3 0 15,-2-6 0-15,-14 9 0 0,0 0 0 0,16-3 0 16,0-3 0-16,-16 6 0 0,0 0 0 0,16-3 0 15,-1 0 0-15,-15 3 0 0,0 0 0 0,18-4 0 16,5 1 0-16,-23 3 0 0,0 0 0 0,25-2 0 16,-1-2 0-16,-24 4 0 0,0 0 0 0,25-3 0 15,5 3 0-15,-30 0 0 0,0 0 0 0,27 3 0 16,-8-3 0-16,-19 0 0 0,0 0 0 0,19 0 0 16,10 0 0-16,-29 0-1 0,0 0 1 0,28 4 0 15,-11-2 0-15,-17-2-1 0,0 0 1 0,13 0-1 0,1 0 1 16,-14 0-2-16,0 0 2 0,16 0-2 0,7-2 2 15,-23 2-3-15,0 0 3 0,23-4-3 0,-4 4 3 16,-19 0-3-16,0 0 3 0,16 4-3 0,-6-4 3 16,-10 0-2-16,0 0 2 0,16-4-2 0,9 1 2 15,-25 3-1-15,0 0 1 0,25 0-1 0,-6 3 1 16,-19-3-1-16,0 0 1 0,16 4-1 0,-4-4 1 0,-12 0-1 16,0 0 1-16,13 0 0 0,1 3 0 0,-14-3-1 15,0 0 1-15,14 2-1 0,0-2 1 0,-14 0-1 16,0 0 1-16,12 4-1 0,1-1 1 0,-13-3-1 15,0 0 1-15,14 2-1 0,2 1 1 0,-16-3-2 0,0 0 2 16,21 4-1-16,5-1 1 0,-26-3-2 0,0 0 2 16,27 4-1-16,-4 1 1 0,-23-5-2 0,0 0 2 15,23 3-1-15,7-1 1 0,-30-2-2 0,0 0 2 16,30 3-2-16,-4 1 2 0,-26-4-4 0,0 0 4 16,25 3-3-16,0 1 3 0,-25-4-4 0,0 0 4 0,26 5-3 15,-1 2 3-15,-25-7-3 0,0 0 3 0,24 5-3 16,-2-1 3-16,-22-4-4 0,0 0 4 0,21 1-3 15,3 6 3-15,-24-7-2 0,0 0 2 0,25 5-1 16,-4-3 1-16,-21-2-1 0,0 0 1 0,23 2 0 16,5 5 0-16,-28-7 0 0,0 0 0 0,27 5 0 15,-6 2 0-15,-21-7 0 0,0 0 0 0,19 2 0 16,-1-2 0-16,-18 0 0 0,0 0 0 0,18 1 0 16,-2 5 0-16,-16-6-1 0,0 0 1 0,15 3 0 15,0-3 0-15,-15 0 0 0,0 0 0 0,15 2 0 0,10 1 0 16,-25-3 0-16,0 0 0 0,25 4 0 0,-4-1 0 15,-21-3 0-15,0 0 0 0,18 2 0 0,-2-2 0 16,-16 0 0-16,0 0 0 0,15 2 0 0,3 3 0 16,-18-5 0-16,0 0 0 0,16 0 0 0,-4 0 0 15,-12 0 0-15,0 0 0 0,13 3 0 0,4-1 0 16,-17-2 0-16,0 0 0 0,18 2 0 0,-2-2 0 16,-16 0 0-16,0 0 0 0,16 0 0 0,-1 1 0 0,-15-1 0 15,0 0 0-15,20 0 0 0,6 0 0 0,-26 0 0 16,0 0 0-16,25 0 1 0,-6 0-1 0,-19 0 0 15,0 0 0-15,25 0 1 0,10 0-1 0,-35 0 1 16,0 0-1-16,34 0 1 0,-8 0-1 0,-26 0 1 0,0 0-1 16,27 0 1-16,6 4-1 0,-33-4 1 0,0 0-1 15,30 0 1-15,-8 0-1 0,-22 0 1 0,0 0-1 16,19 0 1-16,0 0-1 0,-19 0 1 0,0 0-1 16,20 0 1-16,-6-5-1 0,-14 5 1 0,0 0-1 0,16-2 1 15,10 4-1-15,-26-2 1 0,0 0-1 0,21 1 1 16,-5-1-1-16,-16 0 1 0,0 0-1 0,23 0 1 15,14 0-1-15,-37 0 1 0,0 0-1 0,34 4 2 16,-17-4-2-16,-17 0 0 0,0 0 0 0,18 0 1 16,12-7-1-16,-30 7 0 0,0 0 0 0,30-5 0 15,-7 5 0-15,-23 0 0 0,0 0 0 0,19-4 0 16,2 3 0-16,-21 1 0 0,0 0 0 0,22-2 0 16,-1 0 0-16,-21 2 0 0,0 0 0 0,26 0 1 15,8-3-1-15,-34 3 0 0,0 0 0 0,33 0 1 0,-5-4-1 16,-28 4 0-16,0 0 0 0,36-3 1 0,13-2-1 15,-49 5 0-15,0 0 0 0,51-9 1 0,-8 5-1 16,-43 4 0-16,0 0 0 0,44-5 1 0,9 2-1 16,-53 3 0-16,0 0 0 0,47 0 0 0,-18-4 0 15,-29 4 0-15,0 0 0 0,35 0 0 0,18 0 0 16,-53 0 0-16,0 0 0 0,51 0 0 0,-12 0 0 16,-39 0-1-16,0 0 1 0,42 0 0 0,11-3 0 15,-53 3-1-15,0 0 1 0,53-2 0 0,-11 2 0 0,-42 0-3 16,0 0 3-16,41 2-2 0,5 1 2 0,-46-3-5 15,0 0 5-15,45 0-4 0,-4 0 4 0,-41 0-6 16,0 0 6-16,46 0-6 0,9-3 6 0,-55 3-7 0,0 0 7 16,47-5-6-16,-19 1 6 0,-28 4-7 0,0 0 7 15,25-5-7-15,5 2 7 0,-30 3-6 0,0 0 6 16,25 0-6-16,-8 0 6 0,-17 0-5 0,0 0 5 0,13 0-5 16,-3-4 5-16,-10 4-6 0,0 0 6 15,9-5-5-15,0 3 5 0,-9 2-6 0,0 0 6 0,9-2-5 16,-9 2 5-16,0 0-5 0,0 0 5 0,9-8-5 15,-9 8 5-15,0 0-4 0,0 0 4 0,10-7-4 16,-3-9 4-16,-7 16-4 0,0 0 4 0,4-20-3 16,-8-8 3-16,4 28-4 0,0 0 4 0,-9-28-4 15,-6 7 4-15,15 21-5 0,0 0 5 0,-20-17-4 16,-3-2 4-16,23 19-5 0,0 0 5 0,-24-17-5 16,1-2 5-16,23 19-5 0,0 0 5 0,-27-18-4 15,-1 6 4-15,28 12-7 0,0 0 7 0,-30-15-7 16,0 3 7-16,30 12-11 0,0 0 11 0,-28-9-11 0,0 6 11 15,28 3-19-15,0 0 19 0,-27 0-18 0,2 3 18 16,25-3-22-16,0 0 22 0,-28 2-22 0,-4 1 22 16,32-3-26-16,0 0 26 0,-37-2-25 0,-5-4 25 15,0-3-1201-15</inkml:trace>
  <inkml:trace contextRef="#ctx0" brushRef="#br0" timeOffset="14201.22">22835 7699 225 0,'0'0'0'0,"0"0"0"0,0 0 0 15,0 0 24-15,0 0-24 0,0 0 24 0,0 0-24 16,0 0 70-16,0 0-70 0,0 0 71 0,0 0-71 16,0 0 121-16,0 0-121 0,0 0 122 0,0 0-122 0,0 0 86 15,0 0-86-15,0 0 87 0,0 0-87 0,0 0 59 16,0 0-59-16,23-24 60 0,-5 12-60 0,-18 12 47 0,0 0-47 15,14-12 47-15,-3 3-47 0,-11 9 36 0,0 0-36 16,7-3 37-16,-2-8-37 0,-5 11 33 0,0 0-33 16,7-10 34-16,2 0-34 0,-9 10 35 0,0 0-35 15,12-13 35-15,2-4-35 0,-14 17 31 0,0 0-31 16,13-24 31-16,-5 1-31 0,-8 23 28 0,0 0-28 0,9-17 29 16,2-4-29-16,-11 21 24 0,0 0-24 0,9-15 25 15,-2-3-25-15,-7 18 24 0,0 0-24 0,5-13 24 16,0-5-24-16,-5 18 23 0,0 0-23 0,7-17 24 15,-3 3-24-15,-4 14 21 0,0 0-21 0,3-14 21 16,-3-1-21-16,0 15 22 0,0 0-22 0,2-19 22 16,0-4-22-16,-2 23 18 0,0 0-18 0,3-19 18 15,1 4-18-15,-4 15 15 0,0 0-15 0,2-13 15 16,-2 5-15-16,0 8 13 0,0 0-13 0,0-12 13 16,3 3-13-16,-3 9 10 0,0 0-10 0,0-10 10 15,2 1-10-15,-2 9 10 0,0 0-10 0,2-9 11 16,0-3-11-16,-2 12 10 0,0 0-10 0,0-12 10 0,0-3-10 15,0 15 8-15,0 0-8 0,0-9 8 0,0-3-8 16,0 12 8-16,0 0-8 0,0-9 8 0,0 0-8 16,0 9 6-16,0 0-6 0,0-6 7 0,0-7-7 15,0 13 5-15,0 0-5 0,-2-12 5 0,-5 0-5 16,7 12 3-16,0 0-3 0,-7-8 4 0,0-1-4 16,7 9 2-16,0 0-2 0,-6-7 2 0,-6 0-2 0,12 7 1 15,0 0-1-15,-14-5 1 0,0 0-1 0,14 5 0 16,0 0 0-16,-18-4 0 0,-8-3 0 0,26 7 0 15,0 0 0-15,-29-5 0 0,1-4 0 0,28 9-1 16,0 0 1-16,-24-3-1 0,-3 5 1 0,27-2-2 0,0 0 2 16,-28 7-2-16,-4-2 2 0,32-5-3 15,0 0 3-15,-32 7-3 0,2 0 3 0,30-7-5 16,0 0 5-16,-28 8-5 0,0 1 5 0,28-9-6 16,0 0 6-16,-27 9-6 0,5 1 6 0,22-10-7 0,0 0 7 15,-25 12-6-15,0 5 6 0,25-17-9 0,0 0 9 0,-21 16-8 16,5 0 8-16,16-16-9 0,0 0 9 0,-16 17-8 15,0 0 8-15,16-17-10 0,0 0 10 0,-14 19-10 16,4-3 10-16,10-16-12 0,0 0 12 0,-9 21-11 16,0 3 11-16,9-24-17 0,0 0 17 0,-7 24-17 15,0 4 17-15,7-28-20 0,0 0 20 0,-5 24-19 16,5-8 19-16,0-16-19 0,0 0 19 0,1 17-19 16,1 7 19-16,-2-24-17 0,0 0 17 0,0 21-16 15,-2-2 16-15,2-19-14 0,0 0 14 0,0 14-14 16,6 8 14-16,-6-22-13 0,0 0 13 0,10 24-12 0,1 1 12 15,-11-25-8-15,0 0 8 0,14 20-8 0,2-2 8 16,-16-18-5-16,0 0 5 0,12 19-5 0,2 0 5 16,-14-19-3-16,0 0 3 0,18 22-3 0,5 1 3 15,-23-23 0-15,0 0 0 0,23 17 0 0,0-1 0 16,-23-16 0-16,0 0 0 0,19 12 0 0,4 0 0 16,-23-12 1-16,0 0-1 0,25 12 1 0,-2-5-1 15,-23-7 2-15,0 0-2 0,23 10 2 0,1 2-2 16,-24-12 3-16,0 0-3 0,27 11 4 0,-8-8-4 15,-19-3 5-15,0 0-5 0,20 2 6 0,4 1-6 0,-24-3 6 16,0 0-6-16,23 4 6 0,-5-1-6 0,-18-3 4 16,0 0-4-16,16 6 5 0,-6-3-5 0,-10-3 3 0,0 0-3 15,9 0 4-15,-9 0-4 0,0 0 5 0,0 0-5 16,12 2 5-16,-12-2-5 0,0 0 6 0,0 0-6 16,0 0 7-16,0 0-7 0,0 0 7 0,0 0-7 15,0 0 8-15,6 0-8 0,-6 0 8 0,0 0-8 16,0 0 8-16,0 0-8 0,0 0 5 0,0 0-5 15,0 0 6-15,0 0-6 0,0 0 2 0,0 0-2 0,0 0 2 16,0 0-2-16,0 0-1 0,0 0 1 0,0 0 0 16,-25-14 0-16,4-2-1133 0</inkml:trace>
  <inkml:trace contextRef="#ctx0" brushRef="#br0" timeOffset="17215.86">4625 9040 225 0,'0'0'0'0,"0"0"0"16,32-12 0-16,-32 12 7 0,0 0-7 0,35-8 7 15,7 1-7-15,-42 7 32 0,0 0-32 0,53-5 33 0,5-2-33 16,-58 7 60-16,0 0-60 0,64-9 61 0,8 0-61 16,-72 9 51-16,0 0-51 0,81-10 51 0,9-6-51 15,-90 16 40-15,0 0-40 0,92-13 41 0,9 2-41 16,-101 11 28-16,0 0-28 0,105-9 28 0,5-3-28 15,-110 12 33-15,0 0-33 0,107-12 34 0,3-2-34 16,-110 14 41-16,0 0-41 0,113-10 42 0,0 5-42 0,-113 5 32 16,0 0-32-16,109-7 33 0,2 2-33 0,-111 5 32 15,0 0-32-15,109-12 33 0,-5 0-33 0,-104 12 32 16,0 0-32-16,103-13 32 0,1 1-32 0,-104 12 34 16,0 0-34-16,100-10 35 0,-6 5-35 0,-94 5 34 0,0 0-34 15,100-7 34-15,1 5-34 0,-101 2 30 0,0 0-30 16,102-3 31-16,-7-1-31 0,-95 4 25 0,0 0-25 15,94 4 26-15,-2 1-26 0,-92-5 20 0,0 0-20 16,93 10 20-16,-10-1-20 0,-83-9 25 0,0 0-25 16,79 15 25-16,-4-1-25 0,-75-14 24 0,0 0-24 0,70 14 25 15,-1-5-25-15,-69-9 20 0,0 0-20 0,67 12 20 16,2 0-20-16,-69-12 19 0,0 0-19 0,67 12 19 16,2-3-19-16,-69-9 13 0,0 0-13 0,70 7 14 15,2-2-14-15,-72-5 13 0,0 0-13 0,73 5 14 16,-1 5-14-16,-72-10 9 0,0 0-9 0,72 13 9 15,1-8-9-15,-73-5 9 0,0 0-9 0,72 7 10 16,2 1-10-16,-74-8 11 0,0 0-11 0,76 9 11 16,0 1-11-16,-76-10 12 0,0 0-12 0,77 11 12 15,1-1-12-15,-78-10 13 0,0 0-13 0,79 4 13 0,8-3-13 16,-87-1 14-16,0 0-14 0,84 0 14 0,5-1-14 16,-89 1 14-16,0 0-14 0,88-4 15 0,0-5-15 15,-88 9 13-15,0 0-13 0,94-6 14 0,-5 0-14 16,-89 6 12-16,0 0-12 0,90-3 12 0,-8-1-12 15,-82 4 11-15,0 0-11 0,77-7 11 0,4-6-11 16,-81 13 10-16,0 0-10 0,78-12 10 0,-7 5-10 16,-71 7 8-16,0 0-8 0,63-6 8 0,-8 3-8 0,-55 3 6 15,0 0-6-15,44-7 7 0,-11 2-7 0,-33 5 7 16,0 0-7-16,30 0 8 0,-14 0-8 0,-16 0 9 0,0 0-9 16,16 0 10-16,-11 0-10 0,-5 0 8 0,0 0-8 15,0 0 8-15,0 0-8 0,0 0 8 0,0 0-8 16,4-7 8-16,-4 7-8 0,0 0 7 0,0 0-7 15,0 0 8-15,0 0-8 0,0 0 6 0,0 0-6 16,0 0 7-16,0 0-7 0,0 0 4 0,0 0-4 0,-9-2 5 16,-17 2-5-16,26 0 1 0,0 0-1 0,-53-3 1 15,-34 6-1-15,1 1-1381 0</inkml:trace>
  <inkml:trace contextRef="#ctx0" brushRef="#br0" timeOffset="22966.21">29755 5676 158 0,'0'0'0'0,"0"0"0"16,0 0 0-16,0 0 4 0,0 0-4 0,0 0 5 16,0 0-5-16,0 0 7 0,0 0-7 0,0 0 8 15,0 0-8-15,0 0 11 0,0 0-11 0,0 0 11 0,-7 24-11 16,7-24 13-16,0 0-13 0,-5 16 13 0,1 1-13 16,4-17 12-16,0 0-12 0,-3 21 12 0,-1 5-12 15,4-26 11-15,0 0-11 0,0 29 12 0,4-4-12 16,-4-25 12-16,0 0-12 0,5 24 12 0,4 0-12 15,-9-24 14-15,0 0-14 0,14 24 15 0,5-6-15 16,-19-18 15-16,0 0-15 0,36 19 16 0,18 5-16 16,-54-24 27-16,0 0-27 0,74 21 28 0,20-6-28 15,-94-15 49-15,0 0-49 0,114 9 49 0,22-2-49 0,-136-7 54 16,0 0-54-16,154 5 55 0,26-1-55 0,-180-4 57 16,0 0-57-16,215 3 57 0,25-1-57 0,-240-2 43 15,0 0-43-15,238 3 44 0,-14 1-44 0,-224-4 32 0,0 0-32 16,189 0 32-16,-45 0-32 0,-144 0 26 0,0 0-26 15,99 0 26-15,-43 0-26 0,-56 0 17 0,0 0-17 16,36 0 18-16,-17 3-18 0,-19-3 10 0,0 0-10 0,0 0 11 16,-40 2-11-16,40-2 2 0,0 0-2 15,-53 3 3-15,-14 1-3 0,1-1-691 0</inkml:trace>
  <inkml:trace contextRef="#ctx0" brushRef="#br0" timeOffset="23366.05">30247 6007 158 0,'0'0'0'0,"0"17"0"0,-2 32 0 16,2-49 0-16,0 0 0 0,0 60 0 0,9 8 0 16,-9-68 0-16,0 0 0 0,21 57 0 0,15-5 0 15,-36-52 0-15,0 0 0 0,60 45 0 0,28-9 0 0,-88-36 0 16,0 0 0-16,107 21 0 0,22-18 0 0,-129-3 0 16,0 0 0-16,136-3 1 0,3-4-1 0,-139 7 9 15,0 0-9-15,159-5 10 0,32-1-10 0,-191 6 45 0,0 0-45 16,204-7 46-16,10-1-46 0,-214 8 77 0,0 0-77 15,204-11 78-15,-10 6-78 0,-194 5 79 0,0 0-79 16,166-5 80-16,-21-2-80 0,-145 7 64 0,0 0-64 16,106-8 65-16,-43 4-65 0,-63 4 46 0,0 0-46 0,42 0 46 15,-15 0-46-15,-27 0 20 0,0 0-20 0,10 4 21 16,-17 1-21-16,0 2-574 0</inkml:trace>
  <inkml:trace contextRef="#ctx0" brushRef="#br0" timeOffset="31716.17">23118 7190 169 0,'0'0'0'16,"0"0"0"-16,0 0 0 0,0 0 2 0,0 0-2 15,0 0 3-15,-22-15-3 0,22 15 9 0,0 0-9 0,0 0 10 16,-8-9-10-16,8 9 19 0,0 0-19 0,-6-8 20 16,-4 1-20-16,10 7 36 0,0 0-36 0,-11-12 37 15,2 3-37-15,9 9 31 0,0 0-31 0,-10-12 32 16,-3 1-32-16,13 11 29 0,0 0-29 0,-16-10 30 15,6 3-30-15,10 7 27 0,0 0-27 0,-11-9 28 16,-1-1-28-16,12 10 23 0,0 0-23 0,-18-5 23 16,-1-4-23-16,19 9 21 0,0 0-21 0,-21-3 21 15,0-2-21-15,21 5 17 0,0 0-17 0,-16-2 17 16,2-3-17-16,14 5 7 0,0 0-7 0,-15-6 8 16,0 3-8-16,15 3 5 0,0 0-5 0,-23-3 6 0,-4-3-6 15,27 6 2-15,0 0-2 0,-24-7 3 16,2 4-3-16,22 3 0 0,0 0 0 0,-19 0 1 0,0 3-1 15,19-3 0-15,0 0 0 0,-20 0 0 16,1 0 0-16,19 0-1 0,0 0 1 0,-21 4-1 16,-4 5 1-16,25-9-1 0,0 0 1 0,-21 8 0 0,3-1 0 15,18-7-1-15,0 0 1 0,-14 2 0 0,-4 1 0 16,18-3-1-16,0 0 1 0,-17 7 0 0,-4-3 0 16,21-4-1-16,0 0 1 0,-20 5 0 0,8-2 0 15,12-3 0-15,0 0 0 0,-11 6 0 0,1 6 0 0,10-12 0 16,0 0 0-16,-11 15 0 0,0-6 0 0,11-9 0 15,0 0 0-15,-12 10 1 0,-4 4-1 0,16-14 2 16,0 0-2-16,-16 19 2 0,6-3-2 0,10-16 2 0,0 0-2 16,-13 17 3-16,3-1-3 0,10-16 2 0,0 0-2 15,-9 13 2-15,-3 3-2 0,12-16 1 0,0 0-1 16,-13 16 1-16,6-4-1 0,7-12 0 16,0 0 0-16,-3 12 1 0,1-5-1 0,2-7 0 15,0 0 0-15,-2 8 0 0,0 5 0 0,2-13-1 0,0 0 1 0,0 8 0 16,0 1 0-16,0-9-1 0,0 0 1 0,0 8 0 15,0 6 0-15,0-14-1 0,0 0 1 0,0 18 0 16,0-3 0-16,0-15 0 0,0 0 0 0,2 14 0 16,0 5 0-16,-2-19 0 0,0 0 0 0,3 16 0 15,3 1 0-15,-6-17 0 0,0 0 0 0,7 16 0 16,0-1 0-16,-7-15 0 0,0 0 0 0,7 14 1 16,0 0-1-16,-7-14 0 0,0 0 0 0,5 14 1 15,1 1-1-15,-6-15 0 0,0 0 0 0,3 12 0 16,2 4 0-16,-5-16 0 0,0 0 0 0,7 17 1 0,1-1-1 15,-8-16 0-15,0 0 0 0,8 17 1 0,5 6-1 16,-13-23 1-16,0 0-1 0,12 17 2 0,0-2-2 16,-12-15 2-16,0 0-2 0,11 13 2 0,0-1-2 15,-11-12 2-15,0 0-2 0,15 17 2 0,5 9-2 16,-20-26 0-16,0 0 0 0,17 22 1 0,-6-9-1 16,-11-13 0-16,0 0 0 0,9 12 0 0,5 3 0 0,-14-15 0 15,0 0 0-15,14 16 0 0,-3-8 0 0,-11-8 0 16,0 0 0-16,8 11 1 0,3-1-1 0,-11-10 0 15,0 0 0-15,12 11 1 0,3-8-1 0,-15-3 2 16,0 0-2-16,17 5 3 0,10 2-3 0,-27-7 4 16,0 0-4-16,24 9 4 0,-4-6-4 0,-20-3 3 0,0 0-3 15,24 6 3-15,5-6-3 0,-29 0 3 0,0 0-3 16,30 3 4-16,-6-1-4 0,-24-2 4 0,0 0-4 16,27 0 4-16,8-2-4 0,-35 2 4 0,0 0-4 0,27-3 5 15,-8-1-5-15,-19 4 3 0,0 0-3 0,18-3 3 16,3 1-3-16,-21 2 4 0,0 0-4 0,21-4 5 15,-2 1-5-15,-19 3 10 0,0 0-10 0,20-5 11 16,1-6-11-16,-21 11 14 0,0 0-14 0,19-12 15 16,-6-2-15-16,-13 14 14 0,0 0-14 0,14-15 15 15,2-9-15-15,-16 24 13 0,0 0-13 0,15-21 14 16,-4 5-14-16,-11 16 14 0,0 0-14 0,7-19 14 16,0-2-14-16,-7 21 16 0,0 0-16 0,7-20 16 15,-1-1-16-15,-6 21 20 0,0 0-20 0,1-19 21 0,-1 2-21 16,0 17 27-16,0 0-27 0,0-21 27 0,0 2-27 15,0 19 30-15,0 0-30 0,0-18 30 0,2 6-30 16,-2 12 31-16,0 0-31 0,2-15 32 0,0-9-32 16,-2 24 29-16,0 0-29 0,1-28 29 0,1 9-29 15,-2 19 27-15,0 0-27 0,2-17 28 0,0-4-28 16,-2 21 21-16,0 0-21 0,3-24 21 0,-3 3-21 16,0 21 19-16,0 0-19 0,4-24 19 0,1-8-19 15,-5 32 14-15,0 0-14 0,2-31 14 0,1 14-14 0,-3 17 12 16,0 0-12-16,4-17 12 0,-4 1-12 0,0 16 10 15,0 0-10-15,0-16 11 0,0 4-11 0,0 12 9 16,0 0-9-16,0-12 10 0,0 4-10 0,0 8 8 0,0 0-8 16,0-11 8-16,0 3-8 0,0 8 6 0,0 0-6 15,0-9 7-15,0 2-7 0,0 7 6 0,0 0-6 16,0 0 6-16,0-9-6 0,0 9 5 0,0 0-5 16,0 0 5-16,0-5-5 0,0 5 4 0,0 0-4 0,0 0 5 15,-5-9-5-15,5 9 2 0,0 0-2 0,0 0 3 16,0 0-3-16,0 0 2 0,0 0-2 0,0 0 2 15,-8-6-2-15,8 6 2 0,0 0-2 0,0 0 2 16,0 0-2-16,0 0 1 0,0 0-1 0,0 0 2 16,-3-7-2-16,3 7 1 0,0 0-1 0,0 0 2 15,0 0-2-15,0 0 2 0,0 0-2 0,0 0 2 16,0 0-2-16,0 0 2 0,0 0-2 0,0 0 2 16,0 0-2-16,0 0 1 0,0 0-1 0,0 0 2 15,0 0-2-15,0 0 1 0,0 0-1 0,0 0 2 16,0 0-2-16,0 0 1 0,0 0-1 0,0 0 2 15,0 0-2-15,0 0 0 0,0 0 0 0,0 0 0 0,0 0 0 16,0 0 0-16,0 0 0 0,0 0 0 0,0 0 0 16,0 0-1-16,0 0 1 0,0 0-1 0,0 0 1 15,0 0-2-15,0 0 2 0,0 0-2 0,0 0 2 16,0 0-3-16,0 0 3 0,0 0-3 0,0 0 3 16,0 0-3-16,0 0 3 0,0 0-3 0,0 0 3 15,0 0-4-15,0 0 4 0,0 0-3 0,0 0 3 0,0 0-4 16,0 0 4-16,0 0-3 0,0 0 3 0,0 0-6 15,0 0 6-15,0 0-6 0,0 0 6 0,0 0-8 16,0 0 8-16,0 0-8 0,0 0 8 0,0 0-12 0,0 0 12 16,0 0-12-16,0 0 12 0,0 0-20 0,0 0 20 15,0 0-19-15,-14-12 19 0,3-1-962 16</inkml:trace>
  <inkml:trace contextRef="#ctx0" brushRef="#br0" timeOffset="41734.43">6897 9890 113 0,'0'0'0'0,"0"0"0"16,0 0 0-16,0 0 0 0,0 0 0 0,0 0 0 15,0 0 0-15,0 0 5 0,0 0-5 0,0 0 5 16,-18-14-5-16,18 14 22 0,0 0-22 0,-5-7 23 16,-4 0-23-16,9 7 42 0,0 0-42 0,-9-5 42 15,9 5-42-15,0 0 39 0,0 0-39 0,-9-7 39 16,9 7-39-16,0 0 37 0,0 0-37 0,-5-7 38 0,5 7-38 16,0 0 41-16,0 0-41 0,-9-6 41 0,9 6-41 15,0 0 40-15,0 0-40 0,-5-7 40 0,5 7-40 16,0 0 34-16,0 0-34 0,-7-6 34 0,7 6-34 15,0 0 30-15,0 0-30 0,0 0 31 0,12-12-31 16,-12 12 25-16,0 0-25 0,20-3 26 0,13 6-26 16,-33-3 19-16,0 0-19 0,43 2 20 0,2 1-20 15,-45-3 18-15,0 0-18 0,53 4 18 0,2-1-18 0,-55-3 13 16,0 0-13-16,58 6 13 0,-3 1-13 0,-55-7 11 16,0 0-11-16,58 5 12 0,0-4-12 0,-58-1 13 15,0 0-13-15,64 0 14 0,-1 0-14 0,-63 0 8 0,0 0-8 16,67 0 8-16,6 0-8 0,-73 0 5 0,0 0-5 15,68 0 5-15,-9 0-5 0,-59 0 4 0,0 0-4 16,58-1 4-16,-3-4-4 0,-55 5 8 0,0 0-8 16,58-6 9-16,0 6-9 0,-58 0 9 0,0 0-9 15,56 6 10-15,1-5-10 0,-57-1 9 0,0 0-9 0,47 2 10 16,3-2-10-16,-50 0 9 0,0 0-9 0,48 2 10 16,-8 1-10-16,-40-3 9 0,0 0-9 0,41 4 9 15,-8-10-9-15,-33 6 9 0,0 0-9 0,30-1 9 16,2 1-9-16,-32 0 7 0,0 0-7 0,23 1 7 15,-6 1-7-15,-17-2 7 0,0 0-7 0,9 4 7 16,0-4-7-16,-9 0 6 0,0 0-6 0,0 0 6 16,9 0-6-16,-9 0 6 0,0 0-6 0,0 0 6 15,0 0-6-15,0 0 7 0,0 0-7 0,0 0 8 16,0 0-8-16,0 0 11 0,0 0-11 0,0 0 11 0,7 0-11 16,-7 0 11-16,0 0-11 0,0 0 11 0,0 0-11 15,0 0 11-15,0 0-11 0,0 0 11 0,0 0-11 16,0 0 10-16,0 0-10 0,0-7 10 0,0 7-10 15,0 0 9-15,0 0-9 0,0 0 10 0,0 0-10 16,0 0 9-16,0 0-9 0,0 0 9 0,0 0-9 16,0 0 7-16,0 0-7 0,0 0 8 0,0 0-8 15,0 0 8-15,0 0-8 0,0 0 9 0,0 0-9 16,0 0 8-16,0 0-8 0,0 0 9 0,0 0-9 16,0 0 10-16,0 0-10 0,0 0 10 0,0 0-10 0,0 0 10 15,0 0-10-15,0 0 10 0,0 0-10 0,0 0 10 16,0 0-10-16,0 0 10 0,0 0-10 0,0 0 9 0,0 0-9 15,0 0 10-15,0 0-10 0,0 0 9 0,0 0-9 16,0 0 9-16,0 0-9 0,0 0 7 0,0 0-7 16,0 0 7-16,0 0-7 0,0 0 6 0,0 0-6 15,0 0 6-15,0 0-6 0,0 0 4 0,0 0-4 16,0 0 4-16,0 0-4 0,0 0 1 0,0 0-1 0,0 0 1 16,0 0-1-16,0 0 0 0,0 0 0 0,0 0 1 15,0 0-1-15,0 0 0 0,0 0 0 0,0 0 0 16,0 0 0-16,0 0 0 0,0 0 0 0,0 0 0 15,0 0 0-15,0 0 0 0,0 0 0 0,0 0 0 16,0 0 0-16,0 0 0 0,0 0 0 0,0 0 0 16,0 0 0-16,0 0 0 0,0 0 0 0,0 0 0 15,0 0 0-15,0 0 0 0,0 0 0 0,0 0 0 16,0 0 0-16,0 0 0 0,0 0 0 0,0 0 0 16,0 0 0-16,0 0 0 0,0 0 0 0,0 0 0 0,0 0 0 15,0 0 0-15,0 0 0 0,0 0 0 16,0 0 0-16,0 0 0 0,0 0 0 0,0 0 1 0,0 0-1 15,0 0 0-15,0 0 0 0,0 0 0 0,0 0 0 16,0 0 0-16,0 0 0 0,0 0 0 0,0 0 0 16,0 0 0-16,0 0 0 0,0 0 0 0,0 0 0 15,0 0 0-15,0 0 0 0,0 0 0 0,0 0 0 16,0 0 0-16,0 0 0 0,0 0 0 0,0 0 0 0,0 0 0 16,0 0 0-16,0 0 1 0,0 0-1 0,0 0 1 15,0 0-1-15,0 0 1 0,0 0-1 0,0 0 2 16,0 0-2-16,0 0 2 0,0 0-2 0,0 0 1 0,0 0-1 15,0 0 1-15,0 0-1 0,0 0 1 0,0 0-1 16,0 0 1-16,0 0-1 0,0 0 0 0,0 0 0 16,0 0 1-16,0 0-1 15,0 0 0-15,0 0 0 0,0 0 0 0,4 7 0 0,-4-7-2 0,0 0 2 16,0 0-1-16,-6 12 1 0,1-4-1009 0</inkml:trace>
  <inkml:trace contextRef="#ctx0" brushRef="#br0" timeOffset="46456.19">9474 10911 225 0,'0'0'0'0,"0"0"0"0,0 0 0 16,0 0 17-16,0 0-17 0,23 0 17 0,-14 0-17 0,-9 0 65 15,0 0-65-15,8 0 65 0,7-7-65 0,-15 7 92 16,0 0-92-16,14-5 93 0,-2 2-93 0,-12 3 88 16,0 0-88-16,16-4 88 0,5 2-88 0,-21 2 48 15,0 0-48-15,23-3 49 0,3-2-49 0,-26 5 38 0,0 0-38 16,27-4 38-16,10 1-38 0,-37 3 34 0,0 0-34 15,40 0 34-15,3 0-34 0,-43 0 29 0,0 0-29 16,42 0 30-16,0 0-30 0,-42 0 24 0,0 0-24 0,45 0 25 16,-5 3-25-16,-40-3 22 0,0 0-22 0,41 0 22 15,1 0-22-15,-42 0 17 0,0 0-17 0,44 0 18 16,-2-3-18-16,-42 3 14 0,0 0-14 0,43 0 15 16,-6 0-15-16,-37 0 12 0,0 0-12 0,40 0 13 15,6 0-13-15,-46 0 9 0,0 0-9 0,44-4 10 16,2 8-10-16,-46-4 12 0,0 0-12 0,50 0 12 15,-4 3-12-15,-46-3 13 0,0 0-13 0,52 0 13 16,7 0-13-16,-59 0 12 0,0 0-12 0,60 4 12 16,0 1-12-16,-60-5 10 0,0 0-10 0,58 9 10 0,0-1-10 15,-58-8 10-15,0 0-10 0,55 7 11 16,6-7-11-16,-61 0 8 0,0 0-8 0,64 0 9 0,8 4-9 16,-72-4 9-16,0 0-9 0,69 1 10 0,2 3-10 15,-71-4 11-15,0 0-11 0,68 3 11 0,5 1-11 16,-73-4 12-16,0 0-12 0,76 0 13 0,-2 0-13 15,-74 0 13-15,0 0-13 0,75 0 14 0,-6 0-14 16,-69 0 11-16,0 0-11 0,71 0 11 0,-4 1-11 16,-67-1 10-16,0 0-10 0,74 2 10 0,5 0-10 0,-79-2 5 15,0 0-5-15,83 0 6 0,-7 0-6 0,-76 0 3 16,0 0-3-16,78 0 3 0,-2 0-3 0,-76 0 1 16,0 0-1-16,74 0 2 0,5-2-2 0,-79 2 0 15,0 0 0-15,72-3 1 0,1-1-1 0,-73 4 0 0,0 0 0 16,63-3 1-16,1-1-1 0,-64 4 0 0,0 0 0 15,63-1 0-15,4-3 0 0,-67 4 0 0,0 0 0 16,64-3 0-16,-11 1 0 0,-53 2 0 0,0 0 0 16,51-2 0-16,0 1 0 0,-51 1 0 0,0 0 0 0,49-7 1 15,-8 3-1-15,-41 4 0 0,0 0 0 0,35 0 1 16,-3 2-1-16,-32-2 1 0,0 0-1 0,26 2 1 16,-6 1-1-16,-20-3 1 0,0 0-1 0,14 0 2 15,-4 0-2-15,-10 0 2 0,0 0-2 0,9 0 2 16,-2 0-2-16,-7 0 2 0,0 0-2 0,0 0 2 15,9 0-2-15,-9 0 1 0,0 0-1 0,0 0 1 16,0 0-1-16,0 0 0 0,0 0 0 0,0 0 1 16,7 0-1-16,-7 0-4 0,0 0 4 0,0 0-3 15,0 0 3-15,0 0-1104 0</inkml:trace>
  <inkml:trace contextRef="#ctx0" brushRef="#br0" timeOffset="47699.96">18775 10866 158 0,'0'0'0'16,"0"0"0"-16,0 0 0 0,0 0 0 0,0 0 0 15,7 2 0-15,-7-2 0 0,0 0 0 0,0 0 0 16,12 3 0-16,1 1 0 0,-13-4 19 0,0 0-19 16,23 3 20-16,10-3-20 0,-33 0 59 0,0 0-59 15,41 0 60-15,4 0-60 0,-45 0 93 0,0 0-93 0,57-7 94 16,8-1-94-16,-65 8 81 0,0 0-81 0,72-12 81 15,8-1-81-15,-80 13 77 0,0 0-77 0,86-12 77 16,13 0-77-16,-99 12 65 0,0 0-65 0,108-12 66 16,13 0-66-16,-121 12 56 0,0 0-56 0,126-9 57 15,4-3-57-15,-130 12 45 0,0 0-45 0,127-8 46 16,2 4-46-16,-129 4 39 0,0 0-39 0,122-7 40 16,3 4-40-16,-125 3 30 0,0 0-30 0,114-2 30 15,-11-1-30-15,-103 3 24 0,0 0-24 0,102-4 25 16,4-1-25-16,-106 5 24 0,0 0-24 0,104-4 24 0,-5 4-24 15,-99 0 23-15,0 0-23 0,93 4 23 0,4-1-23 16,-97-3 19-16,0 0-19 0,96 6 19 0,2-3-19 16,-98-3 18-16,0 0-18 0,92 9 18 0,-7-2-18 15,-85-7 15-15,0 0-15 0,86 8 15 0,2-4-15 16,-88-4 18-16,0 0-18 0,85 5 19 0,0 2-19 0,-85-7 20 16,0 0-20-16,84 9 21 0,-6-1-21 0,-78-8 19 15,0 0-19-15,86 9 20 0,8-2-20 0,-94-7 19 16,0 0-19-16,90 12 19 0,-2 0-19 15,-88-12 16-15,0 0-16 0,88 12 16 0,-1-3-16 0,-87-9 13 16,0 0-13-16,90 3 14 0,1-1-14 0,-91-2 12 16,0 0-12-16,89 3 12 0,-3 4-12 0,-86-7 11 0,0 0-11 15,86 0 11-15,3 0-11 0,-89 0 8 0,0 0-8 16,84-3 9-16,-8 3-9 0,-76 0 7 0,0 0-7 0,71 3 7 16,-4-1-7-16,-67-2 5 0,0 0-5 0,65 2 6 15,-2-2-6-15,-63 0 4 0,0 0-4 0,60 1 5 16,-3 3-5-16,-57-4 3 0,0 0-3 0,49 3 4 15,-10-3-4-15,-39 0 3 0,0 0-3 16,34 0 3-16,1-3-3 0,-35 3 3 0,0 0-3 0,33-5 4 16,-6 1-4-16,-27 4 5 0,0 0-5 0,21 0 5 15,-5 0-5-15,-16 0 4 0,0 0-4 0,12 0 5 16,-3 0-5-16,-9 0 6 0,0 0-6 0,0 0 7 16,11-3-7-16,-11 3 5 0,0 0-5 0,0 0 6 15,8-4-6-15,-8 4 4 0,0 0-4 0,0 0 4 0,0 0-4 16,0 0 2-16,0 0-2 0,0 0 3 0,0 0-3 15,0 0 0-15,0 0 0 0,0 0 1 0,7-3-1 16,-7 3-1-16,0 0 1 0,-14-5-1 0,-33-16 1 16,-3-3-1385-16</inkml:trace>
  <inkml:trace contextRef="#ctx0" brushRef="#br0" timeOffset="53003.44">17052 11965 371 0,'0'0'0'0,"0"0"0"16,0 0 0-16,0 0 5 0,0 0-5 0,0 0 6 15,0 0-6-15,0 0 14 0,0 0-14 0,0 0 14 0,0 0-14 16,0 0 39-16,0 0-39 0,0 0 40 0,0 0-40 16,0 0 59-16,0 0-59 0,0 0 60 0,0 0-60 15,0 0 42-15,0 0-42 0,0 0 42 0,0 0-42 16,0 0 42-16,0 0-42 0,0 0 43 0,0 0-43 15,0 0 37-15,0 0-37 0,0 0 38 0,0 0-38 16,0 0 31-16,0 0-31 0,17 0 32 0,10 0-32 16,-27 0 26-16,0 0-26 0,37 2 26 0,-2 1-26 0,-35-3 20 15,0 0-20-15,42 2 20 0,11-2-20 0,-53 0 16 16,0 0-16-16,57 0 17 0,4 0-17 0,-61 0 15 16,0 0-15-16,67 2 16 0,-3 3-16 0,-64-5 15 0,0 0-15 15,65 5 16-15,0-3-16 0,-65-2 13 0,0 0-13 16,67-2 14-16,-1-1-14 0,-66 3 14 0,0 0-14 15,63-2 14-15,-1 4-14 0,-62-2 14 0,0 0-14 16,58 1 14-16,2 1-14 0,-60-2 19 0,0 0-19 16,64-2 19-16,3-3-19 0,-67 5 14 0,0 0-14 0,67-8 15 15,1 4-15-15,-68 4 19 0,0 0-19 0,69 0 19 16,-2 2-19-16,-67-2 20 0,0 0-20 0,69 0 21 16,-2-2-21-16,-67 2 19 0,0 0-19 0,64-5 20 15,-3 3-20-15,-61 2 23 0,0 0-23 0,64-2 24 16,-1-1-24-16,-63 3 26 0,0 0-26 0,67 0 26 15,-1-3-26-15,-66 3 23 0,0 0-23 0,74-4 24 16,12-1-24-16,-86 5 19 0,0 0-19 0,81-11 20 16,-7 3-20-16,-74 8 20 0,0 0-20 0,74-5 20 15,13-6-20-15,-87 11 16 0,0 0-16 0,86-10 17 16,6-1-17-16,-92 11 14 0,0 0-14 0,83-8 14 0,-18 3-14 16,-65 5 14-16,0 0-14 0,60-4 14 0,-3 1-14 15,-57 3 12-15,0 0-12 0,54-2 13 0,-1-1-13 16,-53 3 10-16,0 0-10 0,53-4 10 0,5 4-10 15,-58 0 9-15,0 0-9 0,59-3 9 0,-3 1-9 16,-56 2 8-16,0 0-8 0,53-2 9 0,0-3-9 16,-53 5 8-16,0 0-8 0,53 0 9 0,-6 0-9 15,-47 0 7-15,0 0-7 0,52 0 7 0,2 0-7 0,-54 0 5 16,0 0-5-16,43-7 6 0,-10 4-6 0,-33 3 4 16,0 0-4-16,37-2 5 0,5-2-5 0,-42 4 4 15,0 0-4-15,45-1 4 0,-3-1-4 0,-42 2 7 0,0 0-7 16,42-2 8-16,8 0-8 0,-50 2 10 0,0 0-10 15,53-1 10-15,3-4-10 0,-56 5 12 0,0 0-12 16,56-4 12-16,-3 1-12 0,-53 3 11 0,0 0-11 16,53-9 12-16,-3 2-12 0,-50 7 11 0,0 0-11 0,51-7 11 15,2 0-11-15,-53 7 10 0,0 0-10 0,54-5 10 16,-1 3-10-16,-53 2 8 0,0 0-8 0,53 0 8 16,-3-5-8-16,-50 5 5 0,0 0-5 15,44-2 6-15,-4 1-6 0,-40 1 4 0,0 0-4 0,41-2 4 16,8 0-4-16,-49 2 4 0,0 0-4 0,55 0 5 15,1-3-5-15,-56 3 3 0,0 0-3 0,57 0 4 16,-1 0-4-16,-56 0 3 0,0 0-3 0,60 0 3 16,-5 0-3-16,-55 0 3 0,0 0-3 0,55 3 3 15,-3-3-3-15,-52 0 2 0,0 0-2 0,57 2 3 16,-1 0-3-16,-56-2 2 0,0 0-2 0,55 0 2 0,-6 0-2 16,-49 0 2-16,0 0-2 0,45 1 2 0,-10 1-2 15,-35-2 2-15,0 0-2 0,39 2 2 0,6 1-2 16,-45-3 2-16,0 0-2 0,41 0 2 0,-11 2-2 15,-30-2 2-15,0 0-2 0,35 3 3 0,15 1-3 16,-50-4 3-16,0 0-3 0,53 3 4 0,1-3-4 16,-54 0 4-16,0 0-4 0,51 0 4 0,-8 0-4 15,-43 0 4-15,0 0-4 0,40 0 4 0,4 0-4 0,-44 0 4 16,0 0-4-16,39 0 5 0,-12 0-5 0,-27 0 4 16,0 0-4-16,26 0 4 0,8 0-4 0,-34 0 3 15,0 0-3-15,31 0 4 0,-6 0-4 0,-25 0 3 16,0 0-3-16,28 2 3 0,4 0-3 0,-32-2 2 0,0 0-2 15,35 2 3-15,-1-1-3 0,-34-1 3 16,0 0-3-16,28 0 3 0,-5 0-3 0,-23 0 2 16,0 0-2-16,16 0 3 0,3 0-3 0,-19 0 3 15,0 0-3-15,20 0 3 0,-3 0-3 0,-17 0 3 0,0 0-3 0,13 0 3 16,-4 0-3-16,-9 0 2 0,0 0-2 0,8 0 3 16,3 0-3-16,-11 0 2 0,0 0-2 0,9 0 3 15,3 0-3-15,-12 0 2 0,0 0-2 0,11 0 2 16,-1 0-2-16,-10 0 2 0,0 0-2 0,7 0 2 15,-7 0-2-15,0 0 1 0,0 0-1 0,11 0 1 16,-11 0-1-16,0 0 1 0,0 0-1 0,0 0 1 16,7 0-1-16,-7 0 0 0,0 0 0 0,0 0 0 15,0 0 0-15,0 0-1 0,0 0 1 0,0 0 0 16,5 11 0-16,-5-11-7 0,0 0 7 0,-5 15-6 16,-13 13 6-16,18-28-25 0,0 0 25 0,-37 29-24 0,-23-3 24 15,0 0-1497-15</inkml:trace>
  <inkml:trace contextRef="#ctx0" brushRef="#br0" timeOffset="80688.99">20780 15364 684 0,'0'0'0'0,"0"0"0"16,0 0 0-16,0 0 23 0,0 0-23 0,-1-28 24 16,-3 14-24-16,4 14 74 0,0 0-74 0,-2-12 74 15,4 4-74-15,-2 8 69 0,0 0-69 0,4-9 70 16,-3-5-70-16,-1 14 49 0,0 0-49 0,6-14 49 15,-3 4-49-15,-3 10 35 0,0 0-35 0,9-12 35 16,0 0-35-16,-9 12 24 0,0 0-24 0,10-12 25 0,1 1-25 16,-11 11 21-16,0 0-21 0,11-8 21 0,-1 1-21 15,-10 7 23-15,0 0-23 0,13-7 23 0,2-2-23 16,-15 9 23-16,0 0-23 0,27-10 24 0,10 1-24 16,-37 9 26-16,0 0-26 0,42-9 26 0,4 1-26 15,-46 8 23-15,0 0-23 0,48-11 24 0,8-1-24 16,-56 12 23-16,0 0-23 0,64-14 24 0,10-3-24 15,-74 17 23-15,0 0-23 0,76-17 24 0,3-1-24 0,-79 18 17 16,0 0-17-16,83-19 17 0,2 0-17 0,-85 19 12 16,0 0-12-16,93-19 13 0,8 4-13 0,-101 15 11 15,0 0-11-15,98-16 11 0,3 1-11 0,-101 15 8 0,0 0-8 16,99-16 8-16,-8 2-8 0,-91 14 7 0,0 0-7 16,94-10 8-16,-6 3-8 0,-88 7 6 0,0 0-6 15,85-4 7-15,-9 3-7 0,-76 1 5 0,0 0-5 16,75 0 5-16,5 3-5 0,-80-3 6 0,0 0-6 0,79 5 7 15,-3 2-7-15,-76-7 7 0,0 0-7 0,71 7 7 16,-1 0-7-16,-70-7 6 0,0 0-6 0,67 7 6 16,-3 0-6-16,-64-7 7 0,0 0-7 0,63 7 8 15,8-2-8-15,-71-5 5 0,0 0-5 0,70 3 5 16,-3-1-5-16,-67-2 6 0,0 0-6 0,67 4 7 16,7 3-7-16,-74-7 5 0,0 0-5 0,80 5 6 15,4-5-6-15,-84 0 6 0,0 0-6 0,92-2 6 16,16-1-6-16,-108 3 6 0,0 0-6 0,114-4 7 15,12 2-7-15,-126 2 6 0,0 0-6 0,128 2 7 16,5 5-7-16,-133-7 7 0,0 0-7 0,130 9 7 16,-5 1-7-16,-125-10 7 0,0 0-7 0,120 10 7 0,0 3-7 15,-120-13 7-15,0 0-7 0,119 10 8 0,-7 4-8 16,-112-14 7-16,0 0-7 0,120 15 8 0,11 1-8 16,-131-16 7-16,0 0-7 0,136 17 8 0,-2 1-8 15,-134-18 6-15,0 0-6 0,144 17 7 0,1 2-7 16,-145-19 6-16,0 0-6 0,155 19 7 0,15 0-7 15,-170-19 5-15,0 0-5 0,171 17 6 0,3-3-6 16,-174-14 4-16,0 0-4 0,166 12 5 0,-12-1-5 0,-154-11 5 16,0 0-5-16,151 8 5 0,-1-3-5 0,-150-5 3 15,0 0-3-15,141 4 3 0,-8-1-3 0,-133-3 2 16,0 0-2-16,116 4 3 0,-21-6-3 0,-95 2 1 0,0 0-1 16,88-7 2-16,-12 0-2 0,-76 7 1 0,0 0-1 15,60-5 2-15,-14 0-2 0,-46 5 1 0,0 0-1 16,37-5 1-16,-5 0-1 0,-32 5 1 0,0 0-1 15,25-6 1-15,-8 1-1 0,-17 5 0 0,0 0 0 16,13-5 1-16,-6 2-1 0,-7 3 0 0,0 0 0 0,0 0 0 16,9-4 0-16,-9 4 0 0,0 0 0 0,0 0 0 15,0 0 0-15,0 0 0 0,0 0 0 0,0 0 0 16,0 0 0-16,0 0 0 0,0 0 0 0,0 0 0 16,0 0 0-16,0 0 0 0,0 0 0 0,0 0 0 15,0 0 0-15,0 0 0 0,0 0 0 0,0 0 0 16,0 0 0-16,0 0-1 0,0 0 1 0,0 0 0 15,0 0 0-15,0 0-1 0,0 0 1 0,0 0 0 16,0 0 0-16,0 0-1 0,0 0 1 0,0 0 0 16,0 0 0-16,0 0-1 0,0 0 1 0,0 0-1 15,0 0 1-15,0 0-2 0,0 0 2 0,0 0-1 0,0 0 1 16,0 0-3-16,0 0 3 0,0 0-2 0,0 0 2 16,0 0-4-16,0 0 4 0,0 0-3 0,0 0 3 15,0 0-4-15,0 0 4 0,0 0-4 0,0 0 4 16,0 0-6-16,0 0 6 0,0 0-6 0,0 0 6 15,0 0-8-15,0 0 8 0,0 0-8 0,0 0 8 16,0 0-9-16,0 0 9 0,0 0-8 0,0 0 8 0,0 0-10 16,0 0 10-16,0 0-10 0,0 0 10 0,0 0-10 15,0 0 10-15,0 0-10 0,0 0 10 0,0 0-10 16,0 0 10-16,0 0-10 0,0 0 10 0,0 0-10 16,0 0 10-16,0 0-9 0,0 0 9 0,0 0-9 15,0 0 9-15,0 0-9 0,0 0 9 0,0 0-9 0,0 0 9 16,0 0-8-16,0 0 8 0,0 0-9 15,0 0 9-15,0 0-8 0,0 0 8 0,0 0-9 0,0 0 9 16,0 0-8-16,0 0 8 0,0 0-7 0,0 0 7 16,0 0-7-16,0 0 7 0,0 0-6 0,0 0 6 15,0 0-5-15,0 0 5 0,0 0-6 0,0 0 6 0,0 0-6 16,0 0 6-16,0 0-6 0,0 0 6 0,0 0-6 16,0 0 6-16,0 0-8 0,0 0 8 0,0 0-7 15,0 0 7-15,0 0-8 0,0 0 8 0,0 0-8 16,0 0 8-16,0 0-7 0,0 0 7 0,0 0-7 15,0 0 7-15,0 0-6 0,0 0 6 0,0 0-5 16,0 0 5-16,0 0-5 0,0 0 5 0,0 0-4 16,0 0 4-16,0 0-5 0,0 0 5 0,0 0-5 0,0 0 5 15,0 0-4-15,0 0 4 0,0 0-4 0,0 0 4 16,0 0-4-16,0 0 4 0,0 0-3 0,0 0 3 16,0 0-3-16,0 0 3 0,0 0-3 0,0 0 3 15,0 0-4-15,0 0 4 0,0 0-3 0,0 0 3 16,0 0-4-16,0 0 4 0,0 0-4 0,-29-7 4 15,29 7-7-15,0 0 7 0,-49-10-7 0,-20-11 7 16,2 0-1125-16</inkml:trace>
  <inkml:trace contextRef="#ctx0" brushRef="#br0" timeOffset="82323.05">6685 16229 236 0,'0'0'0'0,"0"0"0"16,0 0 0-16,0 0 7 0,0 0-7 0,0 0 8 0,0 0-8 15,0 0 33-15,0 0-33 0,0 0 34 0,0 0-34 16,0 0 28-16,0 0-28 0,0 0 29 0,0 0-29 15,0 0 34-15,0 0-34 0,0 0 34 0,0 0-34 16,0 0 30-16,0 0-30 0,0 0 31 0,0 0-31 16,0 0 25-16,0 0-25 0,0 0 25 0,0 0-25 15,0 0 22-15,0 0-22 0,0 0 22 0,0 0-22 16,0 0 17-16,0 0-17 0,0 0 18 0,0 0-18 0,0 0 18 16,0 0-18-16,0 0 19 0,0 0-19 0,0 0 18 15,0 0-18-15,0 0 18 0,0 0-18 0,0 0 15 16,0 0-15-16,0 0 16 0,0 0-16 0,0 0 13 0,0 0-13 15,0 0 14-15,0 0-14 0,0 0 10 0,0 0-10 16,0 0 10-16,0 0-10 0,0 0 3 0,0 0-3 16,0 0 4-16,0 0-4 0,0 0-534 0</inkml:trace>
  <inkml:trace contextRef="#ctx0" brushRef="#br0" timeOffset="84017.55">10021 16236 158 0,'0'0'0'16,"0"0"0"-16,0 0 0 0,0 0 2 16,0 0-2-16,0 0 3 0,0 0-3 0,0 0 9 0,0 0-9 15,0 0 9-15,0 0-9 0,0 0 17 0,0 0-17 16,0 0 17-16,0 0-17 0,0 0 42 0,0 0-42 16,0 0 43-16,0 0-43 0,0 0 54 0,0 0-54 0,0 0 55 15,0 0-55-15,0 0 54 0,0 0-54 0,0 0 55 16,0 0-55-16,0 0 49 0,0 0-49 0,0 0 49 15,0 0-49-15,0 0 41 0,0 0-41 0,0 0 41 16,0 0-41-16,0 0 37 0,0 0-37 0,0 0 38 16,0 0-38-16,0 0 31 0,0 0-31 0,0 0 32 15,0 0-32-15,0 0 31 0,0 0-31 0,0 0 32 16,0 0-32-16,0 0 28 0,0 0-28 0,0 0 29 16,0 0-29-16,0 0 32 0,0 0-32 0,0 0 32 15,0 0-32-15,0 0 32 0,0 0-32 0,0 0 33 16,0 0-33-16,0 0 22 0,0 0-22 0,0 0 22 0,0 0-22 15,0 0 22-15,0 0-22 0,0 0 22 0,0 0-22 16,0 0 17-16,0 0-17 0,0 0 18 0,0 0-18 16,0 0 13-16,0 0-13 0,0 0 13 0,0 0-13 15,0 0 9-15,0 0-9 0,0 0 10 0,0 0-10 16,0 0 7-16,0 0-7 0,0 0 8 0,0 0-8 16,0 0 5-16,0 0-5 0,0 0 6 0,0 0-6 15,0 0 4-15,0 0-4 0,0 0 5 0,0 0-5 0,0 0 4 16,0 0-4-16,0 0 4 0,0 0-4 0,0 0 3 15,0 0-3-15,0 0 3 0,0 0-3 0,0 0 3 16,0 0-3-16,0 0 4 0,0 0-4 0,0 0 3 0,0 0-3 16,0 0 3-16,0 0-3 0,0 0 3 0,0 0-3 15,0 0 4-15,0 0-4 0,0 0 4 0,0 0-4 16,0 0 5-16,0 0-5 0,0 0 4 0,0 0-4 16,0 0 4-16,0 0-4 0,0 0 3 0,0 0-3 15,0 0 4-15,0 0-4 0,0 0 3 0,0 0-3 0,0 0 3 16,0 0-3-16,0 0 3 0,0 0-3 0,0 0 4 15,0 0-4-15,0 0 2 0,0 0-2 0,0 0 2 16,0 0-2-16,0 0 2 0,0 0-2 0,0 0 2 16,0 0-2-16,0 0 1 0,0 0-1 0,0 0 2 15,0 0-2-15,0 0 1 0,0 0-1 0,0 0 2 16,0 0-2-16,0 0 0 0,0 0 0 0,0 0 1 16,42 4-1-16,-42-4 0 0,0 0 0 0,53-4 1 15,19-5-1-15,4 1-972 0</inkml:trace>
  <inkml:trace contextRef="#ctx0" brushRef="#br0" timeOffset="85087.21">16383 16201 639 0,'0'0'0'0,"0"0"0"0,0 0 0 16,0 0 4-16,0 0-4 0,-7 6 5 0,7-6-5 16,0 0 11-16,0 0-11 0,0 0 12 0,0 0-12 15,0 0 19-15,0 0-19 0,0 7 19 0,0-7-19 16,0 0 17-16,0 0-17 0,0 0 17 0,0 0-17 15,0 0 18-15,0 0-18 0,0 0 19 0,0 0-19 0,0 0 18 16,0 0-18-16,0 0 18 0,0 0-18 0,0 0 20 16,0 0-20-16,0-7 20 0,0 7-20 0,0 0 19 15,0 0-19-15,0 0 19 0,0 0-19 0,0 0 18 0,0 0-18 16,0 0 18-16,0 0-18 0,0 0 19 0,0 0-19 16,0 0 20-16,0 0-20 0,0 0 21 0,0 0-21 15,0 0 21-15,0 0-21 0,0 0 27 0,0 0-27 16,0 0 27-16,0 0-27 0,0 0 29 0,0 0-29 0,0 0 29 15,0 0-29-15,0 0 31 0,0 0-31 0,0 0 31 16,0 0-31-16,0 0 28 0,0 0-28 0,0 0 29 16,0 0-29-16,0 0 24 0,0 0-24 0,0 0 25 15,0 0-25-15,0 0 22 0,0 0-22 0,0 0 22 16,0 0-22-16,0 0 17 0,0 0-17 0,0 0 18 16,0 0-18-16,0 0 14 0,0 0-14 0,0 0 15 15,0 0-15-15,0 0 14 0,0 0-14 0,0 0 15 16,0 0-15-16,0 0 14 0,0 0-14 0,0 0 15 15,0 0-15-15,0 0 17 0,0 0-17 0,0 0 17 0,0 0-17 16,0 0 17-16,0 0-17 0,0 0 17 0,0 0-17 16,0 0 17-16,0 0-17 0,0 0 17 0,0 0-17 15,0 0 16-15,0 0-16 0,0 0 17 0,0 0-17 16,0 0 14-16,0 0-14 0,0 0 15 0,0 0-15 16,0 0 11-16,0 0-11 0,0 0 11 0,0 0-11 15,0 0 8-15,0 0-8 0,0 0 9 0,0 0-9 16,0 0 6-16,0 0-6 0,0 0 7 0,0 0-7 15,0 0 5-15,0 0-5 0,0 0 5 0,0 0-5 0,0 0 3 16,0 0-3-16,0 0 3 0,0 0-3 0,0 0 2 16,0 0-2-16,0 0 3 0,0 0-3 0,0 0 1 0,0 0-1 15,0 0 2-15,0 0-2 0,0 0 1 0,0 0-1 16,0 0 1-16,0 0-1 0,0 0 1 0,0 0-1 16,0 0 2-16,0 0-2 0,0 0 1 0,0 0-1 15,0 0 2-15,0 0-2 0,0 0 1 0,0 0-1 16,0 0 2-16,0 0-2 0,0 0 1 0,0 0-1 0,0 0 2 15,0 0-2-15,0 0 0 0,0 0 0 0,0 0 1 16,0 0-1-16,0 0 0 0,0 0 0 0,0 0 0 16,0 0 0-16,0 0-2 0,0 0 2 0,3 7-1 15,-3-7 1-15,0 0-1222 0</inkml:trace>
  <inkml:trace contextRef="#ctx0" brushRef="#br0" timeOffset="93133.22">21484 15606 998 0,'0'0'0'0,"0"0"0"16,0 0 0-16,0 0 23 0,0 0-23 0,0 0 24 16,20-24-24-16,-20 24 68 0,0 0-68 0,17-19 69 15,1 2-69-15,-18 17 57 0,0 0-57 0,23-11 58 16,9 4-58-16,-32 7 41 0,0 0-41 0,33-3 41 0,9 3-41 16,-42 0 24-16,0 0-24 0,55 2 25 0,14-2-25 15,-69 0 23-15,0 0-23 0,77 5 23 0,17 2-23 16,-94-7 20-16,0 0-20 0,100 7 21 0,19-7-21 15,-119 0 18-15,0 0-18 0,130-2 19 0,6-7-19 16,-136 9 22-16,0 0-22 0,146-8 23 0,15 1-23 16,-161 7 20-16,0 0-20 0,173-12 21 0,8-4-21 15,-181 16 19-15,0 0-19 0,182-17 20 0,7 1-20 0,-189 16 28 16,0 0-28-16,178-12 28 0,-12 0-28 0,-166 12 35 16,0 0-35-16,155-11 36 0,-3 3-36 0,-152 8 35 15,0 0-35-15,144-5 35 0,1 5-35 0,-145 0 29 0,0 0-29 16,132-2 29-16,-12-7-29 0,-120 9 27 0,0 0-27 15,104-7 28-15,-10 0-28 0,-94 7 25 0,0 0-25 16,85-7 26-16,-18 1-26 0,-67 6 22 0,0 0-22 16,52-6 23-16,-20 6-23 0,-32 0 16 0,0 0-16 15,20 2 16-15,-6 0-16 0,-14-2 10 0,0 0-10 0,10 2 10 16,-10-2-10-16,0 0 5 0,0 0-5 0,2 13 5 16,-18 13-5-16,16-26 2 0,0 0-2 0,-42 32 3 15,-38 4-3-15,5-2-1553 0</inkml:trace>
  <inkml:trace contextRef="#ctx0" brushRef="#br0" timeOffset="93651.31">22384 16338 1423 0,'0'0'0'15,"0"0"0"-15,0 0 0 0,0 0 2 0,0 0-2 16,5-8 2-16,-5 8-2 0,0 0 27 0,0 0-27 16,0 0 28-16,0 0-28 0,0 0 57 0,0 0-57 15,7-6 58-15,-7 6-58 0,0 0 42 0,0 0-42 0,0 0 42 16,0-7-42-16,0 7 32 0,0 0-32 0,0 0 33 16,0 0-33-16,0 0 24 0,0 0-24 0,0 23 25 15,0 24-25-15,0-47 11 0,0 0-11 0,0 62 11 16,-3 12-11-16,3-74 5 0,0 0-5 0,-9 87 5 15,-5 5-5-15,14-92 2 0,0 0-2 0,-16 90 2 16,-4-4-2-16,20-86 0 0,0 0 0 0,-23 87 1 16,0-4-1-16,23-83 0 0,0 0 0 0,-17 74 0 15,5-15 0-15,12-59-1 0,0 0 1 0,-9 42 0 16,5-13 0-16,4-29-2 0,0 0 2 0,-3 21-1 16,-1-4 1-16,4-17-6 0,0 0 6 0,-7 14-5 0,5-5 5 15,2-9-12-15,0 0 12 0,-7 3-11 0,-10-6 11 16,1-1-1286-16</inkml:trace>
  <inkml:trace contextRef="#ctx0" brushRef="#br0" timeOffset="94051.08">22315 16471 1188 0,'0'0'0'15,"0"0"0"-15,0 0 0 0,0 0-1 0,0 0 1 16,0 0 0-16,-7 0 0 0,7 0 6 0,0 0-6 16,10-3 7-16,20-6-7 0,-30 9 28 0,0 0-28 0,39-8 29 15,7-1-29-15,-46 9 35 0,0 0-35 16,51-10 36-16,4-1-36 0,-55 11 37 0,0 0-37 0,58-8 38 16,-3 2-38-16,-55 6 33 0,0 0-33 0,55 2 34 15,-3 9-34-15,-52-11 25 0,0 0-25 0,45 10 25 16,-21-1-25-16,-24-9 19 0,0 0-19 0,16 7 19 15,-7-1-19-15,-9-6 15 0,0 0-15 0,0 0 16 16,11 9-16-16,-11-9 9 0,0 0-9 0,0 0 10 16,0 0-10-16,0 0 8 0,0 0-8 0,5 7 9 15,-5-7-9-15,0 0 8 0,0 0-8 0,2 9 8 16,-6-1-8-16,4-8 6 0,0 0-6 0,-11 14 7 16,-8 0-7-16,19-14 8 0,0 0-8 0,-30 16 8 15,-5-3-8-15,35-13 4 0,0 0-4 0,-35 11 5 16,3-4-5-16,32-7 2 0,0 0-2 0,-23 7 2 0,5 1-2 15,18-8 0-15,0 0 0 0,-14 12 0 0,-5 2 0 16,1 0-1203-16</inkml:trace>
  <inkml:trace contextRef="#ctx0" brushRef="#br0" timeOffset="94590.91">23372 16331 908 0,'0'0'0'0,"0"0"0"15,0 7 0-15,0-7 8 0,0 0-8 0,0 0 9 16,-13 2-9-16,13-2 14 0,0 0-14 0,-14 0 14 15,-4 5-14-15,18-5 10 0,0 0-10 0,-26 7 11 16,0 2-11-16,26-9 11 0,0 0-11 0,-29 14 12 16,-2 6-12-16,31-20 8 0,0 0-8 0,-29 26 9 15,8 4-9-15,21-30 8 0,0 0-8 0,-17 29 8 16,2-5-8-16,15-24 7 0,0 0-7 0,-10 21 7 16,6-5-7-16,4-16 3 0,0 0-3 0,0 14 4 15,2-1-4-15,-2-13 2 0,0 0-2 0,9 14 2 0,10 0-2 16,-19-14 1-16,0 0-1 0,29 12 1 15,11-1-1-15,-40-11 2 0,0 0-2 0,44 1 2 0,-3-9-2 16,-41 8 5-16,0 0-5 0,37-18 5 0,-2-4-5 16,-35 22 12-16,0 0-12 0,32-24 13 0,-7 1-13 15,-25 23 28-15,0 0-28 0,19-22 29 0,-1-4-29 16,-18 26 33-16,0 0-33 0,12-28 33 0,-5 7-33 0,-7 21 31 16,0 0-31-16,3-21 32 0,-4-1-32 15,1 22 21-15,0 0-21 0,-4-23 22 0,-1 3-22 0,5 20 11 16,0 0-11-16,-7-16 12 0,-2 7-12 0,9 9 4 15,0 0-4-15,-11-3 5 0,-1 5-5 0,12-2 1 0,0 0-1 16,-16 10 1-16,-3 9-1 0,19-19 0 0,0 0 0 16,-21 23 0-16,3-3 0 0,-3 1-960 0</inkml:trace>
  <inkml:trace contextRef="#ctx0" brushRef="#br0" timeOffset="95768.14">24264 16208 908 0,'0'0'0'0,"0"0"0"16,0 0 0-16,0 0 0 0,0 0 0 0,-9 7 0 15,-14-3 0-15,23-4-3 0,0 0 3 0,-35 8-2 0,-21 8 2 16,56-16-16-16,0 0 16 0,-62 26-16 0,2 5 16 15,60-31-5-15,0 0 5 0,-55 35-5 0,6-2 5 16,49-33 0-16,0 0 0 0,-43 31 0 0,6-4 0 16,37-27 2-16,0 0-2 0,-28 21 2 0,12-9-2 15,16-12 9-15,0 0-9 0,-8 7 10 0,8-7-10 16,0 0 15-16,0 0-15 0,0 11 15 0,7-6-15 16,-7-5 19-16,0 0-19 0,22 3 19 0,21-1-19 15,-43-2 16-15,0 0-16 0,53 0 17 0,3-2-17 0,-56 2 14 16,0 0-14-16,58-1 15 0,6-3-15 0,-64 4 20 15,0 0-20-15,63 2 21 0,-13 5-21 0,-50-7 20 16,0 0-20-16,35 8 20 0,-14-2-20 0,-21-6 17 0,0 0-17 16,13 1 17-16,-13-1-17 0,0 0 18 0,0 0-18 15,7 19 19-15,-7 19-19 0,0-38 16 0,0 0-16 16,-13 44 16-16,-18 1-16 0,31-45 13 0,0 0-13 16,-45 41 14-16,-6-4-14 0,51-37 9 0,0 0-9 15,-53 31 9-15,0-4-9 0,53-27 5 0,0 0-5 0,-47 25 6 16,10-6-6-16,37-19 3 0,0 0-3 0,-25 14 4 15,9-8-4-15,16-6 0 0,0 0 0 0,-9 4 1 16,9-4-1-16,0 0 0 0,0 0 0 0,0 0 0 16,0 0 0-16,0 0 0 0,0 0 0 0,20-17 1 15,19-4-1-15,-39 21 2 0,0 0-2 0,56-26 2 16,16-5-2-16,-72 31 7 0,0 0-7 0,82-40 8 16,4-15-8-16,-86 55 18 0,0 0-18 0,93-56 19 15,8 4-19-15,-101 52 25 0,0 0-25 0,99-48 25 16,0 3-25-16,-99 45 26 0,0 0-26 0,88-43 27 0,-9 3-27 15,-79 40 26-15,0 0-26 0,71-37 27 0,-18 8-27 16,-53 29 23-16,0 0-23 0,37-21 23 0,-18 11-23 16,-19 10 20-16,0 0-20 0,7-5 21 0,-7 5-21 15,0 0 15-15,0 0-15 0,-14 5 15 0,-20 12-15 16,34-17 9-16,0 0-9 0,-45 26 10 0,-7 9-10 16,52-35 1-16,0 0-1 0,-47 38 1 0,8 2-1 15,39-40 0-15,0 0 0 0,-28 36 0 0,7-10 0 0,21-26-2 16,0 0 2-16,-14 24-1 0,5-3 1 0,9-21-3 15,0 0 3-15,-4 17-3 0,6-3 3 0,-2-14-3 16,0 0 3-16,3 12-3 0,3 2 3 0,-6-14-2 0,0 0 2 16,10 16-2-16,8 3 2 0,-18-19-1 0,0 0 1 15,19 17 0-15,1-5 0 0,-20-12 0 0,0 0 0 16,16 10 0-16,-4-4 0 0,-12-6 0 0,0 0 0 16,5 3 1-16,-5-3-1 0,0 0 1 0,0 0-1 15,6 9 1-15,-6-9-1 0,0 0 1 0,0 0-1 0,-6 15 1 16,-18 1-1-16,24-16 2 0,0 0-2 0,-34 14 2 15,2-2-2-15,32-12 1 0,0 0-1 0,-28 8 1 16,3-2-1-16,25-6 0 0,0 0 0 0,-15 3 0 16,4-5 0-16,11 2 0 0,0 0 0 0,0 0 0 15,-9-7 0-15,9 7 0 0,0 0 0 0,0 0 0 16,0 0 0-16,0 0 0 0,0 0 0 0,0 0 0 16,20-13 0-16,-20 13 1 0,0 0-1 0,26-21 1 15,11-7-1-15,-37 28 5 0,0 0-5 0,46-31 6 16,10-4-6-16,-56 35 9 0,0 0-9 0,60-32 9 0,0 6-9 15,-60 26 10-15,0 0-10 0,62-23 10 0,2 2-10 16,-64 21 11-16,0 0-11 0,63-19 12 0,-10 2-12 16,-53 17 11-16,0 0-11 0,46-14 11 0,-9 0-11 15,-37 14 9-15,0 0-9 0,26-10 9 0,-10 6-9 16,-16 4 6-16,0 0-6 0,11-1 6 0,-11 1-6 16,0 0 4-16,0 0-4 0,7 1 5 0,-7-1-5 15,0 0 2-15,0 0-2 0,3 7 3 0,-3 4-3 16,0-11 1-16,0 0-1 0,-1 14 2 0,-3 8-2 0,4-22 0 15,0 0 0-15,-3 28 1 0,3 3-1 0,0-31 0 16,0 0 0-16,3 28 0 0,1-8 0 0,-4-20 0 16,0 0 0-16,7 19 0 0,3 2 0 0,-10-21-1 0,0 0 1 15,11 19 0-15,-4-7 0 0,-7-12 0 0,0 0 0 16,10 11 0-16,5 3 0 0,-15-14 0 0,0 0 0 16,19 13 0-16,4-6 0 0,-23-7-1 0,0 0 1 15,25-1 0-15,6-17 0 0,-2 1-1250 0</inkml:trace>
  <inkml:trace contextRef="#ctx0" brushRef="#br0" timeOffset="95939.45">25368 16112 1278 0,'0'0'0'0,"0"0"0"16,0 0 0-16,0 0 1 0,0 0-1 0,0 0 2 15,-7-7-2-15,7 7 2 0,0 0-2 0,0 0 2 0,0 0-2 16,0 0-8-16,0 0 8 0,0 0-8 0,7 5 8 16,0 0-892-16</inkml:trace>
  <inkml:trace contextRef="#ctx0" brushRef="#br0" timeOffset="97105.93">25658 15911 1311 0,'0'0'0'16,"0"0"0"-16,0 0 0 0,0 0 0 0,0 0 0 16,0 0 1-16,7 7-1 0,-7-7 1 0,0 0-1 15,0 0 2-15,0 0-2 0,0 0 12 0,0 0-12 0,0 0 13 16,0 0-13-16,0 0 13 0,0 0-13 0,-7 15 14 15,-1 16-14-15,8-31 17 0,0 0-17 0,-8 44 17 16,-6 20-17-16,14-64 18 0,0 0-18 0,-15 76 19 16,3 14-19-16,12-90 14 0,0 0-14 0,-7 92 14 15,3-2-14-15,4-90 10 0,0 0-10 0,0 88 11 16,2-2-11-16,-2-86 8 0,0 0-8 0,2 70 8 16,2-24-8-16,-4-46 7 0,0 0-7 0,3 30 8 15,1-13-8-15,-4-17 6 0,0 0-6 0,1 10 6 16,-1-10-6-16,0 0 6 0,0 0-6 0,2 11 6 15,2-4-6-15,-4-7 5 0,0 0-5 0,0 0 5 16,14-7-5-16,-14 7 16 0,0 0-16 0,14-21 17 0,4-12-17 16,-18 33 33-16,0 0-33 0,24-48 33 0,13-18-33 15,-37 66 42-15,0 0-42 0,44-66 42 0,4 14-42 16,-48 52 47-16,0 0-47 0,53-36 47 0,-2 12-47 16,-51 24 35-16,0 0-35 0,42-12 36 0,-12 13-36 15,-30-1 25-15,0 0-25 0,32 19 26 0,9 21-26 16,-41-40 19-16,0 0-19 0,35 50 20 0,-9 13-20 15,-26-63 4-15,0 0-4 0,20 64 4 0,-8-2-4 0,-12-62 0 16,0 0 0-16,7 55 0 0,-5-1 0 0,-2-54-5 16,0 0 5-16,-4 48-4 0,-4-8 4 0,8-40-14 15,0 0 14-15,-20 33-14 0,-4-9 14 0,24-24-20 0,0 0 20 16,-29 19-20-16,-8-8 20 0,37-11-23 0,0 0 23 16,-44 1-22-16,-9-9 22 0,53 8-22 0,0 0 22 15,-51-16-21-15,7-3 21 0,44 19-20 0,0 0 20 16,-37-22-19-16,12 3 19 0,25 19-17 0,0 0 17 15,-19-14-16-15,8 3 16 0,11 11-9 0,0 0 9 0,-5-6-9 16,5 6 9-16,0 0-4 0,0 0 4 0,0 0-3 16,2-11 3-16,-2 11-1 0,0 0 1 0,14-10-1 15,14-6 1-15,-28 16 0 0,0 0 0 0,42-19 0 16,20-7 0-16,-62 26 0 0,0 0 0 0,67-31 1 16,4-4-1-16,-71 35 1 0,0 0-1 0,67-39 1 15,7-12-1-15,-74 51 1 0,0 0-1 0,76-55 2 16,0-4-2-16,-76 59 1 0,0 0-1 0,75-60 2 15,-6-8-2-15,-69 68 0 0,0 0 0 0,64-74 1 16,-10-8-1-16,-54 82 1 0,0 0-1 0,50-77 2 0,-13 6-2 16,-37 71 2-16,0 0-2 0,28-66 2 0,-12 9-2 15,-16 57 3-15,0 0-3 0,9-45 3 16,-7 19-3-16,-2 26 5 0,0 0-5 0,-9-9 5 0,-14 14-5 16,23-5 6-16,0 0-6 0,-34 30 6 0,-12 25-6 15,46-55 6-15,0 0-6 0,-51 76 7 0,-9 28-7 16,60-104 7-16,0 0-7 0,-60 111 7 0,6-2-7 15,54-109 4-15,0 0-4 0,-43 104 4 0,19-7-4 0,24-97 0 16,0 0 0-16,-7 88 0 0,12-15 0 0,-5-73-5 16,0 0 5-16,21 62-5 0,12-10 5 0,-33-52-15 15,0 0 15-15,43 41-15 0,4-8 15 0,-47-33-26 0,0 0 26 16,53 24-25-16,6-13 25 0,-59-11-7 0,0 0 7 16,58 0-6-16,0-9 6 0,-58 9-1 0,0 0 1 15,58-19 0-15,-1-7 0 0,-57 26 0 0,0 0 0 16,53-34 1-16,-8-10-1 0,-45 44 2 0,0 0-2 15,37-50 3-15,-12-7-3 0,-25 57 5 0,0 0-5 0,14-54 6 16,-10 6-6-16,-4 48 2 0,0 0-2 0,-7-36 3 16,-7 16-3-16,14 20 1 0,0 0-1 0,-22-1 1 15,-8 16-1-15,30-15 0 0,0 0 0 0,-33 30 0 16,-2 10 0-16,35-40 0 0,0 0 0 0,-34 45 0 16,9 1 0-16,25-46 0 0,0 0 0 0,-15 47 0 15,8-7 0-15,7-40-1 0,0 0 1 0,3 40-1 16,11 3 1-16,-14-43-2 0,0 0 2 0,28 45-2 15,13 0 2-15,-41-45-3 0,0 0 3 0,51 43-2 16,2-8 2-16,-53-35-4 0,0 0 4 0,60 26-3 16,9-9 3-16,-69-17-3 0,0 0 3 0,76 10-2 0,5-6 2 15,-81-4-12-15,0 0 12 0,83-5-11 0,-7-13 11 16,1 1-1206-16</inkml:trace>
  <inkml:trace contextRef="#ctx0" brushRef="#br0" timeOffset="97276.07">28016 16809 1502 0,'0'0'0'0,"0"0"0"0,0 0 0 0,0 0-2 0,0 0 2 15,-11 9-2-15,2-3 2 0,9-6-26 0,0 0 26 16,-17-5-25-16,-17-21 25 0,1 0-1026 0</inkml:trace>
</inkml:ink>
</file>

<file path=ppt/ink/ink24.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2-10-21T06:29:24.500"/>
    </inkml:context>
    <inkml:brush xml:id="br0">
      <inkml:brushProperty name="width" value="0.05292" units="cm"/>
      <inkml:brushProperty name="height" value="0.05292" units="cm"/>
      <inkml:brushProperty name="color" value="#FF0000"/>
    </inkml:brush>
  </inkml:definitions>
  <inkml:trace contextRef="#ctx0" brushRef="#br0">8417 7021 124 0,'0'0'0'0,"0"0"0"16,0 0 0-16,0 0-33 0</inkml:trace>
  <inkml:trace contextRef="#ctx0" brushRef="#br0" timeOffset="2364.1">12310 7035 449 0,'0'0'0'0,"0"0"0"0,0 0 0 0,0 0 5 15,0 0-5-15,-21-26 5 0,16 14-5 0,5 12 28 16,0 0-28-16,-4-11 28 0,-1 3-28 0,5 8 37 16,0 0-37-16,-4-6 37 0,4 6-37 0,0 0 30 0,0 0-30 15,0 0 30-15,-5-10-30 0,5 10 20 0,0 0-20 16,0 0 21-16,0 0-21 0,0 0 16 0,0 0-16 15,0 0 17-15,0 0-17 0,0 0 13 0,0 0-13 16,0 0 14-16,0 0-14 0,0 0 10 0,0 0-10 16,0 0 10-16,0 0-10 0,0 0 6 0,0 0-6 0,0 0 7 15,0 0-7-15,0 0 7 0,0 0-7 0,0 0 7 16,0 0-7-16,0 0 7 0,0 0-7 0,16-5 7 16,17 0-7-16,-33 5 7 0,0 0-7 15,53-4 8-15,7 1-8 0,-60 3 10 0,0 0-10 0,71-7 11 16,3-2-11-16,-74 9 16 0,0 0-16 0,81-8 16 15,0 1-16-15,-81 7 17 0,0 0-17 0,81-6 17 16,1 3-17-16,-82 3 17 0,0 0-17 0,81-2 18 16,-5 0-18-16,-76 2 17 0,0 0-17 0,74-1 17 15,10-6-17-15,-84 7 13 0,0 0-13 0,87-9 13 16,-3 1-13-16,-84 8 10 0,0 0-10 0,83-7 10 0,-2 1-10 16,-81 6 6-16,0 0-6 0,82 0 6 0,8 9-6 15,-90-9 4-15,0 0-4 0,89 7 5 0,-6 2-5 16,-83-9 7-16,0 0-7 0,85 5 7 0,1 2-7 15,-86-7 12-15,0 0-12 0,89 8 12 0,-3 1-12 16,-86-9 14-16,0 0-14 0,87 9 14 0,-3 1-14 16,-84-10 17-16,0 0-17 0,83 9 18 0,11-2-18 15,-94-7 12-15,0 0-12 0,90 8 12 0,-9-8-12 0,-81 0 7 16,0 0-7-16,81 0 8 0,-4-3-8 0,-77 3 6 16,0 0-6-16,78-4 6 0,7 8-6 0,-85-4 4 0,0 0-4 15,81 0 5-15,-9 0-5 0,-72 0 2 0,0 0-2 16,74-4 3-16,2 1-3 0,-76 3 1 0,0 0-1 15,78-2 2-15,-2-1-2 0,-76 3 1 0,0 0-1 16,77-5 1-16,3 1-1 0,-80 4 1 0,0 0-1 16,74-3 1-16,1-1-1 0,-75 4 0 0,0 0 0 15,69-2 0-15,2 1 0 0,-71 1 0 0,0 0 0 16,65 0 1-16,7 3-1 0,-72-3 1 0,0 0-1 0,73 4 1 16,3-8-1-16,-76 4 2 0,0 0-2 0,75-2 2 15,1 4-2-15,-76-2 3 0,0 0-3 0,78 4 4 16,-11 1-4-16,-67-5 3 0,0 0-3 0,69 7 4 15,-2-7-4-15,-67 0 4 0,0 0-4 0,69 3 5 16,-1-1-5-16,-68-2 4 0,0 0-4 0,71 3 4 16,-8 4-4-16,-63-7 3 0,0 0-3 0,67 2 4 15,-3 5-4-15,-64-7 4 0,0 0-4 0,72 3 4 16,1-3-4-16,-73 0 4 0,0 0-4 0,75 0 4 16,-1-3-4-16,-74 3 4 0,0 0-4 0,73 0 4 0,-10 0-4 15,-63 0 2-15,0 0-2 0,62 3 3 0,5-3-3 16,-67 0 2-16,0 0-2 0,69 2 2 0,-2 0-2 15,-67-2 2-15,0 0-2 0,63 5 2 0,-3-1-2 16,-60-4 0-16,0 0 0 0,64 1 1 0,6 3-1 16,-70-4 0-16,0 0 0 0,73 3 1 0,10-3-1 15,-83 0 0-15,0 0 0 0,84 4 1 0,-3-3-1 0,-81-1 3 16,0 0-3-16,75 0 3 0,4 0-3 0,-79 0 5 16,0 0-5-16,78 4 6 0,-1 3-6 0,-77-7 7 15,0 0-7-15,79 1 7 0,-6-1-7 0,-73 0 7 0,0 0-7 16,72 0 8-16,9 2-8 0,-81-2 7 0,0 0-7 15,85 2 8-15,0-2-8 0,-85 0 8 0,0 0-8 16,81 0 8-16,-2 0-8 0,-79 0 8 0,0 0-8 16,76 0 8-16,5 0-8 0,-81 0 8 0,0 0-8 15,87 3 8-15,-5-3-8 0,-82 0 6 0,0 0-6 0,82 4 7 16,-1-4-7-16,-81 0 6 0,0 0-6 0,86 0 7 16,8 0-7-16,-94 0 5 0,0 0-5 0,95 0 6 15,-2 0-6-15,-93 0 7 0,0 0-7 0,89 0 7 16,-1-7-7-16,-88 7 7 0,0 0-7 0,88-5 8 15,2 1-8-15,-90 4 7 0,0 0-7 0,90-3 8 16,-4-2-8-16,-86 5 6 0,0 0-6 0,85-4 7 16,3-3-7-16,-88 7 9 0,0 0-9 0,87-1 10 15,-6-3-10-15,-81 4 9 0,0 0-9 0,81 0 10 16,0 0-10-16,-81 0 9 0,0 0-9 0,83-3 10 0,3-3-10 16,-86 6 9-16,0 0-9 0,87-6 9 0,-6 0-9 15,-81 6 8-15,0 0-8 0,79-8 9 0,6-6-9 16,-85 14 8-16,0 0-8 0,85-14 9 0,-2 2-9 15,-83 12 8-15,0 0-8 0,82-19 9 0,-4-2-9 16,-78 21 7-16,0 0-7 0,79-24 7 0,13 7-7 16,-92 17 3-16,0 0-3 0,90-16 4 0,-9 4-4 15,-81 12 2-15,0 0-2 0,78-11 2 0,-8 3-2 0,-70 8 0 16,0 0 0-16,67-9 1 0,-3 0-1 0,-64 9 0 16,0 0 0-16,63-6 1 0,-4 2-1 0,-59 4 0 15,0 0 0-15,54-2 1 0,-4-1-1 0,-50 3 1 16,0 0-1-16,42-5 2 0,-10 1-2 0,-32 4 3 0,0 0-3 15,33-3 3-15,11-1-3 0,-44 4 4 0,0 0-4 16,39-3 4-16,-12 1-4 0,-27 2 5 0,0 0-5 16,16 0 5-16,-1 0-5 0,-15 0 3 0,0 0-3 15,11 0 4-15,-2 0-4 0,-9 0 2 0,0 0-2 16,7 0 2-16,-7 0-2 0,0 0 1 0,0 0-1 0,0 0 1 16,7 0-1-16,-7 0 1 0,0 0-1 0,0 0 1 15,7 0-1-15,-7 0 0 0,0 0 0 0,0 0 1 16,7 0-1-16,-7 0 0 0,0 0 0 0,0 0 1 15,7 0-1-15,-7 0 0 0,0 0 0 0,0 0 1 16,0 0-1-16,0 0 0 0,0 0 0 0,7 0 0 16,-7 0 0-16,0 0 0 0,0 0 0 0,0 0 0 15,0 0 0-15,0 0 0 0,0 0 0 0,7 0 0 16,-7 0 0-16,0 0 0 0,0 0 0 0,0 0 0 16,0 0 0-16,0 0 0 0,0 0 0 0,0 0 0 0,0 0 0 15,0 0 0-15,0 0 0 0,0 0 0 0,0 0 0 16,0 0 0-16,0 0 0 0,0 0 0 0,0 0 0 15,0 0 0-15,0 0 0 0,0 0 0 0,0 0 0 16,0 0 0-16,0 0 0 0,0 0 0 0,0 0 0 16,0 0 0-16,0 0 0 0,0 0 0 0,7 0 0 15,-7 0 0-15,0 0 0 0,0 0 0 0,0 0 0 16,0 0 0-16,0 0 0 0,0 0 0 0,0 0 0 0,0 0 0 16,0 0 0-16,0 0 0 0,0 0 0 0,0 0 0 15,0 0 0-15,0 0 0 0,0 0 0 0,0 0 0 16,0 0 0-16,0 0 0 0,0 0 0 0,0 0 0 0,0 0 0 15,0 0 0-15,0 0 0 0,0 0 0 0,0 0 0 16,0 0 0-16,0 0 0 0,0 0 0 0,0 0 0 16,0 0 0-16,0 0 0 0,0 0 0 0,0 0 0 15,0 0 0-15,0 0 0 0,0 0-1 0,0 0 1 16,0 0 0-16,0 0 0 0,0 0-1 0,0 0 1 0,0 0-1 16,0 0 1-16,0 0-2 0,0 0 2 0,0 0-1 15,0 0 1-15,0 0-2 0,0 0 2 0,0 0-2 16,0 0 2-16,0 0-2 0,0 0 2 0,0 0-2 15,0 0 2-15,0 0-2 0,0 0 2 0,0 0-2 16,0 0 2-16,0 0-2 0,0 0 2 0,0 0-1 16,0 0 1-16,0 0-2 0,0 0 2 0,0 0-2 15,0 0 2-15,0 0-2 0,0 0 2 0,0 0-2 16,0 0 2-16,0 0-3 0,0 0 3 0,0 0-2 16,-17 5 2-16,17-5-6 0,0 0 6 0,-39 4-5 15,-25-4 5-15,-1-4-1188 0</inkml:trace>
  <inkml:trace contextRef="#ctx0" brushRef="#br0" timeOffset="5097.83">18290 16567 1043 0,'0'0'0'16,"0"0"0"-16,0 0 0 0,0 0 46 0,0 0-46 16,0 0 46-16,0 0-46 0,0 0 110 0,0 0-110 15,0 0 110-15,0 0-110 0,0 0 79 0,0 0-79 16,0 0 80-16,0 0-80 0,0 0 43 0,0 0-43 15,0 0 44-15,0 0-44 0,0 0 25 0,0 0-25 0,0 0 26 16,0 0-26-16,0 0 19 0,0 0-19 0,0 0 19 16,0 0-19-16,0 0 11 0,0 0-11 0,5 20 11 15,-5 27-11-15,0-47 7 0,0 0-7 0,-3 57 7 16,-8 0-7-16,11-57 3 0,0 0-3 0,-11 59 3 16,3 2-3-16,8-61 1 0,0 0-1 0,-6 64 1 15,-1 2-1-15,7-66 0 0,0 0 0 0,-9 67 0 16,-1 2 0-16,10-69 0 0,0 0 0 0,-13 57 0 15,10-27 0-15,3-30 0 0,0 0 0 0,-4 24 1 0,1 5-1 16,3-29 1-16,0 0-1 0,-9 28 2 16,6-14-2-16,3-14 2 0,0 0-2 0,0 7 3 0,0-7-3 15,0 0 1-15,0 0-1 0,3 7 2 0,-3-7-2 16,0 0 0-16,0 0 0 0,-9-12 0 0,4-23 0 16,1 0-1250-16</inkml:trace>
  <inkml:trace contextRef="#ctx0" brushRef="#br0" timeOffset="5530.68">18168 16615 1345 0,'0'0'0'0,"0"0"0"0,7 4 0 0,-7-4-3 0,0 0 3 16,14 3-3-16,7 0 3 0,-21-3-7 0,0 0 7 15,30 2-7-15,9-2 7 0,-39 0 0 0,0 0 0 0,41 0 0 16,10 2 0-16,-51-2 5 0,0 0-5 0,56 5 6 16,13 6-6-16,-69-11 23 0,0 0-23 0,65 17 23 15,1 9-23-15,-66-26 40 0,0 0-40 0,54 34 40 16,-4 4-40-16,-50-38 32 0,0 0-32 0,35 40 32 16,-12-5-32-16,-23-35 24 0,0 0-24 0,14 38 24 15,-5 10-24-15,-9-48 18 0,0 0-18 0,-5 52 18 16,-8 5-18-16,13-57 14 0,0 0-14 0,-30 58 15 15,-12-1-15-15,42-57 14 0,0 0-14 0,-49 52 15 16,-4-7-15-16,53-45 16 0,0 0-16 0,-52 43 17 16,8-3-17-16,44-40 20 0,0 0-20 0,-40 34 21 15,3-4-21-15,37-30 25 0,0 0-25 0,-30 22 25 0,5-6-25 16,25-16 25-16,0 0-25 0,-18 10 26 0,-3-1-26 16,21-9 22-16,0 0-22 0,-16 7 23 0,2-4-23 15,14-3 18-15,0 0-18 0,-16-5 19 0,-7-9-19 16,23 14 6-16,0 0-6 0,-12-24 6 0,19-16-6 15,2 0-1393-15</inkml:trace>
  <inkml:trace contextRef="#ctx0" brushRef="#br0" timeOffset="6647.68">19281 16608 1535 0,'0'0'0'0,"0"0"0"16,5 7 0-16,-5-7-1 0,0 0 1 0,0 0-1 15,0 0 1-15,0 0-5 0,0 0 5 0,0 0-5 16,0 0 5-16,0 0 3 0,0 0-3 0,-7 7 3 16,7-7-3-16,0 0 8 0,0 0-8 0,-16 29 8 15,-17 23-8-15,33-52 16 0,0 0-16 0,-39 63 17 16,-1 6-17-16,40-69 20 0,0 0-20 0,-37 74 21 15,3 2-21-15,34-76 14 0,0 0-14 0,-28 78 14 16,5-7-14-16,23-71 12 0,0 0-12 0,-18 54 12 16,6-23-12-16,12-31 9 0,0 0-9 0,-9 23 9 15,2-8-9-15,7-15 8 0,0 0-8 0,-4 11 8 16,4-5-8-16,0-6 8 0,0 0-8 0,0 0 8 0,-5 9-8 16,5-9 11-16,0 0-11 0,0 0 11 0,-3 7-11 15,3-7 14-15,0 0-14 0,5-10 14 0,11-25-14 16,-16 35 19-16,0 0-19 0,19-54 20 0,8-25-20 15,-27 79 24-15,0 0-24 0,35-90 24 0,16-2-24 0,-51 92 27 16,0 0-27-16,55-99 28 0,-2-6-28 0,-53 105 27 16,0 0-27-16,54-97 27 0,-2 26-27 0,-52 71 21 15,0 0-21-15,52-54 22 0,1 18-22 0,-53 36 21 16,0 0-21-16,53-21 22 0,0 18-22 0,-53 3 17 0,0 0-17 16,48 14 18-16,-6 12-18 0,-42-26 7 0,0 0-7 15,32 45 7-15,-16 17-7 0,-16-62 2 0,0 0-2 16,3 73 2-16,-10 3-2 0,7-76 0 0,0 0 0 15,-21 76 1-15,-16-9-1 0,37-67 0 0,0 0 0 16,-53 63 0-16,-12-6 0 0,65-57-2 0,0 0 2 0,-64 46-2 16,3-14 2-16,61-32-6 0,0 0 6 0,-55 19-6 15,9-12 6-15,46-7-11 0,0 0 11 0,-41-9-10 16,1-14 10-16,40 23-11 0,0 0 11 0,-32-29-11 16,11-2 11-16,21 31-6 0,0 0 6 0,-12-33-5 15,10 2 5-15,2 31-2 0,0 0 2 0,5-31-1 16,8-2 1-16,-13 33 0 0,0 0 0 0,14-28 0 15,-6 13 0-15,-8 15 0 0,0 0 0 0,9-4 1 16,5 9-1-16,-14-5 2 0,0 0-2 0,22 18 3 16,8 13-3-16,-30-31 5 0,0 0-5 0,33 40 5 15,1 6-5-15,-34-46 5 0,0 0-5 0,37 49 5 0,1-3-5 16,-38-46 1-16,0 0-1 0,45 42 2 0,2-4-2 16,-47-38 0-16,0 0 0 0,57 29 0 0,10-8 0 15,-67-21 0-15,0 0 0 0,68 9 0 0,1-13 0 16,-69 4-1-16,0 0 1 0,71-12 0 0,1-7 0 15,-72 19-1-15,0 0 1 0,71-26 0 0,-6-7 0 16,-65 33 0-16,0 0 0 0,65-43 0 0,-1-14 0 16,-64 57 0-16,0 0 0 0,58-61 0 0,-11-3 0 0,-47 64 0 15,0 0 0-15,43-58 0 0,-8 9 0 0,-35 49 2 16,0 0-2-16,25-40 2 0,-15 11-2 0,-10 29 5 16,0 0-5-16,6-21 5 0,-1 13-5 0,-5 8 7 0,0 0-7 15,0 0 7-15,0 0-7 0,0 0 7 0,0 0-7 16,-5 3 8-16,-15 19-8 0,20-22 5 0,0 0-5 15,-24 33 6-15,-8 19-6 0,32-52 1 0,0 0-1 16,-28 64 1-16,1 11-1 0,27-75 0 0,0 0 0 16,-17 79 0-16,2 3 0 0,15-82-5 0,0 0 5 15,-3 78-4-15,10-14 4 0,-7-64-13 0,0 0 13 16,14 51-13-16,2-18 13 0,-16-33-19 0,0 0 19 0,28 21-18 16,18-9 18-16,-46-12-20 0,0 0 20 0,55 2-19 15,-4-14 19-15,-51 12-19 0,0 0 19 0,53-23-19 16,5-13 19-16,-58 36-5 0,0 0 5 0,56-47-5 15,3-10 5-15,-59 57 0 0,0 0 0 0,47-66 0 16,-11-3 0-16,-36 69 4 0,0 0-4 0,24-66 5 16,-10 9-5-16,-14 57 15 0,0 0-15 0,2-55 15 15,-14 1-15-15,12 54 21 0,0 0-21 0,-36-50 22 16,-13 5-22-16,49 45 21 0,0 0-21 0,-60-43 22 0,-9 7-22 16,69 36 18-16,0 0-18 0,-67-28 18 0,0 9-18 15,67 19 3-15,0 0-3 0,-61-12 4 0,9 8-4 16,52 4-2-16,0 0 2 0,-40 0-1 0,13 2 1 15,1 0-1533-15</inkml:trace>
  <inkml:trace contextRef="#ctx0" brushRef="#br0" timeOffset="6947.69">21350 16636 1569 0,'0'0'0'16,"0"0"0"-16,-7 5 0 0,7-5-1 0,0 0 1 16,0 0 0-16,-7 5 0 0,7-5 0 0,0 0 0 0,0 0 1 15,0 0-1-15,0 0 14 0,0 0-14 0,-18 16 15 16,-8 18-15-16,26-34 23 0,0 0-23 0,-37 42 24 16,-4 8-24-16,41-50 21 0,0 0-21 0,-44 57 22 15,4 11-22-15,40-68 18 0,0 0-18 0,-43 74 18 16,-4 11-18-16,47-85 13 0,0 0-13 0,-43 85 13 15,5-6-13-15,38-79 5 0,0 0-5 0,-34 75 6 16,1-9-6-16,33-66 0 0,0 0 0 0,-25 53 1 16,7-16-1-16,18-37-2 0,0 0 2 0,-5 24-1 15,7-10 1-15,-1-1-1260 0</inkml:trace>
  <inkml:trace contextRef="#ctx0" brushRef="#br0" timeOffset="7314.11">21343 16525 1211 0,'0'0'0'0,"0"0"0"0,0 0 0 0,0 0 3 16,0 0-3-16,0 0 4 0,0 0-4 0,0 0 12 15,0 0-12-15,11 0 13 0,19 5-13 0,-30-5 23 0,0 0-23 16,37 9 24-16,0 3-24 0,-37-12 18 0,0 0-18 15,37 16 19-15,3 10-19 0,-40-26 29 0,0 0-29 16,43 31 29-16,4 2-29 0,-47-33 19 0,0 0-19 16,43 31 20-16,-13-4-20 0,-30-27 12 0,0 0-12 15,17 25 13-15,-4-3-13 0,-13-22 9 0,0 0-9 0,10 23 10 16,-10-1-10-16,0-22 9 0,0 0-9 0,-12 23 10 16,-22 3-10-16,34-26 9 0,0 0-9 0,-44 20 9 15,-7-9-9-15,51-11 7 0,0 0-7 0,-53 3 7 16,-2-4-7-16,55 1 7 0,0 0-7 0,-49-2 8 15,9 4-8-15,40-2 10 0,0 0-10 0,-29 1 10 16,17 1-10-16,12-2 12 0,0 0-12 0,0 0 12 16,0 0-12-16,0 0 11 0,0 0-11 0,12 10 12 15,29 4-12-15,-1 0-1141 0</inkml:trace>
  <inkml:trace contextRef="#ctx0" brushRef="#br0" timeOffset="7649.03">23174 16622 1804 0,'0'0'0'0,"0"0"0"0,0 0 0 0,0 0 0 0,0 0 0 15,0 0 1-15,5 7-1 0,-5-7 28 0,0 0-28 16,18-5 29-16,17-7-29 0,-35 12 78 0,0 0-78 16,46-12 79-16,3 3-79 0,-49 9 69 0,0 0-69 0,55-9 69 15,3 2-69-15,-58 7 43 0,0 0-43 16,69-3 44-16,9 6-44 0,-78-3 21 0,0 0-21 0,79 9 21 16,-7 1-21-16,-72-10 8 0,0 0-8 0,73 14 9 15,-4-2-9-15,-69-12 2 0,0 0-2 0,63 7 2 16,-5-3-2-16,-58-4 0 0,0 0 0 0,46 0 0 15,-19-4 0-15,-1 1-1671 0</inkml:trace>
  <inkml:trace contextRef="#ctx0" brushRef="#br0" timeOffset="7930.71">23419 16484 1569 0,'0'0'0'0,"0"0"0"0,0 0 0 16,0 0 1-16,0 0-1 0,0 0 1 0,0 8-1 16,0-8 3-16,0 0-3 0,2 12 3 0,0 14-3 15,-2-26 23-15,0 0-23 0,3 37 23 0,3 8-23 16,-6-45 19-16,0 0-19 0,-6 50 20 0,-6 7-20 0,12-57 21 16,0 0-21-16,-21 62 22 0,-13 7-22 0,34-69 21 15,0 0-21-15,-39 75 22 0,-3 6-22 0,42-81 16 16,0 0-16-16,-48 82 16 0,4-8-16 0,44-74 4 0,0 0-4 15,-37 66 5-15,4-7-5 0,33-59 0 0,0 0 0 16,-28 45 1-16,10-14-1 0,0 0-1283 0</inkml:trace>
  <inkml:trace contextRef="#ctx0" brushRef="#br0" timeOffset="8498.42">24174 16636 1390 0,'0'0'0'0,"9"2"0"15,14 1 0-15,-23-3 0 0,0 0 0 0,25 4 1 16,-4-3-1-16,-21-1 0 0,0 0 0 0,14 2 1 16,-5 1-1-16,-9-3 14 0,0 0-14 0,5 13 15 15,-3 11-15-15,-2-24 17 0,0 0-17 0,-9 38 17 0,-14 10-17 16,23-48 23-16,0 0-23 0,-39 59 23 0,-17 5-23 15,56-64 17-15,0 0-17 0,-69 69 17 0,-10 8-17 16,79-77 14-16,0 0-14 0,-78 77 14 0,4 0-14 16,74-77 9-16,0 0-9 0,-69 67 9 0,6-10-9 15,63-57 6-15,0 0-6 0,-57 47 7 0,11-14-7 16,46-33 2-16,0 0-2 0,-33 24 3 0,13-10-3 0,20-14 1 16,0 0-1-16,-9 7 2 0,9-7-2 15,0 0 3-15,0 0-3 0,2-9 4 0,14-13-4 0,-16 22 5 16,0 0-5-16,27-32 5 0,10-7-5 0,-37 39 7 15,0 0-7-15,42-49 8 0,11-8-8 0,-53 57 9 0,0 0-9 16,60-64 10-16,9-14-10 0,-69 78 15 0,0 0-15 16,79-81 16-16,11 0-16 0,-90 81 16 0,0 0-16 15,95-84 17-15,-5 3-17 0,-90 81 16 0,0 0-16 16,90-71 17-16,-3 18-17 0,-87 53 16 0,0 0-16 0,74-37 17 16,-21 22-17-16,-53 15 14 0,0 0-14 0,42 7 15 15,-9 24-15-15,-33-31 13 0,0 0-13 0,25 45 13 16,-13 10-13-16,-12-55 8 0,0 0-8 0,2 62 9 15,-7 4-9-15,5-66 5 0,0 0-5 0,-12 69 5 16,-6 9-5-16,18-78 3 0,0 0-3 0,-21 83 3 16,0-1-3-16,21-82 1 0,0 0-1 0,-18 76 2 15,6-9-2-15,12-67 0 0,0 0 0 0,-13 63 1 16,4-6-1-16,9-57 0 0,0 0 0 0,-7 41 0 16,0-13 0-16,7-28-3 0,0 0 3 0,-3 17-3 15,1-5 3-15,2-12-11 0,0 0 11 0,0 0-11 0,-12-24 11 16,1 0-1326-16</inkml:trace>
  <inkml:trace contextRef="#ctx0" brushRef="#br0" timeOffset="9380.96">24045 16987 998 0,'0'0'0'0,"0"0"0"0,-8-7 0 16,8 7 3-16,0 0-3 0,-8-5 4 0,8 5-4 0,0 0 4 15,0 0-4-15,16-3 5 0,21-6-5 0,-37 9 39 16,0 0-39-16,50-4 40 0,10 10-40 0,-60-6 65 15,0 0-65-15,63 7 65 0,10 3-65 0,-73-10 64 0,0 0-64 16,81 12 65-16,12-2-65 0,-93-10 56 16,0 0-56-16,99 7 57 0,-9-5-57 0,-90-2 27 0,0 0-27 15,92-3 28-15,6-6-28 0,-98 9 9 0,0 0-9 16,96-12 9-16,-17 0-9 0,-79 12 2 0,0 0-2 16,71-12 3-16,-11-2-3 0,-60 14 1 0,0 0-1 0,49-12 1 15,-17 3-1-15,-32 9 0 0,0 0 0 0,24-7 1 16,-8 2-1-16,-16 5 1 0,0 0-1 0,11-4 1 15,-11 4-1-15,0 0 1 0,0 0-1 0,5-3 2 16,-5 3-2-16,0 0 3 0,0 0-3 0,0 0 4 16,-14 3-4-16,14-3 5 0,0 0-5 0,-19 11 6 15,-10 4-6-15,29-15 7 0,0 0-7 0,-30 21 8 16,6 3-8-16,24-24 5 0,0 0-5 0,-23 28 5 16,0 5-5-16,23-33 2 0,0 0-2 0,-21 33 2 15,3 2-2-15,18-35 0 0,0 0 0 0,-16 34 1 0,2-1-1 16,14-33 0-16,0 0 0 0,-19 29 1 0,-2-4-1 15,21-25 1-15,0 0-1 0,-18 19 1 0,11-9-1 16,7-10 2-16,0 0-2 0,-2 7 2 0,2-7-2 16,0 0 4-16,0 0-4 0,0 0 4 0,7 0-4 15,-7 0 6-15,0 0-6 0,16-17 6 0,7-18-6 16,-23 35 8-16,0 0-8 0,28-47 9 0,7-13-9 16,-35 60 6-16,0 0-6 0,45-68 7 0,11-3-7 15,-56 71 9-15,0 0-9 0,65-65 10 0,8 7-10 0,-73 58 18 16,0 0-18-16,72-48 18 0,-5 10-18 0,-67 38 13 15,0 0-13-15,48-29 13 0,-13 13-13 0,-35 16 9 16,0 0-9-16,26-7 9 0,-5 9-9 0,-21-2 11 0,0 0-11 16,18 10 12-16,-4 7-12 0,-14-17 10 0,0 0-10 15,5 33 11-15,-6 17-11 0,1-50 11 0,0 0-11 16,-16 59 12-16,-16 0-12 0,32-59 11 0,0 0-11 16,-35 56 11-16,5-3-11 0,30-53 7 0,0 0-7 0,-25 47 8 15,7-11-8-15,18-36 4 0,0 0-4 0,-17 28 4 16,3-9-4-16,14-19 0 0,0 0 0 15,-11 12 0-15,8-3 0 0,3-9 0 0,0 0 0 0,0 0 0 16,3 8 0-16,-3-8-2 0,0 0 2 0,0 0-2 16,0 0 2-16,0 0-5 0,0 0 5 0,7 7-5 15,-7-7 5-15,0 0-5 0,0 0 5 0,0 0-5 16,11 9 5-16,-11-9-4 0,0 0 4 0,7 7-3 16,-7-7 3-16,0 0-2 0,0 0 2 0,12 12-2 15,-3 2 2-15,-9-14-1 0,0 0 1 0,5 19-1 16,-3 3 1-16,-2-22-1 0,0 0 1 0,-3 26 0 15,-13 2 0-15,16-28 0 0,0 0 0 0,-25 24 0 0,-9-8 0 16,34-16 0-16,0 0 0 0,-40 10 0 0,-8 2 0 16,48-12 0-16,0 0 0 0,-49 12 0 0,-1 1 0 15,50-13 0-15,0 0 0 0,-44 12 0 0,-1-2 0 16,45-10 0-16,0 0 0 0,-50 9 1 0,-5-4-1 16,55-5 0-16,0 0 0 0,-54 0 1 0,1-9-1 15,53 9-2-15,0 0 2 0,-44-15-2 0,17-10 2 0,1 1-1311 16</inkml:trace>
  <inkml:trace contextRef="#ctx0" brushRef="#br0" timeOffset="9730.85">26086 16788 1255 0,'0'0'0'0,"0"0"0"15,20 14 0-15,-20-14 0 0,0 0 0 0,15 12 0 16,-4-5 0-16,-11-7-4 0,0 0 4 0,0 0-3 16,11 9 3-16,-11-9 5 0,0 0-5 0,3 7 5 15,-5 8-5-15,2-15 14 0,0 0-14 0,-10 26 14 16,-13 10-14-16,23-36 22 0,0 0-22 0,-32 44 23 16,-5 8-23-16,37-52 25 0,0 0-25 0,-41 57 25 15,-1 0-25-15,42-57 23 0,0 0-23 0,-35 52 23 16,8-12-23-16,27-40 22 0,0 0-22 0,-14 27 23 15,7-8-23-15,7-19 20 0,0 0-20 0,7 18 21 0,11 2-21 16,-18-20 19-16,0 0-19 0,32 23 19 0,12-6-19 16,-44-17 20-16,0 0-20 0,51 11 20 0,4-10-20 15,-55-1 19-15,0 0-19 0,67-7 19 0,16-10-19 16,-83 17 11-16,0 0-11 0,86-31 11 0,-8-16-11 16,1 2-1179-16</inkml:trace>
  <inkml:trace contextRef="#ctx0" brushRef="#br0" timeOffset="10481.86">18935 18053 1984 0,'0'0'0'0,"0"0"32"0,0 0-32 16,0 0 33-16,0 0-33 0,0 0 8 0,0 0-8 15,0 0 8-15,0 0-8 0,0 0 4 0,0 0-4 16,0 0 4-16,4 23-4 0,-4-23 4 0,0 0-4 0,2 34 4 15,5 18-4-15,-7-52 5 0,0 0-5 16,9 54 6-16,3-7-6 0,-12-47 5 0,0 0-5 0,21 39 6 16,11-2-6-16,-32-37 5 0,0 0-5 0,32 27 5 15,-4-11-5-15,-28-16 5 0,0 0-5 0,32 7 6 16,10-5-6-16,-42-2 8 16,0 0-8-16,46-9 9 0,1-12-9 0,-47 21 12 0,0 0-12 0,46-29 12 15,-5-11-12-15,-41 40 12 0,0 0-12 0,40-45 12 16,-3-7-12-16,-37 52 13 0,0 0-13 0,36-55 13 15,-8-8-13-15,-28 63 14 0,0 0-14 0,26-69 14 16,1-3-14-16,-27 72 14 0,0 0-14 0,23-71 15 0,-4 12-15 16,-19 59 13-16,0 0-13 0,12-47 13 0,-12 18-13 15,0 29 8-15,0 0-8 0,-3-21 9 0,-6 9-9 16,9 12 3-16,0 0-3 0,-10-9 4 0,-8 4-4 16,18 5 1-16,0 0-1 0,-12-2 2 0,12 2-2 15,0 0-1684-15</inkml:trace>
  <inkml:trace contextRef="#ctx0" brushRef="#br0" timeOffset="11064.69">19951 17839 1934 0,'0'0'0'0,"0"0"42"0,0 0-42 15,-7 5 43-15,4 5-43 0,3-10 6 0,0 0-6 0,-18 24 6 16,-12 20-6-16,30-44 1 0,0 0-1 0,-37 48 1 16,-5 8-1-16,42-56 0 0,0 0 0 0,-44 57 1 15,-2 0-1-15,46-57 0 0,0 0 0 0,-43 53 1 16,5-6-1-16,38-47 1 0,0 0-1 0,-27 33 1 16,10-16-1-16,17-17 1 0,0 0-1 0,-9 11 1 15,9-11-1-15,0 0 2 0,0 0-2 0,0 0 3 16,0 0-3-16,0 0 5 0,0 0-5 0,14-21 5 15,7-22-5-15,-21 43 7 0,0 0-7 0,28-56 7 16,8-13-7-16,-36 69 9 0,0 0-9 0,37-73 10 0,3-1-10 16,-40 74 11-16,0 0-11 0,41-62 11 0,-4 15-11 15,-37 47 18-15,0 0-18 0,32-35 19 0,-6 11-19 16,-26 24 24-16,0 0-24 0,25-15 24 0,-6 9-24 16,-19 6 22-16,0 0-22 0,21 6 23 0,2 9-23 15,-23-15 21-15,0 0-21 0,28 28 21 0,4 15-21 16,-32-43 17-16,0 0-17 0,32 50 17 0,-4 0-17 15,-28-50 12-15,0 0-12 0,25 54 13 0,-2 1-13 16,-23-55 11-16,0 0-11 0,19 45 11 0,-5-19-11 0,-14-26 4 16,0 0-4-16,13 18 5 0,-5-4-5 15,-8-14 4-15,0 0-4 0,9 10 5 0,-5-5-5 0,-4-5 4 16,0 0-4-16,0 0 5 0,10 9-5 0,-10-9 6 16,0 0-6-16,13-11 6 0,10-23-6 0,-23 34 8 0,0 0-8 15,26-50 8-15,4-11-8 0,-30 61 8 0,0 0-8 16,27-64 9-16,-5 2-9 0,-22 62 7 0,0 0-7 15,25-57 7-15,-2 8-7 0,-23 49 6 0,0 0-6 0,18-40 6 16,-8 7-6-16,-10 33 0 0,0 0 0 0,7-26 0 16,0 7 0-16,0-1-1785 0</inkml:trace>
  <inkml:trace contextRef="#ctx0" brushRef="#br0" timeOffset="11297.68">20641 17825 1657 0,'0'0'0'0,"0"0"33"0,0 0-33 0,0 0 34 0,0 0-34 15,0 0 9-15,0 0-9 0,0 0 10 0,0 0-10 16,0 0 9-16,0 0-9 0,-11 1 10 0,-1 15-10 16,12-16 11-16,0 0-11 0,-21 35 11 0,-11 13-11 15,32-48 14-15,0 0-14 0,-35 56 14 0,1 6-14 16,34-62 8-16,0 0-8 0,-37 67 8 0,4 3-8 15,33-70 1-15,0 0-1 0,-28 57 1 0,6-18-1 16,22-39-5-16,0 0 5 0,-14 26-4 0,7-12 4 0,0 0-1306 16</inkml:trace>
  <inkml:trace contextRef="#ctx0" brushRef="#br0" timeOffset="11830.72">20999 17762 1513 0,'2'14'0'0,"-2"-14"9"0,0 0-9 0,2 61 9 16,-6 20-9-16,4-81 1 0,0 0-1 0,-7 78 2 15,-5-7-2-15,12-71-5 0,0 0 5 0,-11 61-4 16,8-15 4-16,3-46-21 0,0 0 21 0,-2 31-20 15,2-13 20-15,0-18-20 0,0 0 20 0,0 10-19 16,0-1 19-16,0-9-14 0,0 0 14 0,0 0-13 16,12-2 13-16,-12 2-3 0,0 0 3 0,13-17-2 0,4-16 2 15,-17 33 0-15,0 0 0 0,23-47 1 0,0-13-1 16,-23 60 7-16,0 0-7 0,32-64 7 0,7 0-7 16,-39 64 18-16,0 0-18 0,42-58 18 0,4 7-18 15,-46 51 33-15,0 0-33 0,46-44 33 0,-4 13-33 16,-42 31 35-16,0 0-35 0,37-21 35 0,-5 14-35 15,-32 7 41-15,0 0-41 0,24 2 41 0,-4 7-41 16,-20-9 35-16,0 0-35 0,19 24 35 0,-1 18-35 0,-18-42 31 16,0 0-31-16,16 48 31 0,-9 4-31 15,-7-52 21-15,0 0-21 0,5 50 21 0,0-5-21 0,-5-45 16 16,0 0-16-16,6 35 17 0,-1-16-17 0,-5-19 13 0,0 0-13 16,4 12 14-16,-3-3-14 0,-1-9 13 0,0 0-13 15,2 6 14-15,-2-6-14 0,0 0 10 0,0 0-10 16,4 7 11-16,-4-7-11 0,0 0 8 0,0 0-8 15,8-3 8-15,10-9-8 0,-18 12 5 0,0 0-5 16,25-24 6-16,-1-16-6 0,-24 40-2 0,0 0 2 0,23-42-2 16,-7 9 2-16,0-1-1431 0</inkml:trace>
  <inkml:trace contextRef="#ctx0" brushRef="#br0" timeOffset="11996.68">21691 17823 1178 0,'12'-7'0'0,"-12"7"26"0,0 0-26 0,39-17 26 16,-6 6-26-16,-33 11 24 0,0 0-24 0,28-1 24 15,-1 6-24-15,-27-5 22 0,0 0-22 0,26 12 23 16,-6 5-23-16,-20-17 30 0,0 0-30 0,16 26 30 16,0 16-30-16,-16-42 32 0,0 0-32 0,15 38 32 15,-6-16-32-15,-9-22 30 0,0 0-30 0,4 14 31 0,-3 0-31 16,-1-14 21-16,0 0-21 0,2 17 22 0,2 4-22 16,-4-21 13-16,0 0-13 0,3 19 13 0,1-3-13 15,-4-16 7-15,0 0-7 0,2 10 8 0,-2-10-8 16,0 0-1134-16</inkml:trace>
  <inkml:trace contextRef="#ctx0" brushRef="#br0" timeOffset="12630.85">23693 17852 1682 0,'0'0'0'0,"0"0"11"0,0 0-11 0,-16 7 11 15,-20 12-11-15,36-19 1 0,0 0-1 0,-45 32 2 16,-14 14-2-16,59-46-6 0,0 0 6 0,-60 57-5 15,2 7 5-15,58-64-2 0,0 0 2 0,-55 64-1 16,-1-3 1-16,56-61 0 0,0 0 0 0,-49 57 0 16,13-10 0-16,36-47 1 0,0 0-1 0,-24 34 1 15,10-13-1-15,14-21 5 0,0 0-5 0,-9 14 5 16,7-7-5-16,2-7 13 0,0 0-13 0,0 0 13 0,0 0-13 16,0 0 20-16,0 0-20 0,0 0 20 0,14-21-20 15,-14 21 20-15,0 0-20 0,18-31 21 0,-1-12-21 16,-17 43 22-16,0 0-22 0,20-50 22 0,-6-6-22 15,-14 56 16-15,0 0-16 0,12-55 17 0,-1 8-17 16,-11 47 12-16,0 0-12 0,10-38 12 0,3 12-12 16,-13 26 9-16,0 0-9 0,12-19 9 0,0 4-9 15,-12 15 6-15,0 0-6 0,13-18 7 0,10-3-7 16,-23 21 3-16,0 0-3 0,28-27 3 0,2-3-3 0,-30 30 4 16,0 0-4-16,35-29 4 0,2 5-4 0,-37 24 6 15,0 0-6-15,46-21 6 0,14 0-6 0,-60 21 6 0,0 0-6 16,67-15 7-16,5 8-7 0,-72 7 8 0,0 0-8 15,78-2 9-15,7 4-9 0,-85-2 8 0,0 0-8 16,88 5 9-16,11 2-9 0,-99-7 10 0,0 0-10 16,95 7 10-16,-16 0-10 0,-79-7 11 0,0 0-11 0,71 8 12 15,-8 3-12-15,-63-11 13 0,0 0-13 0,55 12 13 16,-18 0-13-16,-37-12 9 0,0 0-9 0,30 12 9 16,-5 0-9-16,-25-12 1 0,0 0-1 0,19 12 2 15,-7 0-2-15,-12-12 0 0,0 0 0 0,-3 12 0 16,-20 2 0-16,0 0-1521 0</inkml:trace>
  <inkml:trace contextRef="#ctx0" brushRef="#br0" timeOffset="12915.55">23828 17776 1867 0,'0'0'0'16,"0"0"33"-16,0 0-33 0,16 30 34 0,-5 20-34 16,-11-50 0-16,0 0 0 0,7 57 0 0,-5 0 0 15,-2-57 1-15,0 0-1 0,-2 61 2 0,-3 1-2 0,5-62 4 16,0 0-4-16,-6 62 5 0,3-3-5 0,3-59 11 16,0 0-11-16,-4 59 11 0,1-2-11 0,3-57 18 15,0 0-18-15,-4 52 19 0,1-10-19 0,3-42 17 0,0 0-17 16,-7 32 17-16,-6 1-17 0,13-33 13 0,0 0-13 15,-14 30 13-15,0-6-13 0,14-24 2 0,0 0-2 16,-14 17 3-16,-2-8-3 0,0 0-1493 0</inkml:trace>
  <inkml:trace contextRef="#ctx0" brushRef="#br0" timeOffset="13515.75">24574 18100 1267 0,'-31'38'0'16,"31"-38"4"-16,0 0-4 0,-60 67 4 0,-2 8-4 0,62-75-2 16,0 0 2-16,-56 69-1 0,10-12 1 0,46-57 0 15,0 0 0-15,-34 45 0 0,11-10 0 0,23-35 0 16,0 0 0-16,-16 24 1 0,9-8-1 0,7-16 4 0,0 0-4 15,-1 10 5-15,-1-1-5 0,2-9 13 0,0 0-13 16,0 0 14-16,19-4-14 0,-19 4 19 0,0 0-19 16,21-19 19-16,9-15-19 0,-30 34 29 0,0 0-29 0,37-45 29 15,4-9-29-15,-41 54 43 0,0 0-43 0,44-61 44 16,5-3-44-16,-49 64 47 0,0 0-47 0,52-59 47 16,-7 13-47-16,-45 46 42 0,0 0-42 0,36-35 42 15,-22 14-42-15,-14 21 47 0,0 0-47 0,7-10 48 16,-7 10-48-16,0 0 51 0,0 0-51 0,0 0 52 15,0 0-52-15,0 0 46 0,0 0-46 0,7 12 47 16,0 4-47-16,-7-16 41 0,0 0-41 0,5 33 41 16,-5 22-41-16,0-55 28 0,0 0-28 0,0 62 29 15,0-3-29-15,0-59 17 0,0 0-17 0,4 52 17 16,3-10-17-16,-7-42 10 0,0 0-10 0,9 29 10 16,0-7-10-16,-9-22 4 0,0 0-4 0,5 16 5 0,-3-7-5 15,-2-9 1-15,0 0-1 0,0 0 1 0,5 7-1 16,-5-7-1-16,0 0 1 0,-4-14 0 0,-13-21 0 15,-1 2-1563-15</inkml:trace>
  <inkml:trace contextRef="#ctx0" brushRef="#br0" timeOffset="14149.59">24377 18171 1467 0,'0'0'0'0,"0"0"44"16,0 0-44-16,25-9 45 0,33-12-45 0,-58 21 24 15,0 0-24-15,69-19 24 0,5 9-24 0,-74 10 12 16,0 0-12-16,76-7 13 0,-1 2-13 0,-75 5 20 0,0 0-20 15,82-5 21-15,-5 0-21 0,-77 5 30 0,0 0-30 16,74-7 30-16,-8-4-30 0,-66 11 33 0,0 0-33 16,52-10 33-16,-11 1-33 0,-41 9 37 0,0 0-37 15,30-5 38-15,-11 3-38 0,-19 2 30 0,0 0-30 16,11-1 30-16,-11 1-30 0,0 0 25 0,0 0-25 0,0 0 25 16,-21 24-25-16,21-24 19 0,0 0-19 0,-25 31 20 15,-5 7-20-15,30-38 10 0,0 0-10 0,-37 42 10 16,-7-4-10-16,44-38 3 0,0 0-3 0,-41 36 3 15,13-7-3-15,28-29 0 0,0 0 0 0,-28 26 1 16,9-5-1-16,19-21-1 0,0 0 1 0,-15 17 0 16,7-6 0-16,8-11-1 0,0 0 1 0,-2 7-1 15,2-7 1-15,0 0-2 0,0 0 2 0,0 0-1 16,0 7 1-16,0-7-1 0,0 0 1 0,0 0-1 16,12-18 1-16,-12 18 0 0,0 0 0 0,21-26 0 0,8-7 0 15,-29 33 1-15,0 0-1 0,35-41 1 0,14-11-1 16,-49 52 5-16,0 0-5 0,58-59 6 0,10-7-6 15,-68 66 12-15,0 0-12 0,63-58 12 0,-14 16-12 16,-49 42 16-16,0 0-16 0,36-26 17 0,-19 17-17 16,-17 9 13-16,0 0-13 0,9 4 14 0,-4 11-14 15,-5-15 12-15,0 0-12 0,-7 35 13 0,-7 24-13 16,14-59 8-16,0 0-8 0,-17 66 8 0,-3-1-8 16,20-65 5-16,0 0-5 0,-14 63 5 0,11-1-5 0,3-62 2 15,0 0-2-15,8 57 2 0,19-7-2 0,-27-50 1 16,0 0-1-16,28 42 1 0,2-9-1 0,-30-33 0 0,0 0 0 15,25 26 1-15,-11-9-1 0,-14-17 0 16,0 0 0-16,9 12 0 0,-6-3 0 0,-3-9 0 0,0 0 0 16,4 7 1-16,-4 1-1 0,0-8 0 0,0 0 0 15,-11 14 1-15,-14 5-1 0,25-19 0 0,0 0 0 16,-33 18 1-16,-4-5-1 0,37-13 0 0,0 0 0 0,-37 13 1 16,5-1-1-16,32-12 0 0,0 0 0 0,-35 10 0 15,-4-5 0-15,39-5-1 0,0 0 1 0,-39 4-1 16,2-4 1-16,37 0-4 0,0 0 4 0,-26-11-3 15,13-16 3-15,1-1-1582 0</inkml:trace>
  <inkml:trace contextRef="#ctx0" brushRef="#br0" timeOffset="14415.85">25871 17974 1819 0,'2'12'0'16,"-2"-12"9"-16,0 0-9 0,-6 55 10 0,-15 13-10 15,21-68-2-15,0 0 2 0,-24 65-1 0,2-8 1 16,22-57 1-16,0 0-1 0,-14 58 1 0,4 0-1 16,10-58 9-16,0 0-9 0,-6 58 10 0,6-8-10 0,0-50 21 15,0 0-21-15,6 52 22 0,11 3-22 0,-17-55 28 16,0 0-28-16,27 50 29 0,12-8-29 0,-39-42 26 15,0 0-26-15,47 31 26 0,11-9-26 0,-58-22 7 16,0 0-7-16,62 12 8 0,3-12-8 0,2 0-1458 0</inkml:trace>
  <inkml:trace contextRef="#ctx0" brushRef="#br0" timeOffset="14647.82">26656 18199 1546 0,'0'0'0'0,"0"0"63"0,0 0-63 0,-9 5 64 15,-3 9-64-15,12-14 29 0,0 0-29 0,-14 24 29 16,0 10-29-16,14-34 28 0,0 0-28 0,-13 42 29 16,-1 8-29-16,14-50 39 0,0 0-39 0,-12 54 40 15,6 1-40-15,6-55 44 0,0 0-44 0,-1 57 44 16,2-3-44-16,-1-54 48 0,0 0-48 0,4 43 48 16,1-10-48-16,-5-33 39 0,0 0-39 0,7 23 39 15,2-4-39-15,-9-19 30 0,0 0-30 0,21 19 30 0,20 3-30 16,-41-22 22-16,0 0-22 0,49 16 23 15,9-13-23-15,1 1-1616 0</inkml:trace>
  <inkml:trace contextRef="#ctx0" brushRef="#br0" timeOffset="14822.55">26469 18252 1901 0,'19'14'0'0,"-19"-14"49"0,0 0-49 16,60 38 49-16,16 2-49 0,-76-40 0 0,0 0 0 15,80 31 0-15,-3-14 0 0,-1 1-1440 0</inkml:trace>
  <inkml:trace contextRef="#ctx0" brushRef="#br0" timeOffset="14998.73">26695 18034 1975 0,'67'21'0'0,"-67"-21"-3"0,0 0 3 0,99 12-2 16,28-22 2-16,0-1-1418 0</inkml:trace>
  <inkml:trace contextRef="#ctx0" brushRef="#br0" timeOffset="17031.9">18226 16407 1099 0,'0'0'0'0,"0"0"0"0,0 0 0 16,0 0 13-16,0 0-13 0,-24-12 13 0,-8-21-13 15,32 33 7-15,0 0-7 0,-53-41 8 0,-34-8-8 16,87 49 7-16,0 0-7 0,-107-38 7 0,-17 14-7 0,124 24-1 15,0 0 1-15,-125-12 0 0,21 10 0 16,104 2-1-16,0 0 1 0,-102 7-1 0,3 5 1 0,99-12-7 16,0 0 7-16,-88 18-6 0,8 2 6 0,80-20-12 15,0 0 12-15,-68 28-11 0,13 5 11 0,55-33-18 0,0 0 18 16,-41 42-17-16,1 9 17 0,40-51-17 0,0 0 17 16,-32 70-16-16,0 20 16 0,32-90-4 0,0 0 4 15,-24 100-3-15,8 4 3 0,16-104 0 0,0 0 0 16,-16 114 1-16,5 16-1 0,11-130 7 0,0 0-7 0,-9 140 7 15,8 9-7-15,1-149 25 0,0 0-25 0,5 149 26 16,9-6-26-16,-14-143 35 0,0 0-35 16,20 137 35-16,10-7-35 0,-30-130 42 0,0 0-42 0,33 116 43 15,1-14-43-15,-34-102 39 0,0 0-39 0,33 93 40 16,2-11-40-16,-35-82 33 0,0 0-33 0,32 69 34 16,-5-15-34-16,-27-54 45 0,0 0-45 0,26 55 45 15,11 7-45-15,-37-62 46 0,0 0-46 0,41 59 46 16,-4-10-46-16,-37-49 41 0,0 0-41 0,38 39 41 15,0-8-41-15,-38-31 41 0,0 0-41 0,42 21 41 16,5-5-41-16,-47-16 40 0,0 0-40 0,55 8 40 16,3-6-40-16,-58-2 40 0,0 0-40 0,64-5 40 15,-1-7-40-15,-63 12 34 0,0 0-34 0,59-10 34 0,-5 1-34 16,-54 9 36-16,0 0-36 0,44-5 36 0,-14-1-36 16,-30 6 40-16,0 0-40 0,20-5 40 0,-8 0-40 15,-12 5 37-15,0 0-37 0,7-2 38 0,-7 2-38 16,0 0 29-16,0 0-29 0,-12-7 30 0,-22-12-30 15,34 19 22-15,0 0-22 0,-58-32 23 0,-32-22-23 16,-2 0-1674-16</inkml:trace>
  <inkml:trace contextRef="#ctx0" brushRef="#br0" timeOffset="63490.04">20569 9137 102 0,'0'0'0'0,"0"0"0"16,0 0 0-16,0 0 1 0,0 0-1 0,0 0 1 15,0 0-1-15,0 0 2 0,0 0-2 0,0 0 3 16,0 0-3-16,0 0 8 0,0 0-8 0,0 0 9 16,0 0-9-16,0 0 19 0,0 0-19 0,0 0 20 0,0 0-20 15,0 0 18-15,0 0-18 0,0 0 19 0,0 0-19 16,0 0 23-16,0 0-23 0,0 0 24 0,0 0-24 16,0 0 24-16,0 0-24 0,0 0 24 0,0 0-24 15,0 0 24-15,0 0-24 0,0 0 24 0,0 0-24 16,0 0 21-16,0 0-21 0,0 0 22 0,0 0-22 15,0 0 14-15,0 0-14 0,0 0 14 0,0 0-14 16,0 0 8-16,0 0-8 0,0 0 9 0,0 0-9 0,0 0 4 16,0 0-4-16,0 0 4 0,0 0-4 0,0 0 1 15,0 0-1-15,0 0 2 0,0 0-2 0,0 0 0 16,0 0 0-16,0 0 0 0,0 0 0 0,0 0 0 0,0 0 0 16,0 0 0-16,0 0 0 0,0 0-2 0,0 0 2 15,0 0-1-15,0 0 1 0,0 0-271 0</inkml:trace>
  <inkml:trace contextRef="#ctx0" brushRef="#br0" timeOffset="65412.62">5103 9849 102 0,'0'0'0'15,"0"0"0"-15,0 0 0 0,0 0 0 16,0 0 0-16,0 0 0 0,0 0 0 0,0 0-17 0</inkml:trace>
  <inkml:trace contextRef="#ctx0" brushRef="#br0" timeOffset="65771.81">5154 9856 113 0,'0'0'0'0,"0"0"0"16,0 0 0-16,0 0 1 0,0 0-1 0,0 0 1 15,0 0-1-15,0 0 1 0,0 0-1 0,0 0 2 16,0 0-2-16,0 0 1 0,0 0-1 0,0 0 2 16,0 0-2-16,0 0 1 0,0 0-1 0,0 0 2 15,0 0-2-15,0 0 1 0,0 0-1 0,0 0 2 16,0 0-2-16,0 0 1 0,0 0-1 0,0 0 1 16,0 0-1-16,0 0 2 0,0 0-2 0,0 0 3 0,0 0-3 15,0 0 9-15,0 0-9 0,0 0 9 0,0 0-9 16,0 0 20-16,0 0-20 0,0 0 20 0,0 0-20 15,0 0 29-15,0 0-29 0,0 0 29 0,0 0-29 16,0 0 29-16,0 0-29 0,0 0 30 0,0 0-30 16,0 0 28-16,0 0-28 0,0 0 29 0,0 0-29 15,0 0 26-15,0 0-26 0,0 0 27 0,0 0-27 16,0 0 20-16,0 0-20 0,0 0 21 0,0 0-21 0,0 0 17 16,0 0-17-16,0 0 17 0,0 0-17 0,0 0 14 15,0 0-14-15,0 0 14 0,0 0-14 0,0 0 12 16,0 0-12-16,0 0 12 0,0 0-12 0,0 0 9 0,0 0-9 15,0 0 10-15,0 0-10 0,0 0-364 0</inkml:trace>
  <inkml:trace contextRef="#ctx0" brushRef="#br0" timeOffset="70031.67">14857 10068 124 0,'0'0'0'0,"0"0"0"16,0 0 0-16,0 0 3 0,0 0-3 0,0 0 3 15,0 0-3-15,0 0 5 0,0 0-5 0,0 0 5 16,0 0-5-16,0 0 7 0,0 0-7 0,0 0 7 15,0 0-7-15,0 0 6 0,0 0-6 0,0 0 7 16,0 0-7-16,0 0 5 0,0 0-5 0,0 0 6 0,0 0-6 16,0 0 5-16,0 0-5 0,0 0 6 0,0 0-6 15,0 0 4-15,0 0-4 0,0 0 5 0,0 0-5 16,0 0 4-16,0 0-4 0,0 0 4 0,0 0-4 16,0 0 4-16,0 0-4 0,0 0 4 0,0 0-4 0,0 0 6 15,0 0-6-15,0 0 6 0,0 0-6 16,0 0 9-16,0 0-9 0,0 0 9 0,20 0-9 0,-20 0 11 15,0 0-11-15,21-7 12 0,0 2-12 0,-21 5 13 16,0 0-13-16,25-1 13 0,-2-3-13 0,-23 4 9 0,0 0-9 16,23-2 9-16,-2 1-9 0,-21 1 7 0,0 0-7 15,17-2 7-15,6 0-7 0,-23 2 1 0,0 0-1 16,23-2 2-16,4 4-2 0,-27-2 0 0,0 0 0 16,23 2 1-16,-11-2-1 0,-12 0 0 0,0 0 0 15,14 0 0-15,9 0 0 0,-23 0-1 0,0 0 1 0,23 0 0 16,0 2 0-16,-23-2-1 0,0 0 1 0,23 1 0 15,-2 1 0-15,-21-2 0 0,0 0 0 0,23 4 0 16,9-4 0-16,-32 0 3 0,0 0-3 0,28 5 3 16,-2 2-3-16,-26-7 11 0,0 0-11 0,29 3 11 15,4-5-11-15,-33 2 19 0,0 0-19 0,34 0 20 16,-4 4-20-16,-30-4 16 0,0 0-16 0,28 3 17 16,7 1-17-16,-35-4 20 0,0 0-20 0,32 2 21 15,-6-4-21-15,-26 2 21 0,0 0-21 0,27 0 22 16,6-4-22-16,-33 4 22 0,0 0-22 0,35-1 23 15,-3-1-23-15,-32 2 21 0,0 0-21 0,25-2 21 0,-6 0-21 16,-19 2 17-16,0 0-17 0,22-1 18 0,7-5-18 16,-29 6 16-16,0 0-16 0,29-5 17 15,-5 4-17-15,-24 1 14 0,0 0-14 0,25 0 14 0,2 3-14 16,-27-3 12-16,0 0-12 0,30 0 13 0,7-3-13 16,-37 3 17-16,0 0-17 0,35-4 17 0,-3 2-17 15,-32 2 19-15,0 0-19 0,30-1 19 0,3-3-19 16,-33 4 21-16,0 0-21 0,32-2 21 0,-6 2-21 0,-26 0 20 15,0 0-20-15,29 0 20 0,2 0-20 0,-31 0 21 16,0 0-21-16,29-3 22 0,6-2-22 0,-35 5 19 16,0 0-19-16,35-4 20 0,-8 1-20 0,-27 3 16 15,0 0-16-15,31 0 17 0,6 0-17 0,-37 0 14 0,0 0-14 16,37-2 14-16,-5-3-14 0,-32 5 10 0,0 0-10 16,30-5 11-16,2 1-11 0,-32 4 8 0,0 0-8 15,33-1 8-15,6-1-8 0,-39 2 9 0,0 0-9 16,34-2 9-16,-4 2-9 0,-30 0 6 0,0 0-6 0,31 0 6 15,5 0-6-15,-36 0 4 0,0 0-4 0,39 0 4 16,3 0-4-16,-42 0 3 0,0 0-3 0,46-5 3 16,0 1-3-16,-46 4 2 0,0 0-2 0,44-1 3 15,-11-1-3-15,-33 2 3 0,0 0-3 0,34 0 3 16,6-5-3-16,-40 5 5 0,0 0-5 0,39-2 6 16,-4 0-6-16,-35 2 6 0,0 0-6 0,37-1 7 15,7-5-7-15,-44 6 8 0,0 0-8 0,50-7 9 16,-4 1-9-16,-46 6 7 0,0 0-7 0,46-4 8 15,-6 2-8-15,-40 2 6 0,0 0-6 0,41-1 7 16,1 1-7-16,-42 0 6 0,0 0-6 0,42 0 7 0,-1 0-7 16,-41 0 4-16,0 0-4 0,41 0 4 0,-1 0-4 15,-40 0 2-15,0 0-2 0,41 0 3 0,5 0-3 16,-46 0 1-16,0 0-1 0,44 0 2 0,-4 0-2 16,-40 0 0-16,0 0 0 0,41 0 1 0,1 0-1 15,-42 0 0-15,0 0 0 0,44 0 1 0,-3 0-1 16,-41 0 0-16,0 0 0 0,40 1 0 0,3 1 0 15,-43-2 0-15,0 0 0 0,47 2 0 0,4-4 0 0,-51 2-1 16,0 0 1-16,50 0 0 0,-6 9 0 0,-44-9 0 16,0 0 0-16,37 3 0 0,-2-1 0 0,-35-2 0 15,0 0 0-15,32 0 0 0,10 0 0 0,-42 0 1 0,0 0-1 16,48 2 1-16,-6-1-1 0,-42-1 2 0,0 0-2 16,44 0 3-16,6-3-3 0,-50 3 3 0,0 0-3 15,49-2 4-15,-5 4-4 0,-44-2 4 0,0 0-4 16,44 2 5-16,0-1-5 0,-44-1 4 0,0 0-4 0,41 4 5 15,-11-4-5-15,-30 0 5 0,0 0-5 0,32 2 5 16,5-1-5-16,-37-1 5 0,0 0-5 0,40 0 5 16,-1 0-5-16,-39 0 4 0,0 0-4 0,37 0 5 15,-9 0-5-15,-28 0 5 0,0 0-5 0,32 2 5 16,3 0-5-16,-35-2 3 0,0 0-3 0,32 2 4 16,-7 1-4-16,-25-3 2 0,0 0-2 0,21-3 2 15,0-1-2-15,-21 4 1 0,0 0-1 0,23-2 1 16,-5 4-1-16,-18-2 1 0,0 0-1 0,19 4 1 15,2-1-1-15,-21-3 0 0,0 0 0 0,23-3 1 0,0-1-1 16,-23 4 1-16,0 0-1 0,21-2 1 16,1 2-1-16,-22 0 1 0,0 0-1 0,21 0 1 0,5 0-1 15,-26 0 1-15,0 0-1 0,27 0 2 0,-6 0-2 16,-21 0 2-16,0 0-2 0,25 0 2 0,6 0-2 16,-31 0 3-16,0 0-3 0,32 0 3 0,-11-1-3 15,-21 1 4-15,0 0-4 0,20-2 4 0,1-2-4 16,-21 4 3-16,0 0-3 0,24-1 4 0,6-5-4 15,-30 6 3-15,0 0-3 0,29-5 3 0,-8 2-3 0,-21 3 4 16,0 0-4-16,21-4 5 0,4 3-5 0,-25 1 4 16,0 0-4-16,28-6 5 0,7 3-5 0,-35 3 5 15,0 0-5-15,34-2 5 0,-8 1-5 0,-26 1 3 0,0 0-3 16,23 0 4-16,4-6-4 0,-27 6 2 0,0 0-2 16,30-3 3-16,0-1-3 0,-30 4 4 0,0 0-4 15,26 0 4-15,-5-3-4 0,-21 3 4 0,0 0-4 16,18-2 5-16,5-1-5 0,-23 3 6 0,0 0-6 0,21-4 7 15,-2 4-7-15,-19 0 7 0,0 0-7 0,14-5 8 16,4 2-8-16,-18 3 9 0,0 0-9 0,12-4 9 16,1 1-9-16,-13 3 12 0,0 0-12 0,10-2 13 15,-3 0-13-15,-7 2 12 0,0 0-12 0,9-1 12 16,7-3-12-16,-16 4 13 0,0 0-13 0,18-7 14 16,-4 5-14-16,-14 2 12 0,0 0-12 0,16-1 12 15,5-1-12-15,-21 2 9 0,0 0-9 0,23-7 10 16,-4 2-10-16,-19 5 9 0,0 0-9 0,20-4 9 15,3-1-9-15,-23 5 8 0,0 0-8 0,21-7 9 16,-4 2-9-16,-17 5 7 0,0 0-7 0,16-3 7 16,4-1-7-16,-20 4 7 0,0 0-7 0,21-2 7 0,-5 1-7 15,-16 1 5-15,0 0-5 0,17-2 6 0,6 0-6 16,-23 2 5-16,0 0-5 0,21-1 5 0,-3 1-5 16,-18 0 3-16,0 0-3 0,14-4 3 0,6 2-3 15,-20 2 4-15,0 0-4 0,19-3 4 0,-3-1-4 16,-16 4 2-16,0 0-2 0,21-3 2 0,11-1-2 15,-32 4 1-15,0 0-1 0,26-3 1 0,-3 1-1 16,-23 2 1-16,0 0-1 0,20-3 1 0,2 1-1 0,-22 2 1 16,0 0-1-16,23-2 1 0,-1-1-1 0,-22 3 0 15,0 0 0-15,22-2 1 0,5 2-1 0,-27 0 0 16,0 0 0-16,25 0 0 0,-4 0 0 0,-21 0 0 0,0 0 0 16,19 0 0-16,-1 0 0 0,-18 0 0 0,0 0 0 15,12 0 0-15,1 0 0 0,-13 0 0 0,0 0 0 16,10 0 0-16,-1 0 0 0,-9 0 0 0,0 0 0 15,9 0 0-15,0 0 0 0,-9 0-1 0,0 0 1 16,12 0 0-16,2 0 0 0,-14 0-1 0,0 0 1 0,14 0 0 16,0 0 0-16,-14 0-1 0,0 0 1 0,13 0 0 15,-3 0 0-15,-10 0 0 0,0 0 0 0,13 0 0 16,1 0 0-16,-14 0 0 0,0 0 0 0,17 0 0 16,-6 0 0-16,-11 0 0 0,0 0 0 0,9 0 0 15,0 0 0-15,-9 0 0 0,0 0 0 0,12 0 0 16,-3-3 0-16,-9 3 0 0,0 0 0 0,14-4 0 15,3 1 0-15,-17 3 0 0,0 0 0 0,16 0 0 16,0 0 0-16,-16 0-1 0,0 0 1 0,9 0 0 16,-4 0 0-16,-5 0-1 0,0 0 1 0,0 0 0 15,11 0 0-15,-11 0-1 0,0 0 1 0,0 0 0 16,9 0 0-16,-9 0-1 0,0 0 1 0,0 0 0 0,0 0 0 16,0 0-1-16,0 0 1 0,0 0 0 0,7 0 0 15,-7 0-1-15,0 0 1 0,0 0 0 0,0 0 0 16,0 0 0-16,0 0 0 0,0 0 0 0,0 0 0 15,0 0 0-15,0 0 0 0,0 0 0 0,0 0 0 16,0 0 0-16,0 0 0 0,7 0 0 0,-7 0 0 0,0 0 0 16,0 0 0-16,0 0 0 0,0 0 0 0,0 0 0 15,0 0 0-15,0 0 0 0,0 0 0 0,0 0 0 16,0 0 0-16,0 0 0 0,0 0 0 0,0 0 0 16,0 0 0-16,0 0 0 0,0 0 0 0,0 0 0 0,0 0 0 15,7 0 0-15,-7 0 0 0,0 0 0 0,0 0 0 16,0 0 0-16,0 0 0 0,0 0 0 0,0 0 0 15,0 0 0-15,0 0 0 0,0 0 0 0,0 0 0 16,0 0 0-16,0 0 0 0,0 0 0 0,0 0 0 0,0 0 1 16,0 0-1-16,0 0 0 0,0 0 0 0,0 0 1 15,0 0-1-15,0 0 0 0,0 0 0 0,9 0 1 16,-9 0-1-16,0 0 0 0,0 0 0 0,0 0 1 16,0 0-1-16,0 0 0 0,0 0 0 0,0 0 1 15,0 0-1-15,0 0 0 0,0 0 0 0,0 0 0 16,0 0 0-16,0 0 0 0,0 0 0 0,0 0 0 15,0 0 0-15,0 0 0 0,0 0 0 0,0 0 0 16,0 0 0-16,0 0 0 0,0 0 0 0,0 0 0 16,0 0 0-16,0 0-1 0,0 0 1 0,0 0 0 0,0 0 0 15,0 0-1-15,0 0 1 0,0 0 0 0,0 0 0 16,0 0-1-16,0 0 1 0,0 0 0 0,0 0 0 16,0 0-1-16,0 0 1 0,0 0-1 0,0 0 1 15,0 0-2-15,0 0 2 0,0 0-1 0,0 0 1 16,0 0-2-16,0 0 2 0,0 0-2 0,0 0 2 15,0 0-2-15,0 0 2 0,0 0-2 0,0 0 2 16,0 0-1-16,0 0 1 0,0 0-1 0,0 0 1 0,0 0-1 16,0 0 1-16,0 0-1 0,0 0 1 0,0 0-1 15,0 0 1-15,0 0-1 0,0 0 1 0,0 0-1 16,0 0 1-16,0 0-1 0,0 0 1 0,0 0-3 16,0 0 3-16,0 0-2 0,0 0 2 0,0 0-4 0,0 0 4 15,0 0-3-15,0 0 3 0,0 0-5 0,0 0 5 16,0 0-4-16,0 0 4 0,0 0-7 0,0 0 7 15,5 7-6-15,-5 8 6 0,0 1-1141 0</inkml:trace>
  <inkml:trace contextRef="#ctx0" brushRef="#br0" timeOffset="72647.8">6946 10870 337 0,'0'0'0'0,"0"0"0"0,0 0 0 0,0 0 10 0,0 0-10 15,0 0 10-15,0 0-10 0,0 0 38 0,0 0-38 16,0 0 39-16,0 0-39 0,0 0 44 0,0 0-44 16,0 0 45-16,0 0-45 0,0 0 34 0,0 0-34 15,0 0 35-15,0 0-35 0,0 0 27 0,0 0-27 0,0 0 28 16,0 0-28-16,0 0 20 0,0 0-20 0,0 0 21 16,0 0-21-16,0 0 22 0,0 0-22 0,0 0 23 15,0 0-23-15,0 0 23 0,0 0-23 0,0 0 23 16,0 0-23-16,0 0 28 0,0 0-28 0,0 0 29 15,0 0-29-15,0 0 28 0,0 0-28 0,0 0 28 16,0 0-28-16,0 0 24 0,0 0-24 0,0 0 24 16,9 17-24-16,-9-17 24 0,0 0-24 0,9 3 24 15,1-3-24-15,-10 0 26 0,0 0-26 0,16 4 26 16,7 1-26-16,-23-5 18 0,0 0-18 0,28 4 19 16,2-3-19-16,-30-1 13 0,0 0-13 0,29 4 14 0,6-1-14 15,-35-3 7-15,0 0-7 0,33 4 7 0,-3-1-7 16,-30-3 6-16,0 0-6 0,27 5 7 0,5-1-7 15,-32-4 7-15,0 0-7 0,31 0 7 0,6 0-7 16,-37 0 7-16,0 0-7 0,37 0 8 0,-1 8-8 16,-36-8 8-16,0 0-8 0,37 4 8 0,7-2-8 15,-44-2 9-15,0 0-9 0,49 0 10 0,1 0-10 16,-50 0 9-16,0 0-9 0,54 3 10 0,1 4-10 0,-55-7 9 16,0 0-9-16,53 3 9 0,3-3-9 0,-56 0 9 15,0 0-9-15,59-3 9 0,4 0-9 0,-63 3 10 16,0 0-10-16,62-9 10 0,-4 2-10 0,-58 7 11 0,0 0-11 15,49-5 12-15,3 1-12 0,-52 4 13 0,0 0-13 16,49-3 13-16,0-2-13 0,-49 5 12 0,0 0-12 16,55-9 12-16,3 2-12 0,-58 7 9 0,0 0-9 15,58-5 10-15,1 1-10 0,-59 4 7 0,0 0-7 16,54-3 8-16,1-2-8 0,-55 5 6 0,0 0-6 0,49-4 6 16,6-6-6-16,-55 10 2 0,0 0-2 0,58-9 2 15,-3-3-2-15,-55 12 1 0,0 0-1 0,51-9 2 16,-1 1-2-16,-50 8 1 0,0 0-1 0,47-4 1 15,-1-1-1-15,-46 5 1 0,0 0-1 0,44-2 2 16,-3 1-2-16,-41 1 1 0,0 0-1 0,38 0 2 16,-2-4-2-16,-36 4 1 0,0 0-1 0,39-5 2 15,6 2-2-15,-45 3 1 0,0 0-1 0,43 0 1 16,-3-4-1-16,-40 4 2 0,0 0-2 0,39 0 3 16,-7 4-3-16,-32-4 2 0,0 0-2 0,28 1 3 15,-1-1-3-15,-27 0 4 0,0 0-4 0,23-1 4 0,-2-3-4 16,-21 4 4-16,0 0-4 0,19-7 4 0,-1 6-4 15,-18 1 4-15,0 0-4 0,17 0 5 0,1 1-5 16,-18-1 5-16,0 0-5 0,14 0 5 0,0-1-5 16,-14 1 5-16,0 0-5 0,13 0 6 0,-5-4-6 15,-8 4 5-15,0 0-5 0,7 0 5 0,0-3-5 16,-7 3 4-16,0 0-4 0,9-2 4 0,-9 2-4 0,0 0 4 16,0 0-4-16,7-4 5 0,-7 4-5 0,0 0 4 15,0 0-4-15,0 0 4 0,7 0-4 0,-7 0 5 16,0 0-5-16,0 0 6 0,0 0-6 0,0 0 7 0,0 0-7 15,0 0 7-15,9 0-7 0,-9 0 8 0,0 0-8 16,0 0 8-16,0 0-8 0,0 0 8 0,0 0-8 16,0 0 8-16,0 0-8 0,0 0 8 0,0 0-8 15,0 0 8-15,0 0-8 0,0 0 8 0,0 0-8 16,0 0 8-16,0 0-8 0,0 0 7 0,0 0-7 0,6 0 7 16,-6 0-7-16,0 0 5 0,0 0-5 0,0 0 6 15,0 0-6-15,0 0 6 0,0 0-6 0,0 0 6 16,0 0-6-16,0 0 6 0,0 0-6 0,0 0 6 15,0 0-6-15,0 0 5 0,0 0-5 0,0 0 5 16,0 0-5-16,0 0 3 0,0 0-3 0,0 0 4 16,0 0-4-16,0 0 2 0,0 0-2 0,0 0 3 15,0 0-3-15,0 0 1 0,0 0-1 0,0 0 2 16,0 0-2-16,0 0 1 0,0 0-1 0,0 0 2 16,0 0-2-16,0 0 1 0,0 0-1 0,0 0 1 15,0 0-1-15,0 0 1 0,0 0-1 0,0 0 1 0,0 0-1 16,0 0 1-16,0 0-1 0,0 0 1 0,0 0-1 15,0 0 1-15,0 0-1 0,0 0 2 0,0 0-2 16,0 0 2-16,0 0-2 0,0 0 2 0,0 0-2 16,0 0 3-16,0 0-3 0,0 0 4 0,0 0-4 15,0 0 4-15,0 0-4 0,0 0 5 0,0 0-5 16,0 0 5-16,0 0-5 0,0 0 6 0,0 0-6 0,0 0 4 16,0 0-4-16,0 0 5 0,0 0-5 15,0 0 5-15,0 0-5 0,5 0 5 0,-5 0-5 0,0 0 4 16,0 0-4-16,0 0 5 0,0 0-5 0,0 0 2 0,0 0-2 15,0 0 2-15,0 0-2 0,0 0 1 0,0 0-1 16,0 0 1-16,0 0-1 0,0 0 0 0,0 0 0 16,0 0 1-16,0 0-1 0,0 0 0 0,0 0 0 15,0 0 1-15,0 0-1 0,0 0 0 0,0 0 0 16,0 0 1-16,0 0-1 0,0 0 1 0,0 0-1 0,0 0 1 16,0 0-1-16,0 0 1 0,0 0-1 0,0 0 2 15,0 0-2-15,0 0 2 0,0 0-2 0,0 0 2 16,0 0-2-16,0 0 2 0,0 0-2 0,0 0 2 15,0 0-2-15,0 0 3 0,0 0-3 0,0 0 3 16,0 0-3-16,0 0 2 0,0 0-2 0,0 0 2 16,0 0-2-16,0 0 1 0,0 0-1 0,0 0 1 15,0 0-1-15,0 0 1 0,0 0-1 0,0 0 1 16,0 0-1-16,0 0 0 0,0 0 0 0,0 0 1 16,0 0-1-16,0 0 0 0,0 0 0 0,0 0 1 15,0 0-1-15,0 0 0 0,0 0 0 0,0 0 0 16,0 0 0-16,0 0 0 0,0 0 0 0,0 0 0 0,0 0 0 15,0 0 0-15,0 0 0 0,0 0 0 0,0 0 0 16,0 0 0-16,0 0 0 0,0 0 0 0,0 0 0 16,0 0 0-16,0 0 0 0,0 0 0 0,0 0 0 15,0 0 0-15,0 0 0 0,0 0 1 0,0 0-1 16,0 0 0-16,0 0 0 0,0 0 1 0,0 0-1 0,0 0 0 16,0 0 0-16,0 0 0 0,0 0 0 15,0 0 0-15,0 0 0 0,0 0 0 0,0 0 0 0,0 0-3 16,0 0 3-16,0 0-3 0,0 0 3 0,0 0-18 15,0 0 18-15,0 0-17 0,0 0 17 0,0 0-1240 16</inkml:trace>
</inkml:ink>
</file>

<file path=ppt/ink/ink25.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2-10-21T06:31:29.700"/>
    </inkml:context>
    <inkml:brush xml:id="br0">
      <inkml:brushProperty name="width" value="0.05292" units="cm"/>
      <inkml:brushProperty name="height" value="0.05292" units="cm"/>
      <inkml:brushProperty name="color" value="#FF0000"/>
    </inkml:brush>
  </inkml:definitions>
  <inkml:trace contextRef="#ctx0" brushRef="#br0">6685 11771 135 0,'0'0'0'0,"0"0"0"0,0 0 0 16,0 0 1-16,0 0-1 0,0 0 1 0,0 0-1 16,0 0 7-16,0 0-7 0,23 2 8 0,-2-4-8 15,-21 2 20-15,0 0-20 0,23-5 20 0,9 3-20 0,-32 2 24 16,0 0-24-16,32-1 24 0,-1-3-24 0,-31 4 21 15,0 0-21-15,39-3 21 0,7-3-21 0,-46 6 17 0,0 0-17 16,49-6 17-16,6-1-17 0,-55 7 20 0,0 0-20 16,64-7 21-16,-1 0-21 0,-63 7 24 0,0 0-24 15,64-5 24-15,3-1-24 0,-67 6 22 0,0 0-22 16,72-5 22-16,6-3-22 0,-78 8 33 0,0 0-33 16,84-11 33-16,12-1-33 0,-96 12 36 0,0 0-36 15,98-12 37-15,1 3-37 0,-99 9 30 0,0 0-30 0,101-5 30 16,-6-4-30-16,-95 9 18 0,0 0-18 15,90-6 19-15,-5-1-19 0,-85 7 13 0,0 0-13 0,82-7 13 16,3 0-13-16,-85 7 7 0,0 0-7 0,83-7 8 16,2 2-8-16,-85 5 7 0,0 0-7 0,77-4 7 15,4-3-7-15,-81 7 11 0,0 0-11 0,85-5 11 16,-4 3-11-16,-81 2 14 0,0 0-14 0,78-1 15 16,-8 1-15-16,-70 0 20 0,0 0-20 0,69 0 20 15,0-2-20-15,-69 2 20 0,0 0-20 0,71-4 20 16,-3 4-20-16,-68 0 21 0,0 0-21 0,60 0 22 0,-3 2-22 15,-57-2 22-15,0 0-22 0,54 2 23 0,5-4-23 16,-59 2 25-16,0 0-25 0,51-5 26 0,-7 2-26 16,-44 3 27-16,0 0-27 0,35-2 28 0,-3 2-28 15,-32 0 29-15,0 0-29 0,28 0 30 0,-7 0-30 16,-21 0 23-16,0 0-23 0,16 0 23 0,-4 0-23 16,-12 0 20-16,0 0-20 0,6 0 21 0,-6 0-21 15,0 0 17-15,0 0-17 0,0 0 17 0,0 0-17 0,0 0 10 16,0 0-10-16,0 0 11 0,0 0-11 0,0 0 8 15,0 0-8-15,0 0 8 0,0 0-8 0,0 0 5 16,0 0-5-16,0 0 5 0,3 10-5 0,-3-10 2 0,0 0-2 16,0 12 2-16,-5 13-2 0,5-25 1 0,0 0-1 15,-16 39 1-15,-12 10-1 0,0-1-914 0</inkml:trace>
  <inkml:trace contextRef="#ctx0" brushRef="#br0" timeOffset="18308.93">3948 14161 135 0,'0'0'0'0,"0"0"0"16,19-5 0-16,-19 5 2 0,0 0-2 0,18-5 2 15,-1-4-2-15,-17 9 7 0,0 0-7 0,21-7 7 16,-1 5-7-16,-20 2 15 0,0 0-15 0,21 0 16 16,2 0-16-16,-23 0 10 0,0 0-10 0,28-1 11 15,-1-4-11-15,-27 5 10 0,0 0-10 0,31-6 10 0,1 3-10 16,-32 3 9-16,0 0-9 0,35-4 9 0,2-1-9 15,-37 5 5-15,0 0-5 0,36-7 5 0,1 4-5 16,-37 3 3-16,0 0-3 0,37 0 4 16,3 0-4-16,-40 0 3 0,0 0-3 0,41-2 3 0,-1-5-3 15,-40 7 7-15,0 0-7 0,45-8 8 0,6 1-8 16,-51 7 12-16,0 0-12 0,56-6 12 0,4-6-12 0,-60 12 18 16,0 0-18-16,64-12 18 0,3 4-18 0,-67 8 17 15,0 0-17-15,63-7 17 0,6 1-17 0,-69 6 18 16,0 0-18-16,72-3 19 0,4-6-19 0,-76 9 20 15,0 0-20-15,76-3 21 0,-4 3-21 0,-72 0 24 16,0 0-24-16,69 0 24 0,-2 0-24 0,-67 0 20 0,0 0-20 16,67 0 20-16,-2 3-20 0,-65-3 18 0,0 0-18 15,67 4 19-15,0 1-19 0,-67-5 15 0,0 0-15 16,64 2 16-16,-1 1-16 0,-63-3 8 0,0 0-8 0,59 7 9 16,-10 2-9-16,-49-9 6 0,0 0-6 0,49 12 7 15,-3-2-7-15,-46-10 7 0,0 0-7 0,50 9 7 16,-1 0-7-16,-49-9 7 0,0 0-7 0,46 12 7 15,-2-5-7-15,-44-7 6 0,0 0-6 0,42 7 6 16,2-1-6-16,-44-6 6 0,0 0-6 0,46 7 7 16,-5-1-7-16,-41-6 8 0,0 0-8 0,37 3 8 15,2 0-8-15,-39-3 8 0,0 0-8 0,32 4 8 16,5 1-8-16,-37-5 8 0,0 0-8 0,40 2 9 16,-3 1-9-16,-37-3 3 0,0 0-3 0,39 4 4 15,-2-1-4-15,-37-3 1 0,0 0-1 0,35 4 2 0,-1-1-2 16,-34-3 0-16,0 0 0 0,33 5 0 0,4-5 0 15,-37 0 0-15,0 0 0 0,37 0 0 0,2-7 0 16,-39 7 0-16,0 0 0 0,39-3 0 0,0 6 0 16,-39-3 0-16,0 0 0 0,37 4 1 0,3-4-1 15,-40 0 0-15,0 0 0 0,45 0 0 0,-8 3 0 16,-37-3 0-16,0 0 0 0,37 0 0 0,1 2 0 16,-38-2 0-16,0 0 0 0,37 2 0 0,1 0 0 0,-38-2 0 15,0 0 0-15,35 1 0 0,-5-2 0 0,-30 1-1 16,0 0 1-16,32-2 0 0,-1 0 0 0,-31 2-1 15,0 0 1-15,34 2 0 0,1 3 0 0,-35-5 0 0,0 0 0 16,35 5 0-16,-6 2 0 0,-29-7 0 0,0 0 0 16,26 7 0-16,2 2 0 0,-28-9 0 0,0 0 0 15,32 8 0-15,3-4 0 0,-35-4 0 0,0 0 0 16,36 2 0-16,-5-1 0 0,-31-1 0 0,0 0 0 0,32 4 0 16,0-3 0-16,-32-1 0 0,0 0 0 0,35 0 0 15,-1 4 0-15,-34-4 0 0,0 0 0 0,35 2 0 16,0 1 0-16,-35-3 0 15,0 0 0-15,28 4 0 0,-6-1 0 0,-22-3 0 0,0 0 0 16,19 0 1-16,2 0-1 0,-21 0 1 0,0 0-1 0,20 4 2 16,-1-3-2-16,-19-1 1 0,0 0-1 0,21-1 2 15,6-3-2-15,-27 4 0 0,0 0 0 0,28 0 1 16,-2 0-1-16,-26 0 0 0,0 0 0 0,27 2 1 16,-4-2-1-16,-23 0 0 0,0 0 0 0,26-2 1 15,-3-5-1-15,-23 7 0 0,0 0 0 0,19-5 1 16,3 5-1-16,-22 0 1 0,0 0-1 0,17-4 1 0,-6 3-1 15,-11 1 1-15,0 0-1 0,12 0 1 0,6 0-1 16,-18 0 3-16,0 0-3 0,19 0 4 16,-5-2-4-16,-14 2 4 0,0 0-4 0,7-3 5 0,-7 3-5 15,0 0 5-15,0 0-5 0,0 0 6 0,11-2-6 16,-11 2 5-16,0 0-5 0,0 0 5 0,0 0-5 16,0 0 7-16,0 0-7 0,5 0 8 0,-5 0-8 15,0 0 15-15,0 0-15 0,0 0 15 0,0 0-15 0,0 0 23 16,0 0-23-16,0 0 23 0,0 0-23 0,0 0 28 15,0 0-28-15,0 0 28 0,0 0-28 0,0 0 33 16,0 0-33-16,0 0 33 0,0 0-33 0,0 0 36 0,0 0-36 16,0 0 37-16,0 0-37 0,0 0 35 15,0 0-35-15,0 0 35 0,0 0-35 0,0 0 31 0,0 0-31 16,0 0 31-16,0 0-31 0,0 0 26 0,0 0-26 16,0 0 26-16,0 0-26 0,0 0 22 0,0 0-22 15,0 0 23-15,0 0-23 0,0 0 18 0,0 0-18 0,0 0 18 16,0 0-18-16,0 0 13 0,0 0-13 0,0 0 13 15,0 0-13-15,0 0 9 0,0 0-9 0,0 0 10 16,0 0-10-16,0 0 5 0,0 0-5 0,0 0 5 16,0 0-5-16,0 0 2 0,0 0-2 0,0 0 2 15,0 0-2-15,0 0 0 0,0 0 0 0,0 0 1 16,0 0-1-16,0 0 0 0,0 0 0 0,0 0 0 16,0 0 0-16,0 0 0 0,0 0 0 0,0 0 0 15,0 0 0-15,0 0 0 0,0 0 0 0,0 0 0 16,0 0 0-16,0 0 0 0,0 0 0 0,0 0 0 0,0 0 0 15,0 0 0-15,0 0 0 0,0 0 0 0,0 0 0 16,0 0 0-16,0 0 0 0,0 0 0 0,0 0 0 16,0 0 0-16,0 0 0 0,0 0 1 0,0 0-1 15,0 0 0-15,0 0 0 0,0 0 1 0,0 0-1 16,0 0 1-16,0 0-1 0,0 0 2 0,0 0-2 16,0 0 1-16,0 0-1 0,0 0 2 0,0 0-2 15,0 0 1-15,0 0-1 0,0 0 1 0,0 0-1 16,0 0 0-16,0 0 0 0,0 0 1 0,0 0-1 0,0 0 0 15,0 0 0-15,0 0 0 0,0 0 0 0,0 0 0 16,0 0 0-16,0 0 0 0,0 0 0 0,0 0 0 16,0 0 0-16,0 0 0 0,0 0 0 0,0 0 0 0,0 0 0 15,0 0 0-15,0 0 0 0,0 0 0 0,0 0 0 16,0 0 0-16,0 0 0 0,0 0 0 0,0 0 0 16,0 0 0-16,0 0 0 0,0 0 0 0,0 0 0 15,0 0 0-15,0 0 0 0,0 0 0 0,0 0 0 0,0 0 0 16,0 0 0-16,0 0 0 0,0 0 0 0,0 0 0 15,0 0 0-15,0 0 0 0,0 0 0 0,0 0 0 16,0 0 0-16,0 0 0 0,0 0 0 0,0 0 0 16,0 0 0-16,0 0 0 0,0 0 0 0,0 0 0 15,0 0 0-15,0 0 0 0,0 0 0 0,0 0 0 16,0 0 0-16,0 0 0 0,0 0 0 0,0 0 0 16,0 0 0-16,0 0 0 0,0 0 0 0,0 0 0 15,0 0 0-15,0 0 0 0,0 0 0 0,0 0 0 16,0 0 0-16,0 0 0 0,0 0 0 0,0 0 0 15,0 0 0-15,0 0 0 0,0 0 0 0,0 0 0 16,0 0 0-16,0 0 0 0,0 0 0 0,0 0 0 0,0 0 0 16,0 0 0-16,0 0 0 0,0 0 0 0,0 0 0 15,0 0 0-15,0 0 0 0,0 0 0 0,0 0 0 16,0 0 0-16,0 0 0 0,0 0 0 0,0 0 0 16,0 0 0-16,0 0 0 0,0 0 1 0,0 0-1 15,0 0 0-15,0 0 0 0,0 0 1 0,0 0-1 0,0 0 0 16,0 0 0-16,0 0 1 0,0 0-1 0,0 0 0 15,0 0 0-15,0 0 1 0,0 0-1 0,0 0 0 16,0 0 0-16,0 0 1 0,0 0-1 0,0 0 1 16,0 0-1-16,0 0 2 0,0 0-2 0,0 0 1 0,0 0-1 15,0 0 2-15,0 0-2 0,0 0 1 0,0 0-1 16,0 0 1-16,0 0-1 0,0 0 0 0,0 0 0 16,0 0 1-16,0 0-1 0,0 0 0 0,0 0 0 15,0 0 1-15,0 0-1 0,0 0 0 0,0 0 0 16,0 0 1-16,0 0-1 0,0 0 1 0,0 0-1 0,0 0 1 15,0 0-1-15,0 0 1 0,0 0-1 0,0 0 2 16,0 0-2-16,0 0 2 0,0 0-2 0,0 0 2 16,0 0-2-16,0 0 3 0,0 0-3 0,0 0 3 15,0 0-3-15,0 0 3 0,0 0-3 0,0 0 3 16,0 0-3-16,0 0 2 0,0 0-2 0,0 0 3 16,0 0-3-16,0 0 2 0,0 0-2 0,0 0 3 15,0 0-3-15,0 0 3 0,0 0-3 0,0 0 3 16,0 0-3-16,0 0 2 0,0 0-2 0,0 0 3 15,0 0-3-15,0 0 1 0,0 0-1 0,0 0 2 16,0 0-2-16,0 0 1 0,0 0-1 0,0 0 2 0,0 0-2 16,0 0 0-16,0 0 0 0,0 0 1 0,0 0-1 15,0 0 0-15,0 0 0 0,0 0 0 0,0 0 0 16,0 0 0-16,0 0 0 0,0 0 0 0,0 0 0 16,0 0-1-16,0 0 1 0,0 0 0 0,0 0 0 15,0 0-1-15,0 0 1 0,0 0-1 0,0 0 1 16,0 0-5-16,0 0 5 0,0 0-5 0,0 0 5 0,0 0-1047 15</inkml:trace>
  <inkml:trace contextRef="#ctx0" brushRef="#br0" timeOffset="19866.88">10594 14473 707 0,'0'0'0'0,"0"0"0"0,0 0 0 15,0 0 2-15,0 0-2 0,0 0 2 0,0 0-2 16,0 0 4-16,0 0-4 0,0 0 4 0,0 0-4 0,0 0 12 16,0 0-12-16,0 0 12 0,0 0-12 0,0 0 13 0,0 0-13 15,0 0 13-15,0 0-13 0,0 0 18 16,0 0-18-16,0 0 18 0,0 0-18 0,0 0 19 0,0 0-19 16,0 0 19-16,0 0-19 0,0 0 18 0,0 0-18 15,0 0 19-15,0 0-19 0,0 0 16 0,0 0-16 16,0 0 16-16,0 0-16 0,0 0 13 0,0 0-13 15,33 1 14-15,6-11-14 0,-39 10 12 0,0 0-12 0,46-9 12 16,3 1-12-16,-49 8 6 0,0 0-6 0,50-9 7 16,5 0-7-16,-55 9 8 0,0 0-8 0,54-13 9 15,4-6-9-15,-58 19 10 0,0 0-10 0,64-20 10 16,3 7-10-16,-67 13 8 0,0 0-8 0,69-11 9 16,-2 3-9-16,-67 8 4 0,0 0-4 0,72-7 5 15,0-2-5-15,-72 9 2 0,0 0-2 0,73-10 3 16,-1-1-3-16,-72 11 0 0,0 0 0 0,71-7 1 15,-6 2-1-15,-65 5 0 0,0 0 0 0,70-5 0 16,3-2 0-16,-73 7-1 0,0 0 1 0,77-9-1 16,1 4 1-16,-78 5-2 0,0 0 2 0,78-5-1 0,1 0 1 15,-79 5-2-15,0 0 2 0,78-7-1 0,-3 0 1 16,-75 7-1-16,0 0 1 0,73-7-1 0,-1-2 1 16,-72 9-1-16,0 0 1 0,74-7-1 0,-2 4 1 15,-72 3 0-15,0 0 0 0,80-3 0 0,1-3 0 16,-81 6 0-16,0 0 0 0,81-7 0 0,0 2 0 15,-81 5 0-15,0 0 0 0,81-3 0 0,-7-1 0 16,-74 4 0-16,0 0 0 0,80-1 1 0,6 1-1 16,-86 0 3-16,0 0-3 0,85 0 3 0,-2 1-3 0,-83-1 8 15,0 0-8-15,81 2 8 0,-5-4-8 0,-76 2 13 16,0 0-13-16,77-1 13 0,5 2-13 0,-82-1 13 0,0 0-13 16,77 4 14-16,3-1-14 0,-80-3 11 0,0 0-11 15,77 4 11-15,1 1-11 0,-78-5 7 0,0 0-7 16,79 7 7-16,-1 0-7 0,-78-7 4 0,0 0-4 15,76 7 5-15,-8 3-5 0,-68-10 6 0,0 0-6 16,67 7 7-16,2 3-7 0,-69-10 8 0,0 0-8 0,69 9 8 16,7-4-8-16,-76-5 10 0,0 0-10 0,72 5 10 15,-8 2-10-15,-64-7 10 0,0 0-10 0,61 6 10 16,-1-6-10-16,-60 0 13 0,0 0-13 0,59 0 14 16,-1 0-14-16,-58 0 11 0,0 0-11 0,63 0 11 15,4 0-11-15,-67 0 11 0,0 0-11 0,64 0 12 16,-9 0-12-16,-55 0 11 0,0 0-11 0,52 1 11 15,0-2-11-15,-52 1 8 0,0 0-8 0,44 0 9 16,-2-6-9-16,-42 6 7 0,0 0-7 0,37-1 7 16,-5-1-7-16,-32 2 5 0,0 0-5 0,26-2 6 15,-3 0-6-15,-23 2 8 0,0 0-8 0,21-3 8 16,1 3-8-16,-22 0 7 0,0 0-7 0,19-2 7 0,-8-1-7 16,-11 3 7-16,0 0-7 0,7-4 8 0,-7 4-8 15,0 0 7-15,0 0-7 0,8 0 8 0,-8 0-8 16,0 0 6-16,0 0-6 0,0 0 6 0,0 0-6 15,0 0 6-15,0 0-6 0,6 0 7 0,-6 0-7 16,0 0 5-16,0 0-5 0,0 0 6 0,0 0-6 0,0 0 3 16,0 0-3-16,0 14 4 0,-23 16-4 0,2 1-1037 15</inkml:trace>
  <inkml:trace contextRef="#ctx0" brushRef="#br0" timeOffset="25417.1">21096 14390 337 0,'0'0'0'0,"0"0"0"16,0 0 0-16,0 0-1 0,0 0 1 0,5-23-1 15,-12 13 1-15,7 10 0 0,0 0 0 0,-5-9 1 16,3-1-1-16,2 10 3 0,0 0-3 0,-1-11 3 15,-3 4-3-15,4 7 6 0,0 0-6 0,0 0 6 16,-5-10-6-16,5 10 8 0,0 0-8 0,0 0 8 0,-4-7-8 16,4 7 8-16,0 0-8 0,0 0 9 0,0 0-9 15,0 0 10-15,0 0-10 0,0 0 10 0,0 0-10 16,0 0 10-16,0 0-10 0,0 0 10 0,0 0-10 16,0 0 21-16,0 0-21 0,0 0 21 0,5-7-21 15,-5 7 28-15,0 0-28 0,0 0 29 0,0 0-29 16,0 0 40-16,0 0-40 0,25 4 40 0,18-3-40 0,-43-1 45 15,0 0-45-15,51 0 45 0,2-3-45 0,-53 3 40 16,0 0-40-16,54-5 41 0,10 0-41 0,-64 5 34 16,0 0-34-16,65-7 35 0,0 1-35 0,-65 6 25 0,0 0-25 15,64-8 25-15,3-1-25 0,-67 9 23 0,0 0-23 16,69-10 24-16,3-4-24 0,-72 14 21 0,0 0-21 16,70-11 21-16,6 6-21 0,-76 5 19 0,0 0-19 15,74-3 19-15,-3-2-19 0,-71 5 20 0,0 0-20 16,65-6 20-16,0 5-20 0,-65 1 15 0,0 0-15 0,64-7 15 15,-1-2-15-15,-63 9 17 0,0 0-17 0,59-7 17 16,-5 7-17-16,-54 0 18 0,0 0-18 0,50 2 19 16,-10 1-19-16,-40-3 25 0,0 0-25 0,41 2 25 15,3-5-25-15,-44 3 28 0,0 0-28 0,44-2 28 16,-2 4-28-16,-42-2 27 0,0 0-27 0,46 3 28 16,4 1-28-16,-50-4 32 0,0 0-32 0,47 0 32 15,-6 0-32-15,-41 0 32 0,0 0-32 0,40 0 32 16,6 0-32-16,-46 0 29 0,0 0-29 0,48 0 30 15,-6 0-30-15,-42 0 25 0,0 0-25 0,41 0 25 16,3 0-25-16,-44 0 19 0,0 0-19 0,48-4 20 0,3-1-20 16,-51 5 18-16,0 0-18 0,51-2 18 0,2 7-18 15,-53-5 15-15,0 0-15 0,51 6 15 0,-14-6-15 16,-37 0 13-16,0 0-13 0,44 0 13 0,2 1-13 16,-46-1 11-16,0 0-11 0,53 4 12 0,3 3-12 15,-56-7 9-15,0 0-9 0,53 3 9 0,-3 2-9 16,-50-5 8-16,0 0-8 0,49 4 9 0,0-8-9 15,-49 4 8-15,0 0-8 0,52-1 8 0,2 2-8 16,-54-1 8-16,0 0-8 0,58 4 8 0,8-4-8 0,-66 0 9 16,0 0-9-16,63 0 10 0,-3 2-10 0,-60-2 9 15,0 0-9-15,58 5 10 0,6 2-10 0,-64-7 11 0,0 0-11 16,63 5 11-16,8-3-11 0,-71-2 9 0,0 0-9 16,70 3 9-16,5 1-9 0,-75-4 8 0,0 0-8 15,70 8 9-15,-5-3-9 0,-65-5 8 0,0 0-8 16,67 7 8-16,7-7-8 0,-74 0 8 0,0 0-8 0,75 0 8 15,-7 0-8-15,-68 0 5 0,0 0-5 0,62 4 6 16,-11 1-6-16,-51-5 4 0,0 0-4 0,51 3 5 16,9-8-5-16,-60 5 3 0,0 0-3 0,62-2 4 15,3 2-4-15,-65 0 3 0,0 0-3 0,67 2 3 16,-1 0-3-16,-66-2 2 0,0 0-2 0,60 3 3 16,-2 1-3-16,-58-4 1 0,0 0-1 0,56 3 2 15,1-4-2-15,-57 1 1 0,0 0-1 0,54-2 2 16,-4 2-2-16,-50 0 1 0,0 0-1 0,51 2 2 15,4-1-2-15,-55-1 1 0,0 0-1 0,51 2 2 16,-7-4-2-16,-44 2 1 0,0 0-1 0,40-3 2 0,5-1-2 16,-45 4 1-16,0 0-1 0,47 0 2 0,4-3-2 15,-51 3 1-15,0 0-1 0,46 0 1 0,-9 0-1 16,-37 0 1-16,0 0-1 0,36 0 2 0,1-2-2 16,-37 2 1-16,0 0-1 0,33-3 1 0,-10 1-1 15,-23 2 1-15,0 0-1 0,21 0 1 0,11 3-1 16,-32-3 1-16,0 0-1 0,37 4 1 0,5 1-1 15,-42-5 0-15,0 0 0 0,41 5 1 0,-2-3-1 0,-39-2 0 16,0 0 0-16,40 0 1 0,8 4-1 0,-48-4 0 16,0 0 0-16,53 0 0 0,1 3 0 0,-54-3 0 15,0 0 0-15,55 3 1 0,3 1-1 0,-58-4 1 0,0 0-1 16,55 5 2-16,-9 2-2 0,-46-7 2 0,0 0-2 16,51 7 3-16,14 2-3 0,-65-9 2 0,0 0-2 15,73 8 3-15,1 3-3 0,-74-11 3 0,0 0-3 16,74 13 3-16,-5 5-3 0,-69-18 4 0,0 0-4 0,67 15 4 15,-2-4-4-15,-65-11 3 0,0 0-3 16,65 10 4-16,0 0-4 0,-65-10 3 0,0 0-3 0,66 11 3 16,-12-2-3-16,-54-9 3 0,0 0-3 0,50 5 4 15,-10 0-4-15,-40-5 3 0,0 0-3 0,41 3 4 16,3-3-4-16,-44 0 3 0,0 0-3 0,41 0 3 16,-10 2-3-16,-31-2 2 0,0 0-2 0,29 2 3 15,-3-2-3-15,-26 0 1 0,0 0-1 0,23 0 2 16,-2 0-2-16,-21 0 0 0,0 0 0 0,18-2 1 15,-2-1-1-15,-16 3 0 0,0 0 0 0,14-4 1 16,-4 2-1-16,-10 2 0 0,0 0 0 0,11-1 0 16,-1-1 0-16,-10 2 0 0,0 0 0 0,11-2 0 0,-2 1 0 15,-9 1 0-15,0 0 0 0,0 0 0 0,10-7 0 16,-10 7 0-16,0 0 0 0,7-4 0 0,1-1 0 16,-8 5 0-16,0 0 0 0,7-7 0 0,0 2 0 15,-7 5 0-15,0 0 0 0,8-5 0 0,3-2 0 16,-11 7 0-16,0 0 0 0,12-11 0 0,3 1 0 15,-15 10 0-15,0 0 0 0,14-9 0 0,-2 4 0 16,-12 5 0-16,0 0 0 0,12-3 0 0,2-1 0 0,-14 4 0 16,0 0 0-16,15-3 0 0,-1-1 0 0,-14 4 0 15,0 0 0-15,12-3 0 0,2-1 0 0,-14 4 0 16,0 0 0-16,12-1 0 0,-4-1 0 0,-8 2 0 0,0 0 0 16,0 0 0-16,12-5 0 0,-12 5 0 0,0 0 0 15,9-4 0-15,0 2 0 0,-9 2-1 0,0 0 1 16,8 0 0-16,-1 0 0 0,-7 0 0 0,0 0 0 15,0 0 0-15,7 0 0 0,-7 0 0 0,0 0 0 16,0 0 0-16,11 0 0 0,-11 0 0 0,0 0 0 0,0 0 0 16,9 0 0-16,-9 0-1 0,0 0 1 0,0 0 0 15,0 0 0-15,0 0-2 0,0 0 2 0,7 2-1 16,-7-2 1-16,0 0-4 0,0 0 4 0,0 0-4 16,-7 12 4-16,7-12-14 0,0 0 14 0,-16 14-14 15,-19 7 14-15,-1 0-1447 0</inkml:trace>
  <inkml:trace contextRef="#ctx0" brushRef="#br0" timeOffset="28968.03">7772 15350 225 0,'0'0'0'0,"0"0"0"16,0 0 0-16,0 0 3 0,0 0-3 0,0 0 3 16,0 0-3-16,0 0 13 0,0 0-13 0,0 0 14 0,0 0-14 15,0 0 36-15,0 0-36 0,0 0 37 0,0 0-37 16,0 0 47-16,0 0-47 0,0 0 48 0,0 0-48 15,0 0 37-15,0 0-37 0,0 0 37 0,19-17-37 16,-19 17 32-16,0 0-32 0,9-4 33 0,-6 1-33 16,-3 3 24-16,0 0-24 0,9-4 24 0,0 1-24 15,-9 3 20-15,0 0-20 0,9-5 20 0,5-2-20 0,-14 7 13 16,0 0-13-16,18-5 13 0,1 1-13 0,-19 4 12 16,0 0-12-16,21-3 13 0,4-3-13 0,-25 6 14 15,0 0-14-15,30-6 15 0,-5-1-15 0,-25 7 15 0,0 0-15 16,24-7 15-16,5 2-15 0,-29 5 20 0,0 0-20 15,26-6 20-15,0 1-20 0,-26 5 15 0,0 0-15 16,25-2 16-16,5 2-16 0,-30 0 11 0,0 0-11 16,32 2 12-16,-4-4-12 0,-28 2 7 0,0 0-7 15,30-3 8-15,-2-1-8 0,-28 4 4 0,0 0-4 0,27-3 5 16,1 0-5-16,-28 3 4 0,0 0-4 0,30-2 4 16,2 4-4-16,-32-2 7 0,0 0-7 0,37 1 7 15,-2 1-7-15,-35-2 10 0,0 0-10 0,37 0 11 16,-2 0-11-16,-35 0 18 0,0 0-18 0,32 0 19 15,0 0-19-15,-32 0 24 0,0 0-24 0,32 0 24 16,3-2-24-16,-35 2 22 0,0 0-22 0,37-3 23 16,-2 1-23-16,-35 2 21 0,0 0-21 0,34-2 21 15,5 1-21-15,-39 1 15 0,0 0-15 0,37-2 16 16,-2 4-16-16,-35-2 11 0,0 0-11 0,33 1 11 0,-1 1-11 16,-32-2 8-16,0 0-8 0,35 2 9 0,1 0-9 15,-36-2 9-15,0 0-9 0,33 1 9 0,2 1-9 16,-35-2 10-16,0 0-10 0,39 2 10 0,4 3-10 15,-43-5 10-15,0 0-10 0,45 3 10 0,0-3-10 16,-45 0 10-16,0 0-10 0,40 0 10 0,-5 0-10 16,-35 0 8-16,0 0-8 0,34 0 8 0,-2 2-8 15,-32-2 6-15,0 0-6 0,30 2 7 0,1-2-7 16,-31 0 4-16,0 0-4 0,32 0 4 0,0 3-4 16,-32-3 2-16,0 0-2 0,26 2 3 0,3-2-3 15,-29 0 1-15,0 0-1 0,30 0 1 0,-2-2-1 0,-28 2 0 16,0 0 0-16,32-1 1 0,3 2-1 0,-35-1 0 0,0 0 0 15,32 4 1-15,-4-2-1 0,-28-2 1 0,0 0-1 16,30 3 1-16,-2 2-1 0,-28-5 2 0,0 0-2 16,26 5 3-16,1-3-3 0,-27-2 5 0,0 0-5 15,25 2 6-15,1 1-6 0,-26-3 5 0,0 0-5 16,27 2 6-16,1-4-6 0,-28 2 6 0,0 0-6 16,30-3 6-16,1-2-6 0,-31 5 8 0,0 0-8 0,29-7 8 15,-3 2-8-15,-26 5 9 0,0 0-9 0,28 0 10 16,8-2-10-16,-36 2 11 0,0 0-11 0,31-2 12 15,-2 0-12-15,-29 2 13 0,0 0-13 0,31-3 13 16,5-1-13-16,-36 4 12 0,0 0-12 0,37-1 12 16,1-1-12-16,-38 2 13 0,0 0-13 0,41 0 13 15,-4 0-13-15,-37 0 12 0,0 0-12 0,39-2 12 16,7-3-12-16,-46 5 12 0,0 0-12 0,49-5 13 16,1 1-13-16,-50 4 10 0,0 0-10 0,47 0 10 0,1 2-10 15,-48-2 9-15,0 0-9 0,40-2 10 0,6-3-10 16,-46 5 7-16,0 0-7 0,44-5 8 15,-3 3-8-15,-41 2 6 0,0 0-6 0,42-1 6 0,8-1-6 16,-50 2 5-16,0 0-5 0,45-2 5 0,3 0-5 16,-48 2 3-16,0 0-3 0,46 0 3 0,-4 4-3 15,-42-4 2-15,0 0-2 0,44 2 3 0,-3-4-3 16,-41 2 1-16,0 0-1 0,35-4 2 0,6 1-2 0,-41 3 0 16,0 0 0-16,37-4 1 0,3 3-1 0,-40 1 0 15,0 0 0-15,41 0 0 0,3 3 0 0,-44-3 0 16,0 0 0-16,46 2 0 0,0-4 0 0,-46 2-1 15,0 0 1-15,49-2 0 0,1 4 0 0,-50-2-2 0,0 0 2 16,49 4-1-16,0-3 1 0,-49-1-1 0,0 0 1 16,46 0-1-16,4 2 1 0,-50-2-1 0,0 0 1 15,49 4-1-15,0-1 1 0,-49-3-1 0,0 0 1 0,55 3 0 16,-4-1 0-16,-51-2 0 0,0 0 0 0,53 0 0 16,-3 2 0-16,-50-2 0 0,0 0 0 0,44 3 0 15,2-1 0-15,-46-2 0 0,0 0 0 0,49 0 1 16,6 2-1-16,-55-2 1 0,0 0-1 0,54 3 1 15,-4 1-1-15,-50-4 1 0,0 0-1 0,51 3 2 16,2-1-2-16,-53-2 2 0,0 0-2 0,49 0 3 16,0 2-3-16,-49-2 1 0,0 0-1 0,55 1 2 15,-2-1-2-15,-53 0 1 0,0 0-1 0,55-1 2 16,-1 1-2-16,-54 0 1 0,0 0-1 0,52 3 1 16,1-1-1-16,-53-2 0 0,0 0 0 0,51 0 1 0,-4 0-1 15,-47 0 0-15,0 0 0 0,46 0 0 0,5-2 0 16,-51 2 0-16,0 0 0 0,57-3 0 0,-1 1 0 15,-56 2 0-15,0 0 0 0,62 0 0 0,-4 0 0 16,-58 0 0-16,0 0 0 0,55 0 1 0,-2 0-1 16,-53 0 0-16,0 0 0 0,51 0 1 0,0-2-1 15,-51 2 1-15,0 0-1 0,56-3 1 0,1 1-1 16,-57 2 1-16,0 0-1 0,62-2 2 0,-4 1-2 16,-58 1 3-16,0 0-3 0,53-4 3 0,-6 1-3 0,-47 3 5 15,0 0-5-15,45-4 5 0,-8 1-5 0,-37 3 4 16,0 0-4-16,37-4 5 0,-4 1-5 0,-33 3 4 15,0 0-4-15,32-2 5 0,-6 4-5 0,-26-2 7 0,0 0-7 16,29 2 7-16,-3-1-7 0,-26-1 6 0,0 0-6 16,26-1 6-16,-4-3-6 0,-22 4 5 0,0 0-5 15,21-2 6-15,-4 2-6 0,-17 0 6 0,0 0-6 16,20-1 6-16,1-5-6 0,-21 6 8 0,0 0-8 0,18-3 9 16,-4 3-9-16,-14 0 9 0,0 0-9 15,9 0 9-15,-1 0-9 0,-8 0 10 0,0 0-10 0,9 0 11 16,-9 0-11-16,0 0 12 0,0 0-12 0,9 0 12 15,0 0-12-15,-9 0 10 0,0 0-10 0,10 0 10 16,3 0-10-16,-13 0 11 0,0 0-11 0,14 0 11 16,0-2-11-16,-14 2 10 0,0 0-10 0,19-3 11 15,11 1-11-15,-30 2 10 0,0 0-10 0,32 0 10 16,-2 0-10-16,-30 0 8 0,0 0-8 0,30 0 8 16,4 0-8-16,-34 0 7 0,0 0-7 0,31 2 8 15,1-2-8-15,-32 0 9 0,0 0-9 16,32 0 9-16,0 0-9 0,-32 0 7 0,0 0-7 0,35 2 8 15,2-1-8-15,-37-1 6 0,0 0-6 0,33 2 6 0,3 0-6 16,-36-2 4-16,0 0-4 0,37 0 4 0,5-4-4 16,-42 4 3-16,0 0-3 0,46-3 3 0,2 1-3 15,-48 2 2-15,0 0-2 0,49 2 2 0,-1 3-2 16,-48-5 1-16,0 0-1 0,42 7 2 0,11-2-2 16,-53-5 0-16,0 0 0 0,49 4 1 0,1-4-1 0,-50 0 0 15,0 0 0-15,54 1 1 0,-1 3-1 0,-53-4 0 16,0 0 0-16,60 1 1 0,-2-1-1 0,-58 0 1 15,0 0-1-15,60 2 1 0,-1 2-1 0,-59-4 1 16,0 0-1-16,53 1 1 0,-2-1-1 16,-51 0 1-16,0 0-1 0,54 0 1 0,8 2-1 0,-62-2 1 15,0 0-1-15,60 2 1 0,0 0-1 0,-60-2 0 0,0 0 0 16,58 1 1-16,0 1-1 0,-58-2 0 16,0 0 0-16,62 0 1 0,-2-3-1 0,-60 3 0 0,0 0 0 0,62-4 1 15,-2 1-1-15,-60 3 0 0,0 0 0 0,58-2 1 16,-9 0-1-16,-49 2 0 0,0 0 0 0,50-2 0 15,1 1 0-15,-51 1 0 0,0 0 0 0,49-4 0 16,-1-3 0-16,-48 7 0 0,0 0 0 0,46-7 0 16,0 4 0-16,-46 3 0 0,0 0 0 0,49-3 0 15,1-3 0-15,-50 6 0 0,0 0 0 0,49-7 0 16,-1 4 0-16,-48 3 0 0,0 0 0 0,44-2 0 16,0 0 0-16,-44 2 0 0,0 0 0 0,44-3 0 15,9-2 0-15,-53 5 0 0,0 0 0 0,56-7 1 0,-1 0-1 16,-55 7 0-16,0 0 0 0,51-5 1 15,-3 3-1-15,-48 2 0 0,0 0 0 0,44-2 0 0,-2-1 0 16,-42 3 0-16,0 0 0 0,41-2 0 0,8 0 0 16,-49 2 0-16,0 0 0 0,49-1 0 0,-1-5 0 15,-48 6 0-15,0 0 0 0,51-6 0 0,4-3 0 16,-55 9 0-16,0 0 0 0,49-7 0 0,-3 4 0 16,-46 3 0-16,0 0 0 0,37-2 0 0,-2-2 0 15,-35 4 0-15,0 0 0 0,32-5 1 0,5 2-1 0,-37 3 0 16,0 0 0-16,39-2 1 0,0-2-1 0,-39 4 0 15,0 0 0-15,39-1 1 0,5-1-1 0,-44 2 1 16,0 0-1-16,47 0 1 0,6 0-1 0,-53 0 1 0,0 0-1 16,50 0 1-16,-17 0-1 0,-33 0 1 0,0 0-1 15,32 2 1-15,7-1-1 0,-39-1 1 0,0 0-1 16,42 2 1-16,-1 0-1 0,-41-2 0 0,0 0 0 16,38 0 1-16,-4-4-1 0,-34 4 0 0,0 0 0 0,28-1 1 15,-7-1-1-15,-21 2 1 0,0 0-1 0,16 0 2 16,0 0-2-16,-16 0 3 0,0 0-3 0,16 0 4 15,-7 0-4-15,-9 0 5 0,0 0-5 0,9 0 6 16,-1 0-6-16,-8 0 6 0,0 0-6 0,7 0 7 16,-7 0-7-16,0 0 8 0,0 0-8 0,0 0 9 15,0 0-9-15,0 0 8 0,0 0-8 0,8 0 9 16,-8 0-9-16,0 0 9 0,0 0-9 0,0 0 9 16,0 0-9-16,0 0 7 0,0 0-7 0,0 0 7 15,0 0-7-15,0 0 7 0,0 0-7 0,0 0 7 0,0 0-7 16,0 0 5-16,0 0-5 0,0 0 5 0,0 0-5 15,0 0 2-15,0 0-2 0,0 0 2 0,0 0-2 16,0 0-2-16,0 0 2 0,0 0-1 0,-18 0 1 16,0 0-1531-16</inkml:trace>
  <inkml:trace contextRef="#ctx0" brushRef="#br0" timeOffset="30384.09">4165 15952 326 0,'0'0'0'16,"0"0"0"-16,-6-17 0 0,6 17 11 0,0 0-11 0,-9-10 12 15,9 10-12-15,0 0 34 0,0 0-34 0,-8-7 35 16,8 7-35-16,0 0 70 0,0 0-70 0,-9-7 71 16,9 7-71-16,0 0 69 0,0 0-69 0,0 0 69 15,0 0-69-15,0 0 32 0,0 0-32 0,0-7 33 16,0 7-33-16,0 0 32 0,0 0-32 0,0 0 32 16,9 3-32-16,-9-3 30 0,0 0-30 0,10 0 31 15,11-1-31-15,-21 1 25 0,0 0-25 0,29-6 25 16,9-2-25-16,-38 8 15 0,0 0-15 0,41-7 16 15,1 3-16-15,-42 4 15 0,0 0-15 0,46-5 15 16,7-7-15-16,-53 12 14 0,0 0-14 0,55-10 15 0,-6 3-15 16,-49 7 11-16,0 0-11 0,53-11 11 0,-4 4-11 15,-49 7 8-15,0 0-8 0,43-6 9 0,-8-1-9 16,-35 7 7-16,0 0-7 0,37-6 7 0,-2-2-7 16,-35 8 2-16,0 0-2 0,36-7 3 0,-13 5-3 15,-23 2 0-15,0 0 0 0,17-2 1 0,-3 2-1 16,-14 0 0-16,0 0 0 0,9 0 0 0,-9 0 0 15,0 0 0-15,0 0 0 0,0 0 0 0,0 0 0 0,0 0 0 16,0 0 0-16,0 0 0 0,0 0 0 0,0 0 2 16,0 0-2-16,0 0 2 0,-12 0-2 0,12 0 4 0,0 0-4 15,-14 2 4-15,-9 5-4 0,23-7 9 16,0 0-9-16,-27 10 10 0,-1-1-10 0,28-9 14 0,0 0-14 16,-26 9 14-16,-4-1-14 0,30-8 15 0,0 0-15 15,-25 7 16-15,13-3-16 0,12-4 12 0,0 0-12 16,-9 0 13-16,-2 1-13 0,11-1 9 0,0 0-9 0,-9 4 10 15,1 3-10-15,8-7 7 0,0 0-7 0,-9 3 8 16,9-3-8-16,0 0 4 0,0 0-4 0,-9 6 5 16,9-6-5-16,0 0 3 0,0 0-3 0,-9 20 4 15,4 10-4-15,5-30 1 0,0 0-1 0,0 38 1 16,10 2-1-16,3 1-880 0</inkml:trace>
  <inkml:trace contextRef="#ctx0" brushRef="#br0" timeOffset="39732.31">3096 14113 191 0,'0'0'0'0,"0"0"0"0,0 0 0 0,0 0 10 0,0 0-10 16,0 0 11-16,0 0-11 0,0 0 32 0,0 0-32 15,0 0 33-15,0 0-33 0,0 0 22 0,0 0-22 16,0 0 23-16,0 0-23 0,0 0 15 0,0 0-15 0,0 0 16 16,12 26-16-16,-12-26 14 0,0 0-14 0,5 27 14 15,4 1-14-15,-9-28 11 0,0 0-11 0,12 28 12 16,8-7-12-16,-20-21 9 0,0 0-9 0,21 15 9 15,7-5-9-15,-28-10 10 0,0 0-10 0,37 0 10 16,11-10-10-16,-48 10 9 0,0 0-9 0,60-19 10 16,16-12-10-16,-76 31 12 0,0 0-12 0,77-38 13 15,-1-7-13-15,-76 45 29 0,0 0-29 0,74-50 30 16,2-2-30-16,-76 52 42 0,0 0-42 16,76-50 42-16,2 5-42 0,-78 45 50 0,0 0-50 15,70-33 50-15,-13 7-50 0,-57 26 47 0,0 0-47 0,49-21 48 16,-8 5-48-16,-41 16 35 0,0 0-35 0,31-12 35 15,-4 7-35-15,-27 5 25 0,0 0-25 0,17-3 26 0,-3 3-26 16,-14 0 17-16,0 0-17 0,13 3 17 0,-13-3-17 16,0 0 7-16,0 0-7 0,0 0 7 0,0 0-7 15,0 0-685-15</inkml:trace>
  <inkml:trace contextRef="#ctx0" brushRef="#br0" timeOffset="40183.97">3542 14210 158 0,'0'0'0'0,"5"7"0"16,13 12 0-16,-18-19 2 0,0 0-2 0,21 27 3 15,2-2-3-15,-23-25 7 0,0 0-7 0,26 25 8 16,-3-4-8-16,-23-21 11 0,0 0-11 0,20 18 12 16,1-8-12-16,-21-10 21 0,0 0-21 0,26 5 22 15,3-7-22-15,-29 2 26 0,0 0-26 0,35-8 26 16,11-8-26-16,-46 16 35 0,0 0-35 0,46-22 35 16,8-9-35-16,-54 31 47 0,0 0-47 0,58-37 48 0,4-6-48 15,-62 43 52-15,0 0-52 0,57-47 53 16,1-3-53-16,-58 50 63 0,0 0-63 0,58-52 63 0,6 2-63 15,-64 50 64-15,0 0-64 0,67-54 64 0,-7 13-64 16,-60 41 56-16,0 0-56 0,56-33 57 0,-15 9-57 16,-41 24 49-16,0 0-49 0,31-18 49 0,-2 3-49 15,-29 15 38-15,0 0-38 0,22-9 39 0,-4 4-39 16,-18 5 29-16,0 0-29 0,14 0 30 0,-5 2-30 16,-9-2 19-16,0 0-19 0,9 3 20 0,-4-1-20 15,-5-2 10-15,0 0-10 0,0 0 11 0,9 10-11 0,-9-10 4 16,0 0-4-16,3 9 4 0,-1 1-4 0,2 1-867 15</inkml:trace>
  <inkml:trace contextRef="#ctx0" brushRef="#br0" timeOffset="81135.85">8241 16188 225 0,'0'0'0'0,"0"0"0"0,0 0 0 15,0 0 13-15,0 0-13 0,0 0 14 0,0 0-14 16,0 0 26-16,0 0-26 0,0 0 27 0,0 0-27 15,0 0 43-15,0 0-43 0,0 0 44 0,0 0-44 16,0 0 37-16,0 0-37 0,0 0 38 0,0 0-38 16,0 0 29-16,0 0-29 0,0 0 30 0,0 0-30 15,0 0 27-15,0 0-27 0,0 0 27 0,0 0-27 0,0 0 23 16,0 0-23-16,0 0 23 0,0 0-23 0,0 0 27 16,0 0-27-16,0 0 28 0,0 0-28 0,0 0 29 15,0 0-29-15,0 0 30 0,0 0-30 0,0 0 28 0,0 0-28 16,0 0 28-16,0 0-28 0,0 0 22 0,0 0-22 15,25 10 22-15,-10-10-22 0,-15 0 17 0,0 0-17 16,23 0 18-16,6 0-18 0,-29 0 16 0,0 0-16 16,31 0 17-16,-4 0-17 0,-27 0 14 0,0 0-14 15,28 0 14-15,4 0-14 0,-32 0 12 0,0 0-12 0,35 0 13 16,-3 0-13-16,-32 0 9 0,0 0-9 0,30-2 10 16,7-1-10-16,-37 3 12 0,0 0-12 0,33-4 12 15,3 3-12-15,-36 1 13 0,0 0-13 0,35 0 13 16,0 3-13-16,-35-3 12 0,0 0-12 0,37 2 12 15,7-4-12-15,-44 2 15 0,0 0-15 0,41-2 15 16,-1 1-15-16,-40 1 13 0,0 0-13 0,43 0 14 16,-3 0-14-16,-40 0 14 0,0 0-14 0,41 0 14 15,-4-2-14-15,-37 2 18 0,0 0-18 0,39-4 19 16,-7 1-19-16,-32 3 23 0,0 0-23 0,31-5 23 16,5-4-23-16,-36 9 21 0,0 0-21 0,38-8 22 15,5 2-22-15,-43 6 25 0,0 0-25 0,42-3 25 0,-1-1-25 16,-41 4 22-16,0 0-22 0,40-1 23 0,-5-1-23 15,-35 2 23-15,0 0-23 0,34-2 23 0,-2-1-23 16,-32 3 14-16,0 0-14 0,31-2 15 0,3 0-15 16,-34 2 11-16,0 0-11 0,32-1 11 0,5-1-11 15,-37 2 8-15,0 0-8 0,40-4 8 0,1 1-8 16,-41 3 6-16,0 0-6 0,40-2 6 0,1 4-6 16,-41-2 5-16,0 0-5 0,37 2 5 0,2-4-5 0,-39 2 4 15,0 0-4-15,37-4 4 0,-2 1-4 0,-35 3 9 16,0 0-9-16,32-3 9 0,0-1-9 0,-32 4 13 0,0 0-13 15,31-3 13-15,-2 1-13 0,-29 2 15 0,0 0-15 16,28-2 15-16,-2 0-15 0,-26 2 16 0,0 0-16 16,27-1 16-16,1-1-16 0,-28 2 12 0,0 0-12 15,25 0 13-15,-8 0-13 0,-17 0 11 0,0 0-11 16,20-2 11-16,3-1-11 0,-23 3 8 0,0 0-8 0,21-2 9 16,-5 2-9-16,-16 0 9 0,0 0-9 0,16 0 10 15,-6-2-10-15,-10 2 11 0,0 0-11 0,14-3 11 16,4-1-11-16,-18 4 12 0,0 0-12 0,18-1 12 15,-1-1-12-15,-17 2 11 0,0 0-11 0,20-2 12 16,1-1-12-16,-21 3 12 0,0 0-12 0,23-4 13 16,-4-1-13-16,-19 5 10 0,0 0-10 0,25-7 10 15,-2 2-10-15,-23 5 9 0,0 0-9 0,23-4 10 16,3 1-10-16,-26 3 10 0,0 0-10 0,28-3 11 16,2-3-11-16,-30 6 10 0,0 0-10 0,29-5 10 0,-12 3-10 15,-17 2 9-15,0 0-9 0,23-1 10 0,0-3-10 16,-23 4 9-16,0 0-9 0,23-3 10 0,-2-1-10 15,-21 4 7-15,0 0-7 0,18-1 8 0,-4 1-8 16,-14 0 7-16,0 0-7 0,16 0 8 0,5 0-8 16,-21 0 8-16,0 0-8 0,21 0 9 0,-1 0-9 15,-20 0 8-15,0 0-8 0,19-2 9 0,2-3-9 16,-21 5 9-16,0 0-9 0,18-6 9 0,-8 5-9 0,-10 1 7 16,0 0-7-16,13 0 7 0,6 0-7 0,-19 0 6 15,0 0-6-15,21-2 6 0,-1-1-6 0,-20 3 5 16,0 0-5-16,21-2 5 0,2-2-5 0,-23 4 3 15,0 0-3-15,19-1 3 0,-1-1-3 0,-18 2 3 0,0 0-3 16,16-2 3-16,-2 2-3 0,-14 0 3 0,0 0-3 16,14 2 3-16,4 0-3 0,-18-2 3 0,0 0-3 15,17 0 4-15,1-2-4 0,-18 2 3 0,0 0-3 16,19-2 3-16,-1 2-3 0,-18 0 2 0,0 0-2 16,14 0 3-16,-2 0-3 0,-12 0 3 0,0 0-3 0,14 2 3 15,4 0-3-15,-18-2 2 0,0 0-2 0,19 1 2 16,-4-1-2-16,-15 0 2 0,0 0-2 0,12 0 2 15,6 0-2-15,-18 0 1 0,0 0-1 0,17 0 2 16,-3 0-2-16,-14 0 1 0,0 0-1 0,14 2 1 16,4 0-1-16,-18-2 0 0,0 0 0 0,23 2 1 15,-2-2-1-15,-21 0 0 0,0 0 0 0,23 0 1 16,2 3-1-16,-25-3 1 0,0 0-1 0,23 5 1 16,-2-1-1-16,-21-4 1 0,0 0-1 0,21 1 1 0,4 3-1 15,-25-4 1-15,0 0-1 0,30 5 1 0,7 4-1 16,-37-9 0-16,0 0 0 0,37 8 1 0,-2-1-1 15,-35-7 0-15,0 0 0 0,28 4 0 0,2-4 0 16,-30 0 0-16,0 0 0 0,32 1 0 0,-4 3 0 16,-28-4 0-16,0 0 0 0,30 3 0 0,-3 1 0 15,-27-4 0-15,0 0 0 0,31 3 0 0,7 1 0 16,-38-4 0-16,0 0 0 0,35 3 0 0,2 1 0 16,-37-4 0-16,0 0 0 0,40 3 1 0,1 2-1 0,-41-5 0 15,0 0 0-15,44 6 1 0,4-3-1 0,-48-3 1 16,0 0-1-16,49 0 1 0,0 0-1 0,-49 0 2 15,0 0-2-15,53 0 2 0,2-2-2 0,-55 2 2 16,0 0-2-16,53-3 3 0,-2-1-3 0,-51 4 3 0,0 0-3 16,50-1 4-16,4-1-4 0,-54 2 2 0,0 0-2 15,53-4 3-15,2-2-3 0,-55 6 2 0,0 0-2 16,54-9 2-16,-1 0-2 0,-53 9 1 0,0 0-1 0,55-5 1 16,-7 3-1-16,-48 2 1 0,0 0-1 0,47-1 1 15,-4-3-1-15,-43 4 1 0,0 0-1 0,40-2 1 16,-1 4-1-16,-39-2 1 0,0 0-1 0,41 2 1 15,-6-4-1-15,-35 2 2 0,0 0-2 0,33-5 2 16,-1-2-2-16,-32 7 2 0,0 0-2 0,32-5 3 16,3 1-3-16,-35 4 2 0,0 0-2 0,34-1 3 15,-4 2-3-15,-30-1 2 0,0 0-2 0,26 2 3 16,-1-4-3-16,-25 2 3 0,0 0-3 0,25-1 3 16,1-1-3-16,-26 2 2 0,0 0-2 0,23-2 2 15,-4-1-2-15,-19 3 1 0,0 0-1 0,21-2 2 0,8 2-2 16,-29 0 1-16,0 0-1 0,26 0 2 0,-3-2-2 15,-23 2 1-15,0 0-1 0,32-3 1 0,8-1-1 16,-40 4 1-16,0 0-1 0,41 0 2 0,0 0-2 16,-41 0 1-16,0 0-1 0,33 2 1 0,-3-2-1 15,-30 0 1-15,0 0-1 0,35 0 1 0,2 0-1 16,-37 0 0-16,0 0 0 0,41 0 1 0,5 0-1 16,-46 0 0-16,0 0 0 0,44 2 1 0,-7-1-1 15,-37-1 0-15,0 0 0 0,35 2 1 0,-3-4-1 0,-32 2 0 16,0 0 0-16,23-1 1 0,-9-1-1 0,-14 2 0 0,0 0 0 15,9 0 1-15,-2 0-1 0,-7 0 0 16,0 0 0-16,0 0 0 0,10 0 0 0,-10 0 0 16,0 0 0-16,0 0 0 0,9 0 0 0,-9 0 0 0,0 0 0 15,6 0 0-15,-6 0 0 0,0 0 0 0,0 0 0 16,12 0 1-16,-12 0-1 0,0 0 0 0,0 0 0 16,9 2 1-16,-9-2-1 0,0 0 1 0,0 0-1 0,9-4 1 15,-9 4-1-15,0 0 1 0,0 0-1 0,0 0 1 16,0 0-1-16,0 0 1 0,0 0-1 0,7 5 1 15,-7-5-1-15,0 0 1 0,0 0-1 0,0 0 2 16,8 0-2-16,-8 0 2 0,0 0-2 0,0 0 2 16,0 0-2-16,0 0 3 0,0 0-3 0,0 0 3 15,8 0-3-15,-8 0 3 0,0 0-3 0,0 0 4 16,0 0-4-16,0 0 3 0,0 0-3 0,0 0 4 16,0 0-4-16,0 0 4 0,0 0-4 0,0 0 4 15,0 0-4-15,0 0 5 0,0 0-5 0,0 0 6 16,0 0-6-16,0 0 5 0,0 0-5 0,0 0 6 0,0 0-6 15,0 0 7-15,0 0-7 0,0 0 7 0,0 0-7 16,0 0 6-16,0 0-6 0,0 0 6 0,0 0-6 16,0 0 5-16,0 0-5 0,0 0 5 0,0 0-5 15,0 0 2-15,0 0-2 0,0-20 3 0,-8-46-3 16,3 0-1649-16</inkml:trace>
  <inkml:trace contextRef="#ctx0" brushRef="#br0" timeOffset="83731.5">16925 16283 348 0,'0'0'0'0,"0"0"0"0,0 0 0 15,0 0 5-15,0 0-5 0,0 0 5 0,0 0-5 0,0 0 28 16,0 0-28-16,0 0 29 0,0 0-29 0,0 0 37 16,0 0-37-16,0 0 37 0,0 0-37 0,0 0 31 0,0 0-31 15,0 0 31-15,0 0-31 0,0 0 26 0,0 0-26 16,0 0 26-16,0 0-26 0,0 0 22 0,0 0-22 16,0 0 22-16,0 0-22 0,0 0 22 0,0 0-22 15,0 0 22-15,0 0-22 0,0 0 20 0,0 0-20 16,35-7 20-16,2-2-20 0,-37 9 18 0,0 0-18 0,37-7 19 15,-7 4-19-15,-30 3 38 0,0 0-38 0,33-4 39 16,11-1-39-16,-44 5 54 0,0 0-54 0,46-7 55 16,5 2-55-16,-51 5 50 0,0 0-50 0,57-5 50 15,-1 1-50-15,-56 4 43 0,0 0-43 0,62-3 44 16,2 0-44-16,-64 3 35 0,0 0-35 0,67-4 36 16,-4 1-36-16,-63 3 33 0,0 0-33 0,69-2 34 15,3 0-34-15,-72 2 24 0,0 0-24 0,71-2 25 16,-6 2-25-16,-65 0 23 0,0 0-23 0,65 0 24 15,-6-1-24-15,-59 1 16 0,0 0-16 0,60-4 17 16,7 1-17-16,-67 3 12 0,0 0-12 0,72-2 12 0,0 0-12 16,-72 2 14-16,0 0-14 0,73-1 14 0,-15 1-14 15,-58 0 14-15,0 0-14 0,58 0 14 0,-2-2-14 16,-56 2 13-16,0 0-13 0,53-2 13 0,-3 2-13 16,-50 0 13-16,0 0-13 0,49 2 14 0,6 0-14 15,-55-2 20-15,0 0-20 0,54 1 21 0,-1 1-21 16,-53-2 22-16,0 0-22 0,51 2 22 0,-1-1-22 15,-50-1 21-15,0 0-21 0,53 0 22 0,1 0-22 0,-54 0 17 16,0 0-17-16,57 0 18 0,-1-1-18 0,-56 1 13 16,0 0-13-16,52-4 13 0,-7 1-13 0,-45 3 11 15,0 0-11-15,43-2 11 0,-1 0-11 0,-42 2 8 0,0 0-8 16,42-1 9-16,-1-3-9 0,-41 4 8 0,0 0-8 16,41-3 8-16,6-1-8 0,-47 4 9 0,0 0-9 15,53-1 10-15,7-1-10 0,-60 2 12 0,0 0-12 16,58 0 13-16,-3 0-13 0,-55 0 13 0,0 0-13 15,55-2 14-15,3-5-14 0,-58 7 15 0,0 0-15 0,56-8 15 16,2 2-15-16,-58 6 15 0,0 0-15 0,60-3 16 16,4-1-16-16,-64 4 13 0,0 0-13 0,62-1 14 15,-6 1-14-15,-56 0 12 0,0 0-12 0,55 1 13 16,5-2-13-16,-60 1 11 0,0 0-11 0,63-2 11 16,8 0-11-16,-71 2 7 0,0 0-7 0,63 0 7 15,-1 0-7-15,-62 0 7 0,0 0-7 0,60 0 7 16,-7 0-7-16,-53 0 4 0,0 0-4 0,55 0 5 15,-1 0-5-15,-54 0 3 0,0 0-3 0,59 0 4 16,6-2-4-16,-65 2 3 0,0 0-3 0,63-3 3 0,-6 1-3 16,-57 2 1-16,0 0-1 0,54 0 2 0,-6 0-2 15,-48 0 1-15,0 0-1 0,49 0 2 0,3-1-2 16,-52 1 1-16,0 0-1 0,51-4 1 0,3 1-1 16,-54 3 1-16,0 0-1 0,57-2 1 0,-2 2-1 15,-55 0 2-15,0 0-2 0,51 2 2 0,-2-1-2 16,-49-1 4-16,0 0-4 0,51 0 4 0,-1 0-4 15,-50 0 4-15,0 0-4 0,49 0 4 0,0-1-4 16,-49 1 3-16,0 0-3 0,50-4 4 0,-4 2-4 0,-46 2 4 16,0 0-4-16,46 0 4 0,-4 0-4 0,-42 0 4 15,0 0-4-15,39 0 5 0,-4 0-5 0,-35 0 5 0,0 0-5 16,33-1 6-16,3-3-6 0,-36 4 8 0,0 0-8 16,35-1 9-16,-9 2-9 0,-26-1 10 0,0 0-10 15,25 4 11-15,2-3-11 0,-27-1 12 0,0 0-12 16,26 0 13-16,-5 0-13 0,-21 0 11 0,0 0-11 0,18 0 12 15,-2 0-12-15,-16 0 11 0,0 0-11 16,16 0 11-16,-6 0-11 0,-10 0 13 0,0 0-13 0,13 0 14 16,-1 0-14-16,-12 0 14 0,0 0-14 0,14 0 15 15,-9 0-15-15,-5 0 15 0,0 0-15 0,7 0 16 16,0 0-16-16,-7 0 13 0,0 0-13 0,13 0 14 16,6 0-14-16,-19 0 16 0,0 0-16 0,21 0 16 15,-3 2-16-15,-18-2 14 0,0 0-14 0,18 2 14 16,3-2-14-16,-21 0 13 0,0 0-13 0,21 0 13 15,-2 0-13-15,-19 0 10 0,0 0-10 0,20 0 10 16,1 0-10-16,-21 0 7 0,0 0-7 0,23 0 8 16,2 2-8-16,-25-2 6 0,0 0-6 0,26 0 6 0,6 0-6 15,-32 0 5-15,0 0-5 0,37 0 5 0,5 0-5 16,-42 0 5-16,0 0-5 0,44 0 5 0,0 0-5 16,-44 0 4-16,0 0-4 0,44 1 4 0,-1 3-4 15,-43-4 4-15,0 0-4 0,47 3 5 0,6 1-5 16,-53-4 3-16,0 0-3 0,55 1 3 0,1 1-3 15,-56-2 2-15,0 0-2 0,57 5 3 0,5 6-3 16,-62-11 2-16,0 0-2 0,60 10 2 0,-4-3-2 0,-56-7 2 16,0 0-2-16,55 5 3 0,13-1-3 0,-68-4 2 15,0 0-2-15,75 3 3 0,6 2-3 0,-81-5 2 16,0 0-2-16,76 7 2 0,-11 0-2 0,-65-7 3 16,0 0-3-16,63 7 3 0,6-2-3 0,-69-5 2 15,0 0-2-15,76 6 3 0,14 2-3 0,-90-8 1 0,0 0-1 16,92 9 1-16,-8-4-1 0,-84-5 0 0,0 0 0 15,92 5 1-15,10-3-1 0,-102-2 0 0,0 0 0 0,101 2 1 16,-6 1-1-16,-95-3 0 0,0 0 0 0,88 4 0 16,-1-1 0-16,-87-3 0 0,0 0 0 0,83 2 1 15,-6-4-1-15,-77 2 0 0,0 0 0 0,69 0 0 16,-7 4 0-16,-62-4 0 0,0 0 0 0,62 0 0 16,8-4 0-16,-70 4 0 0,0 0 0 0,74-5 0 15,4 0 0-15,-78 5 0 0,0 0 0 0,74-4 0 16,-11-1 0-16,-63 5 0 0,0 0 0 0,62-7 0 15,0-5 0-15,-62 12 0 0,0 0 0 0,65-10 0 16,2 3 0-16,-67 7 0 0,0 0 0 0,65-6 0 16,2 1 0-16,-67 5 0 0,0 0 0 0,66-5 0 0,-6 3 0 15,-60 2 0-15,0 0 0 0,60-3 0 0,8-2 0 16,-68 5 0-16,0 0 0 0,74-7 0 0,1-2 0 16,-75 9 0-16,0 0 0 0,70-8 0 0,-10 2 0 15,-60 6 0-15,0 0 0 0,57-5 0 0,-1 0 0 16,-56 5 0-16,0 0 0 0,60-5 0 0,5 0 0 15,-65 5 0-15,0 0 0 0,65-4 0 16,1 2 0-16,-66 2 0 0,0 0 0 0,60-1 0 0,-2-1 0 16,-58 2 0-16,0 0 0 0,58-2 1 0,4 0-1 0,-62 2 0 15,0 0 0-15,65-1 0 0,6-4 0 0,-71 5 0 16,0 0 0-16,68-7 0 0,-4 0 0 0,-64 7 0 16,0 0 0-16,62-7 1 0,3 0-1 0,-65 7 0 0,0 0 0 15,69-5 1-15,5-1-1 0,-74 6 0 0,0 0 0 16,70-3 0-16,-3 0 0 0,-67 3 0 0,0 0 0 15,66-2 0-15,-3 0 0 0,-63 2 0 0,0 0 0 0,67-2 1 16,9 2-1-16,-76 0 0 0,0 0 0 16,79 2 0-16,3 3 0 0,-82-5 0 0,0 0 0 15,70 5 1-15,-10 2-1 0,-60-7 0 0,0 0 0 0,55 7 1 16,-2 0-1-16,-53-7 0 0,0 0 0 0,47 7 1 16,-3 0-1-16,-44-7 0 0,0 0 0 0,39 7 1 15,-3 0-1-15,-36-7 0 0,0 0 0 0,30 9 1 16,-6 1-1-16,-24-10 0 0,0 0 0 0,18 9 1 15,-9-4-1-15,-9-5 0 0,0 0 0 0,0 0 0 16,8 5 0-16,-8-5-8 0,0 0 8 0,-21-2-8 16,-37-5 8-16,0 0-1843 0</inkml:trace>
  <inkml:trace contextRef="#ctx0" brushRef="#br0" timeOffset="85418.81">5091 17439 124 0,'0'0'0'0,"0"0"0"16,0 0 0-16,0 0 2 0,0 0-2 0,0 0 2 16,0 0-2-16,0 0 7 0,0 0-7 0,0 0 8 15,0 0-8-15,0 0 28 0,0 0-28 0,0 0 29 16,0 0-29-16,0 0 43 0,0 0-43 0,0 0 44 15,0 0-44-15,0 0 38 0,0 0-38 0,0 0 39 16,0 0-39-16,0 0 37 0,0 0-37 0,0 0 37 16,0 0-37-16,0 0 37 0,0 0-37 0,0 0 38 15,0 0-38-15,0 0 44 0,0 0-44 0,0 0 45 0,0 0-45 16,0 0 39-16,0 0-39 0,0 0 40 0,26-7-40 16,-26 7 40-16,0 0-40 0,27-9 40 0,6 1-40 15,-33 8 43-15,0 0-43 0,44-9 44 0,2 2-44 16,-46 7 42-16,0 0-42 0,53-9 42 0,5-3-42 15,-58 12 38-15,0 0-38 0,57-14 38 0,1-1-38 16,-58 15 38-16,0 0-38 0,61-14 39 0,-1 4-39 16,-60 10 39-16,0 0-39 0,67-7 39 0,2 2-39 0,-69 5 36 15,0 0-36-15,76-6 37 0,-7-1-37 0,-69 7 31 16,0 0-31-16,70-8 32 0,12-1-32 0,-82 9 26 16,0 0-26-16,81-7 26 0,2 2-26 0,-83 5 27 15,0 0-27-15,84-5 28 0,-1-2-28 0,-83 7 28 0,0 0-28 16,88-7 29-16,4 0-29 0,-92 7 27 0,0 0-27 15,94-7 28-15,1-2-28 0,-95 9 24 0,0 0-24 16,90-8 24-16,-4 4-24 0,-86 4 23 0,0 0-23 0,87-3 24 16,-11-1-24-16,-76 4 23 0,0 0-23 15,81-5 24-15,0-5-24 0,-81 10 21 0,0 0-21 0,77-7 21 16,5 3-21-16,-82 4 17 0,0 0-17 0,81-1 18 16,-4-3-18-16,-77 4 18 0,0 0-18 0,81-5 19 15,-3-4-19-15,-78 9 20 0,0 0-20 0,76-8 20 16,-7 1-20-16,-69 7 17 0,0 0-17 0,70-9 17 15,3-3-17-15,-73 12 16 0,0 0-16 0,68-10 17 16,-1 1-17-16,-67 9 12 0,0 0-12 0,73-9 13 16,8-1-13-16,-81 10 11 0,0 0-11 0,81-10 11 15,-5 3-11-15,-76 7 11 0,0 0-11 0,74-9 12 16,5-5-12-16,-79 14 12 0,0 0-12 0,81-15 13 0,1-1-13 16,-82 16 12-16,0 0-12 0,82-12 12 0,-11 5-12 15,-71 7 11-15,0 0-11 0,71-5 11 0,-4 1-11 16,-67 4 10-16,0 0-10 0,70-1 10 0,13-1-10 15,-83 2 8-15,0 0-8 0,85 2 8 0,-4 5-8 16,-81-7 6-16,0 0-6 0,78 8 7 0,-6-1-7 16,-72-7 5-16,0 0-5 0,72 5 6 0,4 1-6 0,-76-6 4 15,0 0-4-15,76 3 5 0,1-3-5 0,-77 0 4 16,0 0-4-16,78 0 5 0,-2 2-5 0,-76-2 4 16,0 0-4-16,78 1 4 0,3-1-4 0,-81 0 4 15,0 0-4-15,77 0 5 0,-1 0-5 0,-76 0 4 0,0 0-4 16,76 0 4-16,-4 0-4 0,-72 0 4 0,0 0-4 15,74-1 4-15,15-4-4 0,-89 5 3 0,0 0-3 16,86-9 3-16,-3-3-3 0,-83 12 2 0,0 0-2 16,88-12 3-16,4 1-3 0,-92 11 3 0,0 0-3 0,90-7 3 15,-6 4-3-15,-84 3 3 0,0 0-3 0,82-7 4 16,-1-3-4-16,-81 10 3 0,0 0-3 16,83-11 3-16,-2 1-3 0,-81 10 3 0,0 0-3 0,76-9 4 15,-4 2-4-15,-72 7 4 0,0 0-4 0,65-7 5 16,0-1-5-16,-65 8 5 0,0 0-5 0,55-11 5 15,-4 1-5-15,-51 10 7 0,0 0-7 0,41-7 7 16,-11 5-7-16,-30 2 7 0,0 0-7 0,23-2 7 16,0-1-7-16,-23 3 6 0,0 0-6 0,17-2 7 15,-8 2-7-15,-9 0 6 0,0 0-6 0,0 0 7 16,0 0-7-16,0 0 9 0,0 0-9 0,0 0 10 16,0 0-10-16,0 0 11 0,0 0-11 0,0 0 11 0,0 0-11 15,0 0 13-15,0 0-13 0,0 0 13 0,0 0-13 16,0 0 14-16,0 0-14 0,0 0 14 0,0 0-14 15,0 0 14-15,0 0-14 0,0 0 15 0,0 0-15 16,0 0 13-16,0 0-13 0,0 0 14 0,0 0-14 16,0 0 10-16,0 0-10 0,0 0 10 0,0 0-10 15,0 0 5-15,0 0-5 0,0 0 6 0,0 0-6 16,0 0 1-16,0 0-1 0,0 0 1 0,0 0-1 0,0 0-1 16,0 0 1-16,0 0 0 0,0 0 0 0,0 0-14 15,0 0 14-15,-30-8-14 0,-28-17 14 0,2 1-1739 16</inkml:trace>
</inkml:ink>
</file>

<file path=ppt/ink/ink3.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2-10-21T05:37:29.302"/>
    </inkml:context>
    <inkml:brush xml:id="br0">
      <inkml:brushProperty name="width" value="0.05292" units="cm"/>
      <inkml:brushProperty name="height" value="0.05292" units="cm"/>
      <inkml:brushProperty name="color" value="#FF0000"/>
    </inkml:brush>
  </inkml:definitions>
  <inkml:trace contextRef="#ctx0" brushRef="#br0">3500 5834 393 0,'0'0'0'0,"0"0"0"0,47 15 0 0,-47-15 4 0,0 0-4 15,44 9 4-15,2-2-4 0,-46-7 10 0,0 0-10 16,55 0 10-16,7-7-10 0,-62 7 20 0,0 0-20 16,67-19 21-16,7-5-21 0,-74 24 24 0,0 0-24 0,84-37 25 15,12-13-25-15,-96 50 20 0,0 0-20 0,107-71 21 16,24-15-21-16,-131 86 21 0,0 0-21 0,144-104 22 16,12-10-22-16,-156 114 27 0,0 0-27 0,157-109 27 15,-4 1-27-15,-153 108 26 0,0 0-26 0,145-93 27 16,-6 18-27-16,-139 75 26 0,0 0-26 0,118-55 26 15,-19 14-26-15,-99 41 23 0,0 0-23 0,83-25 23 16,-11 13-23-16,-72 12 23 0,0 0-23 0,57-2 23 16,-20 9-23-16,-6-3-575 0</inkml:trace>
  <inkml:trace contextRef="#ctx0" brushRef="#br0" timeOffset="370.29">3429 8217 1099 0,'0'0'0'16,"0"0"0"-16,0 0 0 0,0 0-7 0,0 0 7 15,5 1-7-15,-5-1 7 0,0 0-14 0,0 0 14 0,13 4-13 16,4-2 13-16,-17-2 0 0,0 0 0 0,32-7 0 16,23-18 0-16,-55 25 3 0,0 0-3 0,63-34 4 15,22-20-4-15,-85 54 7 0,0 0-7 0,100-67 7 16,8-13-7-16,-108 80 5 0,0 0-5 0,113-79 6 15,3-11-6-15,-116 90 2 0,0 0-2 0,115-80 3 16,-13 14-3-16,-102 66 0 0,0 0 0 0,92-55 0 16,-16 13 0-16,-2 2-762 0</inkml:trace>
  <inkml:trace contextRef="#ctx0" brushRef="#br0" timeOffset="699.85">3258 10373 1054 0,'0'0'0'0,"12"-12"0"0,15-19 0 0,-27 31-4 0,0 0 4 16,40-38-3-16,10 0 3 0,-50 38 0 0,0 0 0 0,54-40 0 16,6-2 0-16,-60 42 0 0,0 0 0 0,64-40 1 15,3 1-1-15,-67 39 0 0,0 0 0 0,67-42 0 16,-2-3 0-16,2-3-726 0</inkml:trace>
</inkml:ink>
</file>

<file path=ppt/ink/ink4.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2-10-21T05:38:16.920"/>
    </inkml:context>
    <inkml:brush xml:id="br0">
      <inkml:brushProperty name="width" value="0.05292" units="cm"/>
      <inkml:brushProperty name="height" value="0.05292" units="cm"/>
      <inkml:brushProperty name="color" value="#FF0000"/>
    </inkml:brush>
  </inkml:definitions>
  <inkml:trace contextRef="#ctx0" brushRef="#br0">6955 6310 236 0,'0'0'0'15,"0"0"0"-15,-37 8 0 0,37-8 4 0,0 0-4 0,-35 9 4 16,3 0-4-16,32-9 5 0,0 0-5 0,-35 12 6 16,-15 0-6-16,50-12 7 0,0 0-7 0,-42 12 7 15,12-3-7-15,30-9 12 0,0 0-12 0,-28 10 12 16,-2 4-12-16,30-14 8 0,0 0-8 0,-28 15 9 16,5 1-9-16,23-16 10 0,0 0-10 0,-22 12 10 15,7-7-10-15,15-5 9 0,0 0-9 0,-16 7 10 16,-2 2-10-16,18-9 9 0,0 0-9 0,-14 7 10 15,5-2-10-15,9-5 10 0,0 0-10 0,-9 3 11 16,4 3-11-16,5-6 8 0,0 0-8 0,-5 7 9 16,5-7-9-16,0 0 7 0,0 0-7 0,-9 8 7 0,9-8-7 15,0 0 9-15,0 0-9 0,0 0 10 0,0 0-10 16,0 0 4-16,0 0-4 0,0 0 5 0,-5 7-5 16,5-7 1-16,0 0-1 0,0 0 2 0,0 0-2 15,0 0 2-15,0 0-2 0,-4 9 2 0,4-9-2 16,0 0 2-16,0 0-2 0,5 7 2 0,-5-7-2 15,0 0 2-15,0 0-2 0,4 8 2 0,-1 1-2 16,-3-9 2-16,0 0-2 0,2 12 3 0,2-3-3 0,-4-9 2 16,0 0-2-16,0 10 3 0,0 2-3 0,0-12 3 15,0 0-3-15,0 18 3 0,0-3-3 0,0-15 5 16,0 0-5-16,0 17 5 0,0-1-5 0,0-16 7 16,0 0-7-16,0 12 7 0,-6 0-7 0,6-12 9 0,0 0-9 15,-3 12 9-15,-1 7-9 0,4-19 9 0,0 0-9 16,-1 21 10-16,1 3-10 0,0-24 11 0,0 0-11 15,-4 21 11-15,1-4-11 0,3-17 10 0,0 0-10 16,-2 19 11-16,2 6-11 0,0-25 10 0,0 0-10 0,0 27 10 16,0-2-10-16,0-25 7 0,0 0-7 0,-4 27 7 15,4 6-7-15,0-33 4 0,0 0-4 0,0 30 4 16,0 2-4-16,0-32 2 0,0 0-2 16,-5 35 3-16,1 1-3 0,4-36 2 0,0 0-2 0,-1 33 2 15,-6 4-2-15,7-37 5 0,0 0-5 0,-6 39 5 16,-2-2-5-16,8-37 10 0,0 0-10 0,-6 40 10 15,3 5-10-15,3-45 18 0,0 0-18 0,-6 45 19 16,1-2-19-16,5-43 20 0,0 0-20 0,-7 41 20 16,2-1-20-16,5-40 21 0,0 0-21 0,0 37 22 15,0-5-22-15,0-32 18 0,0 0-18 0,0 32 19 0,3 0-19 16,-3-32 17-16,0 0-17 0,0 39 17 16,-3 4-17-16,3-43 14 0,0 0-14 0,0 48 15 0,3 1-15 15,-3-49 13-15,0 0-13 0,6 48 13 0,-3 1-13 16,-3-49 11-16,0 0-11 0,2 45 12 0,1-6-12 15,-3-39 10-15,0 0-10 0,0 38 11 0,0-3-11 16,0-35 8-16,0 0-8 0,6 31 8 0,-6-1-8 16,0-30 6-16,0 0-6 0,0 31 7 0,3 2-7 15,-3-33 5-15,0 0-5 0,0 33 6 0,0-4-6 0,0-29 3 16,0 0-3-16,0 31 4 0,-3 5-4 0,3-36 2 16,0 0-2-16,0 32 3 0,-4-6-3 0,4-26 3 0,0 0-3 15,-2 24 3-15,2-5-3 0,0-19 2 0,0 0-2 16,0 21 3-16,0-1-3 0,0-20 3 15,0 0-3-15,0 19 3 0,0-5-3 0,0-14 4 0,0 0-4 16,0 12 4-16,-3 1-4 0,3-13 4 0,0 0-4 16,-2 15 5-16,-1-3-5 0,3-12 5 0,0 0-5 0,0 9 5 15,0 3-5-15,0-12 6 0,0 0-6 0,0 16 6 16,3-4-6-16,-3-12 7 0,0 0-7 0,0 8 8 16,0 1-8-16,0-9 8 0,0 0-8 0,2 7 8 15,1 0-8-15,-3-7 8 0,0 0-8 0,6 8 8 16,-6-8-8-16,0 0 8 0,0 0-8 0,12 13 8 15,-10-5-8-15,-2-8 7 0,0 0-7 0,3 9 7 16,1 0-7-16,-4-9 5 0,0 0-5 0,0 0 6 16,9 10-6-16,-9-10 4 0,0 0-4 0,0 0 5 15,14 9-5-15,-14-9 4 0,0 0-4 0,5 8 4 0,4 3-4 16,-9-11 4-16,0 0-4 0,9 10 4 0,0 0-4 16,-9-10 7-16,0 0-7 0,17 9 7 0,6-2-7 15,-23-7 6-15,0 0-6 0,28 9 7 0,9-9-7 16,-37 0 7-16,0 0-7 0,41 0 7 0,3-4-7 15,-44 4 6-15,0 0-6 0,41-5 6 0,-6 1-6 16,-35 4 8-16,0 0-8 0,40 0 9 0,-3-3-9 16,-37 3 8-16,0 0-8 0,36 0 9 0,-8-3-9 15,-28 3 9-15,0 0-9 0,23-2 9 0,-9 0-9 0,-14 2 9 16,0 0-9-16,9 0 9 0,-9 0-9 0,0 0 7 16,0 0-7-16,0 0 7 0,0 0-7 0,0 0 6 15,0 0-6-15,7 0 6 0,-7 0-6 0,0 0 5 0,0 0-5 16,0 0 5-16,0 0-5 0,0 0 4 0,0 0-4 15,0 0 4-15,0 0-4 0,0 0 4 0,0 0-4 16,0 0 4-16,0 0-4 0,0 0 3 0,0 0-3 16,-12 2 4-16,-38 3-4 0,50-5 4 0,0 0-4 0,-60 9 4 15,-3 3-4-15,63-12 5 0,0 0-5 0,-64 8 5 16,-3-4-5-16,67-4 4 0,0 0-4 0,-67 3 4 16,7-3-4-16,60 0 3 0,0 0-3 0,-53 0 3 15,-7-5-3-15,60 5 1 0,0 0-1 0,-53-7 2 16,16-1-2-16,37 8 0 0,0 0 0 0,-35-13 1 15,-2-7-1-15,37 20 0 0,0 0 0 0,-35-28 0 16,3-8 0-16,32 36 0 0,0 0 0 0,-23-44 0 16,9 3 0-16,14 41 0 0,0 0 0 0,-9-47 0 15,2-10 0-15,7 57 0 0,0 0 0 0,4-62 1 0,4-9-1 16,-8 71 1-16,0 0-1 0,18-75 2 0,1 1-2 16,-19 74 2-16,0 0-2 0,27-78 2 0,-1-2-2 15,-26 80 0-15,0 0 0 0,29-81 1 0,6-5-1 16,-35 86 0-16,0 0 0 0,32-83 0 0,-1 10 0 15,-31 73 0-15,0 0 0 0,27-69 0 0,-10 3 0 16,-17 66 0-16,0 0 0 0,18-69 0 0,2-6 0 16,-20 75 0-16,0 0 0 0,26-72 0 0,7 9 0 0,-33 63 0 15,0 0 0-15,34-59 0 0,-6 6 0 0,-28 53 0 16,0 0 0-16,27-57 0 0,-4-4 0 0,-23 61 0 16,0 0 0-16,14-64 0 0,-2 10 0 0,-12 54 0 15,0 0 0-15,2-48 0 0,-4 8 0 0,2 40 0 16,0 0 0-16,-7-34 0 0,2 4 0 0,5 30 0 0,0 0 0 15,-9-28 0-15,4 8 0 0,5 20 0 0,0 0 0 16,-6-25 1-16,-3-11-1 0,9 36 1 0,0 0-1 16,-8-33 1-16,1 12-1 0,7 21 1 0,0 0-1 15,3-19 2-15,6-1-2 0,-9 20 1 0,0 0-1 0,12-28 1 16,8 4-1-16,-20 24 0 0,0 0 0 0,21-24 1 16,7 4-1-16,-28 20 0 0,0 0 0 0,32-17 0 15,5-12 0-15,-37 29 0 0,0 0 0 0,39-28 0 16,3 0 0-16,-42 28-1 0,0 0 1 0,44-24 0 15,-3 3 0-15,-41 21-1 0,0 0 1 0,35-20-1 16,2-5 1-16,-37 25-1 0,0 0 1 0,44-24-1 16,11 5 1-16,-55 19-2 0,0 0 2 0,63-17-1 15,6-7 1-15,-69 24-2 0,0 0 2 0,71-25-2 16,1 6 2-16,-72 19-4 0,0 0 4 0,72-17-4 0,1 5 4 16,-73 12-5-16,0 0 5 0,63-10-5 0,-14 8 5 15,-49 2-6-15,0 0 6 0,41-4-6 0,-18 1 6 16,-23 3-5-16,0 0 5 0,18-5-5 0,-10 1 5 15,-8 4-4-15,0 0 4 0,0 0-3 0,6 0 3 16,-6 0-3-16,0 0 3 0,0 0-2 0,0 0 2 16,0 0-4-16,0 0 4 0,0 0-4 0,-13 0 4 15,13 0-6-15,0 0 6 0,-26 4-6 0,-22 4 6 0,48-8-7 16,0 0 7-16,-65 16-6 0,-14 1 6 0,79-17-7 16,0 0 7-16,-90 21-7 0,-6 1 7 0,96-22-5 15,0 0 5-15,-93 21-5 0,-2 3 5 0,95-24-3 0,0 0 3 16,-90 25-3-16,0-5 3 0,90-20-6 15,0 0 6-15,-87 20-5 0,1-3 5 0,86-17-7 0,0 0 7 16,-81 19-7-16,8 3 7 0,73-22-10 0,0 0 10 16,-63 26-9-16,10 0 9 0,53-26-8 0,0 0 8 15,-40 23-8-15,11-6 8 0,29-17-7 0,0 0 7 0,-21 19-7 16,2 5 7-16,19-24-7 0,0 0 7 16,-16 30-7-16,11-6 7 0,5-24-7 0,0 0 7 0,-2 24-6 15,2 0 6-15,0-24-9 0,0 0 9 0,0 28-8 16,7-2 8-16,-7-26-10 0,0 0 10 0,9 31-10 15,3-3 10-15,-12-28-12 0,0 0 12 0,9 29-11 16,-4 4 11-16,-5-33-13 0,0 0 13 0,4 37-13 16,1 6 13-16,-5-43-14 0,0 0 14 0,5 48-14 15,2 1 14-15,-7-49-11 0,0 0 11 0,2 55-11 16,5 11 11-16,-7-66-10 0,0 0 10 0,2 73-10 0,-4-1 10 16,2-72-7-16,0 0 7 0,-7 80-7 0,-4 10 7 15,11-90-4-15,0 0 4 0,-12 90-4 0,-7-2 4 16,19-88-1-16,0 0 1 0,-23 92-1 0,-4 5 1 15,27-97 0-15,0 0 0 0,-21 98 0 0,7-2 0 16,14-96 1-16,0 0-1 0,-14 90 2 0,2-7-2 16,12-83 5-16,0 0-5 0,-6 79 5 0,1 4-5 15,5-83 8-15,0 0-8 0,-7 78 9 0,5-10-9 16,2-68 8-16,0 0-8 0,-5 57 8 0,-2-2-8 0,7-55 5 16,0 0-5-16,-2 54 6 0,4-6-6 0,-2-48 3 15,0 0-3-15,7 40 4 0,0-7-4 0,-7-33 2 16,0 0-2-16,9 28 2 0,3-8-2 0,-12-20 0 15,0 0 0-15,14 19 1 0,4-5-1 0,-18-14 0 0,0 0 0 16,17 12 0-16,10-1 0 0,-27-11 0 0,0 0 0 16,32 5 0-16,5-9 0 0,-37 4 0 0,0 0 0 15,40-3 0-15,4 3 0 0,-44 0 0 0,0 0 0 0,46 0 0 16,9-2 0-16,-55 2 0 0,0 0 0 0,58-8 0 16,6 4 0-16,-64 4 0 0,0 0 0 0,63-7 1 15,-8 2-1-15,-55 5 2 0,0 0-2 0,49-7 3 16,-5-2-3-16,-44 9 5 0,0 0-5 0,37-8 5 15,-5 4-5-15,-32 4 8 0,0 0-8 0,27-3 8 16,-1-1-8-16,-26 4 7 0,0 0-7 0,18-1 7 16,-8 1-7-16,-10 0 6 0,0 0-6 0,9 0 6 15,-9 0-6-15,0 0 6 0,0 0-6 0,0 0 6 16,5 0-6-16,-5 0 5 0,0 0-5 0,0 0 5 16,0 0-5-16,0 0 3 0,0 0-3 0,0 0 4 15,0 0-4-15,0 0 1 0,0 0-1 0,0 0 2 0,0 0-2 16,0 0 0-16,0 0 0 0,-1-7 0 0,1 7 0 15,0 0-2-15,0 0 2 0,-16-9-1 0,2 2 1 16,0 2-810-16</inkml:trace>
  <inkml:trace contextRef="#ctx0" brushRef="#br0" timeOffset="17384.22">27185 7320 102 0,'0'0'0'0,"0"0"0"0,0 0 0 0,0 0 8 16,0 0-8-16,0 0 8 0,0 0-8 0,0 0 37 16,0 0-37-16,0 0 37 0,0 0-37 0,0 0 42 15,0 0-42-15,0 0 43 0,0 0-43 0,0 0 41 16,0 0-41-16,0 0 42 0,0 0-42 0,0 0 29 0,0 0-29 15,0 0 30-15,49 18-30 0,-49-18 26 0,0 0-26 16,45 10 26-16,0-1-26 0,-45-9 25 0,0 0-25 16,53 5 25-16,9 2-25 0,-62-7 29 0,0 0-29 0,69 5 29 15,5 5-29-15,-74-10 33 0,0 0-33 0,76 9 34 16,1-4-34-16,-77-5 56 0,0 0-56 0,85 4 57 16,5-1-57-16,-90-3 54 0,0 0-54 0,95-3 54 15,11-3-54-15,-106 6 49 0,0 0-49 0,106-3 49 16,-6-2-49-16,-100 5 45 0,0 0-45 0,96-4 46 15,-5 1-46-15,-91 3 33 0,0 0-33 0,89-4 34 16,-12 1-34-16,-77 3 24 0,0 0-24 0,71-5 24 16,-1-2-24-16,-70 7 18 0,0 0-18 0,76-5 19 15,7-1-19-15,-83 6 15 0,0 0-15 0,81-1 15 16,-8-1-15-16,-73 2 12 0,0 0-12 0,60 0 13 0,-20 0-13 16,-40 0 8-16,0 0-8 0,32-4 8 0,-6 1-8 15,-26 3 9-15,0 0-9 0,20-2 9 0,-8 2-9 16,-12 0 12-16,0 0-12 0,11 0 12 0,-11 0-12 15,0 0 13-15,0 0-13 0,8 0 13 0,-8 0-13 16,0 0 12-16,0 0-12 0,8 0 13 0,-8 0-13 16,0 0 11-16,0 0-11 0,0 0 12 0,-11 9-12 15,11-9 7-15,0 0-7 0,-23 5 8 0,-7 2-8 0,30-7 6 16,0 0-6-16,-41 2 6 0,-6 1-6 0,47-3 3 16,0 0-3-16,-64 7 4 0,-20-2-4 0,84-5 1 15,0 0-1-15,-89 7 1 0,7-7-1 0,82 0 0 0,0 0 0 16,-78 2 1-16,4 1-1 0,74-3 0 0,0 0 0 15,-71 4 0-15,1-1 0 0,70-3 0 0,0 0 0 16,-71 4 0-16,4 1 0 0,67-5-1 0,0 0 1 16,-72 4 0-16,-6-3 0 0,78-1-1 0,0 0 1 15,-79 7-1-15,1 0 1 0,78-7-1 0,0 0 1 0,-77 9-1 16,4-8 1-16,73-1-2 0,0 0 2 0,-63 2-1 16,15 0 1-16,48-2-1 0,0 0 1 0,-37 3-1 15,14 1 1-15,23-4-1 0,0 0 1 0,-14 0-1 16,14 0 1-16,0 0-2 0,0 0 2 0,-7-7-1 15,7 7 1-15,0 0-2 0,0 0 2 0,0 0-2 16,0 0 2-16,0 0-3 0,0 0 3 0,0 0-3 16,0 0 3-16,0 0-3 0,0 0 3 0,16 3-3 15,21 4 3-15,-37-7-4 0,0 0 4 0,51 9-3 16,11 0 3-16,-62-9-3 0,0 0 3 0,72 5-3 16,8-3 3-16,-80-2-6 0,0 0 6 0,79 0-6 15,-3 0 6-15,-76 0-10 0,0 0 10 0,74 5-9 0,-2-2 9 16,-72-3-16-16,0 0 16 0,71 2-15 0,1 0 15 15,-72-2-11-15,0 0 11 0,60 0-11 0,-23 1 11 16,-37-1-8-16,0 0 8 0,30 4-7 0,-3-1 7 16,-27-3-4-16,0 0 4 0,19 4-3 0,-3 1 3 15,-16-5-2-15,0 0 2 0,10 3-2 0,-3-1 2 0,-7-2-2 16,0 0 2-16,0 0-1 0,8 2 1 0,-8-2-1 16,0 0 1-16,0 0-1 0,7 0 1 0,-7 0-2 15,0 0 2-15,0 0-1 0,0 0 1 0,0 0-2 16,0 0 2-16,0 0-2 0,0 0 2 0,0 0-2 0,0 0 2 15,0 0-2-15,7 0 2 0,-7 0-1 0,0 0 1 16,0 0-1-16,0 0 1 0,0 0-1 0,0 0 1 16,0 0 0-16,0 0 0 0,0 0 0 0,0 0 0 15,0 0 0-15,0 0 0 0,0 0 0 0,0 0 0 16,0 0 0-16,0 0 0 0,0 0 0 0,0 0 0 0,0 0 0 16,0 0 0-16,0 0 0 0,0 0 0 0,0 0 0 15,0 0 0-15,0 0 0 0,0 0 0 0,0 0 0 16,0 0 0-16,0 0 0 0,0 0 0 0,0 0 0 15,0 0 0-15,0 0 0 0,0 0 0 0,0 0 0 16,0 0 0-16,0 0 0 0,0 0 0 0,0 0 0 16,0 0 0-16,0 0 0 0,0 0 0 0,0 0 0 15,0 0 0-15,0 0 0 0,0 0 0 0,0 0 0 16,0 0 0-16,0 0 0 0,0 0 0 0,0 0 1 16,0 0-1-16,0 0 1 0,0 0-1 0,0 0 1 0,0 0-1 15,0 0 2-15,0 0-2 0,0 0 3 0,0 0-3 16,0 0 4-16,0 0-4 0,0 0 4 0,0 0-4 15,0 0 5-15,0 0-5 0,0 0 6 0,0 0-6 16,0 0 6-16,0 0-6 0,0 0 6 0,0 0-6 16,0 0 6-16,0 0-6 0,0 0 7 0,0 0-7 15,0 0 6-15,0 0-6 0,0 0 6 0,0 0-6 0,0 0 5 16,0 0-5-16,0 0 5 0,0 0-5 16,0 0 4-16,0 0-4 0,0 0 4 0,0 0-4 0,0 0 2 15,0 0-2-15,0 0 3 0,0 0-3 0,0 0 2 16,0 0-2-16,0 0 2 0,0 0-2 0,0 0 1 0,0 0-1 15,0 0 2-15,0 0-2 0,0 0 2 0,0 0-2 16,0 0 2-16,0 0-2 0,0 0 2 0,0 0-2 16,0 0 2-16,0 0-2 0,0 0 2 0,0 0-2 15,0 0 2-15,0 0-2 0,0 0 1 0,0 0-1 0,0 0 2 16,0 0-2-16,0 0 1 0,0 0-1 0,0 0 2 16,0 0-2-16,0 0 1 0,0 0-1 0,0 0 1 15,0 0-1-15,0 0 0 0,0 0 0 0,0 0 1 16,0 0-1-16,0 0 1 0,0 0-1 0,0 0 1 15,0 0-1-15,0 0 1 0,0 0-1 0,0 0 1 16,0 0-1-16,0 0 1 0,0 0-1 0,0 0 1 16,0 0-1-16,0 0 1 0,0 0-1 0,0 0 2 15,0 0-2-15,0 0 1 0,0 0-1 0,0 0 2 16,0 0-2-16,0 0 1 0,0 0-1 0,0 0 2 16,0 0-2-16,0 0 1 0,0 0-1 0,0 0 2 0,0 0-2 15,0 0 1-15,0 0-1 0,-7 5 1 0,7-5-1 16,0 0 1-16,0 0-1 0,0 0 1 0,0 0-1 15,0 0 1-15,0 0-1 0,0 0 1 0,0 0-1 16,0 0 1-16,0 0-1 0,0 0 1 0,0 0-1 16,0 0 1-16,0 0-1 0,0 0 1 0,0 0-1 15,0 0 0-15,0 0 0 0,0 0 1 0,0 0-1 16,0 0 1-16,0 0-1 0,0 0 1 0,0 0-1 16,0 0 1-16,0 0-1 0,-4-9 1 0,4 9-1 15,0 0 1-15,0 0-1 0,0 0 2 0,0 0-2 0,0 0 1 16,0 0-1-16,0 0 2 0,0 0-2 0,0 0 1 0,0 0-1 15,0 0 2-15,0 0-2 0,0 0 0 0,0 0 0 16,0 0 0-16,-11 4 0 0,11-4-1 0,0 0 1 16,-30 10 0-16,-22 9 0 0,-3-3-1002 0</inkml:trace>
  <inkml:trace contextRef="#ctx0" brushRef="#br0" timeOffset="21516.21">15750 8791 774 0,'0'0'0'16,"0"0"0"-16,0 0 0 0,0 0 7 0,0 0-7 16,0 0 8-16,0 0-8 0,0 0 16 0,0 0-16 15,0 0 17-15,0 0-17 0,0 0 7 0,0 0-7 16,0 0 8-16,0 0-8 0,0 0 4 0,0 0-4 15,0 0 4-15,24 9-4 0,-24-9 2 0,0 0-2 0,13 3 3 16,4 4-3-16,-17-7 2 0,0 0-2 0,23 2 3 16,6-4-3-16,-29 2 3 0,0 0-3 0,35 0 3 15,5 0-3-15,-40 0 3 0,0 0-3 0,45 0 3 16,9 5-3-16,-54-5 7 0,0 0-7 0,58 4 7 16,11-11-7-16,-69 7 13 0,0 0-13 0,73-5 13 15,-1-2-13-15,-72 7 16 0,0 0-16 0,81-2 17 16,0-1-17-16,-81 3 24 0,0 0-24 0,81-4 25 15,4 1-25-15,-85 3 28 0,0 0-28 0,88-2 29 0,6-5-29 16,-94 7 30-16,0 0-30 0,98-9 30 0,3-3-30 16,-101 12 21-16,0 0-21 0,104-12 22 0,9 4-22 15,-113 8 21-15,0 0-21 0,113-11 22 0,3 6-22 16,-116 5 13-16,0 0-13 0,120-9 14 0,2-3-14 16,-122 12 14-16,0 0-14 0,122-10 15 0,-8 1-15 15,-114 9 10-15,0 0-10 0,118-5 10 0,-3 2-10 16,-115 3 9-16,0 0-9 0,113-6 9 0,-11 5-9 15,-102 1 11-15,0 0-11 0,97-2 12 0,2-2-12 0,-99 4 11 16,0 0-11-16,95-3 11 0,-3 3-11 0,-92 0 12 16,0 0-12-16,95 3 12 0,6 1-12 0,-101-4 11 15,0 0-11-15,104 3 12 0,0-1-12 0,-104-2 11 0,0 0-11 16,99 4 11-16,0-8-11 0,-99 4 8 0,0 0-8 16,93-2 9-16,8 2-9 0,-101 0 5 0,0 0-5 15,98 0 6-15,-2 2-6 0,-96-2 6 0,0 0-6 16,95 4 7-16,4-4-7 0,-99 0 7 0,0 0-7 15,95 0 7-15,-12 5-7 0,-83-5 7 0,0 0-7 0,81 7 7 16,-4-4-7-16,-77-3 6 0,0 0-6 0,80 2 6 16,1 5-6-16,-81-7 6 0,0 0-6 0,78 7 6 15,-1-2-6-15,-77-5 5 0,0 0-5 0,76 3 6 16,0-1-6-16,-76-2 4 0,0 0-4 0,76 2 5 16,12 0-5-16,-88-2 3 0,0 0-3 0,88 3 4 15,-7-3-4-15,-81 0 5 0,0 0-5 0,81 0 5 16,-1-7-5-16,-80 7 7 0,0 0-7 0,79-5 7 15,6 1-7-15,-85 4 9 0,0 0-9 0,85-3 9 16,-6-2-9-16,-79 5 9 0,0 0-9 0,78-9 10 0,-4-1-10 16,-74 10 11-16,0 0-11 0,70-9 11 0,-3 4-11 15,-67 5 10-15,0 0-10 0,67-9 11 0,-3-3-11 16,-64 12 8-16,0 0-8 0,58-14 9 0,2 0-9 16,-60 14 8-16,0 0-8 0,65-12 8 0,2-3-8 15,-67 15 8-15,0 0-8 0,60-16 8 0,-12-1-8 16,-48 17 5-16,0 0-5 0,35-16 6 0,-3-3-6 15,-32 19 4-15,0 0-4 0,28-17 4 0,-2-2-4 0,-26 19 3 16,0 0-3-16,23-24 4 0,-5-6-4 0,-18 30 5 16,0 0-5-16,14-33 5 0,-3-12-5 0,-11 45 5 15,0 0-5-15,5-46 6 0,-7-3-6 0,2 49 5 0,0 0-5 16,-10-48 5-16,-10 3-5 0,20 45 5 16,0 0-5-16,-26-45 6 0,-6-2-6 0,32 47 4 0,0 0-4 15,-44-47 5-15,-7-3-5 0,51 50 1 0,0 0-1 16,-53-45 1-16,-4 7-1 0,57 38 0 0,0 0 0 15,-56-36 0-15,0 1 0 0,56 35-1 0,0 0 1 16,-53-33 0-16,-7 0 0 0,60 33-2 0,0 0 2 0,-62-33-1 16,-9 9 1-16,71 24-4 0,0 0 4 0,-70-15-3 15,-2-1 3-15,72 16-4 0,0 0 4 0,-73-12-4 16,3 3 4-16,70 9-5 0,0 0 5 0,-67-12-4 16,1-3 4-16,66 15-11 0,0 0 11 0,-61-9-10 15,-3 2 10-15,64 7-11 0,0 0 11 0,-62-2-11 16,2-5 11-16,60 7-13 0,0 0 13 0,-58-5-12 15,2-3 12-15,56 8-16 0,0 0 16 0,-60-4-16 16,-4-5 16-16,64 9-14 0,0 0 14 0,-69-6-14 16,-1 2 14-16,70 4-11 0,0 0 11 0,-71-3-11 0,6-3 11 15,65 6-10-15,0 0 10 0,-70-8-10 0,-6 1 10 16,76 7-8-16,0 0 8 0,-80-5-8 0,-3 1 8 16,83 4-5-16,0 0 5 0,-84-8-5 0,1-3 5 15,83 11-4-15,0 0 4 0,-90-10-4 0,-5 3 4 16,95 7-3-16,0 0 3 0,-97-7-3 0,3 2 3 15,94 5-3-15,0 0 3 0,-93-4-2 0,-10 1 2 16,103 3-3-16,0 0 3 0,-102-2-2 0,0-1 2 0,102 3-2 16,0 0 2-16,-99-6-1 0,2 5 1 0,97 1-1 15,0 0 1-15,-94-2-1 0,-6 2 1 0,100 0-2 16,0 0 2-16,-97 0-2 0,7 0 2 0,90 0-4 16,0 0 4-16,-92-3-4 0,-3-3 4 0,95 6-6 0,0 0 6 15,-93-1-6-15,3 1 6 0,90 0-7 0,0 0 7 16,-89 0-7-16,6 0 7 0,83 0-6 0,0 0 6 15,-82 3-6-15,-3 1 6 0,85-4-4 0,0 0 4 16,-81 3-3-16,7-3 3 0,74 0-1 0,0 0 1 0,-78 0 0 16,-1 5 0-16,79-5-1 0,0 0 1 0,-78 7 0 15,2-7 0-15,76 0 0 0,0 0 0 0,-76 0 0 16,2 0 0-16,74 0 0 0,0 0 0 0,-79 4 0 16,5 4 0-16,74-8 0 0,0 0 0 0,-72 5 0 15,3 2 0-15,69-7 0 0,0 0 0 0,-67 4 0 16,0 4 0-16,67-8 0 0,0 0 0 0,-67 4 0 15,0 1 0-15,67-5 0 0,0 0 0 0,-69 0 0 16,2 4 0-16,67-4 0 0,0 0 0 0,-65 1 0 16,-6 6 0-16,71-7-1 0,0 0 1 0,-69 5 0 15,0 2 0-15,69-7-2 0,0 0 2 0,-61 7-1 0,-3 2 1 16,64-9-2-16,0 0 2 0,-62 3-1 0,8 3 1 16,54-6-2-16,0 0 2 0,-51 3-1 0,5-1 1 15,46-2-1-15,0 0 1 0,-44 3 0 0,0 1 0 16,44-4 0-16,0 0 0 0,-46 0 0 0,-2 3 0 15,48-3 0-15,0 0 0 0,-44 4 0 0,14 1 0 16,30-5 0-16,0 0 0 0,-32 7 0 0,0 1 0 0,32-8 0 16,0 0 0-16,-30 4 1 0,8 1-1 0,22-5 0 15,0 0 0-15,-23 3 0 0,-4 3 0 0,27-6 0 16,0 0 0-16,-30 8 0 0,0 3 0 0,30-11 0 16,0 0 0-16,-32 12 0 0,1-4 0 0,31-8 0 0,0 0 0 15,-32 13 0-15,2-5 0 0,30-8 0 0,0 0 0 16,-34 11 0-16,-4-3 0 0,38-8 0 0,0 0 0 15,-34 12 0-15,9 0 0 0,25-12 0 0,0 0 0 16,-19 9 0-16,1 8 0 0,18-17 0 0,0 0 0 16,-14 19 0-16,-3-3 0 0,17-16-1 0,0 0 1 0,-14 16-1 15,-4 8 1-15,18-24-2 0,0 0 2 0,-14 26-1 16,0 2 1-16,14-28-3 0,0 0 3 0,-13 29-2 16,1 2 2-16,12-31-3 0,0 0 3 0,-11 33-2 15,1-5 2-15,10-28-4 0,0 0 4 0,-7 27-3 16,5 6 3-16,2-33-4 0,0 0 4 0,0 31-4 15,2 6 4-15,-2-37-4 0,0 0 4 0,3 41-3 16,-3 4 3-16,0-45-3 0,0 0 3 0,0 52-2 16,9 4 2-16,-9-56-2 0,0 0 2 0,5 58-2 15,1 1 2-15,-6-59-1 0,0 0 1 0,3 63-1 0,1 1 1 16,-4-64-1-16,0 0 1 0,9 60 0 0,5-11 0 16,-14-49 0-16,0 0 0 0,17 41 0 0,12-6 0 15,-29-35 0-15,0 0 0 0,35 24 0 0,4-3 0 16,-39-21 0-16,0 0 0 0,49 12 0 0,13-9 0 15,-62-3-1-15,0 0 1 0,60 4-1 0,1-3 1 16,-61-1-4-16,0 0 4 0,55 4-4 0,-2-1 4 16,-53-3-5-16,0 0 5 0,55 0-4 0,5 0 4 15,-2-3-962-15</inkml:trace>
  <inkml:trace contextRef="#ctx0" brushRef="#br0" timeOffset="55183.19">3588 12296 281 0,'0'0'0'0,"0"0"0"0,0 0 0 16,0 0 10-16,0 0-10 0,0 0 10 0,0 0-10 16,0 0 23-16,0 0-23 0,0 0 24 0,0 0-24 15,0 0 19-15,0 0-19 0,0 0 20 0,0 0-20 0,0 0 12 16,0 0-12-16,0 0 13 0,0 0-13 15,0 0 13-15,0 0-13 0,0 0 14 0,0 0-14 0,0 0 13 16,0 0-13-16,32 10 14 0,-8-7-14 0,-24-3 16 0,0 0-16 16,32 2 17-16,5-2-17 0,-37 0 17 0,0 0-17 15,41-2 17-15,-1-3-17 0,-40 5 21 0,0 0-21 16,41-7 21-16,13 2-21 0,-54 5 20 0,0 0-20 16,59-3 20-16,-1-2-20 0,-58 5 29 0,0 0-29 15,60-7 29-15,-2 0-29 0,-58 7 30 0,0 0-30 0,63-7 31 16,1 0-31-16,-64 7 34 0,0 0-34 0,63-7 35 15,5-2-35-15,-68 9 29 0,0 0-29 0,63-8 29 16,-1-5-29-16,-62 13 17 0,0 0-17 0,60-12 18 16,-7 4-18-16,-53 8 18 0,0 0-18 0,51-7 19 15,7-2-19-15,-58 9 15 0,0 0-15 0,58-7 15 16,-7 4-15-16,-51 3 7 0,0 0-7 0,53-2 7 16,-7-1-7-16,-46 3 5 0,0 0-5 0,53-4 5 15,-2 2-5-15,-51 2 4 0,0 0-4 0,55 0 5 16,3 0-5-16,-58 0 6 0,0 0-6 0,58 0 6 15,-5-1-6-15,-53 1 9 0,0 0-9 0,55-2 10 0,-6-2-10 16,-49 4 13-16,0 0-13 0,46-1 14 0,-5-1-14 16,-41 2 16-16,0 0-16 0,46-3 17 0,-1-3-17 15,-45 6 17-15,0 0-17 0,48-5 18 0,-2 5-18 16,-46 0 17-16,0 0-17 0,40 4 18 0,-4 1-18 16,-36-5 15-16,0 0-15 0,32 0 15 0,-4-4-15 15,-28 4 13-15,0 0-13 0,28-1 13 0,-2 2-13 0,-26-1 8 16,0 0-8-16,27 4 9 0,-4-1-9 0,-23-3 2 15,0 0-2-15,21 4 3 0,-5-3-3 0,-16-1 0 16,0 0 0-16,16 0 1 0,-7-1-1 0,-9 1 0 16,0 0 0-16,5 0 0 0,-5 0 0 0,0 0 0 0,0 0 0 15,0 0 0-15,5 5 0 0,-5-5 0 0,0 0 0 16,0 0 0-16,0 0 0 0,0 0 0 0,0 0 0 16,0 0 0-16,0 0 0 0,0 0 0 0,0 0 0 15,0 0 0-15,-9 0 0 0,9 0 1 0,0 0-1 16,-10 0 1-16,-6 0-1 0,16 0 2 0,0 0-2 0,-20-4 2 15,-1 8-2-15,21-4 4 0,0 0-4 0,-24 0 4 16,-12 0-4-16,36 0 5 0,0 0-5 0,-40 3 5 16,-1 6-5-16,41-9 5 0,0 0-5 0,-40 7 6 15,11 2-6-15,29-9 6 0,0 0-6 0,-31 8 6 16,-10 4-6-16,41-12 5 0,0 0-5 0,-35 7 6 16,8-2-6-16,27-5 2 0,0 0-2 0,-23 0 3 15,0 4-3-15,23-4 1 0,0 0-1 0,-22 5 1 16,7-1-1-16,15-4 0 0,0 0 0 0,-8 0 0 15,8 0 0-15,0 0 0 0,0 0 0 0,-9 3 0 16,9-3 0-16,0 0 0 0,0 0 0 0,-9 2 0 0,9-2 0 16,0 0 0-16,0 0 0 0,0 0 0 0,-9 0 0 15,9 0 0-15,0 0 0 0,0 0 0 0,0 0 0 16,0 0 0-16,0 0 0 0,0 0 0 0,-5 0 0 16,5 0 0-16,0 0 0 0,0 0 0 0,0 0 0 15,0 0 0-15,0 0 0 0,-9 2 0 0,9-2 0 16,0 0 0-16,0 0 0 0,-7 5 1 0,7-5-1 15,0 0 0-15,0 0 0 0,-5 0 1 0,5 0-1 0,0 0 0 16,0 0 0-16,0 0 1 0,-9 0-1 0,9 0 0 16,0 0 0-16,0 0 0 0,0 0 0 0,0 0 0 15,0 0 0-15,0 0 0 0,-5 0 0 0,5 0 0 0,0 0 0 16,0 0 0-16,0 0 0 0,0 0-2 0,0 0 2 16,0 0-2-16,-9 0 2 0,9 0-5 0,0 0 5 15,0 0-4-15,0 0 4 0,0 0-9 0,0 0 9 16,0 0-8-16,0 0 8 0,0 0-10 0,0 0 10 0,0 0-9 15,0 0 9-15,0 0-10 0,0 0 10 0,0 0-10 16,0 0 10-16,0 0-7 0,0 0 7 0,0 0-6 16,0 0 6-16,0 0-6 0,0 0 6 0,0 0-5 15,0 0 5-15,0 0-3 0,0 0 3 0,0 0-3 16,0 0 3-16,0 0-2 0,0 0 2 0,0 0-2 16,0 0 2-16,0 0-1 0,0 0 1 0,0 0-1 15,0 0 1-15,0 0-1 0,0 0 1 0,0 0 0 16,0 0 0-16,0 0 0 0,0 0 0 0,0 0 0 15,0 0 0-15,0 0 0 0,0 0 0 0,0 0 0 0,0 0 0 16,0 0 0-16,0 0 0 0,0 0 1 0,0 0-1 16,0 0 0-16,0 0 0 0,0 0 1 0,0 0-1 15,0 0 0-15,0 0 0 0,0 0 0 0,0 0 0 16,0 0 0-16,0 0 0 0,0 0 0 0,0 0 0 16,0 0-1-16,0 0 1 0,0 0 0 0,0 0 0 15,0 0-2-15,0 0 2 0,0 0-1 0,0 0 1 16,0 0-2-16,0 0 2 0,0 0-2 0,0 0 2 15,0 0-3-15,0 0 3 0,0 0-2 0,0 0 2 0,0 0-2 16,0 0 2-16,0 0-1 0,0 0 1 0,0 0-1 16,0 0 1-16,0 0-1 0,0 0 1 0,0 0-1 15,0 0 1-15,0 0 0 0,0 0 0 0,0 0 0 0,0 0 0 16,0 0 0-16,0 0 0 0,0 0 0 0,0 0 0 16,0 0 0-16,0 0 0 0,0 0 0 0,0 0 0 15,0 0 1-15,0 0-1 0,0 0 1 0,0 0-1 16,0 0 1-16,0 0-1 0,0 0 1 0,0 0-1 15,0 0 1-15,0 0-1 0,0 0 1 0,0 0-1 0,0 0 1 16,0 0-1-16,0 0 1 0,0 0-1 0,9 0 1 16,-9 0-1-16,0 0 0 0,0 0 0 0,0 0 1 15,0 0-1-15,0 0 0 0,0 0 0 0,-9 0 1 16,9 0-1-16,0 0 0 0,0 0 0 0,0 0 1 16,0 0-1-16,0 0 1 0,0 0-1 0,0 0 1 15,0 0-1-15,0 0 2 0,0 0-2 0,0 0 3 16,0 0-3-16,0 0 3 0,0 0-3 0,0 0 4 15,0 0-4-15,0 0 4 0,0 0-4 0,0 0 5 16,0 0-5-16,0 0 5 0,0 0-5 0,0 0 5 0,0 0-5 16,0 0 3-16,0 0-3 0,0 0 4 0,5 5-4 15,-5-5 1-15,0 0-1 0,0 0 2 0,0 0-2 16,0 0 0-16,0 0 0 0,0 0 0 0,0 7 0 16,0 0-867-16</inkml:trace>
  <inkml:trace contextRef="#ctx0" brushRef="#br0" timeOffset="61355.39">14631 12247 102 0,'0'0'0'0,"18"2"0"15,23 5 0-15,-41-7 9 0,0 0-9 0,58 3 10 0,11 6-10 16,-69-9 17-16,0 0-17 0,76 5 17 0,5 2-17 16,-81-7 18-16,0 0-18 0,86 4 18 0,13-6-18 15,-99 2 12-15,0 0-12 0,104-2 13 0,-4 4-13 16,-100-2 10-16,0 0-10 0,105 3 11 0,2 1-11 16,-107-4 9-16,0 0-9 0,110 5 10 0,-8 5-10 15,-102-10 9-15,0 0-9 0,99 7 9 0,5 0-9 16,-104-7 10-16,0 0-10 0,104 11 10 0,-5-3-10 0,-99-8 8 15,0 0-8-15,100 11 9 0,2-6-9 0,-102-5 13 16,0 0-13-16,101 0 13 0,-9 3-13 0,-92-3 22 16,0 0-22-16,88 5 23 0,-2 1-23 0,-86-6 24 15,0 0-24-15,81 3 25 0,1-3-25 0,-82 0 18 0,0 0-18 16,81 0 19-16,-9 4-19 0,-72-4 12 0,0 0-12 16,69 3 12-16,0-3-12 0,-69 0 8 0,0 0-8 15,67 0 9-15,-4 3-9 0,-63-3 8 0,0 0-8 16,64 2 8-16,-3-2-8 0,-61 0 4 0,0 0-4 15,55 2 4-15,-2 3-4 0,-53-5 10 0,0 0-10 0,48 7 11 16,-1 2-11-16,-47-9 16 0,0 0-16 0,44 8 16 16,-1-4-16-16,-43-4 19 0,0 0-19 0,35 1 20 15,-12 1-20-15,-23-2 20 0,0 0-20 0,17 5 20 16,-6-5-20-16,-11 0 19 0,0 0-19 0,9 0 19 16,-9 0-19-16,0 0 18 0,0 0-18 0,7 0 18 15,-7 0-18-15,0 0 17 0,0 0-17 0,-4 0 17 16,-17-3-17-16,21 3 19 0,0 0-19 0,-39-4 19 15,-14 1-19-15,53 3 25 0,0 0-25 0,-61-2 26 16,-12-3-26-16,73 5 28 0,0 0-28 0,-81-3 28 0,-10-1-28 16,91 4 25-16,0 0-25 0,-103-3 25 0,-6-1-25 15,109 4 20-15,0 0-20 0,-115-3 20 0,-1 1-20 16,116 2 8-16,0 0-8 0,-118-5 8 0,1 1-8 16,117 4 6-16,0 0-6 0,-121-1 7 0,-3 2-7 15,124-1 3-15,0 0-3 0,-123 2 3 0,1 0-3 16,122-2 1-16,0 0-1 0,-118 0 1 0,0 0-1 15,118 0 1-15,0 0-1 0,-113 0 2 0,0 0-2 0,113 0 1 16,0 0-1-16,-104 2 1 0,0 1-1 0,104-3 2 16,0 0-2-16,-99 2 2 0,12 1-2 15,87-3 1-15,0 0-1 0,-84 2 1 0,-3-4-1 0,87 2 0 0,0 0 0 16,-81-1 1-16,-2-1-1 0,83 2 0 0,0 0 0 16,-76-2 1-16,1-7-1 0,75 9 0 0,0 0 0 15,-78-6 1-15,-7 0-1 0,85 6 0 0,0 0 0 16,-83-3 0-16,4-8 0 0,79 11 0 0,0 0 0 15,-78-8 1-15,1 3-1 0,77 5 0 0,0 0 0 0,-76-7 1 16,-14 5-1-16,90 2 1 0,0 0-1 0,-90 0 2 16,4 0-2-16,86 0 1 0,0 0-1 0,-87 0 1 15,2-2-1-15,85 2 0 0,0 0 0 0,-82-1 0 16,-8-3 0-16,90 4 0 0,0 0 0 0,-89-2 0 16,10-1 0-16,79 3 0 0,0 0 0 0,-85-4 0 15,-5 1 0-15,90 3-1 0,0 0 1 0,-86-2 0 16,-2 4 0-16,88-2-1 0,0 0 1 0,-83 3 0 15,2 1 0-15,81-4 0 0,0 0 0 0,-83 3 0 16,-2 3 0-16,85-6 0 0,0 0 0 0,-84 1 0 16,2 3 0-16,82-4 0 0,0 0 0 0,-77 7 1 0,-1 0-1 15,78-7 1-15,0 0-1 0,-79 6 2 0,-2 1-2 16,81-7 3-16,0 0-3 0,-81 6 4 0,6-3-4 16,75-3 4-16,0 0-4 0,-81 2 5 0,0 0-5 15,81-2 7-15,0 0-7 0,-86 3 7 0,-4 2-7 16,90-5 8-16,0 0-8 0,-94 7 9 0,11-3-9 15,83-4 10-15,0 0-10 0,-90 3 11 0,0-3-11 0,90 0 10 16,0 0-10-16,-86 0 11 0,5-2-11 0,81 2 8 16,0 0-8-16,-81 0 9 0,0 4-9 0,81-4 7 15,0 0-7-15,-78 3 7 0,-3-3-7 0,81 0 5 16,0 0-5-16,-76 0 6 0,4-3-6 0,72 3 7 0,0 0-7 16,-73-2 7-16,-2 0-7 0,75 2 4 0,0 0-4 15,-78-3 5-15,-3 1-5 0,81 2 5 0,0 0-5 16,-90 0 5-16,-2 2-5 0,92-2 4 0,0 0-4 15,-93 5 5-15,-6 0-5 0,99-5 3 0,0 0-3 0,-97 7 4 16,0 2-4-16,97-9 6 0,0 0-6 0,-95 8 6 16,5-2-6-16,90-6 8 0,0 0-8 0,-92 3 9 15,-7 1-9-15,99-4 10 0,0 0-10 0,-93 0 11 16,4-4-11-16,89 4 10 0,0 0-10 0,-90-2 11 16,4 2-11-16,86 0 10 0,0 0-10 0,-85-1 10 15,8-5-10-15,77 6 4 0,0 0-4 0,-76-5 5 16,4 2-5-16,72 3 2 0,0 0-2 15,-73-4 3-15,1-1-3 0,72 5 2 0,0 0-2 0,-64-7 3 16,1 4-3-16,63 3 1 0,0 0-1 0,-62 0 1 16,8 0-1-16,54 0 2 0,0 0-2 0,-50 3 3 0,-5 1-3 15,55-4 2-15,0 0-2 0,-54 5 3 0,13-2-3 16,41-3 3-16,0 0-3 0,-39 4 3 0,6 1-3 16,33-5 1-16,0 0-1 0,-30 7 2 0,7 2-2 15,23-9 0-15,0 0 0 0,-23 8 0 0,0 8 0 16,23-16-2-16,0 0 2 0,-28 14-1 0,-7-1 1 15,-4 1-972-15</inkml:trace>
  <inkml:trace contextRef="#ctx0" brushRef="#br0" timeOffset="64651.17">18029 11609 91 0,'0'0'0'0,"0"0"0"0,0 0 0 0,0 0 0 16,0 0 0-16,0 0 1 0,0 0-1 0,0 0 26 16,0 0-26-16,0 0 27 0,0 0-27 0,0 0 64 15,0 0-64-15,0 0 64 0,0 0-64 0,0 0 71 0,0 0-71 16,0 0 71-16,0 0-71 0,0 0 55 0,0 0-55 15,16-16 55-15,-4 2-55 0,-12 14 44 0,0 0-44 16,19-14 45-16,-5 4-45 0,-14 10 35 0,0 0-35 16,18-12 36-16,1-2-36 0,-19 14 27 0,0 0-27 15,25-17 28-15,5 5-28 0,-30 12 18 0,0 0-18 0,34-13 19 16,4-2-19-16,-38 15 24 0,0 0-24 0,39-16 24 16,-2-4-24-16,-37 20 23 0,0 0-23 0,37-19 24 15,2 3-24-15,-39 16 24 0,0 0-24 0,41-16 24 16,-1-1-24-16,-40 17 22 0,0 0-22 0,41-16 22 15,-6 3-22-15,-35 13 22 0,0 0-22 0,37-16 23 16,-2-5-23-16,-35 21 18 0,0 0-18 0,38-22 18 16,2 4-18-16,-40 18 15 0,0 0-15 0,37-12 16 15,-5 2-16-15,-32 10 13 0,0 0-13 0,33-9 13 16,8-1-13-16,-41 10 11 0,0 0-11 0,42-10 12 16,1 1-12-16,-43 9 12 0,0 0-12 0,35-9 12 0,-12 6-12 15,-23 3 11-15,0 0-11 0,21-5 11 0,2-6-11 16,-23 11 10-16,0 0-10 0,23-8 11 0,-2-1-11 15,-21 9 11-15,0 0-11 0,19-4 12 0,-1-1-12 16,-18 5 11-16,0 0-11 0,18-3 11 0,-1 1-11 16,-17 2 10-16,0 0-10 0,14-2 11 0,-5 2-11 15,-9 0 9-15,0 0-9 0,6-3 10 0,-6 3-10 0,0 0 8 16,0 0-8-16,10 0 8 0,-10 0-8 0,0 0 7 16,0 0-7-16,11 0 8 0,-11 0-8 0,0 0 7 15,0 0-7-15,0 0 8 0,0 0-8 0,0 0 4 0,0 0-4 16,9 7 4-16,-4 1-4 0,-5-8 1 0,0 0-1 15,5 13 1-15,-1 6-1 0,-4-19 0 0,0 0 0 16,0 31 0-16,-4 7 0 0,4-38-1 0,0 0 1 16,-5 36 0-16,-2-3 0 0,7-33-2 0,0 0 2 15,-7 28-1-15,3-2 1 0,4-26-3 0,0 0 3 16,-7 26-2-16,0-4 2 0,7-22-2 0,0 0 2 16,-7 19-1-16,5-5 1 0,2-14 0 0,0 0 0 15,-5 10 0-15,1-3 0 0,4-7 0 0,0 0 0 16,-3 9 0-16,-1 0 0 0,4-9 1 0,0 0-1 0,0 0 1 15,0 0-1-15,0 0 2 0,0 0-2 0,0 0 3 16,0 0-3-16,0 0 4 0,0 0-4 0,0 0 5 16,0 0-5-16,0 0 7 0,0 0-7 0,0 0 7 15,0 0-7-15,0 0 9 0,0 0-9 0,0 0 9 16,-1-12-9-16,1 12 11 0,0 0-11 0,3-18 11 16,4-9-11-16,-7 27 11 0,0 0-11 0,7-37 11 0,-3-3-11 15,-4 40 13-15,0 0-13 0,5-39 14 0,-3-1-14 16,-2 40 11-16,0 0-11 0,5-37 11 0,2 8-11 15,-7 29 9-15,0 0-9 0,2-28 9 0,-2 11-9 16,0 17 7-16,0 0-7 0,2-14 7 0,3 2-7 16,-5 12 6-16,0 0-6 0,0-12 7 0,0 0-7 15,0 12 6-15,0 0-6 0,0-11 7 0,0-1-7 16,0 12 5-16,0 0-5 0,0-12 6 0,0 4-6 0,0 8 5 16,0 0-5-16,0-7 5 0,0 7-5 0,0 0 5 15,0 0-5-15,-14-12 5 0,-4-1-5 0,18 13 5 0,0 0-5 16,-26-12 6-16,-6 4-6 0,32 8 6 15,0 0-6-15,-35-9 6 0,0 6-6 0,35 3 5 0,0 0-5 16,-38-7 5-16,1 3-5 0,37 4 4 0,0 0-4 16,-38-2 5-16,4-6-5 0,34 8 2 0,0 0-2 15,-32-7 3-15,-3-2-3 0,35 9 2 0,0 0-2 16,-28-8 2-16,1 4-2 0,27 4 1 0,0 0-1 16,-26-3 2-16,1-3-2 0,25 6 1 0,0 0-1 15,-19-1 1-15,8 1-1 0,11 0 1 0,0 0-1 16,0 0 2-16,-9 0-2 0,9 0 2 0,0 0-2 15,0 0 2-15,0 0-2 0,0 0 2 0,0 0-2 0,0 0 2 16,0 0-2-16,0 0 2 0,0 0-2 0,0 0 3 16,18 7-3-16,-18-7 2 0,0 0-2 0,23 3 3 15,12 1-3-15,-35-4 2 0,0 0-2 0,41 8 2 16,1-3-2-16,-42-5 2 0,0 0-2 0,44 9 2 16,0 3-2-16,-44-12 2 0,0 0-2 0,50 14 3 15,1 0-3-15,-51-14 2 0,0 0-2 0,53 15 2 0,5-2-2 16,-58-13 2-16,0 0-2 0,55 15 2 0,-4-1-2 15,-51-14 2-15,0 0-2 0,40 14 2 0,-10-4-2 16,-30-10 1-16,0 0-1 0,23 9 2 0,-5 1-2 16,-18-10 1-16,0 0-1 0,14 9 1 0,-3 3-1 15,-11-12 0-15,0 0 0 0,5 16 0 0,-1-3 0 16,-4-13 0-16,0 0 0 0,-2 23 0 0,-5 6 0 16,7-29 0-16,0 0 0 0,-11 35 0 0,-5 3 0 0,16-38 0 15,0 0 0-15,-17 38 0 0,-3-7 0 0,20-31 0 16,0 0 0-16,-21 35 0 0,-4 1 0 0,25-36 0 15,0 0 0-15,-23 31 0 0,0-5 0 0,23-26 0 0,0 0 0 16,-17 25 0-16,-6-1 0 0,23-24 0 0,0 0 0 16,-18 19 0-16,9-9 0 0,9-10 0 0,0 0 0 15,-8 5 1-15,8-5-1 0,0 0 1 0,0 0-1 16,-6 7 2-16,6-7-2 0,0 0 3 0,0 0-3 16,0 0 3-16,0 0-3 0,0 0 5 0,0 0-5 15,0 0 6-15,0 0-6 0,0 0 8 0,0 0-8 16,0 0 8-16,-1-7-8 0,1 7 12 0,0 0-12 15,7-12 12-15,3-10-12 0,-10 22 13 0,0 0-13 0,16-33 14 16,-2-10-14-16,-14 43 12 0,0 0-12 0,9-47 13 16,0-2-13-16,-9 49 12 0,0 0-12 0,2-46 12 15,-1-3-12-15,-1 49 10 0,0 0-10 0,-1-45 11 16,-5 4-11-16,6 41 10 0,0 0-10 0,-12-40 10 16,-9 5-10-16,21 35 8 0,0 0-8 0,-21-29 8 15,-2-4-8-15,23 33 6 0,0 0-6 0,-25-33 7 0,-3 5-7 16,28 28 5-16,0 0-5 0,-32-24 5 0,-1 3-5 15,33 21 3-15,0 0-3 0,-36-13 3 0,-1 4-3 16,37 9 1-16,0 0-1 0,-35-5 2 0,7 1-2 16,28 4 0-16,0 0 0 0,-25-3 0 0,7 1 0 15,18 2 0-15,0 0 0 0,-10 0 0 0,10 0 0 16,0 0 0-16,0 0 0 0,-9 0 0 0,9 0 0 16,0 0-1-16,0 0 1 0,0 0 0 0,9 5 0 15,-9-5-1-15,0 0 1 0,26 5 0 0,22 2 0 0,-48-7-2 16,0 0 2-16,56 6-2 0,10-3 2 0,-66-3-3 15,0 0 3-15,67 4-3 0,1-1 3 0,-68-3-5 0,0 0 5 16,64 9-5-16,-4 6 5 0,-60-15-7 0,0 0 7 16,53 21-7-16,-11-2 7 0,-42-19-9 0,0 0 9 15,34 21-9-15,-11 0 9 0,-23-21-11 0,0 0 11 16,14 19-11-16,-5-2 11 0,-9-17-11 0,0 0 11 16,3 17-11-16,-5 16 11 0,2-33-11 0,0 0 11 15,-7 35-10-15,-3-6 10 0,10-29-10 0,0 0 10 16,-18 28-9-16,-3-1 9 0,21-27-11 0,0 0 11 15,-20 28-11-15,6-4 11 0,14-24-11 0,0 0 11 0,-17 23-10 16,-4 1 10-16,21-24-12 0,0 0 12 16,-20 26-11-16,8-3 11 0,12-23-19 0,0 0 19 0,-11 26-18 15,-6 8 18-15,2 1-1173 0</inkml:trace>
  <inkml:trace contextRef="#ctx0" brushRef="#br0" timeOffset="73018.24">20091 10866 819 0,'0'0'0'0,"0"0"0"0,0 0 0 16,0 0 18-16,0 0-18 0,0 0 18 0,0 0-18 16,0 0 32-16,0 0-32 0,0 0 32 0,0 0-32 15,0 0 30-15,0 0-30 0,0 0 30 0,0 0-30 16,0 0 15-16,0 0-15 0,0 0 16 0,0 0-16 15,0 0 10-15,0 0-10 0,0 0 10 0,17 17-10 0,-17-17 7 16,0 0-7-16,2 11 7 0,0-2-7 0,-2-9 5 16,0 0-5-16,0 0 6 0,0 0-6 0,0 0 4 0,0 0-4 15,0 0 5-15,9-4-5 0,-9 4 8 0,0 0-8 16,5-12 9-16,2-9-9 0,-7 21 16 0,0 0-16 16,5-22 16-16,-3 8-16 0,-2 14 24 0,0 0-24 15,2-7 24-15,-2 7-24 0,0 0 28 0,0 0-28 16,0 0 29-16,12 28-29 0,-12-28 28 15,0 0-28-15,13 27 29 0,-1 1-29 0,-12-28 22 0,0 0-22 16,19 26 22-16,1-5-22 0,-20-21 16 0,0 0-16 16,21 15 16-16,-9-8-16 0,-12-7 5 0,0 0-5 15,13 0 6-15,2-10-6 0,-15 10 1 0,0 0-1 0,20-14 2 16,-3-10-2-16,-17 24 0 0,0 0 0 0,11-31 1 16,-7 1-1-16,-4 30 1 0,0 0-1 0,0-33 1 15,-4 6-1-15,4 27 3 0,0 0-3 0,-7-25 4 16,-9 3-4-16,16 22 6 0,0 0-6 0,-19-21 6 15,-4 0-6-15,23 21 10 0,0 0-10 0,-30-24 10 16,-4 7-10-16,34 17 12 0,0 0-12 0,-31-11 12 0,4 8-12 16,27 3 13-16,0 0-13 0,-28 7 14 0,-4 14-14 15,32-21 13-15,0 0-13 0,-32 36 13 0,2 21-13 16,30-57 11-16,0 0-11 0,-23 68 12 0,2 8-12 16,21-76 10-16,0 0-10 0,-10 85 11 0,3 5-11 15,7-90 11-15,0 0-11 0,0 88 12 0,8 0-12 16,-8-88 11-16,0 0-11 0,18 81 11 0,9-17-11 15,-27-64 8-15,0 0-8 0,37 54 9 0,7-9-9 16,-44-45 6-16,0 0-6 0,51 33 6 0,5-11-6 0,-56-22 4 16,0 0-4-16,55 13 5 0,3-13-5 0,-58 0 5 15,0 0-5-15,55-16 6 0,3-13-6 16,-58 29 7-16,0 0-7 0,58-40 8 0,2-17-8 0,-60 57 6 16,0 0-6-16,64-68 7 0,-1-10-7 0,-63 78 9 0,0 0-9 15,55-88 10-15,-11-16-10 0,-44 104 15 0,0 0-15 16,35-111 15-16,-10-10-15 0,-25 121 18 0,0 0-18 15,18-121 19-15,-13 2-19 0,-5 119 16 0,0 0-16 0,-4-102 17 16,-4 20-17-16,8 82 16 0,0 0-16 0,-9-59 17 16,2 30-17-16,7 29 16 0,0 0-16 0,-14-9 16 15,-15 13-16-15,29-4 16 0,0 0-16 0,-26 28 16 16,-6 27-16-16,32-55 16 0,0 0-16 0,-30 74 16 16,7 22-16-16,23-96 12 0,0 0-12 0,-16 107 13 15,9 10-13-15,7-117 6 0,0 0-6 0,4 113 7 16,6-7-7-16,-10-106 3 0,0 0-3 0,25 96 3 15,12-11-3-15,-37-85 1 0,0 0-1 0,42 73 2 16,1-21-2-16,-43-52 0 0,0 0 0 0,49 34 1 16,8-16-1-16,-57-18 0 0,0 0 0 0,60 0 0 0,-2-14 0 15,-58 14-2-15,0 0 2 0,53-28-1 0,-2-10 1 16,-51 38-3-16,0 0 3 0,48-47-2 0,-8-1 2 16,-40 48-4-16,0 0 4 0,35-50-4 0,-3-2 4 15,-32 52-4-15,0 0 4 0,25-49-3 0,-8 4 3 16,-17 45-5-16,0 0 5 0,11-36-4 0,-7 12 4 15,-4 24-2-15,0 0 2 0,0-16-2 0,0 16 2 0,0 0-1 16,0 0 1-16,-4-5 0 0,4 5 0 0,0 0 0 16,0 0 0-16,0 0 0 0,-11 16 0 0,11-16 0 15,0 0 0-15,-5 24 0 0,-2 9 0 0,7-33 0 16,0 0 0-16,-2 33 0 0,6-9 0 0,-4-24 0 0,0 0 0 16,7 19 1-16,4 5-1 0,-11-24 0 0,0 0 0 15,12 24 1-15,4-6-1 0,-16-18 0 0,0 0 0 16,17 12 0-16,12-4 0 0,-29-8-1 0,0 0 1 15,30 4-1-15,0-14 1 0,-30 10-13 0,0 0 13 0,26-20-12 16,-3-7 12-16,-23 27-29 0,0 0 29 0,23-37-28 16,3-11 28-16,3-4-1311 0</inkml:trace>
  <inkml:trace contextRef="#ctx0" brushRef="#br0" timeOffset="73155.94">21378 10511 1143 0,'0'0'0'0,"0"0"0"15,-19-1 0-15,19 1 0 0,0 0 0 0,-19-6 0 16,3 1 0-16,16 5-1 0,0 0 1 0,-13-3-1 16,4-1 1-16,9 4 4 0,0 0-4 0,-5-1 4 15,5 1-4-15,0 0 9 0,0 0-9 0,0 0 9 0,9 19-9 16,3 0-816-16</inkml:trace>
  <inkml:trace contextRef="#ctx0" brushRef="#br0" timeOffset="74118.81">21766 10932 673 0,'0'0'0'0,"0"0"0"0,0 7 0 0,0-7 14 0,0 0-14 16,0 0 15-16,0 0-15 0,0 0 30 0,0 0-30 15,0 0 30-15,7-21-30 0,-7 21 36 0,0 0-36 16,6-28 37-16,-10-8-37 0,4 36 32 0,0 0-32 0,-5-36 32 16,-4-1-32-16,9 37 31 0,0 0-31 0,-12-34 31 15,-6 4-31-15,18 30 31 0,0 0-31 0,-18-20 32 16,3 4-32-16,15 16 37 0,0 0-37 0,-18-5 38 16,-3 8-38-16,21-3 39 0,0 0-39 0,-25 19 39 15,-5 25-39-15,30-44 36 0,0 0-36 0,-26 60 37 16,10 13-37-16,16-73 32 0,0 0-32 0,-7 76 32 15,14-10-32-15,-7-66 24 0,0 0-24 0,10 55 24 16,8-17-24-16,-18-38 18 0,0 0-18 0,23 23 19 16,2-8-19-16,-25-15 13 0,0 0-13 0,30 9 14 15,5-7-14-15,-35-2 11 0,0 0-11 0,39-9 11 0,1-12-11 16,-40 21 8-16,0 0-8 0,41-27 9 0,-2-10-9 16,-39 37 14-16,0 0-14 0,38-41 15 0,-2-4-15 15,-36 45 20-15,0 0-20 0,31-49 20 0,-2 2-20 16,-29 47 24-16,0 0-24 0,23-32 25 0,-6 11-25 15,-17 21 21-15,0 0-21 0,9-12 21 0,-2 5-21 16,-7 7 13-16,0 0-13 0,11 12 14 0,8 21-14 16,-19-33 8-16,0 0-8 0,18 40 8 0,-1 6-8 15,-17-46 4-15,0 0-4 0,11 42 4 0,-2-18-4 0,-9-24 2 16,0 0-2-16,7 16 2 0,-2-4-2 0,-5-12 2 16,0 0-2-16,9 5 2 0,-2-5-2 0,-7 0 2 0,0 0-2 15,16-17 3-15,7-23-3 0,-23 40 4 0,0 0-4 16,26-52 4-16,-3-2-4 0,-23 54 7 15,0 0-7-15,27-52 7 0,4 13-7 0,-31 39 13 0,0 0-13 16,23-28 13-16,-12 14-13 0,-11 14 13 0,0 0-13 16,11-9 14-16,8 8-14 0,-19 1 12 0,0 0-12 0,25 3 13 15,5 9-13-15,-30-12 10 0,0 0-10 0,31 19 10 16,5-3-10-16,-36-16 7 0,0 0-7 0,37 17 8 16,0-5-8-16,-37-12 7 0,0 0-7 0,39 7 8 15,3-2-8-15,-42-5 6 0,0 0-6 0,46-3 6 16,0-6-6-16,-46 9 6 0,0 0-6 0,44-15 6 15,-6-10-6-15,-38 25 5 0,0 0-5 0,36-27 5 16,-4-3-5-16,-32 30 4 0,0 0-4 0,28-33 5 16,-7-6-5-16,-21 39 3 0,0 0-3 0,16-42 4 15,-4-8-4-15,-12 50 5 0,0 0-5 0,9-57 5 16,-9-12-5-16,0 69 5 0,0 0-5 0,-4-70 6 0,1 3-6 16,3 67 9-16,0 0-9 0,-7-54 9 0,-2 20-9 15,9 34 16-15,0 0-16 0,-7-21 17 0,5 10-17 16,2 11 22-16,0 0-22 0,0 0 22 0,0-10-22 15,0 10 21-15,0 0-21 0,0 0 22 0,0 0-22 16,0 0 20-16,0 0-20 0,-7 23 21 0,0 11-21 16,7-34 15-16,0 0-15 0,-5 43 15 0,5 8-15 15,0-51 11-15,0 0-11 0,3 60 11 0,4 11-11 0,-7-71 5 16,0 0-5-16,13 76 6 0,6 2-6 0,-19-78 1 16,0 0-1-16,21 73 2 0,-1-4-2 0,-20-69 0 0,0 0 0 15,21 61 1-15,4-9-1 0,-25-52-2 0,0 0 2 16,24 36-2-16,-1-19 2 0,-23-17-15 0,0 0 15 15,32 0-15-15,14-21 15 0,-46 21-48 0,0 0 48 16,44-36-47-16,-14-16 47 0,0 2-1461 0</inkml:trace>
  <inkml:trace contextRef="#ctx0" brushRef="#br0" timeOffset="74333.8">22969 10378 1311 0,'0'0'0'0,"0"0"0"16,11 0 0-16,-11 0-17 0,0 0 17 0,12-7-16 15,8-5 16-15,-20 12-56 0,0 0 56 0,33-21-56 16,18-15 56-16,-51 36-10 0,0 0 10 0,60-42-9 0,11-4 9 16,-71 46-5-16,0 0 5 0,76-45-4 0,3 5 4 15,-79 40-2-15,0 0 2 0,83-36-2 0,7 10 2 16,0-4-791-16</inkml:trace>
  <inkml:trace contextRef="#ctx0" brushRef="#br0" timeOffset="83186.83">27818 10844 740 0,'0'0'0'16,"0"0"0"-16,11-26 0 0,-11 26 28 0,0 0-28 0,10-19 29 15,-1 7-29-15,-9 12 51 0,0 0-51 0,9-13 51 16,2-2-51-16,-11 15 69 0,0 0-69 0,10-14 70 16,-1 4-70-16,-9 10 44 0,0 0-44 0,5-6 45 15,-5 6-45-15,0 0 32 0,0 0-32 0,0-8 32 16,0 8-32-16,0 0 26 0,0 0-26 0,0 0 26 16,-5 28-26-16,5-28 19 0,0 0-19 0,-14 46 20 15,-5 25-20-15,19-71 14 0,0 0-14 0,-22 82 14 16,-1 8-14-16,23-90 12 0,0 0-12 0,-24 88 12 15,-1 0-12-15,25-88 9 0,0 0-9 0,-21 87 9 0,2-4-9 16,19-83 7-16,0 0-7 0,-18 76 7 0,0-5-7 16,18-71 5-16,0 0-5 0,-17 65 6 15,1-4-6-15,16-61 5 0,0 0-5 0,-13 55 6 0,1-11-6 16,12-44 3-16,0 0-3 0,-7 33 4 0,5-14-4 16,2-19 1-16,0 0-1 0,0 8 1 0,0-8-1 15,0 0-988-15</inkml:trace>
  <inkml:trace contextRef="#ctx0" brushRef="#br0" timeOffset="84801.97">27922 10878 785 0,'0'0'0'0,"0"0"0"0,0 0 0 0,0 0 11 0,0 0-11 16,0 0 11-16,0 5-11 0,0-5 14 0,0 0-14 15,0 0 15-15,0 0-15 0,0 0 11 0,0 0-11 0,0 0 11 16,7 7-11-16,-7-7 5 0,0 0-5 0,16 0 5 16,25 0-5-16,-41 0 5 0,0 0-5 0,53-3 5 15,9-6-5-15,-62 9 6 0,0 0-6 0,70-10 7 16,6-4-7-16,-76 14 11 0,0 0-11 0,86-16 12 16,15-3-12-16,-101 19 22 0,0 0-22 0,107-17 22 15,13 0-22-15,-120 17 35 0,0 0-35 0,127-16 36 16,7 1-36-16,-134 15 39 0,0 0-39 0,138-19 40 15,10 5-40-15,-148 14 44 0,0 0-44 0,155-16 44 16,2 8-44-16,-157 8 40 0,0 0-40 0,164-13 40 0,1 1-40 16,-165 12 39-16,0 0-39 0,164-10 40 0,-6 3-40 15,-158 7 39-15,0 0-39 0,159 0 40 0,7 7-40 16,-166-7 31-16,0 0-31 0,169 10 31 0,9 2-31 16,-178-12 30-16,0 0-30 0,182 14 31 0,-4 5-31 15,-178-19 25-15,0 0-25 0,171 16 26 0,-3-7-26 16,-168-9 22-16,0 0-22 0,162 12 23 0,2 3-23 0,-164-15 20 15,0 0-20-15,155 16 20 0,-17-6-20 16,-138-10 18-16,0 0-18 0,120 7 19 0,-16-2-19 16,-104-5 17-16,0 0-17 0,95 2 18 0,1-2-18 0,-96 0 17 15,0 0-17-15,95 0 17 0,-9 0-17 0,-86 0 18 16,0 0-18-16,76-2 19 0,-11 1-19 0,-65 1 20 0,0 0-20 16,51-4 20-16,-15 4-20 0,-36 0 17 0,0 0-17 15,23 0 18-15,-6 0-18 0,-17 0 15 0,0 0-15 0,13 0 15 16,-6 0-15-16,-7 0 14 0,0 0-14 0,0 0 15 15,12 0-15-15,-12 0 13 0,0 0-13 0,0 0 13 16,9 0-13-16,-9 0 10 0,0 0-10 16,0 0 10-16,9 4-10 0,-9-4 9 0,0 0-9 0,7 5 10 15,-2 10-10-15,-5-15 7 0,0 0-7 0,4 25 7 16,-3 2-7-16,-1-27 5 0,0 0-5 0,0 33 5 16,-1 7-5-16,1-40 3 0,0 0-3 0,-4 42 3 15,-1 9-3-15,5-51 2 0,0 0-2 0,-6 54 2 16,3 1-2-16,3-55 1 0,0 0-1 0,-2 63 2 15,0 8-2-15,2-71 1 0,0 0-1 0,-1 74 2 16,2 9-2-16,-1-83 1 0,0 0-1 0,2 78 2 16,0-2-2-16,-2-76 0 0,0 0 0 0,0 73 1 0,-2 0-1 15,2-73 0-15,0 0 0 0,-3 67 1 0,-1-10-1 16,4-57 0-16,0 0 0 0,-3 50 1 0,-3-6-1 16,6-44 0-16,0 0 0 0,-9 36 1 0,-1-7-1 15,10-29 0-15,0 0 0 0,-11 23 1 0,4-9-1 16,7-14 0-16,0 0 0 0,-9 10 1 0,-3-1-1 15,12-9 0-15,0 0 0 0,-19 5 1 0,-8-5-1 0,27 0 1 16,0 0-1-16,-35-2 1 0,-14-3-1 0,49 5 1 16,0 0-1-16,-60-5 2 0,-11 3-2 0,71 2 2 15,0 0-2-15,-81-5 2 0,-14 0-2 0,95 5 2 16,0 0-2-16,-106-11 3 0,-11-1-3 0,117 12 3 0,0 0-3 16,-125-10 4-16,-5 5-4 0,130 5 4 0,0 0-4 15,-140-6 4-15,-4 1-4 0,144 5 4 0,0 0-4 16,-156-7 4-16,-4-3-4 0,160 10 3 0,0 0-3 15,-159-9 4-15,4 2-4 0,155 7 4 0,0 0-4 0,-155-1 4 16,-2 1-4-16,157 0 3 0,0 0-3 0,-150 1 4 16,5-2-4-16,145 1 4 0,0 0-4 0,-134-2 4 15,0 4-4-15,134-2 4 0,0 0-4 0,-130 1 5 16,-5 1-5-16,135-2 4 0,0 0-4 0,-128 5 4 16,8 1-4-16,120-6 4 0,0 0-4 0,-115 6 5 15,-1 1-5-15,116-7 4 0,0 0-4 0,-111 7 4 16,3 0-4-16,108-7 3 0,0 0-3 0,-104 7 4 15,0 2-4-15,104-9 4 0,0 0-4 0,-101 5 4 16,8 2-4-16,93-7 3 0,0 0-3 0,-94 5 4 0,1-7-4 16,93 2 3-16,0 0-3 0,-88 0 3 0,3 4-3 15,85-4 2-15,0 0-2 0,-78 5 3 0,10-3-3 16,68-2 2-16,0 0-2 0,-69 3 3 0,-2 1-3 16,71-4 2-16,0 0-2 0,-70 5 2 0,4 2-2 15,66-7 2-15,0 0-2 0,-61 7 2 0,2 1-2 16,59-8 2-16,0 0-2 0,-56 12 2 0,1 1-2 15,55-13 1-15,0 0-1 0,-49 13 2 0,5 0-2 16,44-13 1-16,0 0-1 0,-39 10 1 0,4-1-1 0,35-9 1 16,0 0-1-16,-32 6 1 0,4-7-1 0,28 1 1 15,0 0-1-15,-23-5 1 0,7-2-1 0,16 7 1 16,0 0-1-16,-11-9 1 0,3-3-1 0,8 12 1 0,0 0-1 16,-4-14 1-16,4-2-1 0,0 16 1 0,0 0-1 15,2-22 1-15,-2-1-1 0,0 23 1 0,0 0-1 16,0-27 1-16,0-10-1 0,0 37 1 0,0 0-1 15,2-41 1-15,1-13-1 0,-3 54 1 0,0 0-1 0,9-62 1 16,1-11-1-16,-10 73 1 0,0 0-1 0,13-76 1 16,-3 10-1-16,-10 66 0 0,0 0 0 0,9-57 1 15,-3 5-1-15,-6 52 0 0,0 0 0 0,5-50 0 16,2 0 0-16,-7 50 0 0,0 0 0 0,7-48 0 16,0-1 0-16,-7 49 0 0,0 0 0 0,9-45 0 15,3 14 0-15,-12 31 0 0,0 0 0 0,11-21 0 16,-6 4 0-16,-5 17-1 0,0 0 1 0,4-11 0 15,-3 5 0-15,-1 6-1 0,0 0 1 0,0 0-1 16,0-7 1-16,0 7-2 0,0 0 2 0,0 0-1 16,4-7 1-16,-4 7-2 0,0 0 2 0,0 0-1 15,3-7 1-15,-3 7-2 0,0 0 2 0,0 0-1 0,0-14 1 16,0 14-2-16,0 0 2 0,0-12-1 0,0 0 1 16,0 12-2-16,0 0 2 0,-1-11-1 0,-3 3 1 15,4 8-1-15,0 0 1 0,-3-9-1 0,1 0 1 16,2 9-1-16,0 0 1 0,-2-12 0 0,2-3 0 15,0 15-1-15,0 0 1 0,0-16-1 0,0 7 1 16,0 9-2-16,0 0 2 0,0-8-1 0,0 8 1 0,0 0-3 16,0 0 3-16,2-11-3 0,-2 11 3 0,0 0-12 15,0 0 12-15,5-10-12 0,-5 10 12 0,0 0-41 16,0 0 41-16,16-12-40 0,-4 5 40 0,1-2-1533 0</inkml:trace>
  <inkml:trace contextRef="#ctx0" brushRef="#br0" timeOffset="87685.05">24876 11174 393 0,'0'0'0'0,"0"0"0"0,4-26 0 16,-4 26 4-16,0 0-4 0,5-26 4 0,2 0-4 0,-7 26 1 15,0 0-1-15,9-33 2 0,1-3-2 0,-10 36 22 16,0 0-22-16,11-34 23 0,-2 4-23 0,-9 30 52 15,0 0-52-15,5-24 53 0,-1 5-53 0,-4 19 75 0,0 0-75 16,3-12 75-16,2 7-75 0,-5 5 73 0,0 0-73 16,0 0 74-16,0-9-74 0,0 9 65 0,0 0-65 15,0 0 66-15,0 0-66 0,0 0 49 0,0 0-49 16,2 17 50-16,-4 16-50 0,2-33 35 0,0 0-35 16,-7 49 36-16,-5 15-36 0,12-64 27 0,0 0-27 0,-18 72 28 15,-3 10-28-15,21-82 20 0,0 0-20 0,-23 90 21 16,-3 1-21-16,26-91 20 0,0 0-20 0,-27 90 21 15,-4-5-21-15,31-85 19 0,0 0-19 0,-29 80 19 16,5-4-19-16,24-76 14 0,0 0-14 0,-21 69 14 16,1-12-14-16,20-57 14 0,0 0-14 0,-14 43 14 15,9-17-14-15,5-26 6 0,0 0-6 0,-2 18 7 16,0-8-7-16,2-10 0 0,0 0 0 0,11-3 0 16,15-15 0-16,1 1-987 0</inkml:trace>
  <inkml:trace contextRef="#ctx0" brushRef="#br0" timeOffset="88321.14">25340 11160 807 0,'0'0'0'0,"0"0"0"0,11-15 0 16,-11 15-2-16,0 0 2 0,8-12-2 0,-1 5 2 15,-7 7-9-15,0 0 9 0,0 0-8 0,2-7 8 0,-2 7 0 16,0 0 0-16,0 0 1 0,-2 12-1 0,2-12 10 15,0 0-10-15,-3 19 10 0,-6 9-10 0,9-28 23 16,0 0-23-16,-16 39 24 0,-3 19-24 0,19-58 27 0,0 0-27 16,-30 67 27-16,-4 13-27 0,34-80 24 0,0 0-24 15,-40 86 25-15,-1-1-25 0,41-85 19 0,0 0-19 16,-37 81 20-16,2-1-20 0,35-80 12 0,0 0-12 16,-32 73 12-16,0-20-12 0,32-53 13 0,0 0-13 15,-23 40 14-15,11-16-14 0,12-24 10 0,0 0-10 0,-3 14 11 16,1-7-11-16,2-7 8 0,0 0-8 0,0 0 8 15,7-21-8-15,-7 21 4 0,0 0-4 0,12-27 4 16,9-22-4-16,-21 49 0 0,0 0 0 0,23-55 1 16,-3-9-1-16,-20 64 0 0,0 0 0 0,19-69 0 15,1-8 0-15,-20 77-5 0,0 0 5 0,21-79-4 16,0-8 4-16,-21 87-6 0,0 0 6 0,21-85-5 16,-2 8 5-16,-19 77-1 0,0 0 1 0,15-68-1 15,-8 23 1-15,-7 45 2 0,0 0-2 0,7-29 2 16,0 13-2-16,-7 16 11 0,0 0-11 0,12-7 11 0,9 5-11 15,-21 2 20-15,0 0-20 0,32 2 21 0,12 5-21 16,-44-7 24-16,0 0-24 0,48 12 25 0,-1 6-25 16,-47-18 22-16,0 0-22 0,44 31 23 0,-7 5-23 15,-37-36 21-15,0 0-21 0,27 50 21 0,-8 13-21 16,-19-63 21-16,0 0-21 0,11 64 22 0,-6 3-22 16,-5-67 24-16,0 0-24 0,-3 66 24 0,-1-7-24 15,4-59 24-15,0 0-24 0,-9 55 25 0,-7-1-25 16,16-54 24-16,0 0-24 0,-22 50 25 0,-12-3-25 0,34-47 22 15,0 0-22-15,-41 43 22 0,-3-10-22 0,44-33 20 16,0 0-20-16,-47 29 20 0,-3-6-20 0,50-23 23 0,0 0-23 16,-47 13 24-16,4-2-24 0,43-11 23 0,0 0-23 15,-37 5 24-15,9-8-24 0,28 3 21 0,0 0-21 16,-18-7 22-16,15 0-22 0,3 7 9 0,0 0-9 16,9-12 9-16,10-7-9 0,-19 19 0 0,0 0 0 15,27-23 1-15,6-5-1 0,1 2-1218 0</inkml:trace>
  <inkml:trace contextRef="#ctx0" brushRef="#br0" timeOffset="88558.23">26495 10948 1166 0,'0'0'0'0,"0"0"0"0,4 5 0 16,-4-5-3-16,0 0 3 0,0 0-2 0,0 0 2 16,0 0-5-16,0 0 5 0,3 7-4 0,-3-7 4 15,0 0 1-15,0 0-1 0,0 0 2 0,0 0-2 16,0 0 5-16,0 0-5 0,0-7 6 0,0 7-6 16,0 0 11-16,0 0-11 0,0 0 12 0,2 7-12 15,0 0-832-15</inkml:trace>
  <inkml:trace contextRef="#ctx0" brushRef="#br0" timeOffset="88969.11">26559 11707 785 0,'0'0'0'0,"0"0"0"16,0 0 0-16,0 0-1 0,0 0 1 0,0 0 0 16,0 0 0-16,0 0-3 0,0 0 3 0,0 0-3 15,-5 12 3-15,5-12 1 0,0 0-1 0,-2 9 2 16,4 0-2-16,-2-9 9 0,0 0-9 0,0 0 9 15,5 7-9-15,-5-7 20 0,0 0-20 0,7-4 20 16,5-8-20-16,-12 12 37 0,0 0-37 0,18-21 37 0,1-10-37 16,-19 31 58-16,0 0-58 0,13-31 59 0,-12 5-59 15,-1 26 62-15,0 0-62 0,-8-17 62 0,-12 10-62 16,20 7 60-16,0 0-60 0,-30-2 61 0,-5 11-61 16,35-9 51-16,0 0-51 0,-32 5 52 0,8 4-52 15,24-9 39-15,0 0-39 0,-16 5 40 0,7-4-40 16,9-1 18-16,0 0-18 0,0 0 19 0,0 0-19 0,0 0-1061 15</inkml:trace>
  <inkml:trace contextRef="#ctx0" brushRef="#br0" timeOffset="89370.21">26677 10883 796 0,'0'0'0'0,"0"0"0"16,0 0 0-16,0 0 6 0,0 0-6 0,0 0 6 16,0 0-6-16,0 0 8 0,0 0-8 15,-9 7 9-15,9-7-9 0,0 0 33 0,0 0-33 0,-12 14 34 16,-6 9-34-16,18-23 31 0,0 0-31 0,-23 33 31 16,-5 10-31-16,28-43 29 0,0 0-29 0,-26 47 29 15,8-1-29-15,18-46 31 0,0 0-31 0,-11 37 32 16,8-13-32-16,3-24 28 0,0 0-28 0,2 15 29 15,1-2-29-15,-3-13 27 0,0 0-27 0,4 8 27 16,-4-8-27-16,0 0 28 0,0 0-28 0,19 0 29 0,13-10-29 16,-32 10 38-16,0 0-38 0,32-17 38 0,-2-11-38 15,-30 28 49-15,0 0-49 0,23-30 49 0,-11-1-49 16,-12 31 53-16,0 0-53 0,5-29 54 0,-8 5-54 16,3 24 48-16,0 0-48 0,-6-21 49 0,-1 7-49 15,7 14 45-15,0 0-45 0,-10-5 46 0,-8 0-46 16,18 5 39-16,0 0-39 0,-18-2 40 0,4 4-40 15,14-2 27-15,0 0-27 0,-14 8 28 0,0 1-28 0,14-9 0 16,0 0 0-16,-18 16 1 0,1 8-1 0,-1 0-1326 16</inkml:trace>
  <inkml:trace contextRef="#ctx0" brushRef="#br0" timeOffset="89735.09">26495 11686 684 0,'0'0'0'0,"0"0"0"16,18 2 0-16,-18-2 0 0,0 0 0 0,16 4 0 15,-9-3 0-15,-7-1 0 0,0 0 0 0,7-3 0 16,2-1 0-16,-9 4 2 0,0 0-2 0,10-8 2 16,-1-1-2-16,-9 9 8 0,0 0-8 0,6-7 9 15,-6 7-9-15,0 0 16 0,0 0-16 0,0 0 16 16,0 9-16-16,0-9 26 0,0 0-26 0,-6 21 26 15,-1 13-26-15,7-34 30 0,0 0-30 0,-3 33 30 16,4-17-30-16,-1-16 23 0,0 0-23 0,4 10 24 0,3-3-24 16,-7-7 28-16,0 0-28 0,14 3 29 0,7-8-29 15,-21 5 35-15,0 0-35 0,27-15 35 0,-1-16-35 16,-26 31 51-16,0 0-51 0,20-33 51 0,-13 2-51 16,-7 31 58-16,0 0-58 0,-4-26 59 0,-6 0-59 15,10 26 51-15,0 0-51 0,-16-19 51 0,-6 12-51 16,22 7 34-16,0 0-34 0,-24-6 34 0,1 12-34 15,23-6 20-15,0 0-20 0,-20 1 20 0,10 5-20 0,-1-1-1029 16</inkml:trace>
  <inkml:trace contextRef="#ctx0" brushRef="#br0" timeOffset="93969.3">29198 11323 483 0,'0'0'0'0,"0"0"0"16,0 0 0-16,0 0 0 0,0 0 0 0,5-19 0 16,-5 3 0-16,0 16 0 0,0 0 0 0,2-13 0 15,3 0 0-15,-5 13 22 0,0 0-22 0,7-15 23 16,2-6-23-16,-9 21 58 0,0 0-58 0,9-17 59 15,-4 10-59-15,-5 7 68 0,0 0-68 0,0 0 69 0,4-9-69 16,-4 9 63-16,0 0-63 0,0 0 63 0,-8 21-63 16,8-21 45-16,0 0-45 0,-12 38 45 0,-14 24-45 15,26-62 27-15,0 0-27 0,-34 73 28 0,-6 5-28 16,40-78 16-16,0 0-16 0,-41 80 16 0,4-3-16 16,37-77 9-16,0 0-9 0,-34 77 10 0,3-8-10 15,31-69 1-15,0 0-1 0,-27 59 1 0,4-13-1 0,23-46-3 16,0 0 3-16,-16 35-2 0,8-18 2 0,-1 1-766 15</inkml:trace>
  <inkml:trace contextRef="#ctx0" brushRef="#br0" timeOffset="94269.35">29684 11202 382 0,'0'0'0'0,"11"5"0"15,17 7 0-15,-28-12 3 0,0 0-3 0,34 21 3 16,-4 7-3-16,-30-28 6 0,0 0-6 0,26 38 7 16,-6 8-7-16,-20-46 16 0,0 0-16 0,5 51 16 15,-17 2-16-15,12-53 33 0,0 0-33 0,-23 49 34 16,-7-9-34-16,30-40 38 0,0 0-38 0,-29 36 39 16,5-10-39-16,24-26 38 0,0 0-38 0,-18 24 38 15,8-3-38-15,10-21 33 0,0 0-33 0,-4 15 34 16,4-6-34-16,0-9 27 0,0 0-27 0,7 5 27 15,5-3-27-15,-12-2 25 0,0 0-25 0,34-5 26 16,31-9-26-16,-65 14 24 0,0 0-24 0,81-21 24 0,4-3-24 16,-85 24 21-16,0 0-21 0,85-24 22 0,3 3-22 15,0 0-627-15</inkml:trace>
  <inkml:trace contextRef="#ctx0" brushRef="#br0" timeOffset="94602.12">30768 11250 427 0,'0'0'0'0,"0"0"0"0,0 0 0 0,0 0 2 16,0 0-2-16,0 0 2 0,8 7-2 0,-8-7 2 16,0 0-2-16,6 12 3 0,-1 11-3 0,-5-23 0 0,0 0 0 15,-2 31 1-15,-10 2-1 0,12-33 0 0,0 0 0 16,-20 41 0-16,-8 6 0 0,28-47 0 0,0 0 0 16,-32 49 0-16,-3-10 0 0,35-39 0 0,0 0 0 15,-30 33 0-15,13-8 0 0,17-25 0 0,0 0 0 0,-8 12 0 16,10 0 0-16,-2-12 0 0,0 0 0 0,14 7 0 15,15 5 0-15,-29-12 8 0,0 0-8 0,42 12 9 16,16-2-9-16,-58-10 29 0,0 0-29 0,53 9 29 16,-23-6-29-16,-30-3 55 0,0 0-55 0,19 2 56 15,-6 3-56-15,-13-5 72 0,0 0-72 0,10 2 72 16,-3 2-72-16,-7-4 69 0,0 0-69 0,2 10 70 16,-5 12-70-16,3-22 48 0,0 0-48 0,-14 25 49 15,-16-3-49-15,30-22 38 0,0 0-38 0,-36 14 38 16,-4-2-38-16,40-12 22 0,0 0-22 0,-39 14 22 15,4 0-22-15,-1 0-783 0</inkml:trace>
  <inkml:trace contextRef="#ctx0" brushRef="#br0" timeOffset="95151.82">31873 11361 897 0,'0'0'0'0,"0"14"0"0,4 21 0 0,-4-35 8 0,0 0-8 15,0 46 8-15,-7 10-8 0,7-56 17 0,0 0-17 16,-12 65 17-16,-8 5-17 0,20-70 11 0,0 0-11 16,-26 76 12-16,-10 2-12 0,36-78 12 0,0 0-12 15,-38 72 12-15,-3-4-12 0,41-68 9 0,0 0-9 16,-37 60 9-16,11-15-9 0,26-45 6 0,0 0-6 15,-18 37 6-15,9-16-6 0,9-21 4 0,0 0-4 0,-7 12 5 16,7-12-5-16,0 0 5 0,0 0-5 0,-7 1 5 16,7-1-5-16,0 0 13 0,0 0-13 0,0-19 14 15,5-5-14-15,-5 24 36 0,0 0-36 0,7-33 36 16,0-3-36-16,-7 36 55 0,0 0-55 0,9-47 56 16,4-13-56-16,-13 60 62 0,0 0-62 0,12-70 63 15,-1-9-63-15,-11 79 50 0,0 0-50 0,8-78 50 16,-1 9-50-16,-7 69 42 0,0 0-42 0,7-59 42 15,1 9-42-15,-8 50 31 0,0 0-31 0,1-44 32 16,-6 17-32-16,5 27 25 0,0 0-25 0,-12-18 26 0,-6 10-26 16,18 8 19-16,0 0-19 0,-28 0 20 0,-15 14-20 15,43-14 13-15,0 0-13 0,-54 22 14 0,-10 2-14 16,64-24 10-16,0 0-10 0,-67 30 10 0,2 3-10 16,65-33 5-16,0 0-5 0,-53 34 5 0,20-4-5 15,33-30 3-15,0 0-3 0,-18 24 3 0,18-5-3 16,0-19 1-16,0 0-1 0,28 24 2 0,34 12-2 0,-62-36 0 15,0 0 0-15,81 39 1 0,18-1-1 0,-99-38 0 16,0 0 0-16,111 38 0 0,11 1 0 0,-122-39-2 16,0 0 2-16,127 40-1 0,-2 4 1 15,-125-44-6-15,0 0 6 0,125 41-6 0,-1-5 6 0,1 1-1266 0</inkml:trace>
  <inkml:trace contextRef="#ctx0" brushRef="#br0" timeOffset="101518.87">3962 12592 315 0,'0'0'0'0,"17"-4"0"0,20-6 0 0,-37 10 1 0,0 0-1 16,50-11 1-16,8-1-1 0,-58 12 11 0,0 0-11 16,67-12 11-16,5-2-11 0,-72 14 12 0,0 0-12 15,81-12 12-15,1 5-12 0,-82 7 13 0,0 0-13 16,90-7 14-16,5-1-14 0,-95 8 11 0,0 0-11 0,97-14 11 15,10-5-11-15,-107 19 9 0,0 0-9 0,108-23 10 16,-9 1-10-16,-99 22 9 0,0 0-9 0,95-21 9 16,-12 2-9-16,-83 19 10 0,0 0-10 0,85-21 11 15,-10-3-11-15,-75 24 10 0,0 0-10 0,69-23 10 16,-7 6-10-16,-62 17 9 0,0 0-9 0,55-15 10 16,-9 6-10-16,-46 9 16 0,0 0-16 0,37-7 17 15,-2 2-17-15,-35 5 21 0,0 0-21 0,26-7 22 16,-12 5-22-16,-14 2 25 0,0 0-25 0,0 0 26 15,9 0-26-15,-9 0 26 0,0 0-26 0,0 0 26 16,0 0-26-16,0 0 15 0,0 0-15 0,0 0 15 0,0 0-15 16,0 0 6-16,0 0-6 0,-17 9 7 0,-24 5-7 15,41-14 2-15,0 0-2 0,-46 14 3 0,7-4-3 16,39-10 0-16,0 0 0 0,-33 12 0 0,-11 5 0 16,44-17 0-16,0 0 0 0,-37 14 0 0,14-5 0 15,23-9 0-15,0 0 0 0,-14 7 1 0,-4-4-1 16,18-3 1-16,0 0-1 0,-12 4 1 0,12-4-1 15,0 0 3-15,0 0-3 0,-6 0 3 0,6 0-3 0,0 0 3 16,0 0-3-16,0 0 3 0,0 0-3 0,0 0 3 16,0 0-3-16,-5 7 3 0,5-7-3 0,0 0 2 15,0 0-2-15,16 7 3 0,10-7-3 0,-26 0 2 0,0 0-2 16,36-2 3-16,4-5-3 0,-40 7 1 0,0 0-1 16,43-9 2-16,1-1-2 0,-44 10 1 0,0 0-1 15,44-12 1-15,2 0-1 0,-46 12 0 0,0 0 0 16,44-14 0-16,-2 2 0 0,-42 12 0 0,0 0 0 0,35-11 0 15,1 1 0-15,-36 10-1 0,0 0 1 0,31-11 0 16,-2-1 0-16,-29 12-1 0,0 0 1 0,26-15-1 16,-12-1 1-16,-14 16 0 0,0 0 0 0,9-17 0 15,-5-2 0-15,-4 19 1 0,0 0-1 0,0-21 1 16,0-7-1-16,0 28 5 0,0 0-5 0,-4-32 6 16,-1-3-6-16,5 35 11 0,0 0-11 0,-4-47 11 15,9-10-11-15,-5 57 15 0,0 0-15 0,15-73 16 16,9-8-16-16,-24 81 16 0,0 0-16 0,29-88 17 15,2-2-17-15,-31 90 13 0,0 0-13 0,32-88 13 16,-2-4-13-16,-30 92 8 0,0 0-8 0,28-90 9 0,-1 9-9 16,-27 81 6-16,0 0-6 0,24-77 7 15,-6 10-7-15,-18 67 4 0,0 0-4 0,16-57 4 0,-9 0-4 16,-7 57 6-16,0 0-6 0,-2-49 6 0,-15 9-6 16,17 40 6-16,0 0-6 0,-29-32 7 0,-9 0-7 15,38 32 6-15,0 0-6 0,-43-20 6 0,-6-1-6 16,49 21 4-16,0 0-4 0,-50-21 4 0,-8 2-4 15,58 19 3-15,0 0-3 0,-63-24 3 0,-10 3-3 0,73 21 3 16,0 0-3-16,-77-22 4 0,-4 3-4 0,81 19 1 16,0 0-1-16,-85-16 2 0,4 2-2 0,81 14 2 15,0 0-2-15,-78-10 2 0,-6 3-2 0,84 7 2 0,0 0-2 16,-92 0 3-16,-7 10-3 0,99-10 3 0,0 0-3 16,-116 17 3-16,-15 8-3 0,131-25 2 0,0 0-2 15,-137 26 2-15,-6 8-2 0,143-34 0 0,0 0 0 16,-154 37 0-16,-5 8 0 0,159-45-1 0,0 0 1 15,-162 45-1-15,12 7 1 0,150-52-6 0,0 0 6 0,-143 48-6 16,8-6 6-16,135-42-12 0,0 0 12 0,-127 43-11 16,10 5 11-16,117-48-14 0,0 0 14 0,-109 50-14 15,8-3 14-15,101-47-10 0,0 0 10 0,-93 45-10 16,8 0 10-16,85-45-10 0,0 0 10 0,-65 43-9 16,12 1 9-16,53-44-9 0,0 0 9 0,-35 43-8 15,12 4 8-15,23-47-7 0,0 0 7 0,-11 48-7 16,8 13 7-16,3-61-7 0,0 0 7 0,3 65-7 15,6 15 7-15,-9-80-6 0,0 0 6 0,23 85-6 16,5-4 6-16,-28-81-6 0,0 0 6 0,35 88-6 16,2 1 6-16,-37-89-12 0,0 0 12 0,41 98-12 0,5 6 12 15,1-2-552-15</inkml:trace>
  <inkml:trace contextRef="#ctx0" brushRef="#br0" timeOffset="106601.3">5510 13663 819 0,'0'0'0'0,"0"0"0"0,-5-35 0 0,5 35 18 0,0 0-18 15,0-19 18-15,0 7-18 0,0 12 58 0,0 0-58 16,2-9 59-16,-2 9-59 0,0 0 55 0,0 0-55 16,0 0 56-16,0 0-56 0,0 0 22 0,0 0-22 15,0 0 23-15,0 0-23 0,0 0 12 0,0 0-12 16,3 12 13-16,1 18-13 0,-4-30 8 0,0 0-8 0,9 41 9 15,0 8-9-15,-9-49 4 0,0 0-4 0,10 47 4 16,-1-11-4-16,-9-36 1 0,0 0-1 0,12 28 1 16,-1-8-1-16,-11-20 0 0,0 0 0 0,12 13 0 15,2-5 0-15,-14-8 0 0,0 0 0 0,27 4 0 16,5-4 0-16,-32 0 0 0,0 0 0 0,40-9 0 16,10-1 0-16,-50 10 0 0,0 0 0 0,54-14 1 15,6-2-1-15,-60 16 6 0,0 0-6 0,62-24 6 16,-2-5-6-16,-60 29 18 0,0 0-18 0,70-39 19 15,8-2-19-15,-78 41 31 0,0 0-31 0,83-49 32 0,7-11-32 16,-90 60 34-16,0 0-34 0,93-57 35 0,-1 5-35 16,-92 52 32-16,0 0-32 0,94-49 32 0,-13 13-32 15,-81 36 34-15,0 0-34 0,72-35 35 0,-17 10-35 16,-55 25 31-16,0 0-31 0,49-21 31 0,-14 7-31 16,-35 14 23-16,0 0-23 0,32-14 23 0,-9 2-23 15,-23 12 20-15,0 0-20 0,14-9 21 0,-5 2-21 16,-9 7 11-16,0 0-11 0,4-8 11 0,-8-15-11 15,-1 2-1190-15</inkml:trace>
  <inkml:trace contextRef="#ctx0" brushRef="#br0" timeOffset="106986.36">5849 13697 1222 0,'0'0'0'0,"0"0"0"16,9 9 0-16,-9-9 0 0,0 0 0 0,14 19 0 16,7 19 0-16,-21-38-1 0,0 0 1 0,32 43 0 15,0 4 0-15,-32-47 11 0,0 0-11 0,31 43 11 16,1-3-11-16,-32-40 20 0,0 0-20 0,35 30 20 15,-3-8-20-15,-32-22 27 0,0 0-27 0,37 14 27 16,7-12-27-16,-44-2 33 0,0 0-33 0,48-12 33 16,14-16-33-16,-62 28 33 0,0 0-33 0,68-40 33 0,12-14-33 15,-80 54 32-15,0 0-32 0,81-60 33 0,2-2-33 16,-83 62 35-16,0 0-35 0,81-66 35 0,-5 0-35 16,-76 66 34-16,0 0-34 0,69-66 34 0,-2-3-34 15,-67 69 30-15,0 0-30 0,67-66 31 0,-2 6-31 16,-65 60 19-16,0 0-19 0,67-59 19 0,0-3-19 15,-67 62 6-15,0 0-6 0,60-73 6 0,2-8-6 0,-4 3-1278 16</inkml:trace>
  <inkml:trace contextRef="#ctx0" brushRef="#br0" timeOffset="114515.29">15968 14900 124 0,'0'0'0'0,"0"0"0"15,38 0 0-15,-38 0 2 0,0 0-2 0,31 0 2 16,8-2-2-16,-39 2 12 0,0 0-12 0,41-3 13 16,3-1-13-16,-44 4 33 0,0 0-33 0,49-3 34 0,2 0-34 15,-51 3 50-15,0 0-50 0,51-2 51 0,8 4-51 16,-59-2 55-16,0 0-55 0,65 1 56 0,7-1-56 16,-72 0 34-16,0 0-34 0,73 0 34 0,-1 4-34 15,-72-4 35-15,0 0-35 0,77 3 36 0,5-1-36 16,-82-2 45-16,0 0-45 0,86 2 46 0,-5 1-46 15,-81-3 50-15,0 0-50 0,76 5 50 0,-2 2-50 16,-74-7 47-16,0 0-47 0,78 7 47 0,3-2-47 0,-81-5 41 16,0 0-41-16,79 6 41 0,2 2-41 0,-81-8 37 15,0 0-37-15,78 7 38 0,1-2-38 0,-79-5 29 16,0 0-29-16,80 4 29 0,-4-1-29 0,-76-3 22 16,0 0-22-16,72 4 22 0,-10-1-22 0,-62-3 17 15,0 0-17-15,60 4 17 0,-11-1-17 0,-49-3 12 0,0 0-12 16,51 4 13-16,6-3-13 0,-57-1 7 0,0 0-7 15,56 0 8-15,6-1-8 0,-62 1 10 0,0 0-10 16,60-2 10-16,-4 0-10 0,-56 2 11 0,0 0-11 0,50 0 11 16,1 4-11-16,-51-4 14 0,0 0-14 15,49 1 14-15,1-1-14 0,-50 0 19 0,0 0-19 0,49 0 20 16,2-1-20-16,-51 1 19 0,0 0-19 0,53-4 20 16,5 1-20-16,-58 3 17 0,0 0-17 0,57-4 17 15,-4-1-17-15,-53 5 14 0,0 0-14 0,51-7 15 16,2 2-15-16,-53 5 12 0,0 0-12 0,53-2 13 15,1 0-13-15,-54 2 11 0,0 0-11 0,55 0 11 16,3 0-11-16,-58 0 7 0,0 0-7 0,60 2 7 16,2 0-7-16,-62-2 5 0,0 0-5 0,65 2 6 15,6-4-6-15,-71 2 5 0,0 0-5 0,72-2 6 0,6 0-6 16,-78 2 3-16,0 0-3 0,77 0 4 0,-3 0-4 16,-74 0 3-16,0 0-3 0,73-1 3 0,-5-5-3 15,-68 6 2-15,0 0-2 0,73-5 3 0,-5 2-3 16,-68 3 3-16,0 0-3 0,71-5 3 0,-7-2-3 15,-64 7 3-15,0 0-3 0,63-7 4 0,-7 3-4 16,-56 4 4-16,0 0-4 0,57-3 4 0,-4-1-4 16,-53 4 5-16,0 0-5 0,53-3 5 0,3-2-5 0,-56 5 4 15,0 0-4-15,55-7 5 0,3 2-5 0,-58 5 3 16,0 0-3-16,57-6 3 0,-6 1-3 0,-51 5 2 16,0 0-2-16,46-5 3 0,-2 3-3 0,-44 2 1 15,0 0-1-15,40-1 2 0,-3-3-2 0,-37 4 1 0,0 0-1 16,32-5 1-16,-6 1-1 0,-26 4 1 0,0 0-1 15,22-1 2-15,-6 1-2 0,-16 0 2 0,0 0-2 16,14 0 2-16,-2 0-2 0,-12 0 2 0,0 0-2 16,14-2 3-16,-2-3-3 0,-12 5 2 0,0 0-2 0,13-5 3 15,-3 1-3-15,-10 4 4 0,0 0-4 0,9-2 5 16,-2 1-5-16,-7 1 9 0,0 0-9 0,7-2 9 16,0-1-9-16,-7 3 10 0,0 0-10 0,7-4 10 15,-7 4-10-15,0 0 10 0,0 0-10 0,9-2 10 16,-9 2-10-16,0 0 10 0,0 0-10 0,0 0 10 15,0 0-10-15,0 0 6 0,0 0-6 0,0 0 7 16,0 0-7-16,0 0 4 0,0 0-4 0,7 0 4 16,-7 0-4-16,0 0 1 0,0 0-1 0,0 0 2 15,0 0-2-15,0 0-1204 0</inkml:trace>
  <inkml:trace contextRef="#ctx0" brushRef="#br0" timeOffset="117784.88">23786 14985 684 0,'0'0'0'0,"0"0"0"0,0 0 0 15,0 0 15-15,0 0-15 0,0 0 15 0,0 0-15 0,0 0 43 16,0 0-43-16,0 0 43 0,0 0-43 15,0 0 36-15,0 0-36 0,0 0 36 0,0 0-36 0,0 0 21 16,0 0-21-16,0 0 22 0,-7-17-22 0,7 17 14 16,0 0-14-16,0 0 15 0,0 0-15 0,0 0 13 0,0 0-13 15,7-9 14-15,4 0-14 0,-11 9 13 0,0 0-13 16,24-14 14-16,17-1-14 0,-41 15 20 0,0 0-20 16,48-16 20-16,1 4-20 0,-49 12 22 0,0 0-22 15,53-8 22-15,3-1-22 0,-56 9 21 0,0 0-21 16,55-7 22-16,-2 2-22 0,-53 5 27 0,0 0-27 0,51-4 27 15,4 1-27-15,-55 3 26 0,0 0-26 0,49-2 26 16,-5 0-26-16,-44 2 21 0,0 0-21 0,41 0 21 16,-8 2-21-16,-33-2 15 0,0 0-15 0,27 2 16 15,-10 0-16-15,-17-2 13 0,0 0-13 0,11 0 13 16,-11 0-13-16,0 0 6 0,0 0-6 0,0 0 7 16,-21-2-7-16,21 2 4 0,0 0-4 0,-32-4 4 15,-14 1-4-15,46 3 2 0,0 0-2 0,-53-2 2 16,-3 0-2-16,56 2 1 0,0 0-1 0,-65-1 1 15,-13 2-1-15,78-1 1 0,0 0-1 0,-83 2 1 0,5 2-1 16,78-4 2-16,0 0-2 0,-65 3 3 0,10-1-3 16,55-2 2-16,0 0-2 0,-44 0 3 15,13 0-3-15,31 0 4 0,0 0-4 0,-18 2 4 0,9-2-4 16,9 0 6-16,0 0-6 0,0 0 6 0,0 0-6 16,0 0 8-16,0 0-8 0,0 0 8 0,5 0-8 15,-5 0 9-15,0 0-9 0,27 0 9 0,24-2-9 0,-51 2 12 16,0 0-12-16,64-4 12 0,-1 4-12 0,-63 0 15 15,0 0-15-15,58 2 16 0,-12 2-16 0,-46-4 16 16,0 0-16-16,34 1 16 0,-13-2-16 0,-21 1 8 16,0 0-8-16,12 0 8 0,-5 3-8 0,-7-3 1 0,0 0-1 15,-9 0 2-15,-29-3-2 0,1-1-1087 0</inkml:trace>
  <inkml:trace contextRef="#ctx0" brushRef="#br0" timeOffset="119424.98">9001 16373 404 0,'0'0'0'0,"0"0"0"0,0 0 0 0,0 0 30 16,0 0-30-16,0 0 30 0,0 0-30 0,0 0 68 16,0 0-68-16,0 0 69 0,0 0-69 0,0 0 68 15,0 0-68-15,0 0 69 0,0 0-69 0,0 0 75 0,0 0-75 16,0 0 75-16,0 0-75 0,0 0 63 0,0 0-63 16,0 0 64-16,0 0-64 0,0 0 52 0,0 0-52 15,0 0 53-15,0 0-53 0,0 0 43 0,0 0-43 16,0 0 44-16,0 0-44 0,0 0 32 0,0 0-32 15,21-19 32-15,2 19-32 0,-23 0 26 0,0 0-26 0,32 0 26 16,5-2-26-16,-37 2 19 0,0 0-19 0,41-5 20 16,8-2-20-16,-49 7 18 0,0 0-18 0,58-9 18 15,2-1-18-15,-60 10 17 0,0 0-17 0,64-9 17 16,-3 2-17-16,-61 7 14 0,0 0-14 0,60-5 15 16,2 0-15-16,-62 5 13 0,0 0-13 0,64-4 13 15,3 1-13-15,-67 3 13 0,0 0-13 0,68-2 13 16,5 1-13-16,-73 1 12 0,0 0-12 0,72-4 12 15,-3-1-12-15,-69 5 9 0,0 0-9 0,67-5 10 16,0 1-10-16,-67 4 13 0,0 0-13 0,67-3 14 0,-11-2-14 16,-56 5 9-16,0 0-9 0,57-7 10 0,-3 3-10 15,-54 4 10-15,0 0-10 0,55-2 11 0,-5 1-11 16,-50 1 11-16,0 0-11 0,51-4 12 0,5 1-12 16,-56 3 12-16,0 0-12 0,55-7 13 0,-4 2-13 15,-51 5 10-15,0 0-10 0,48-4 11 0,-8-1-11 16,-40 5 8-16,0 0-8 0,41-7 8 0,-4 4-8 15,-37 3 6-15,0 0-6 0,35 0 7 0,2 1-7 0,-37-1 5 16,0 0-5-16,37-1 5 0,4-5-5 0,-41 6 5 16,0 0-5-16,44-3 6 0,-4 3-6 0,-40 0 4 15,0 0-4-15,34 2 5 0,-1-4-5 0,-33 2 5 0,0 0-5 16,32-3 5-16,0-1-5 0,-32 4 4 0,0 0-4 16,37-2 4-16,-5 1-4 0,-32 1 2 0,0 0-2 15,37 0 2-15,2 0-2 0,-39 0 1 0,0 0-1 16,37 0 1-16,1 0-1 0,-38 0 0 0,0 0 0 15,43 0 1-15,6 0-1 0,-49 0 1 0,0 0-1 0,50 0 1 16,-6 0-1-16,-44 0 2 0,0 0-2 0,45 0 2 16,-4 0-2-16,-41 0 3 0,0 0-3 0,46 0 3 15,-4-2-3-15,-42 2 4 0,0 0-4 0,48-4 4 16,3 3-4-16,-51 1 5 0,0 0-5 0,53-2 5 16,2 0-5-16,-55 2 3 0,0 0-3 0,54-5 4 15,3-4-4-15,-57 9 3 0,0 0-3 0,54-8 3 16,-2 3-3-16,-52 5 4 0,0 0-4 0,53-2 4 15,-4 0-4-15,-49 2 5 0,0 0-5 0,55-2 5 16,3 1-5-16,-58 1 4 0,0 0-4 0,58-2 5 0,-2 0-5 16,-56 2 5-16,0 0-5 0,50-2 5 15,-1-3-5-15,-49 5 4 0,0 0-4 0,44-5 4 0,2 3-4 16,-46 2 3-16,0 0-3 0,44-1 4 0,-5-5-4 16,-39 6 3-16,0 0-3 0,35-6 3 0,1 0-3 15,-36 6 2-15,0 0-2 0,31-1 3 0,-4 2-3 16,-27-1 1-16,0 0-1 0,23 4 2 0,3-1-2 15,-26-3 1-15,0 0-1 0,23 4 2 0,-7-3-2 16,-16-1 0-16,0 0 0 0,12 0 1 0,1-1-1 0,-13 1 0 16,0 0 0-16,9-2 1 0,-2 2-1 0,-7 0 1 15,0 0-1-15,8 0 1 0,-1 0-1 0,-7 0 1 0,0 0-1 16,0 0 1-16,9 0-1 0,-9 0 2 0,0 0-2 16,0 0 2-16,0 0-2 0,0 0 3 0,0 0-3 15,0 0 3-15,0 0-3 0,0 0 3 0,0 0-3 16,0 0 4-16,0 0-4 0,0 0 4 0,0 0-4 15,0 0 5-15,9 0-5 0,-9 0 4 0,0 0-4 16,0 0 4-16,0 0-4 0,0 0 4 0,0 0-4 0,0 0 5 16,0 0-5-16,0 0 4 0,0 0-4 0,0 0 4 15,0 0-4-15,0 0 2 0,0 0-2 0,0 0 3 16,0 0-3-16,0 0 1 0,0 0-1 0,0 0 2 16,0-19-2-16,0 0-1405 0</inkml:trace>
  <inkml:trace contextRef="#ctx0" brushRef="#br0" timeOffset="121516.07">15265 16208 505 0,'0'0'0'0,"0"0"0"0,30 0 0 16,-30 0 25-16,0 0-25 0,24-1 25 0,1-6-25 16,-25 7 37-16,0 0-37 0,32-7 37 0,5 2-37 15,-37 5 11-15,0 0-11 0,40-6 12 0,-4 0-12 0,-36 6 8 16,0 0-8-16,40-6 9 0,6 3-9 0,-46 3 12 16,0 0-12-16,53-4 13 0,5-2-13 0,-58 6 16 15,0 0-16-15,57-7 17 0,1 5-17 0,-58 2 25 0,0 0-25 16,62-2 25-16,1-1-25 0,-63 3 31 0,0 0-31 15,64-2 32-15,-1 4-32 0,-63-2 22 0,0 0-22 16,64 5 23-16,3 5-23 0,-67-10 30 0,0 0-30 16,68 7 31-16,0-10-31 0,-68 3 25 0,0 0-25 0,72-4 26 15,0 4-26-15,-72 0 30 0,0 0-30 0,72 0 30 16,-8-1-30-16,-64 1 23 0,0 0-23 0,62-2 24 16,-1 0-24-16,-61 2 23 0,0 0-23 0,64 2 24 15,1 5-24-15,-65-7 23 0,0 0-23 0,64 7 23 16,-10-4-23-16,-54-3 21 0,0 0-21 0,59 2 21 15,-6 1-21-15,-53-3 21 0,0 0-21 0,59 5 22 16,-2-1-22-16,-57-4 18 0,0 0-18 0,60 2 18 16,3-1-18-16,-63-1 21 0,0 0-21 0,60 4 22 15,0-2-22-15,-60-2 24 0,0 0-24 0,62 0 25 16,-2 0-25-16,-60 0 33 0,0 0-33 0,62 1 33 0,7 1-33 16,-69-2 28-16,0 0-28 0,75 3 28 0,1 1-28 15,-76-4 29-15,0 0-29 0,74 2 30 0,-3-2-30 16,-71 0 28-16,0 0-28 0,72 0 28 0,1 1-28 15,-73-1 23-15,0 0-23 0,75 2 24 0,3 0-24 16,-78-2 21-16,0 0-21 0,72 3 22 0,-8 1-22 16,-64-4 19-16,0 0-19 0,67 3 19 0,5 2-19 15,-72-5 18-15,0 0-18 0,78 6 18 0,-4-1-18 0,-74-5 17 16,0 0-17-16,74 2 17 0,-7-2-17 0,-67 0 15 16,0 0-15-16,65 0 15 0,6 1-15 0,-71-1 9 15,0 0-9-15,70 0 10 0,-3 0-10 0,-67 0 8 0,0 0-8 16,62 0 9-16,-4 0-9 0,-58 0 5 15,0 0-5-15,55 2 6 0,-4 3-6 0,-51-5 5 0,0 0-5 16,53 5 6-16,4-1-6 0,-57-4 5 0,0 0-5 16,59 0 6-16,3-2-6 0,-62 2 6 0,0 0-6 0,60 0 6 15,-5 5-6-15,-55-5 5 0,0 0-5 0,51 6 6 16,0-5-6-16,-51-1 7 0,0 0-7 16,57 2 7-16,-1 1-7 0,-56-3 7 0,0 0-7 0,60 2 7 15,4-4-7-15,-64 2 7 0,0 0-7 0,63-3 8 16,-3 0-8-16,-60 3 9 0,0 0-9 0,58-6 9 15,-7-4-9-15,-51 10 9 0,0 0-9 0,59-10 9 16,4 3-9-16,-63 7 9 0,0 0-9 0,64-6 9 16,-3 3-9-16,-61 3 7 0,0 0-7 0,62-2 8 15,-2-1-8-15,-60 3 6 0,0 0-6 0,60-4 6 16,7 1-6-16,-67 3 6 0,0 0-6 0,76-2 6 0,-2 4-6 16,-74-2 5-16,0 0-5 0,76 2 5 0,-4-4-5 15,-72 2 3-15,0 0-3 0,76-4 4 0,5 1-4 16,-81 3 2-16,0 0-2 0,76-4 3 0,3-1-3 15,-79 5 1-15,0 0-1 0,78-5 1 0,-6 3-1 16,-72 2 0-16,0 0 0 0,69 0 1 0,2 6-1 16,-71-6 0-16,0 0 0 0,74 5 0 0,3 2 0 15,-77-7 0-15,0 0 0 0,74 5 0 0,-1-2 0 16,-73-3-1-16,0 0 1 0,72 2 0 0,2 0 0 16,-74-2-1-16,0 0 1 0,79-2-1 0,6-8 1 0,-85 10-2 15,0 0 2-15,81-18-1 0,-3-2 1 0,-78 20-2 16,0 0 2-16,76-18-2 0,0 6 2 0,-76 12-2 15,0 0 2-15,72-8-2 0,-3 2 2 0,-69 6-4 0,0 0 4 16,63-5-4-16,-8 0 4 0,-55 5-4 0,0 0 4 16,42-5-3-16,-6-2 3 0,-36 7-4 0,0 0 4 15,29-5-3-15,-6 3 3 0,-23 2-4 0,0 0 4 0,23-4-4 16,2-1 4-16,-25 5-4 0,0 0 4 0,23-5-3 16,-7 0 3-16,-16 5-4 0,0 0 4 0,12-2-4 15,-3 2 4-15,-9 0-3 0,0 0 3 0,9 0-2 16,-9 0 2-16,0 0-2 0,0 0 2 0,5 0-1 15,-5 0 1-15,0 0-1 0,0 0 1 0,0 0-1 16,0 0 1-16,0 0-1 0,0 0 1 0,0 0 0 16,0 0 0-16,0 0-1 0,0 0 1 0,0 0 0 15,0 0 0-15,0 0 0 0,0 0 0 0,0 0 0 16,0 0 0-16,0 0 0 0,0 0 0 0,0 0 0 16,0 0 0-16,0 0 0 0,0 0 0 0,0 0 0 15,0 0 0-15,0 0 0 0,0 0 0 0,0 0 0 0,0 0 0 16,0 0-1-16,0 0 1 0,0 0 0 0,0 0 0 15,0 0-2-15,0 0 2 0,0 0-1 0,-2-8 1 16,2 8-6-16,0 0 6 0,-26-13-5 0,-27-19 5 16,0 0-1472-16</inkml:trace>
  <inkml:trace contextRef="#ctx0" brushRef="#br0" timeOffset="124184.14">4821 12275 281 0,'0'0'0'0,"0"0"0"0,0 0 0 16,0 0-1-16,0 0 1 0,0 0 0 0,0 0 0 16,0 0 0-16,0 0 0 0,0 0 0 0,0 0 0 15,0 0-150-15</inkml:trace>
</inkml:ink>
</file>

<file path=ppt/ink/ink5.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2-10-21T05:40:44.359"/>
    </inkml:context>
    <inkml:brush xml:id="br0">
      <inkml:brushProperty name="width" value="0.05292" units="cm"/>
      <inkml:brushProperty name="height" value="0.05292" units="cm"/>
      <inkml:brushProperty name="color" value="#FF0000"/>
    </inkml:brush>
  </inkml:definitions>
  <inkml:trace contextRef="#ctx0" brushRef="#br0">27220 6254 113 0,'0'0'0'15,"0"0"0"-15,0 0 0 0,0 0 2 0,0 0-2 16,0 0 3-16,0 0-3 0,0 0 24 0,0 0-24 16,0 0 24-16,-26-27-24 0,26 27 45 0,0 0-45 0,-12-14 46 15,-4 2-46-15,16 12 48 0,0 0-48 0,-20-11 48 16,-4 3-48-16,24 8 40 0,0 0-40 0,-23-9 40 15,1 0-40-15,22 9 30 0,0 0-30 0,-21-12 31 16,-2 2-31-16,23 10 22 0,0 0-22 0,-24-9 22 16,-5 0-22-16,29 9 17 0,0 0-17 0,-30-6 18 15,-3 0-18-15,33 6 12 0,0 0-12 0,-34-8 13 16,3 1-13-16,31 7 10 0,0 0-10 0,-34-12 11 16,4 3-11-16,30 9 8 0,0 0-8 0,-30-7 8 15,-2 2-8-15,32 5 6 0,0 0-6 0,-33-7 7 0,-4 5-7 16,37 2 3-16,0 0-3 0,-37 0 3 0,5-3-3 15,32 3 1-15,0 0-1 0,-33-4 1 0,-4 4-1 16,37 0 0-16,0 0 0 0,-34-3 1 0,8 1-1 16,26 2 0-16,0 0 0 0,-25 0 0 0,0-3 0 15,25 3-1-15,0 0 1 0,-25 0 0 0,1 3 0 16,24-3-1-16,0 0 1 0,-27 5-1 0,1-1 1 16,26-4-1-16,0 0 1 0,-28 0-1 0,3 0 1 0,25 0 0 15,0 0 0-15,-26 3 0 0,-4 2 0 0,30-5 1 16,0 0-1-16,-29 4 2 0,5-1-2 0,24-3 2 15,0 0-2-15,-25 2 3 0,-2 5-3 0,27-7 3 0,0 0-3 16,-28 9 4-16,2 3-4 0,26-12 2 16,0 0-2-16,-34 7 2 0,1-2-2 0,33-5 1 0,0 0-1 15,-34 7 2-15,4 1-2 0,30-8 1 0,0 0-1 16,-28 9 1-16,2 0-1 0,26-9 1 0,0 0-1 16,-25 7 1-16,4 1-1 0,21-8 1 0,0 0-1 15,-18 12 2-15,0 1-2 0,18-13 1 0,0 0-1 0,-21 12 2 16,2 0-2-16,19-12 2 0,0 0-2 0,-18 12 2 15,1-3-2-15,17-9 2 0,0 0-2 0,-16 10 3 16,0 4-3-16,16-14 2 0,0 0-2 0,-18 12 3 16,-1-2-3-16,19-10 2 0,0 0-2 0,-18 5 3 15,4 2-3-15,14-7 2 0,0 0-2 0,-9 9 2 16,-1 0-2-16,10-9 2 0,0 0-2 0,-9 12 3 16,0 0-3-16,9-12 2 0,0 0-2 0,-11 16 3 15,1 4-3-15,10-20 1 0,0 0-1 0,-9 21 2 16,-2 2-2-16,11-23 1 0,0 0-1 0,-10 24 1 0,-1-2-1 15,11-22 2-15,0 0-2 0,-10 19 3 0,-1 0-3 16,11-19 2-16,0 0-2 0,-9 21 2 0,0 3-2 16,9-24 3-16,0 0-3 0,-7 28 3 0,0 1-3 15,7-29 4-15,0 0-4 0,-7 25 5 0,0-1-5 16,7-24 5-16,0 0-5 0,-5 17 6 0,5 2-6 16,0-19 6-16,0 0-6 0,2 18 7 0,-2 6-7 15,0-24 5-15,0 0-5 0,0 26 6 0,3-6-6 16,-3-20 6-16,0 0-6 0,4 21 6 0,-2 3-6 0,-2-24 5 15,0 0-5-15,0 25 5 0,1 2-5 0,-1-27 3 16,0 0-3-16,4 25 3 0,-1-8-3 0,-3-17 2 0,0 0-2 16,4 16 3-16,-1 3-3 0,-3-19 3 15,0 0-3-15,6 22 3 0,-1 4-3 0,-5-26 3 0,0 0-3 16,7 24 4-16,0-6-4 0,-7-18 2 0,0 0-2 16,9 19 3-16,7 10-3 0,-16-29 3 0,0 0-3 15,17 28 3-15,-2-4-3 0,-15-24 3 0,0 0-3 0,10 17 4 16,2 2-4-16,-12-19 9 0,0 0-9 0,16 24 9 15,5 1-9-15,-21-25 8 0,0 0-8 0,22 33 9 16,-3-2-9-16,-19-31 12 0,0 0-12 0,16 29 12 16,-4-8-12-16,-12-21 10 0,0 0-10 0,14 19 10 15,1-3-10-15,-15-16 8 0,0 0-8 0,15 17 8 16,3 0-8-16,-18-17 6 0,0 0-6 0,18 19 7 16,-1-3-7-16,-17-16 4 0,0 0-4 0,18 12 4 15,1 0-4-15,-19-12 2 0,0 0-2 0,20 9 3 16,6 3-3-16,-26-12 3 0,0 0-3 0,30 8 4 15,7 3-4-15,-37-11 5 0,0 0-5 0,36 8 5 0,-10-2-5 16,-26-6 7-16,0 0-7 0,28 7 7 0,7-2-7 16,-35-5 8-16,0 0-8 0,30 7 8 0,-8-7-8 15,-22 0 9-15,0 0-9 0,26 1 10 0,15 3-10 16,-41-4 11-16,0 0-11 0,31 3 11 0,-11 1-11 16,-20-4 11-16,0 0-11 0,23 0 11 0,16 5-11 15,-39-5 7-15,0 0-7 0,31 3 8 0,-11-3-8 16,-20 0 8-16,0 0-8 0,19 4 9 0,11-2-9 15,-30-2 7-15,0 0-7 0,32 3 7 0,-6 1-7 0,-26-4 7 16,0 0-7-16,27 0 7 0,5 0-7 0,-32 0 6 16,0 0-6-16,31 0 6 0,-3-4-6 0,-28 4 5 0,0 0-5 15,29-3 5-15,4 1-5 0,-33 2 6 0,0 0-6 16,34-4 6-16,-1 4-6 0,-33 0 6 0,0 0-6 16,32-5 7-16,0 2-7 0,-32 3 4 0,0 0-4 15,33-7 5-15,3 3-5 0,-36 4 5 0,0 0-5 16,35-1 5-16,-2-6-5 0,-33 7 4 0,0 0-4 0,32-9 4 15,-7 0-4-15,-25 9 3 0,0 0-3 0,24-3 4 16,6-2-4-16,-30 5 5 0,0 0-5 0,25-4 5 16,-5-6-5-16,-20 10 7 0,0 0-7 0,21-12 7 15,7-2-7-15,-28 14 7 0,0 0-7 0,32-19 8 16,-1-7-8-16,-31 26 8 0,0 0-8 0,30-24 8 16,-10 8-8-16,-20 16 8 0,0 0-8 0,23-24 8 15,12-11-8-15,-35 35 8 0,0 0-8 0,35-29 8 16,-12 5-8-16,-23 24 8 0,0 0-8 0,16-21 8 15,-2-3-8-15,-14 24 6 0,0 0-6 0,14-31 7 16,0-2-7-16,-14 33 6 0,0 0-6 0,13-33 7 0,-4 5-7 16,-9 28 3-16,0 0-3 0,7-33 4 15,0-7-4-15,-7 40 1 0,0 0-1 0,9-39 2 0,1 6-2 16,-10 33 0-16,0 0 0 0,9-37 1 0,0-11-1 16,-9 48 0-16,0 0 0 0,12-43 1 0,-1 10-1 15,-11 33 0-15,0 0 0 0,7-30 1 0,-4-4-1 16,-3 34 1-16,0 0-1 0,2-30 1 0,2 3-1 0,-4 27 2 15,0 0-2-15,3-26 2 0,-1 3-2 0,-2 23 2 16,0 0-2-16,-2-24 3 0,-3-2-3 0,5 26 3 16,0 0-3-16,-5-24 3 0,1 5-3 0,4 19 4 15,0 0-4-15,-5-24 4 0,-6-8-4 0,11 32 4 0,0 0-4 16,-14-33 5-16,-9 6-5 0,23 27 3 0,0 0-3 16,-21-24 3-16,3 1-3 0,18 23 2 0,0 0-2 15,-17-19 2-15,-3 3-2 0,20 16 1 0,0 0-1 16,-23-13 1-16,-5 1-1 0,28 12 0 0,0 0 0 15,-30-13 1-15,2 1-1 0,28 12 0 0,0 0 0 0,-23-15 0 16,4 6 0-16,19 9 0 0,0 0 0 0,-22-10 0 16,-4 4 0-16,26 6 0 0,0 0 0 0,-25-3 0 15,1 3 0-15,24 0-1 0,0 0 1 0,-30 3-1 16,-8-3 1-16,38 0-2 0,0 0 2 0,-40 4-2 16,-4-4 2-16,44 0-4 0,0 0 4 0,-48-16-4 15,-3-20 4-15,-2-4-984 0</inkml:trace>
  <inkml:trace contextRef="#ctx0" brushRef="#br0" timeOffset="7341.18">11598 7325 158 0,'0'0'0'16,"0"0"0"-16,44 11 0 0,-44-11 2 0,0 0-2 15,40 5 3-15,6-5-3 0,-46 0 9 0,0 0-9 16,44 0 9-16,-3 3-9 0,-41-3 19 0,0 0-19 0,37 0 19 15,-5 4-19-15,-32-4 22 0,0 0-22 0,35 0 23 16,2 5-23-16,-37-5 21 0,0 0-21 0,40 7 22 16,5-5-22-16,-45-2 20 0,0 0-20 0,40 2 20 15,-3-2-20-15,-37 0 16 0,0 0-16 0,35 1 17 16,2 3-17-16,-37-4 18 0,0 0-18 0,41 3 18 16,0-6-18-16,-41 3 17 0,0 0-17 0,40 0 18 15,3 0-18-15,-43 0 17 0,0 0-17 0,47 0 17 16,8 0-17-16,-55 0 23 0,0 0-23 0,55-4 24 15,-1 4-24-15,-54 0 27 0,0 0-27 0,55 0 27 0,7-1-27 16,-62 1 24-16,0 0-24 0,63-4 24 0,1 1-24 16,-64 3 17-16,0 0-17 0,63 0 18 0,-1-4-18 15,-62 4 16-15,0 0-16 0,63-2 17 0,1 1-17 16,-64 1 15-16,0 0-15 0,60-2 16 0,5 2-16 16,-65 0 7-16,0 0-7 0,65 0 7 0,-1 2-7 15,-64-2 8-15,0 0-8 0,56 3 8 0,-1 1-8 16,-55-4 9-16,0 0-9 0,48 3 9 0,-1 1-9 15,-47-4 14-15,0 0-14 0,41 1 14 0,-1-1-14 0,-40 0 15 16,0 0-15-16,36 0 16 0,2 4-16 0,-38-4 16 16,0 0-16-16,43 0 16 0,4 3-16 0,-47-3 20 0,0 0-20 15,53 0 21-15,-3 2-21 0,-50-2 22 0,0 0-22 16,49 2 22-16,0-1-22 0,-49-1 23 0,0 0-23 16,46 4 23-16,-2-4-23 0,-44 0 19 0,0 0-19 15,43 0 19-15,-3 0-19 0,-40 0 18 0,0 0-18 0,37 0 18 16,2 0-18-16,-39 0 10 0,0 0-10 0,41 3 10 15,-1 1-10-15,-40-4 5 0,0 0-5 0,41 5 5 16,-1-9-5-16,-40 4 2 0,0 0-2 0,41-1 3 16,0 1-3-16,-41 0 2 0,0 0-2 0,37 0 3 15,-2-2-3-15,-35 2 3 0,0 0-3 0,33-2 3 16,-3-1-3-16,-30 3 2 0,0 0-2 0,27 0 3 16,1-7-3-16,-28 7 6 0,0 0-6 0,27-5 7 15,-12 5-7-15,-15 0 7 0,0 0-7 0,16 0 8 16,-2 0-8-16,-14 0 9 0,0 0-9 0,9 0 10 15,-9 0-10-15,0 0 10 0,0 0-10 0,9 0 10 0,-9 0-10 16,0 0 9-16,0 0-9 0,11 0 10 0,-11 0-10 16,0 0 7-16,0 0-7 0,7 0 8 0,-7 0-8 15,0 0 7-15,0 0-7 0,0 0 8 0,0 0-8 16,0 0 7-16,0 0-7 0,0 0 8 0,7 0-8 16,-7 0 6-16,0 0-6 0,0 0 6 0,0 0-6 15,0 0 5-15,0 0-5 0,0 0 6 0,0 0-6 16,0 0 4-16,0 0-4 0,0 0 5 0,0 0-5 15,0 0 3-15,0 0-3 0,0 0 4 0,0 0-4 0,0 0 3 16,0 0-3-16,0 0 3 0,0 0-3 0,0 0 3 16,0 0-3-16,0 0 4 0,0 0-4 0,0 0 4 0,0 0-4 15,0 0 4-15,0 0-4 0,0 0 4 0,0 0-4 16,0 0 5-16,0 0-5 0,0 0 5 0,0 0-5 16,0 0 5-16,0 0-5 0,0 0 6 0,0 0-6 15,0 0 6-15,0 0-6 0,0 0 6 0,0 0-6 16,0 0 6-16,0 0-6 0,0 0 5 0,0 0-5 15,0 0 6-15,0 0-6 0,0 0 4 0,0 0-4 0,0 0 5 16,0 0-5-16,0 0 4 0,0 0-4 0,0 0 4 16,0 0-4-16,0 0 4 0,0 0-4 0,0 0 4 15,0 0-4-15,0 0 3 0,0 0-3 0,0 0 4 16,0 0-4-16,0 0 3 0,0 0-3 0,0 0 4 16,0 0-4-16,0 0 3 0,0 0-3 0,0 0 3 15,0 0-3-15,0 0 1 0,0 0-1 0,0 0 2 16,0 0-2-16,0 0 1 0,0 0-1 0,0 0 2 15,0 0-2-15,0 0 1 0,0 0-1 0,0 0 1 16,0 0-1-16,0 0 1 0,0 0-1 0,0 0 1 16,0 0-1-16,0 0 1 0,0 0-1 0,0 0 1 0,0 0-1 15,0 0 1-15,0 0-1 0,0 0 2 0,0 0-2 16,0 0 1-16,0 0-1 0,0 0 2 0,0 0-2 16,0 0 2-16,0 0-2 0,0 0 2 0,0 0-2 15,0 0 2-15,0 0-2 0,0 0 3 0,0 0-3 16,0 0 4-16,0 0-4 0,0 0 5 0,0 0-5 15,0 0 5-15,0 0-5 0,0 0 5 0,0 0-5 0,0 0 6 16,0 0-6-16,0 0 6 0,0 0-6 0,0 0 8 16,0 0-8-16,0 0 8 0,0 0-8 0,0 0 7 15,0 0-7-15,0 0 7 0,0 0-7 0,0 0 5 0,0 0-5 16,0 0 6-16,0 0-6 0,0 0 3 0,0 0-3 16,7 0 3-16,-7 0-3 0,0 0 1 0,0 0-1 15,0 0 2-15,0 0-2 0,0 0 0 0,0 0 0 16,0 0 1-16,0 0-1 0,0 0 0 0,0 0 0 15,0 0 1-15,0 0-1 0,0 0 0 0,0 0 0 16,0 0 0-16,0 0 0 0,0 0 0 0,0 0 0 0,0 0 0 16,0 0 0-16,0 0 0 0,0 0 0 0,0 0 0 15,0 0 0-15,0 0 0 0,0 0 0 0,0 0 0 16,0 0 0-16,0 0 0 0,0 0 0 0,0 0 0 16,0 0 0-16,0 0 0 0,0 0 0 0,0 0 0 15,0 0 0-15,0 0 0 0,0 0 0 0,0 0 0 16,0 0 0-16,0 0 0 0,0 0 0 0,0 0 0 15,0 0 0-15,0 0 0 0,0 0 0 0,0 0 0 16,0 0 0-16,0 0 0 0,0 0 0 0,0 0 0 16,0 0 0-16,0 0 0 0,0 0 0 0,0 0 0 0,0 0 0 15,0 0-1-15,0 0 1 0,0 0 0 0,0 0 0 16,0 0-1-16,0 0 1 0,0 0-1 0,0 0 1 16,0 0-1-16,0 0 1 0,0 0-1 0,0 0 1 15,0 0-2-15,0 0 2 0,0 0-1 0,0 0 1 16,0 0-1-16,0 0 1 0,0 0 0 0,0 0 0 15,0 0-1-15,0 0 1 0,0 0 0 0,0 0 0 16,0 0 0-16,0 0 0 0,0 0 0 0,0 0 0 16,0 0-1-16,0 0 1 0,0 0 0 0,0 0 0 0,0 0 0 15,0 0 0-15,0 0 0 0,0 0 0 0,0 0 0 16,0 0 0-16,0 0 0 0,0 0 0 0,0 0 0 0,0 0 0 16,0 0 0-16,0 0 0 0,0 0 0 0,0 0 0 15,0 0 0-15,0 0 0 0,0 0 0 0,0 0 0 16,0 0 0-16,0 0 0 0,0 0 0 0,0 0 0 15,0 0 0-15,0 0 0 0,0 0 0 0,0 0 0 16,0 0 0-16,0 0 0 0,0 0-1 0,0 0 1 0,0 0 0 16,0 0 0-16,0 0-1 0,0 0 1 0,0 0 0 15,0 0 0-15,0 0-1 0,0 0 1 0,0 0-1 16,0 0 1-16,0 0-1 0,0 0 1 0,0 0 0 16,0 0 0-16,0 0 0 0,0 0 0 0,0 0 0 15,0 0 0-15,0 0 0 0,0 0 0 0,0 0 0 16,0 0 0-16,0 0 0 0,0 0 0 0,0 0 1 15,0 0-1-15,0 0 0 0,0 0 0 0,0 0 1 16,0 0-1-16,0 0 0 0,0 0 0 0,0 0 1 16,0 0-1-16,0 0 0 0,0 0 0 0,0 0 0 15,0 0 0-15,0 0 0 0,0 0 0 0,0 0 0 16,0 0 0-16,0 0 0 0,0 0 0 0,0 0 0 16,0 0 0-16,0 0 0 0,0 0 0 0,0 0 1 0,0 0-1 15,0 0 1-15,0 0-1 0,0 0 1 0,0 0-1 16,0 0 1-16,0 0-1 0,0 0 2 0,0 0-2 15,0 0 1-15,0 0-1 0,0 0 2 0,0 0-2 16,0 0 1-16,0 0-1 0,0 0 1 0,0 0-1 0,0 0 0 16,0 0 0-16,0 0 1 0,0 0-1 0,0 0 0 15,0 0 0-15,0 0 1 0,0 0-1 0,0 0 0 16,0 0 0-16,0 0 0 0,0 0 0 0,0 0 0 16,0 0 0-16,0 0 0 0,0 0 0 0,0 0 0 15,0 0 0-15,0 0 0 0,0 0 0 0,0 0 0 0,0 0 0 16,0 0 0-16,0 0 0 0,0 0 0 0,0 0 0 15,0 0 0-15,0 0 0 0,0 0 0 0,0 0 0 0,0 0 0 16,0 0 0-16,0 0 0 0,0 0 0 16,0 0 0-16,0 0 0 0,0 0 0 0,0 0 0 0,0 0 0 15,0 0 0-15,0 0 0 0,0 0 0 0,0 0 0 16,0 0 0-16,0 0 0 0,0 0 0 0,0 0 0 16,0 0 0-16,0 0 0 0,0 0 0 0,0 0 0 15,0 0 0-15,0 0-1 0,0 0 1 0,0 0 0 16,0 0 0-16,0 0-3 0,0 0 3 0,0 0-3 15,0 0 3-15,0 0-7 0,0 0 7 0,0 0-7 16,0 0 7-16,0 0-10 0,0 0 10 0,0 0-10 16,0 0 10-16,0 0-13 0,0 0 13 0,0 0-12 15,0 0 12-15,0 0-18 0,0 0 18 0,0 0-17 0,0 0 17 16,0 0-1011-16</inkml:trace>
  <inkml:trace contextRef="#ctx0" brushRef="#br0" timeOffset="12050.2">6449 7433 203 0,'0'0'0'0,"0"0"0"16,37 8 0-16,-37-8 20 0,0 0-20 0,40 6 21 16,19-6-21-16,-59 0 50 0,0 0-50 0,67 1 50 15,5 1-50-15,-72-2 50 0,0 0-50 0,74 4 51 16,7-4-51-16,-81 0 38 0,0 0-38 0,85-6 38 15,5 3-38-15,-90 3 29 0,0 0-29 0,92-9 29 16,-3 2-29-16,-89 7 21 0,0 0-21 0,87-8 22 16,1 4-22-16,-88 4 14 0,0 0-14 0,87-5 15 15,-5 5-15-15,-82 0 16 0,0 0-16 0,85 2 16 16,5-4-16-16,-90 2 16 0,0 0-16 0,83-2 16 16,2 1-16-16,-85 1 16 0,0 0-16 0,84 1 16 0,-10 6-16 15,-74-7 16-15,0 0-16 0,80 7 16 0,-3-2-16 16,-77-5 18-16,0 0-18 0,81 0 18 0,-3 4-18 15,-78-4 15-15,0 0-15 0,78 3 16 0,-6 6-16 16,-72-9 13-16,0 0-13 0,67 5 14 0,0 5-14 16,-67-10 10-16,0 0-10 0,64 13 11 0,-3 0-11 15,-61-13 8-15,0 0-8 0,64 13 8 0,-1-3-8 16,-63-10 6-16,0 0-6 0,64 9 7 0,-4-4-7 16,-60-5 5-16,0 0-5 0,62 7 5 0,-8 1-5 15,-54-8 6-15,0 0-6 0,58 9 6 0,1-2-6 0,-59-7 6 16,0 0-6-16,63 2 7 0,-5-1-7 0,-58-1 8 15,0 0-8-15,64 2 9 0,-1 5-9 0,-63-7 7 0,0 0-7 16,66 5 8-16,-1 2-8 0,-65-7 8 0,0 0-8 16,69 9 9-16,-2-6-9 0,-67-3 13 0,0 0-13 15,65 4 14-15,7-4-14 0,-72 0 11 0,0 0-11 16,76 0 12-16,3-2-12 0,-79 2 9 0,0 0-9 16,83-2 10-16,-5 4-10 0,-78-2 13 0,0 0-13 0,85-2 14 15,6-6-14-15,-91 8 14 0,0 0-14 0,94-11 15 16,-4 3-15-16,-90 8 17 0,0 0-17 0,86-7 18 15,-10 1-18-15,-76 6 12 0,0 0-12 0,74-6 12 16,-1 0-12-16,-73 6 6 0,0 0-6 0,72-5 7 16,7 2-7-16,-79 3 4 0,0 0-4 0,76-7 5 15,2 2-5-15,-78 5 2 0,0 0-2 0,72-4 3 16,-3-5-3-16,-69 9 2 0,0 0-2 0,67-10 3 16,-4 5-3-16,-63 5 3 0,0 0-3 0,59-5 4 15,-1-2-4-15,-58 7 4 0,0 0-4 0,54-12 4 0,1 3-4 16,-55 9 6-16,0 0-6 0,49-10 6 0,1 8-6 15,-50 2 6-15,0 0-6 0,49-7 7 0,1 2-7 16,-50 5 7-16,0 0-7 0,54-9 7 0,-3 2-7 16,-51 7 8-16,0 0-8 0,53-5 9 0,-1 3-9 15,-52 2 10-15,0 0-10 0,52-1 11 0,3-3-11 16,-55 4 8-16,0 0-8 0,55-3 9 0,1-1-9 0,-56 4 7 16,0 0-7-16,60-2 7 0,-5 4-7 15,-55-2 3-15,0 0-3 0,55 2 4 0,-2 0-4 0,-53-2 1 16,0 0-1-16,51 0 2 0,3 0-2 0,-54 0 0 15,0 0 0-15,59-2 1 0,2-2-1 0,-61 4 0 16,0 0 0-16,67-8 0 0,6 1 0 0,-73 7 0 0,0 0 0 16,68-9 0-16,-1 6 0 0,-67 3 0 0,0 0 0 15,60 0 0-15,4-5 0 0,-64 5 0 0,0 0 0 16,65-4 0-16,4 1 0 0,-69 3 0 0,0 0 0 16,65 0 0-16,1 0 0 0,-66 0 0 0,0 0 0 0,63 3 0 15,1-3 0-15,-64 0 0 0,0 0 0 0,63 2 0 16,9 0 0-16,-72-2 0 0,0 0 0 0,76 5 0 15,2-2 0-15,-78-3 0 0,0 0 0 0,72 5 0 16,4-1 0-16,-76-4 0 0,0 0 0 0,81 0 0 16,2 3 0-16,-83-3 0 0,0 0 0 0,94 0 0 15,4 0 0-15,-98 0 0 0,0 0 0 0,104-3 0 16,6-4 0-16,-110 7 0 0,0 0 0 0,104-5 0 16,-4 0 0-16,-100 5 0 0,0 0 0 0,103-7 0 15,4-2 0-15,-107 9-1 0,0 0 1 0,110-9 0 16,-12 6 0-16,-98 3-1 0,0 0 1 0,97 0 0 0,0-4 0 15,-97 4 0-15,0 0 0 0,97-3 0 0,7 3 0 16,-104 0 0-16,0 0 0 0,103 3 0 0,-4-6 0 16,-99 3 0-16,0 0 0 0,104-2 0 0,-4 0 0 15,-100 2 0-15,0 0 0 0,106-1 0 0,3-3 0 16,-109 4 1-16,0 0-1 0,104-7 1 0,6 6-1 16,-110 1 2-16,0 0-2 0,107-4 2 0,1-3-2 15,-108 7 3-15,0 0-3 0,104-5 4 0,-3-4-4 0,-101 9 3 16,0 0-3-16,100-7 4 0,-3 6-4 0,-97 1 4 15,0 0-4-15,95-2 4 0,-3 0-4 0,-92 2 5 0,0 0-5 16,94-3 6-16,-3 6-6 0,-91-3 6 0,0 0-6 16,96 0 7-16,-3 2-7 0,-93-2 5 0,0 0-5 15,94 0 6-15,-4 0-6 0,-90 0 6 0,0 0-6 16,82 2 6-16,-6 3-6 0,-76-5 3 0,0 0-3 16,76 5 3-16,5-1-3 0,-81-4 1 0,0 0-1 15,80 7 1-15,-5 1-1 0,-75-8 0 0,0 0 0 0,71 12 1 16,-6-7-1-16,-65-5 0 0,0 0 0 0,69 7 1 15,5 0-1-15,-74-7 0 0,0 0 0 0,78 9 0 16,-1 0 0-16,-77-9 0 0,0 0 0 0,82 5 0 16,-1 2 0-16,-81-7 0 0,0 0 0 0,81 7 1 15,9-2-1-15,-90-5 1 0,0 0-1 0,86 5 1 16,-1 2-1-16,-85-7 2 0,0 0-2 0,85 5 2 16,-3-1-2-16,-82-4 3 0,0 0-3 0,82 3 3 15,2 1-3-15,-84-4 4 0,0 0-4 0,83 3 4 16,-7-1-4-16,-76-2 4 0,0 0-4 0,78 0 5 0,-1-2-5 15,-77 2 5-15,0 0-5 0,81-3 6 0,4-1-6 16,-85 4 5-16,0 0-5 0,83 0 5 0,-2-3-5 16,-81 3 4-16,0 0-4 0,76 0 4 0,0 0-4 15,-76 0 3-15,0 0-3 0,76 3 4 0,1-3-4 16,-77 0 3-16,0 0-3 0,74 4 3 0,0-1-3 16,-74-3 3-16,0 0-3 0,69 5 4 0,-11-1-4 15,-58-4 3-15,0 0-3 0,52 1 3 0,-8 3-3 0,-44-4 5 16,0 0-5-16,51 7 6 0,25 1-6 0,-76-8 8 15,0 0-8-15,77 6 8 0,-4 1-8 0,-73-7 11 16,0 0-11-16,65 3 12 0,-5-10-12 0,-60 7 13 0,0 0-13 16,53-3 14-16,7 1-14 0,-60 2 16 15,0 0-16-15,54 0 17 0,-2 0-17 0,-52 0 15 0,0 0-15 16,51 2 15-16,0-2-15 0,-51 0 13 0,0 0-13 16,53 1 14-16,1 1-14 0,-54-2 13 0,0 0-13 15,52 0 14-15,0 0-14 0,-52 0 12 0,0 0-12 0,52 4 12 16,1-1-12-16,-53-3 9 0,0 0-9 0,51 3 10 15,-4-4-10-15,-47 1 7 0,0 0-7 0,44-2 8 16,4 2-8-16,-48 0 5 0,0 0-5 0,53 0 5 16,-2 0-5-16,-51 0 3 0,0 0-3 0,55 0 3 15,-1 0-3-15,-54 0 3 0,0 0-3 0,52 0 3 16,2 0-3-16,-54 0 3 0,0 0-3 0,55 2 4 16,3-1-4-16,-58-1 2 0,0 0-2 0,60 6 2 15,2-3-2-15,-62-3 2 0,0 0-2 0,63 2 3 16,1 1-3-16,-64-3 2 0,0 0-2 0,62 0 3 15,-8-3-3-15,-54 3 2 0,0 0-2 0,57-2 2 0,5 4-2 16,-62-2 2-16,0 0-2 0,63 7 3 0,6-4-3 16,-69-3 2-16,0 0-2 0,67 0 3 0,-9 4-3 15,-58-4 1-15,0 0-1 0,56 5 2 0,3 2-2 16,-59-7 1-16,0 0-1 0,56 5 2 0,2-8-2 16,-58 3 1-16,0 0-1 0,59-2 1 0,2 2-1 15,-61 0 0-15,0 0 0 0,59 2 1 0,-3 1-1 0,-56-3 1 16,0 0-1-16,53 3 1 0,-2-3-1 0,-51 0 1 15,0 0-1-15,51 0 1 0,0 4-1 0,-51-4 0 16,0 0 0-16,53 2 0 0,-3-2 0 0,-50 0 0 16,0 0 0-16,47 0 0 0,1-2 0 0,-48 2 0 0,0 0 0 15,51 0 0-15,-2 5 0 0,-49-5 0 0,0 0 0 16,53 4 0-16,4-4 0 0,-57 0 0 0,0 0 0 16,60-4 0-16,-4-1 0 0,-56 5 0 0,0 0 0 15,60-2 0-15,-3 0 0 0,-57 2 0 0,0 0 0 0,53 0 1 16,-1 4-1-16,-52-4 0 0,0 0 0 0,55 2 1 15,5-4-1-15,-60 2 0 0,0 0 0 0,65-2 1 16,6 4-1-16,-71-2 0 0,0 0 0 0,67 2 1 16,-7-4-1-16,-60 2 1 0,0 0-1 0,62-2 1 15,1 4-1-15,-63-2 1 0,0 0-1 0,67 2 2 16,2-4-2-16,-69 2 2 0,0 0-2 0,71-2 2 16,1 0-2-16,-72 2 2 0,0 0-2 0,65 0 3 15,-10 4-3-15,-55-4 2 0,0 0-2 0,54 2 2 16,8-4-2-16,-62 2 3 0,0 0-3 0,64 0 3 15,-6 5-3-15,-58-5 2 0,0 0-2 0,58 4 2 16,-1-4-2-16,-57 0 1 0,0 0-1 0,52 1 1 0,-6 3-1 16,-46-4 0-16,0 0 0 0,44 3 1 15,9 2-1-15,-53-5 0 0,0 0 0 0,50 4 0 0,-10-6 0 16,-40 2 0-16,0 0 0 0,43-2 0 0,4 2 0 16,-47 0-1-16,0 0 1 0,43 2 0 0,-15-2 0 15,-28 0-1-15,0 0 1 0,30-2 0 0,12 1 0 16,-42 1-2-16,0 0 2 0,41-4-1 0,-11 1 1 15,-30 3-2-15,0 0 2 0,33-4-1 0,15-1 1 0,-48 5-1 16,0 0 1-16,51-5-1 0,-7 3 1 0,-44 2-1 16,0 0 1-16,42-2-1 0,4-4 1 0,-46 6-1 0,0 0 1 15,43-6 0-15,-12 6 0 0,-31 0-1 0,0 0 1 16,34 0 0-16,5 0 0 0,-39 0-1 0,0 0 1 16,39 0 0-16,-2 0 0 0,-37 0 0 0,0 0 0 15,37 0 0-15,3-3 0 0,-40 3 0 0,0 0 0 16,34-4 0-16,-13 3 0 0,-21 1 0 0,0 0 0 0,17 0 0 15,1 5 0-15,-18-5 0 0,0 0 0 0,18 0 0 16,-6 0 0-16,-12 0 0 0,0 0 0 0,9 0 0 16,2 0 0-16,-11 0 0 0,0 0 0 0,10 0 0 15,-3 0 0-15,-7 0-1 0,0 0 1 0,0 0 0 16,0 0 0-16,0 0-1 0,0 0 1 0,9 0 0 16,-9 0 0-16,0 0-1 0,0 0 1 0,0 0 0 15,0 0 0-15,0 0-1 0,0 0 1 0,7 0 0 16,-7 0 0-16,0 0-1 0,0 0 1 0,7 0 0 15,-7 0 0-15,0 0 0 0,0 0 0 0,7 0 0 16,-7 0 0-16,0 0 0 0,0 0 0 0,0 0 0 0,7 0 0 16,-7 0 0-16,0 0 0 0,0 0 0 0,0 0 0 15,0 0-1-15,0 0 1 0,0 0 0 0,7 3 0 16,-7-3-1-16,0 0 1 0,0 0-1 0,0 0 1 16,0 0-2-16,0 0 2 0,0 0-1 0,0 0 1 15,0 0-2-15,0 0 2 0,4-7-2 0,-4 7 2 16,0 0-2-16,0 0 2 0,0 0-2 0,0 0 2 15,0 0-2-15,0 0 2 0,0 0-1 0,0 0 1 0,0 0-2 16,0 0 2-16,0 0-1 0,0 0 1 0,0 0-1 16,0 0 1-16,0 0-1 0,0 0 1 0,0 0-2 15,0 0 2-15,0 0-2 0,0 0 2 0,0 0-2 0,0 0 2 16,0 0-1-16,0 0 1 0,0 0-2 0,0 0 2 16,0 0-1-16,0 0 1 0,0 0-2 0,0 0 2 15,0 0-2-15,0 0 2 0,0 0-2 0,0 0 2 16,0 0-2-16,0 0 2 0,0 0-2 0,0 0 2 15,0 0-2-15,0 0 2 0,0 0-2 0,0 0 2 0,0 0-1 16,0 0 1-16,0 0-3 0,0 0 3 0,0 0-3 16,0 0 3-16,0 0-3 0,0 0 3 0,0 0-3 15,0 0 3-15,0 0-5 0,0 0 5 0,0 0-4 16,0 0 4-16,0 0-5 0,0 0 5 0,0 0-4 16,0 0 4-16,0 0-5 0,0 0 5 0,0 0-5 15,0 0 5-15,0 0-4 0,0 0 4 0,0 0-4 16,0 0 4-16,0 0-3 0,0 0 3 0,0 0-2 15,0 0 2-15,0 0-2 0,0 0 2 0,0 0-1 16,0 0 1-16,0 0-2 0,0 0 2 0,0 0-1 0,0 0 1 16,0 0-1-16,0 0 1 0,0 0-1 0,0 0 1 15,0 0-1-15,0 0 1 0,0 0 0 0,0 0 0 16,0 0-1-16,0 0 1 0,0 0 0 0,0 0 0 16,0 0-1-16,0 0 1 0,0 0-1 0,0 0 1 15,0 0-2-15,0 0 2 0,0 0-2 0,-13 0 2 16,13 0-7-16,0 0 7 0,-31-3-7 0,-26 1 7 15,57 2-34-15,0 0 34 0,-79-12-34 0,-32-19 34 0,-2 2-1188 16</inkml:trace>
  <inkml:trace contextRef="#ctx0" brushRef="#br0" timeOffset="39481.42">3962 11081 259 0,'0'0'0'0,"0"0"0"16,0 0 0-16,0 0 14 0,0 0-14 0,0 0 15 16,0 0-15-16,0 0 40 0,0 0-40 0,0 0 40 15,0 0-40-15,0 0 35 0,0 0-35 0,0 0 36 16,0 0-36-16,0 0 41 0,0 0-41 0,0 0 41 15,23 7-41-15,-23-7 31 0,0 0-31 0,5 1 32 16,4 3-32-16,-9-4 25 0,0 0-25 0,12 3 26 16,2-6-26-16,-14 3 24 0,0 0-24 0,18 0 25 15,-4 0-25-15,-14 0 28 0,0 0-28 0,18 3 29 16,5 3-29-16,-23-6 36 0,0 0-36 0,21 6 36 16,7 0-36-16,-28-6 38 0,0 0-38 0,32 5 38 15,-2-3-38-15,-30-2 40 0,0 0-40 0,33 0 40 0,11 0-40 16,-44 0 40-16,0 0-40 0,46 1 40 0,-2 3-40 15,-44-4 37-15,0 0-37 0,51 3 37 0,8-3-37 16,-59 0 32-16,0 0-32 0,58-3 32 0,2-2-32 16,-60 5 29-16,0 0-29 0,61-4 29 0,7-1-29 15,-68 5 26-15,0 0-26 0,72-2 27 0,-3 2-27 16,-69 0 21-16,0 0-21 0,63-2 21 0,6-4-21 16,-69 6 19-16,0 0-19 0,74-9 19 0,0-3-19 0,-74 12 22 15,0 0-22-15,71-9 22 0,6-1-22 0,-77 10 20 16,0 0-20-16,76-5 21 0,2-4-21 0,-78 9 21 15,0 0-21-15,83-9 22 0,7-3-22 0,-90 12 20 0,0 0-20 16,88-14 20-16,0 0-20 0,-88 14 21 0,0 0-21 16,88-12 21-16,-5-3-21 0,-83 15 22 0,0 0-22 15,90-12 22-15,4 3-22 0,-94 9 20 0,0 0-20 16,91-9 20-16,3 2-20 0,-94 7 17 0,0 0-17 0,91-8 17 16,3 1-17-16,-94 7 14 0,0 0-14 0,90-5 15 15,-7 1-15-15,-83 4 8 0,0 0-8 0,77 0 8 16,3 0-8-16,-80 0 4 0,0 0-4 0,77 4 5 15,5-1-5-15,-82-3 2 0,0 0-2 0,81 9 3 16,-4-1-3-16,-77-8 1 0,0 0-1 0,80 7 2 16,-3 2-2-16,-77-9 1 0,0 0-1 0,78 12 2 15,8 0-2-15,-86-12 2 0,0 0-2 0,85 12 2 16,0 0-2-16,-85-12 2 0,0 0-2 0,86 9 3 16,6 3-3-16,-92-12 2 0,0 0-2 0,93 7 3 15,-3 2-3-15,-90-9 4 0,0 0-4 0,87 5 4 0,3 2-4 16,-90-7 5-16,0 0-5 0,90 9 5 15,1 3-5-15,-91-12 5 0,0 0-5 0,94 8 6 0,-3-1-6 16,-91-7 6-16,0 0-6 0,94 9 6 0,5-2-6 16,-99-7 5-16,0 0-5 0,97 10 6 0,-2 1-6 15,-95-11 7-15,0 0-7 0,99 10 7 0,3-5-7 16,-102-5 7-16,0 0-7 0,104 5 8 0,0-3-8 16,-104-2 9-16,0 0-9 0,108 5 9 0,5-3-9 0,-113-2 9 15,0 0-9-15,109 3 9 0,-5 1-9 0,-104-4 9 16,0 0-9-16,104 3 9 0,-1-3-9 0,-103 0 9 15,0 0-9-15,104 0 9 0,5 6-9 0,-109-6 8 16,0 0-8-16,113 0 9 0,0 0-9 0,-113 0 10 0,0 0-10 16,109 0 10-16,2 0-10 0,-111 0 10 0,0 0-10 15,106-7 10-15,-4 1-10 0,-102 6 11 0,0 0-11 16,101-8 11-16,-6 8-11 0,-95 0 10 0,0 0-10 0,97 0 11 16,-9-4-11-16,-88 4 10 0,0 0-10 15,90-7 10-15,-1 2-10 0,-89 5 9 0,0 0-9 0,82-7 10 16,-2 4-10-16,-80 3 9 0,0 0-9 0,77-5 10 15,-8-1-10-15,-69 6 9 0,0 0-9 0,71-6 9 16,1 0-9-16,-72 6 6 0,0 0-6 0,69-8 6 16,-2 1-6-16,-67 7 6 0,0 0-6 0,58-5 6 15,-3 1-6-15,-55 4 5 0,0 0-5 0,54-3 5 16,1-1-5-16,-55 4 3 0,0 0-3 0,58-2 3 16,-5-1-3-16,-53 3 2 0,0 0-2 0,55-7 3 15,-4 4-3-15,-51 3 2 0,0 0-2 0,53-6 2 16,-4-2-2-16,-49 8 2 0,0 0-2 0,48-9 2 0,0 2-2 15,-48 7 2-15,0 0-2 0,49-3 2 0,0 1-2 16,-49 2 2-16,0 0-2 0,50-2 2 0,1-3-2 16,-51 5 2-16,0 0-2 0,49-7 3 0,-3 2-3 15,-46 5 2-15,0 0-2 0,48-9 3 0,3 1-3 16,-51 8 2-16,0 0-2 0,51-11 3 0,6 3-3 16,-57 8 3-16,0 0-3 0,54-9 3 0,5 0-3 15,-59 9 2-15,0 0-2 0,56-7 3 0,0-1-3 0,-56 8 3 16,0 0-3-16,60-11 3 0,4 3-3 0,-64 8 3 15,0 0-3-15,63-9 3 0,1 0-3 0,-64 9 3 16,0 0-3-16,67-12 4 0,3 5-4 0,-70 7 3 16,0 0-3-16,64-5 3 0,-6-5-3 0,-58 10 1 0,0 0-1 15,57-11 2-15,-4 8-2 0,-53 3 1 0,0 0-1 16,49-4 1-16,-7 4-1 0,-42 0 1 0,0 0-1 16,39 4 1-16,-7 5-1 0,-32-9 0 0,0 0 0 15,32 8 1-15,-1-1-1 0,-31-7 0 0,0 0 0 16,27 2 1-16,-4-2-1 0,-23 0 0 0,0 0 0 0,14 0 0 15,-5 2 0-15,-9-2 0 0,0 0 0 0,8 0 0 16,-8 0 0-16,0 0-1 0,0 0 1 0,6-2 0 16,-6 2 0-16,0 0-2 0,0 0 2 0,0 0-1 15,-20-12 1-15,20 12-5 0,0 0 5 0,-35-18-4 16,-18-11 4-16,2 1-1607 0</inkml:trace>
  <inkml:trace contextRef="#ctx0" brushRef="#br0" timeOffset="42598.01">24631 9869 550 0,'0'0'0'0,"0"0"0"15,0 0 0-15,0 0 17 0,0 0-17 0,0 0 18 16,0 0-18-16,0 0 25 0,0 0-25 0,0 0 26 15,25 0-26-15,-25 0 7 0,0 0-7 0,30 0 8 16,21 4-8-16,-51-4 5 0,0 0-5 0,62 0 5 16,13-4-5-16,-75 4 4 0,0 0-4 0,83-3 4 15,7-2-4-15,-90 5 5 0,0 0-5 0,95-11 5 16,-1 4-5-16,-94 7 5 0,0 0-5 0,90-5 5 0,-7 0-5 16,-83 5 5-16,0 0-5 0,72-2 6 0,-17 2-6 15,-55 0 7-15,0 0-7 0,49 6 7 0,-1-5-7 16,-48-1 8-16,0 0-8 0,42 4 9 0,-7-1-9 15,-35-3 14-15,0 0-14 0,25 4 14 0,-11-4-14 16,-14 0 18-16,0 0-18 0,9 0 18 0,-9 0-18 16,0 0 16-16,0 0-16 0,0 0 16 0,0 0-16 0,0 0 12 15,0 0-12-15,0 0 13 0,7 0-13 0,-7 0 9 16,0 0-9-16,0 0 10 0,0 0-10 0,0 0 6 16,0 0-6-16,0 0 6 0,0 0-6 0,0 0 4 0,0 0-4 15,0 0 5-15,7 3-5 0,-7-3 2 0,0 0-2 16,0 0 2-16,0 0-2 0,0 0 0 0,0 0 0 15,0 0 1-15,0 0-1 0,0 0 0 0,0 0 0 16,0 0 0-16,7 0 0 0,-7 0 0 0,0 0 0 16,0 0 0-16,0 0 0 0,0 0-1 0,0 0 1 0,0 0 0 15,0 0 0-15,0 0 0 0,0 0 0 0,0 0 0 16,7 0 0-16,-7 0 0 0,0 0 0 0,0 0 1 16,0 0-1-16,0 0 2 0,0 0-2 0,0 0 2 15,0 0-2-15,0 0 3 0,0 0-3 0,0 0 3 16,0 0-3-16,0 0 3 0,0 0-3 0,0 0 3 15,0 0-3-15,0 0 3 0,0 0-3 0,0 0 3 16,0 0-3-16,0 0 2 0,0 0-2 0,0 0 3 16,0 0-3-16,0 0 1 0,0 0-1 0,0 0 2 15,-7 5-2-15,7-5 0 0,0 0 0 0,0 0 1 0,-17 7-1 16,-1 2-636-16</inkml:trace>
  <inkml:trace contextRef="#ctx0" brushRef="#br0" timeOffset="51374.94">10373 8883 281 0,'0'0'0'16,"0"0"0"-16,0 0 0 0,0 0 17 0,0 0-17 16,0 0 18-16,0 0-18 0,0 0 38 0,0 0-38 15,0 0 39-15,0 0-39 0,0 0 47 0,0 0-47 16,0 0 47-16,0 0-47 0,0 0 35 0,0 0-35 0,0 0 36 15,0 0-36-15,0 0 25 0,0 0-25 0,0 0 26 16,0 0-26-16,0 0 17 0,0 0-17 0,0 0 17 16,0 0-17-16,0 0 12 0,0 0-12 0,4 16 12 15,1-8-12-15,-5-8 8 0,0 0-8 0,9 5 9 16,-4 2-9-16,-5-7 4 0,0 0-4 0,9 9 4 16,4 3-4-16,-13-12 2 0,0 0-2 0,15 12 3 15,1 4-3-15,-16-16 2 0,0 0-2 0,23 14 3 16,4-4-3-16,-27-10 2 0,0 0-2 0,28 5 3 15,4-1-3-15,-32-4 2 0,0 0-2 0,40 0 3 0,4-6-3 16,-44 6 2-16,0 0-2 0,50-6 3 0,10-14-3 16,-60 20 2-16,0 0-2 0,61-22 2 0,5-4-2 15,-66 26 4-15,0 0-4 0,70-26 5 0,-1-2-5 16,-69 28 5-16,0 0-5 0,72-31 6 0,-5 5-6 16,-67 26 9-16,0 0-9 0,64-27 9 0,-9 2-9 15,-55 25 14-15,0 0-14 0,58-20 15 0,-4 1-15 0,-54 19 18 16,0 0-18-16,55-16 18 0,-5-1-18 0,-50 17 18 15,0 0-18-15,37-18 19 0,-15 11-19 0,-22 7 27 16,0 0-27-16,16-6 28 0,-2 0-28 0,-14 6 30 0,0 0-30 16,9 0 30-16,-9 0-30 0,0 0 28 0,0 0-28 15,9 0 29-15,-9 0-29 0,0 0 30 0,0 0-30 16,5-5 30-16,-5 5-30 0,0 0 30 0,0 0-30 16,0 0 31-16,0 0-31 0,0 0 28 0,0 0-28 15,0 0 29-15,0 0-29 0,0 0 27 0,0 0-27 0,0 0 27 16,0 0-27-16,0 0 25 0,0 0-25 0,0 0 26 15,0 0-26-15,0 0 20 0,0 0-20 0,0 0 21 16,0 0-21-16,0 0 14 0,0 0-14 0,0 0 15 16,0 0-15-16,0 0 11 0,0 0-11 0,0 0 11 15,0 0-11-15,0 0 6 0,0 0-6 0,0 0 7 16,0 0-7-16,0 0 4 0,0 0-4 0,0 0 4 16,0 0-4-16,0 0 2 0,0 0-2 0,9-2 2 15,-9 2-2-15,0 0-1015 0</inkml:trace>
  <inkml:trace contextRef="#ctx0" brushRef="#br0" timeOffset="52320.32">15081 8680 785 0,'0'0'0'0,"0"0"0"0,0 0 0 16,0 0 4-16,0 0-4 0,0 0 5 0,0 0-5 16,0 0 7-16,0 0-7 0,0 0 7 0,0 0-7 15,0 0 6-15,0 0-6 0,0 0 6 0,7 30-6 16,-7-30 1-16,0 0-1 0,7 15 2 0,2 1-2 0,-9-16 0 15,0 0 0-15,11 14 1 0,1-4-1 0,-12-10 0 16,0 0 0-16,9 9 1 0,0 0-1 0,-9-9 1 16,0 0-1-16,14 3 2 0,11-3-2 0,-25 0 3 0,0 0-3 15,33 0 4-15,9-10-4 0,-42 10 10 0,0 0-10 16,53-14 10-16,16-2-10 0,-69 16 16 0,0 0-16 16,78-21 17-16,6 2-17 0,-84 19 25 0,0 0-25 15,83-20 25-15,0-1-25 0,-83 21 31 0,0 0-31 16,81-21 32-16,0 2-32 0,-81 19 30 0,0 0-30 0,75-15 30 15,-8 2-30-15,-67 13 25 0,0 0-25 0,60-8 26 16,-6-1-26-16,-54 9 22 0,0 0-22 0,44-9 23 16,-12 6-23-16,-32 3 18 0,0 0-18 0,23-3 18 15,-11 3-18-15,-12 0 11 0,0 0-11 0,9 0 11 16,-9 0-11-16,0 0 7 0,0 0-7 0,9 0 7 16,-9 0-7-16,0 0 5 0,0 0-5 0,0 0 5 15,0 0-5-15,0 0 4 0,0 0-4 0,0 0 4 16,0 0-4-16,0 0 5 0,0 0-5 0,0 0 5 15,5 0-5-15,-5 0 8 0,0 0-8 0,0 0 9 0,0 0-9 16,0 0 10-16,0 0-10 0,0 0 11 0,0 0-11 16,0 0 10-16,0 0-10 0,0 0 11 0,0 0-11 15,0 0 12-15,0 0-12 0,0 0 12 0,0 0-12 16,0 0 11-16,0 0-11 0,0 0 12 0,0 0-12 16,0 0 10-16,0 0-10 0,0 0 11 0,0 0-11 15,0 0 7-15,0 0-7 0,0 0 7 0,0 0-7 16,0 0 4-16,0 0-4 0,0 0 5 0,0 0-5 15,0 0 2-15,0 0-2 0,0 0 3 0,0 0-3 0,0 0 1 16,0 0-1-16,0 0 1 0,0 0-1 0,0 0-1 16,0 0 1-16,0 0 0 0,0 0 0 0,0 0-1000 15</inkml:trace>
</inkml:ink>
</file>

<file path=ppt/ink/ink6.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2-10-21T05:42:25.158"/>
    </inkml:context>
    <inkml:brush xml:id="br0">
      <inkml:brushProperty name="width" value="0.05292" units="cm"/>
      <inkml:brushProperty name="height" value="0.05292" units="cm"/>
      <inkml:brushProperty name="color" value="#FF0000"/>
    </inkml:brush>
    <inkml:context xml:id="ctx1">
      <inkml:inkSource xml:id="inkSrc7">
        <inkml:traceFormat>
          <inkml:channel name="X" type="integer" max="3600" units="cm"/>
          <inkml:channel name="Y" type="integer" max="2064" units="cm"/>
          <inkml:channel name="T" type="integer" max="2.14748E9" units="dev"/>
        </inkml:traceFormat>
        <inkml:channelProperties>
          <inkml:channelProperty channel="X" name="resolution" value="116.50485" units="1/cm"/>
          <inkml:channelProperty channel="Y" name="resolution" value="119.30636" units="1/cm"/>
          <inkml:channelProperty channel="T" name="resolution" value="1" units="1/dev"/>
        </inkml:channelProperties>
      </inkml:inkSource>
      <inkml:timestamp xml:id="ts1" timeString="2022-10-21T05:42:39.308"/>
    </inkml:context>
  </inkml:definitions>
  <inkml:trace contextRef="#ctx0" brushRef="#br0">20872 1609 348 0,'0'0'0'0,"0"0"0"0,-2-20 0 0,2 20 9 16,0 0-9-16,-3-16 9 0,3 4-9 0,0 12 49 16,0 0-49-16,-5-12 50 0,-1 3-50 0,6 9 71 0,0 0-71 15,-5-8 71-15,0 1-71 0,5 7 40 0,0 0-40 16,0 0 41-16,-6 15-41 0,6-15 31 0,0 0-31 15,-3 33 32-15,1 35-32 0,2-68 25 0,0 0-25 16,-5 90 25-16,1 19-25 0,4-109 20 0,0 0-20 16,-7 124 21-16,5 9-21 0,2-133 15 0,0 0-15 15,-3 130 15-15,-2-12-15 0,5-118 14 0,0 0-14 16,-6 116 15-16,3-14-15 0,3-102 14 0,0 0-14 0,-6 95 15 16,-1-17-15-16,7-78 16 0,0 0-16 0,-5 68 17 15,3-18-17-15,2-50 13 0,0 0-13 0,0 43 13 16,0-19-13-16,0-24 11 0,0 0-11 0,2 16 12 15,2-8-12-15,-4-8 9 0,0 0-9 0,8-3 9 16,8-6-9-16,2 1-713 0</inkml:trace>
  <inkml:trace contextRef="#ctx0" brushRef="#br0" timeOffset="417.38">21274 1492 371 0,'0'0'0'0,"0"0"0"0,0 0 0 0,0 0 2 0,0 0-2 15,0 0 2-15,7-5-2 0,-7 5 5 0,0 0-5 16,0 0 5-16,0 0-5 0,0 0 4 0,0 0-4 16,-3 5 4-16,6 14-4 0,-3-19 1 0,0 0-1 15,6 33 2-15,-6 15-2 0,0-48 2 0,0 0-2 16,0 69 2-16,0 13-2 0,0-82 3 0,0 0-3 16,-4 93 4-16,-1 14-4 0,5-107 5 0,0 0-5 0,-11 109 6 15,-1-10-6-15,12-99 7 0,0 0-7 0,-9 100 8 16,6-3-8-16,3-97 17 0,0 0-17 0,-2 89 17 15,-2-13-17-15,4-76 23 0,0 0-23 0,-5 62 23 16,0-7-23-16,5-55 22 0,0 0-22 0,-2 42 23 16,2-11-23-16,0-31 21 0,0 0-21 0,0 21 21 15,0-12-21-15,0-9 17 0,0 0-17 0,0 0 17 16,0 0-17-16,0 0-416 0</inkml:trace>
  <inkml:trace contextRef="#ctx0" brushRef="#br0" timeOffset="866.24">21521 1637 583 0,'0'0'0'0,"-9"0"0"0,-12 0 0 15,21 0-1-15,0 0 1 0,-30 4 0 0,-5 1 0 0,35-5 0 0,0 0 0 16,-35 3 0-16,6-3 0 0,29 0 0 15,0 0 0-15,-21 0 1 0,9 0-1 0,12 0 10 0,0 0-10 16,0 0 11-16,-7 0-11 0,7 0 23 0,0 0-23 16,7 4 24-16,11 4-24 0,-18-8 30 0,0 0-30 15,30 12 31-15,14 9-31 0,-44-21 28 0,0 0-28 16,51 28 28-16,-2 8-28 0,-49-36 24 0,0 0-24 16,48 40 24-16,1 9-24 0,-49-49 21 0,0 0-21 15,48 57 21-15,-11 0-21 0,-37-57 17 0,0 0-17 0,30 67 17 16,-11 6-17-16,-19-73 14 0,0 0-14 0,11 73 14 15,-11-4-14-15,0-69 12 0,0 0-12 0,-11 72 13 16,-13 10-13-16,24-82 13 0,0 0-13 0,-30 85 13 16,-11-4-13-16,41-81 11 0,0 0-11 0,-44 73 12 15,2-15-12-15,42-58 12 0,0 0-12 0,-41 51 13 16,-1-5-13-16,42-46 11 0,0 0-11 0,-39 37 12 16,2-1-12-16,37-36 7 0,0 0-7 0,-32 26 8 0,7-7-8 15,25-19 3-15,0 0-3 0,-17 12 3 0,6-3-3 16,2-2-738-16</inkml:trace>
  <inkml:trace contextRef="#ctx0" brushRef="#br0" timeOffset="1263.78">22209 1770 113 0,'0'0'0'15,"0"0"0"-15,0 0 0 0,0 0 8 0,0 0-8 0,5 6 8 16,11 13-8-16,-16-19 17 0,0 0-17 0,14 15 18 16,4-13-18-16,-18-2 31 0,0 0-31 0,18-5 31 15,5-4-31-15,-23 9 46 0,0 0-46 0,19-16 47 16,-5 1-47-16,-14 15 55 0,0 0-55 0,9-17 56 16,-2-6-56-16,-7 23 57 0,0 0-57 0,0-14 57 0,0 4-57 15,0 10 61-15,0 0-61 0,0 0 61 0,2-9-61 16,-2 9 51-16,0 0-51 0,0 0 52 0,2-12-52 15,-2 12 40-15,0 0-40 0,0 0 40 0,-9 4-40 16,9-4 27-16,0 0-27 0,-13 12 28 0,1 12-28 16,1 0-618-16</inkml:trace>
  <inkml:trace contextRef="#ctx0" brushRef="#br0" timeOffset="1739.88">22244 2570 550 0,'0'0'0'0,"0"-9"0"16,0-13 0-16,0 22 5 0,0 0-5 0,-1-26 5 16,-3 2-5-16,4 24 10 0,0 0-10 0,0-25 11 15,0 13-11-15,0 12 27 0,0 0-27 0,0-10 27 16,0 1-27-16,0 9 25 0,0 0-25 0,0 0 26 16,-14 16-26-16,14-16 23 0,0 0-23 0,-9 21 24 15,4 10-24-15,5-31 24 0,0 0-24 0,2 33 24 0,8-4-24 16,-10-29 23-16,0 0-23 0,16 22 24 0,-5-4-24 15,-11-18 17-15,0 0-17 0,12 12 17 0,-3-5-17 16,-9-7 18-16,0 0-18 0,7 5 18 0,-7-5-18 16,0 0 19-16,0 0-19 0,0 0 20 0,7-9-20 15,-7 9 23-15,0 0-23 0,3-12 23 0,-1-9-23 16,-2 21 24-16,0 0-24 0,-2-19 24 0,-5 7-24 16,7 12 24-16,0 0-24 0,-10-8 25 0,-6 8-25 0,16 0 22 15,0 0-22-15,-16 8 22 0,2 1-22 0,14-9 12 16,0 0-12-16,-11 10 12 0,4 4-12 0,7-14 3 15,0 0-3-15,-3 12 3 0,1-1-3 0,0 1-806 0</inkml:trace>
  <inkml:trace contextRef="#ctx0" brushRef="#br0" timeOffset="2365.77">23483 1776 225 0,'0'0'0'0,"0"0"0"0,3-18 0 0,-3 18 8 15,0 0-8-15,2-12 9 0,0-3-9 0,-2 15 18 16,0 0-18-16,7-25 18 0,5-16-18 0,-12 41 24 15,0 0-24-15,12-43 24 0,-3 10-24 0,-9 33 42 16,0 0-42-16,6-25 42 0,-5 13-42 0,-1 12 48 0,0 0-48 16,0-8 49-16,0 1-49 0,0 7 43 0,0 0-43 15,0 0 43-15,0 0-43 0,0 0 33 0,0 0-33 16,-5 10 34-16,3 26-34 0,2-36 26 0,0 0-26 16,-1 51 27-16,-1 21-27 0,2-72 18 0,0 0-18 15,-2 85 18-15,-2 7-18 0,4-92 14 0,0 0-14 16,-3 102 15-16,-1 10-15 0,4-112 10 0,0 0-10 15,-5 115 11-15,-5-3-11 0,10-112 12 0,0 0-12 0,-11 113 13 16,0 4-13-16,11-117 13 0,0 0-13 0,-8 101 14 16,-1-13-14-16,9-88 14 0,0 0-14 0,-7 73 15 15,0-1-15-15,7-72 15 0,0 0-15 0,-6 61 15 16,-1-11-15-16,7-50 19 0,0 0-19 0,-7 40 20 16,2-21-20-16,5-19 15 0,0 0-15 0,-2 12 15 15,2-12-15-15,0 0 11 0,0 0-11 0,-3-12 12 0,-4-28-12 16,-2 0-692-16</inkml:trace>
  <inkml:trace contextRef="#ctx0" brushRef="#br0" timeOffset="5266.81">23407 1755 359 0,'0'0'0'16,"0"0"0"-16,0 0 0 0,0 0 14 0,0 0-14 16,7 7 15-16,-7-7-15 0,0 0 33 0,0 0-33 0,0 0 34 15,3-11-34-15,-3 11 47 0,0 0-47 0,0 0 48 16,0 0-48-16,0 0 48 0,0 0-48 0,0 0 48 16,0-8-48-16,0 8 44 0,0 0-44 0,0 0 45 15,0 0-45-15,0 0 42 0,0 0-42 0,0 0 43 16,11-6-43-16,-11 6 35 0,0 0-35 0,18 0 35 15,17 0-35-15,-35 0 31 0,0 0-31 0,39-3 31 0,3 0-31 16,-42 3 25-16,0 0-25 0,44-6 26 0,7 3-26 16,-51 3 32-16,0 0-32 0,53-4 32 0,4 1-32 15,-57 3 35-15,0 0-35 0,58-2 35 0,2-5-35 16,-60 7 37-16,0 0-37 0,62-5 38 0,3 5-38 16,-65 0 36-16,0 0-36 0,69-3 36 0,3-1-36 15,-72 4 31-15,0 0-31 0,72-8 32 0,2-1-32 0,-74 9 24 16,0 0-24-16,76-10 24 0,-3 1-24 0,-73 9 20 15,0 0-20-15,74-9 21 0,5 6-21 0,-79 3 14 16,0 0-14-16,76-9 15 0,-4 0-15 0,-72 9 12 16,0 0-12-16,72-12 13 0,1 2-13 0,-73 10 11 15,0 0-11-15,76-9 11 0,-1 4-11 0,-75 5 10 16,0 0-10-16,76-3 10 0,-2-1-10 0,-74 4 11 0,0 0-11 16,71-2 11-16,-1-8-11 0,-70 10 10 0,0 0-10 15,69-9 11-15,0 6-11 0,-69 3 10 0,0 0-10 0,67-5 10 16,-2 5-10-16,-65 0 11 0,0 0-11 0,62-4 11 15,-5 4-11-15,-57 0 9 0,0 0-9 0,56-3 9 16,2-2-9-16,-58 5 8 0,0 0-8 0,64-7 9 16,3 2-9-16,-67 5 10 0,0 0-10 0,67-4 10 15,-4-1-10-15,-63 5 11 0,0 0-11 0,67-10 11 16,7 1-11-16,-74 9 11 0,0 0-11 0,66-9 11 16,-19 2-11-16,-47 7 9 0,0 0-9 0,39-8 9 15,-9 4-9-15,-30 4 7 0,0 0-7 0,48-5 7 16,36 8-7-16,-84-3 5 0,0 0-5 0,92 0 6 15,-4-3-6-15,-88 3 9 0,0 0-9 0,87 0 10 0,-4 0-10 16,-83 0 15-16,0 0-15 0,81 0 16 0,-2-3-16 16,-79 3 14-16,0 0-14 0,81-4 15 0,6 2-15 15,-87 2 13-15,0 0-13 0,86-3 14 0,-7 3-14 16,-79 0 12-16,0 0-12 0,83-4 12 0,4 4-12 16,-87 0 13-16,0 0-13 0,86-3 13 0,1-2-13 15,-87 5 11-15,0 0-11 0,83-4 12 0,-1 1-12 16,-82 3 9-16,0 0-9 0,83-5 9 0,4-2-9 0,-87 7 8 15,0 0-8-15,84-5 9 0,-8 5-9 0,-76 0 8 16,0 0-8-16,74 0 9 0,-5 3-9 0,-69-3 7 16,0 0-7-16,67 0 7 0,4-3-7 0,-71 3 7 15,0 0-7-15,70-4 7 0,-1 4-7 0,-69 0 5 0,0 0-5 16,65 0 6-16,1 4-6 0,-66-4 3 0,0 0-3 16,65 0 4-16,2-4-4 0,-67 4 3 0,0 0-3 15,65-3 3-15,2 3-3 0,-67 0 2 0,0 0-2 0,64 0 3 16,-6 0-3-16,-58 0 2 0,0 0-2 0,58-2 2 15,4-5-2-15,-62 7 2 0,0 0-2 0,65-9 2 16,2 2-2-16,-67 7 1 0,0 0-1 0,67-1 2 16,-3-3-2-16,-64 4 1 0,0 0-1 0,61-3 2 15,-1 3-2-15,-60 0 1 0,0 0-1 0,60-4 2 16,-1 3-2-16,-59 1 1 0,0 0-1 0,61-4 1 16,6 1-1-16,-67 3 1 0,0 0-1 0,66-4 2 15,-10-1-2-15,-56 5 1 0,0 0-1 0,58-4 2 16,6-4-2-16,-64 8 1 0,0 0-1 0,63-7 2 15,-1 2-2-15,-62 5 1 0,0 0-1 0,60-4 2 16,4 1-2-16,-64 3 1 0,0 0-1 0,61-2 1 0,-3-1-1 16,-58 3 1-16,0 0-1 0,53-4 1 0,0 1-1 15,-53 3 1-15,0 0-1 0,57-6 1 0,4 3-1 16,-61 3 1-16,0 0-1 0,62-9 1 0,0 6-1 16,-62 3 1-16,0 0-1 0,51-5 1 0,-16-2-1 15,-35 7 1-15,0 0-1 0,43-4 2 0,15-1-2 16,-58 5 1-16,0 0-1 0,58-3 1 0,-7-1-1 15,-51 4 1-15,0 0-1 0,51-1 1 0,9-3-1 0,-60 4 1 16,0 0-1-16,59 0 1 0,-12 0-1 0,-47 0 1 16,0 0-1-16,51 0 1 0,4 0-1 0,-55 0 1 15,0 0-1-15,58 0 1 0,-3 5-1 0,-55-5 1 0,0 0-1 16,55 7 2-16,1-3-2 0,-56-4 1 0,0 0-1 16,55 1 2-16,-6 10-2 0,-49-11 1 0,0 0-1 15,46 8 2-15,-5-2-2 0,-41-6 0 0,0 0 0 16,40 3 1-16,1 0-1 0,-41-3 0 0,0 0 0 15,40 4 1-15,3 1-1 0,-43-5 0 0,0 0 0 0,40 7 0 16,-6-5 0-16,-34-2 0 0,0 0 0 0,35 3 0 16,6 6 0-16,-41-9 0 0,0 0 0 0,33 7 0 15,-10-2 0-15,-23-5-1 0,0 0 1 0,21 3 0 16,2 1 0-16,-23-4-1 0,0 0 1 0,21 9 0 16,-3-2 0-16,-18-7 0 0,0 0 0 0,14 5 0 15,-2 2 0-15,-12-7 0 0,0 0 0 0,9 1 0 16,-9-1 0-16,0 0 0 0,0 0 0 0,7 12 0 15,-3 4 0-15,-4-16 0 0,0 0 0 0,3 16 0 16,1 1 0-16,-4-17 0 0,0 0 0 0,3 19 0 0,-1 2 0 16,-2-21 0-16,0 0 0 0,2 27 0 0,-2 6 0 15,0-33-1-15,0 0 1 0,2 33 0 0,-1 7 0 16,-1-40-1-16,0 0 1 0,4 42 0 0,-1 4 0 16,-3-46-1-16,0 0 1 0,2 49 0 0,-2 1 0 15,0-50-1-15,0 0 1 0,2 48 0 0,2 4 0 16,-4-52 0-16,0 0 0 0,3 52 0 0,1 9 0 15,-4-61 0-15,0 0 0 0,5 57 0 0,4-2 0 16,-9-55 0-16,0 0 0 0,8 54 0 0,0-6 0 16,-8-48 0-16,0 0 0 0,7 45 0 0,-2-5 0 0,-5-40 0 15,0 0 0-15,3 40 0 0,1-7 0 0,-4-33 0 16,0 0 0-16,2 31 0 0,-4-2 0 0,2-29 0 0,0 0 0 16,-4 32 0-16,-1-8 0 0,5-24 0 0,0 0 0 15,-7 21 0-15,-2-4 0 0,9-17 0 0,0 0 0 16,-10 15 1-16,1 1-1 0,9-16 0 0,0 0 0 15,-11 16 1-15,-5-4-1 0,16-12 1 0,0 0-1 0,-21 8 1 16,-2-4-1-16,23-4 1 0,0 0-1 0,-28 2 1 16,-7 4-1-16,35-6 1 0,0 0-1 0,-43 9 2 15,-9-5-2-15,52-4 2 0,0 0-2 0,-60 3 3 16,-4-1-3-16,64-2 2 0,0 0-2 0,-70 0 2 16,-5 0-2-16,75 0 1 0,0 0-1 0,-79 3 2 15,-7-3-2-15,86 0 1 0,0 0-1 0,-94 0 2 16,2 0-2-16,92 0 1 0,0 0-1 0,-91 0 1 15,-3 0-1-15,94 0 0 0,0 0 0 0,-93 0 1 16,-3 4-1-16,96-4 0 0,0 0 0 0,-91 3 1 0,4 2-1 16,87-5 0-16,0 0 0 0,-88 4 0 0,0 4 0 15,88-8 0-15,0 0 0 0,-83 9 0 0,4 3 0 16,79-12 0-16,0 0 0 0,-76 12 0 0,3-1 0 16,73-11 0-16,0 0 0 0,-70 8 0 0,-2 1 0 15,72-9 0-15,0 0 0 0,-73 9 0 0,6 6 0 16,67-15 0-16,0 0 0 0,-67 12 0 0,4-3 0 15,63-9 0-15,0 0 0 0,-66 12 0 0,-2 4 0 16,68-16 0-16,0 0 0 0,-74 15 0 0,-6 3 0 0,80-18 0 16,0 0 0-16,-79 19 0 0,3-4 0 0,76-15 0 15,0 0 0-15,-81 17 0 0,-7 3 0 0,88-20 0 16,0 0 0-16,-89 20 0 0,1-2 0 0,88-18 0 0,0 0 0 16,-88 19 0-16,-4 1 0 0,92-20 0 0,0 0 0 15,-98 19 0-15,-10 2 0 0,108-21 0 0,0 0 0 16,-108 21 0-16,1-2 0 0,107-19 0 0,0 0 0 15,-108 21 0-15,-5-6 0 0,113-15 0 0,0 0 0 0,-111 14 0 16,0 5 0-16,111-19 0 0,0 0 0 0,-113 16 0 16,-5 5 0-16,118-21 0 0,0 0 0 0,-120 13 0 15,2-2 0-15,118-11 0 0,0 0 0 0,-117 12 0 16,8 5 0-16,109-17 0 0,0 0 0 0,-111 19 1 16,0-3-1-16,111-16 0 0,0 0 0 0,-108 17 1 15,1-1-1-15,107-16 0 0,0 0 0 0,-101 15 1 16,4 3-1-16,97-18 0 0,0 0 0 0,-97 15 1 15,2-3-1-15,95-12 0 0,0 0 0 0,-92 12 0 16,0-3 0-16,92-9 0 0,0 0 0 0,-86 7 0 16,-2 2 0-16,88-9 0 0,0 0 0 0,-88 8 0 0,1-3 0 15,87-5 0-15,0 0 0 0,-83 7 0 0,4-7 0 16,79 0 0-16,0 0 0 0,-74 4 0 0,-2-4 0 16,76 0 0-16,0 0 0 0,-76 2 0 0,2-2 0 15,74 0 0-15,0 0 0 0,-69-2 0 0,0-7 0 16,69 9 0-16,0 0 0 0,-70-7 1 0,-4 2-1 15,74 5 0-15,0 0 0 0,-78-3 1 0,1-1-1 16,77 4 0-16,0 0 0 0,-76-3 1 0,3-2-1 0,73 5 0 16,0 0 0-16,-75-7 1 0,-3 1-1 0,78 6 1 15,0 0-1-15,-76-3 1 0,2-1-1 0,74 4 1 16,0 0-1-16,-71-3 1 0,8-2-1 0,63 5 1 16,0 0-1-16,-60-9 1 0,-4-1-1 0,64 10 1 0,0 0-1 15,-61-9 1-15,6 4-1 0,55 5 1 0,0 0-1 16,-51-4 1-16,2 4-1 0,49 0 1 0,0 0-1 15,-48-3 1-15,7 0-1 0,41 3 0 0,0 0 0 16,-39-2 1-16,2-2-1 0,37 4 0 0,0 0 0 0,-35-3 1 16,0 3-1-16,35 0 0 0,0 0 0 0,-35 0 1 15,-4 0-1-15,39 0 0 0,0 0 0 0,-39 0 1 16,4 0-1-16,35 0 0 0,0 0 0 0,-34 0 1 16,2-2-1-16,32 2 0 0,0 0 0 0,-28-3 1 15,0 3-1-15,28 0 0 0,0 0 0 0,-26 0 1 16,-3 1-1-16,29-1 0 0,0 0 0 0,-28 2 1 15,2-2-1-15,26 0 0 0,0 0 0 0,-27 0 1 16,1-2-1-16,26 2 0 0,0 0 0 0,-30-1 1 16,-4 2-1-16,34-1 0 0,0 0 0 0,-35 4 1 15,3-1-1-15,32-3 1 0,0 0-1 0,-32 4 1 0,2-1-1 16,30-3 1-16,0 0-1 0,-30 2 2 0,1-2-2 16,29 0 1-16,0 0-1 0,-27 0 2 0,2 3-2 15,25-3 0-15,0 0 0 0,-23 0 1 16,2 0-1-16,21 0 1 0,0 0-1 0,-19 0 1 0,8 0-1 15,11 0 1-15,0 0-1 0,-9 0 2 0,-1-3-2 16,10 3 1-16,0 0-1 0,-11-3 2 0,1 1-2 16,10 2 2-16,0 0-2 0,-9-4 2 0,0-3-2 0,9 7 2 15,0 0-2-15,-9-5 2 0,4-3-2 0,5 8 3 16,0 0-3-16,-2-11 3 0,4-3-3 0,-2 14 3 0,0 0-3 16,3-24 4-16,3-12-4 0,-6 36 5 0,0 0-5 15,5-40 6-15,-3-5-6 0,-2 45 5 0,0 0-5 16,-4-40 5-16,-6-1-5 0,10 41 5 0,0 0-5 15,-14-35 6-15,-9 9-6 0,23 26 3 0,0 0-3 0,-25-28 4 16,0-15-4-16,1 2-1622 0</inkml:trace>
  <inkml:trace contextRef="#ctx1" brushRef="#br0">24704 5602 0,'28'10'0,"-9"-1"16,0-9 0</inkml:trace>
  <inkml:trace contextRef="#ctx0" brushRef="#br0" timeOffset="14849.9">24010 959 827 0,'0'0'0'15,"0"0"85"-15,0 0-85 0,0 0 85 0,-32-30-85 16,32 30 62-16,0 0-62 0,-24-15 62 0,-3-1-62 16,27 16 59-16,0 0-59 0,-32-21 60 0,-5-3-60 15,37 24 44-15,0 0-44 0,-46-28 45 0,-15-1-45 16,61 29 25-16,0 0-25 0,-80-31 25 0,-22-5-25 16,102 36 17-16,0 0-17 0,-122-33 17 0,-19 5-17 15,141 28 21-15,0 0-21 0,-160-24 22 0,-41 0-22 0,201 24 20 16,0 0-20-16,-216-18 20 0,-9 6-20 0,225 12 23 15,0 0-23-15,-219 0 24 0,20 12-24 0,199-12 22 16,0 0-22-16,-191 24 22 0,17 15-22 0,174-39 14 0,0 0-14 16,-172 51 14-16,-2 13-14 0,174-64 8 15,0 0-8-15,-170 73 9 0,1 3-9 0,169-76 5 0,0 0-5 16,-160 85 6-16,6-4-6 0,154-81 2 0,0 0-2 16,-137 85 2-16,13 4-2 0,124-89 0 0,0 0 0 15,-116 89 1-15,12 5-1 0,104-94 0 0,0 0 0 0,-103 100 0 16,-3 6 0-16,106-106 0 0,0 0 0 0,-100 105 0 15,-2 3 0-15,102-108-1 0,0 0 1 0,-97 102 0 16,7-5 0-16,90-97-1 0,0 0 1 0,-90 85-1 16,9-13 1-16,81-72-1 0,0 0 1 0,-73 69 0 15,1-1 0-15,72-68 0 0,0 0 0 0,-71 69 0 16,6-8 0-16,65-61 1 0,0 0-1 0,-56 52 2 16,8-7-2-16,48-45 6 0,0 0-6 0,-39 33 7 15,11-9-7-15,28-24 11 0,0 0-11 0,-21 19 12 16,12-11-12-16,9-8 16 0,0 0-16 0,-7 0 16 15,-2-8-16-15,9 8 16 0,0 0-16 0,-12-28 17 0,-6-20-17 16,18 48 15-16,0 0-15 0,-16-54 15 0,6-7-15 16,10 61 17-16,0 0-17 0,-6-64 17 0,1 4-17 15,5 60 17-15,0 0-17 0,0-61 17 0,0-6-17 16,0 67 16-16,0 0-16 0,5-54 17 0,-1 30-17 16,-4 24 13-16,0 0-13 0,3-16 13 0,-3 8-13 15,0 8 9-15,0 0-9 0,0-9 10 0,0 9-10 16,0 0 7-16,0 0-7 0,-3 12 8 0,-13 24-8 0,16-36 6 15,0 0-6-15,-19 58 6 0,5 18-6 0,14-76 1 16,0 0-1-16,-11 78 2 0,7 6-2 0,4-84 0 0,0 0 0 16,4 80 0-16,7-23 0 0,-11-57-1 15,0 0 1-15,17 49-1 0,18-17 1 0,-35-32-3 0,0 0 3 16,53 19-3-16,16-19 3 0,-69 0-5 0,0 0 5 16,80-12-4-16,10-12 4 0,-90 24-6 0,0 0 6 0,89-31-5 15,-6-5 5-15,-83 36-10 0,0 0 10 16,66-30-10-16,-24 8 10 0,0 1-1370 0</inkml:trace>
  <inkml:trace contextRef="#ctx0" brushRef="#br0" timeOffset="16867.84">12337 4332 337 0,'0'0'0'16,"0"0"0"-16,0 0 0 0,0 0 32 0,0 0-32 15,0 0 32-15,0 0-32 0,0 0 94 0,0 0-94 16,-7 19 95-16,7-19-95 0,0 0 123 0,0 0-123 16,0 0 123-16,0 0-123 0,0 0 111 0,0 0-111 15,3-7 111-15,-3 7-111 0,0 0 65 0,0 0-65 0,4-21 66 16,3-15-66-16,-7 36 51 0,0 0-51 0,12-40 51 16,9-9-51-16,-21 49 38 0,0 0-38 0,25-52 39 15,14 2-39-15,-39 50 37 0,0 0-37 0,37-43 38 16,-2 10-38-16,-35 33 32 0,0 0-32 0,25-24 32 15,-8 8-32-15,-17 16 26 0,0 0-26 0,13-8 26 16,-8 4-26-16,-5 4 20 0,0 0-20 0,0 0 20 0,9-3-20 16,-9 3 12-16,0 0-12 0,3 10 13 0,-3 11-13 15,0-21 7-15,0 0-7 0,0 29 8 0,0 6-8 16,0-35 4-16,0 0-4 0,0 36 5 0,-3 1-5 16,3-37 3-16,0 0-3 0,-5 36 4 0,-1 5-4 15,6-41 2-15,0 0-2 0,-2 40 2 0,1-3-2 16,1-37 1-16,0 0-1 0,0 32 2 0,3-11-2 15,-3-21 1-15,0 0-1 0,2 19 1 0,-2-7-1 0,0-12 1 16,0 0-1-16,4 9 2 0,-4-9-2 0,0 0 2 16,0 0-2-16,1 9 3 0,-1-9-3 0,0 0 2 15,0 0-2-15,0 0 2 0,0 0-2 0,0 0 3 0,0 0-3 16,0 0 3-16,9-14-3 0,-9 14 3 0,0 0-3 16,12-23 4-16,8-15-4 0,-20 38 6 0,0 0-6 15,21-43 7-15,2-5-7 0,-23 48 9 0,0 0-9 16,21-45 9-16,-1 12-9 0,-20 33 11 0,0 0-11 15,17-25 11-15,-8 10-11 0,-9 15 12 0,0 0-12 16,11-9 13-16,4 6-13 0,-15 3 12 0,0 0-12 16,15 5 12-16,-7 5-12 0,-8-10 9 0,0 0-9 15,11 12 10-15,1 9-10 0,-12-21 6 0,0 0-6 0,14 28 7 16,-1 10-7-16,-13-38 2 0,0 0-2 0,9 43 2 16,5 2-2-16,-14-45 1 0,0 0-1 0,17 44 2 15,3-12-2-15,-20-32 1 0,0 0-1 0,21 25 1 16,-2-10-1-16,-19-15 1 0,0 0-1 0,20 2 1 15,4-7-1-15,-24 5 1 0,0 0-1 0,27-16 1 16,10-13-1-16,-37 29 2 0,0 0-2 0,33-40 3 16,-3-5-3-16,-30 45 2 0,0 0-2 0,32-49 3 0,-5-2-3 15,-27 51 3-15,0 0-3 0,24-45 4 0,-6 10-4 16,-18 35 4-16,0 0-4 0,12-21 4 0,-6 9-4 16,-6 12 7-16,0 0-7 0,3-9 7 0,-3 9-7 15,0 0 6-15,0 0-6 0,0 0 7 0,5 13-7 16,-5-13 4-16,0 0-4 0,4 24 5 0,-4 12-5 15,0-36 3-15,0 0-3 0,9 45 3 0,1 7-3 16,-10-52 1-16,0 0-1 0,14 45 2 0,4-5-2 0,-18-40 0 16,0 0 0-16,25 28 1 0,7-11-1 0,-32-17 0 15,0 0 0-15,33 7 1 0,2-11-1 0,-35 4 0 16,0 0 0-16,34-12 0 0,-4-12 0 0,-30 24 0 16,0 0 0-16,26-36 0 0,-3-4 0 0,-23 40 0 0,0 0 0 15,18-45 0-15,-4 0 0 0,-14 45-1 0,0 0 1 16,9-43 0-16,-9 1 0 0,0 42-1 0,0 0 1 15,-7-40-1-15,0 13 1 0,7 27-1 0,0 0 1 16,-13-25-1-16,-8 5 1 0,21 20-2 0,0 0 2 16,-25-16-1-16,-5 16 1 0,30 0-2 0,0 0 2 15,-22 9-1-15,7 6 1 0,15-15-2 0,0 0 2 16,-5 16-2-16,2-1 2 0,3-15-5 0,0 0 5 16,3 12-5-16,6 2 5 0,-9-14-6 0,0 0 6 0,14 11-6 15,9-3 6-15,-23-8-8 0,0 0 8 0,26 4-8 16,1-4 8-16,-27 0-14 0,0 0 14 0,32-7-13 15,5-5 13-15,-37 12-13 0,0 0 13 0,35-21-13 16,2-3 13-16,-37 24-13 0,0 0 13 0,35-24-12 16,-6 4 12-16,-29 20-9 0,0 0 9 0,26-8-8 15,2 8 8-15,-28 0-4 0,0 0 4 0,27 3-4 0,-8 9 4 16,-19-12-2-16,0 0 2 0,12 21-2 0,-3 3 2 16,-9-24-1-16,0 0 1 0,4 32-1 0,-8 9 1 15,4-41-1-15,0 0 1 0,-5 49 0 0,-4 2 0 16,9-51 0-16,0 0 0 0,-3 54 0 0,6-7 0 15,-3-47-1-15,0 0 1 0,2 29 0 0,1-13 0 16,-3-16-2-16,0 0 2 0,4 8-2 0,-4-8 2 16,0 0-4-16,0 0 4 0,0 0-4 0,14-8 4 0,-14 8-8 15,0 0 8-15,18-24-8 0,5-16 8 0,-23 40-5 16,0 0 5-16,28-45-5 0,2 0 5 0,-30 45-3 16,0 0 3-16,23-37-2 0,-6 13 2 0,-17 24-1 0,0 0 1 15,11-19-1-15,1 7 1 0,-12 12-1 0,0 0 1 16,9-9-1-16,2 6 1 0,-11 3-1 0,0 0 1 15,12-3-1-15,-3 9 1 0,-9-6-2 0,0 0 2 16,10 13-1-16,3 2 1 0,-13-15-2 0,0 0 2 16,14 21-2-16,-2 7 2 0,-12-28-3 0,0 0 3 15,11 29-3-15,-2 11 3 0,-9-40-2 0,0 0 2 16,12 36-2-16,4 0 2 0,-16-36-2 0,0 0 2 16,16 28-2-16,-6 2 2 0,-10-30-1 0,0 0 1 0,14 19-1 15,4-11 1-15,-18-8-1 0,0 0 1 0,23-3-1 16,7-14 1-16,-30 17-4 0,0 0 4 0,28-32-3 15,6-9 3-15,-1-2-1188 0</inkml:trace>
  <inkml:trace contextRef="#ctx0" brushRef="#br0" timeOffset="17400.16">14707 4069 662 0,'0'0'0'15,"0"0"0"-15,14-13 0 0,-14 13 30 0,0 0-30 16,15-8 30-16,6 1-30 0,-21 7 25 0,0 0-25 16,28-9 26-16,4-3-26 0,-32 12 20 0,0 0-20 0,31-12 20 15,-4 5-20-15,-27 7 44 0,0 0-44 0,19-5 45 16,-3 1-45-16,-16 4 48 0,0 0-48 0,11-3 48 15,-11 3-48-15,0 0 43 0,0 0-43 0,9-2 44 16,-9 2-44-16,0 0 47 0,0 0-47 0,0 0 47 16,8-7-47-16,-8 7 50 0,0 0-50 0,0 0 50 15,0 0-50-15,0 0 49 0,0 0-49 0,-14 0 49 16,-3 7-49-16,17-7 42 0,0 0-42 0,-23 5 43 0,-13 4-43 16,36-9 35-16,0 0-35 0,-35 10 35 0,2 3-35 15,33-13 28-15,0 0-28 0,-27 12 28 0,6-4-28 16,21-8 23-16,0 0-23 0,-19 9 24 0,-1-6-24 15,20-3 16-15,0 0-16 0,-12 0 16 0,7 4-16 16,5-4 8-16,0 0-8 0,0 0 9 0,0 0-9 16,0 0 4-16,0 0-4 0,0 0 4 0,26-7-4 15,4-2-1209-15</inkml:trace>
  <inkml:trace contextRef="#ctx0" brushRef="#br0" timeOffset="18049.22">15420 3835 639 0,'0'0'0'0,"0"0"0"0,0-9 0 15,0 9 8-15,0 0-8 0,0-8 9 0,0 1-9 16,0 7 9-16,0 0-9 0,0 0 10 0,0 0-10 16,0 0 69-16,0 0-69 0,0 0 69 0,0 0-69 15,0 0 78-15,0 0-78 0,0 0 79 0,5 12-79 0,-5-12 65 16,0 0-65-16,6 24 65 0,2 16-65 0,-8-40 49 16,0 0-49-16,9 52 49 0,2 5-49 0,-11-57 38 15,0 0-38-15,12 60 38 0,-3 4-38 0,-9-64 40 0,0 0-40 16,10 61 40-16,6-4-40 0,-16-57 33 0,0 0-33 15,16 49 34-15,-3-8-34 0,-13-41 30 0,0 0-30 16,8 31 30-16,-2-19-30 0,-6-12 22 0,0 0-22 16,0 0 23-16,3 9-23 0,-3-9 27 0,0 0-27 15,2-12 28-15,5-12-28 0,-7 24 31 0,0 0-31 16,9-37 32-16,1-11-32 0,-10 48 41 0,0 0-41 16,15-57 41-16,0-4-41 0,-15 61 45 0,0 0-45 15,16-64 45-15,5 0-45 0,-21 64 50 0,0 0-50 0,22-60 51 16,-3 11-51-16,-19 49 43 0,0 0-43 0,14-36 44 15,-5 18-44-15,-9 18 38 0,0 0-38 0,9-19 39 16,1-5-39-16,-10 24 27 0,0 0-27 0,11-24 28 16,3 3-28-16,-14 21 18 0,0 0-18 0,18-21 19 15,13 1-19-15,-31 20 2 0,0 0-2 0,34-16 3 16,5 7-3-16,1 3-1574 0</inkml:trace>
  <inkml:trace contextRef="#ctx0" brushRef="#br0" timeOffset="19200.84">16258 3899 751 0,'0'0'0'0,"0"0"0"15,0 0 0-15,0 0 24 0,0 0-24 0,0 0 24 16,0 0-24-16,0 0 43 0,0 0-43 0,0-9 44 16,0 9-44-16,0 0 49 0,0 0-49 0,0-15 49 15,-2-4-49-15,2 19 52 0,0 0-52 0,-7-25 52 16,-7-4-52-16,14 29 45 0,0 0-45 0,-14-28 46 16,-4 11-46-16,18 17 40 0,0 0-40 0,-19-10 40 0,-11 13-40 15,30-3 37-15,0 0-37 0,-36 16 37 0,-6 20-37 16,42-36 29-16,0 0-29 0,-37 54 29 0,7 10-29 15,30-64 17-15,0 0-17 0,-18 60 18 0,10-11-18 16,8-49 12-16,0 0-12 0,-2 36 12 0,7-12-12 16,-5-24 7-16,0 0-7 0,9 16 8 0,-4-7-8 15,-5-9 5-15,0 0-5 0,13 0 6 0,11-9-6 16,-24 9 4-16,0 0-4 0,30-16 4 0,-3-1-4 0,-27 17 4 16,0 0-4-16,23-24 5 0,5-13-5 0,-28 37 8 15,0 0-8-15,25-31 9 0,-6 11-9 0,-19 20 11 0,0 0-11 16,11-16 11-16,-4 7-11 0,-7 9 11 15,0 0-11-15,0 0 11 0,8-8-11 0,-8 8 7 0,0 0-7 16,0 0 8-16,0 0-8 0,0 0 6 0,0 0-6 16,0 0 6-16,7 12-6 0,-7-12 5 0,0 0-5 15,9 21 5-15,-2 6-5 0,-7-27 3 0,0 0-3 16,9 30 3-16,0-6-3 0,-9-24 2 0,0 0-2 16,14 21 3-16,-2 1-3 0,-12-22 2 0,0 0-2 15,16 14 2-15,-3-7-2 0,-13-7 2 0,0 0-2 16,10 0 3-16,13-4-3 0,-23 4 3 0,0 0-3 0,30-8 3 15,5-16-3-15,-35 24 4 0,0 0-4 0,39-25 5 16,5-2-5-16,-44 27 4 0,0 0-4 0,44-30 5 16,2-10-5-16,-46 40 5 0,0 0-5 0,46-52 5 15,-2-13-5-15,-44 65 5 0,0 0-5 0,41-73 6 16,-1-7-6-16,-40 80 5 0,0 0-5 0,32-84 5 16,-5 2-5-16,-27 82 4 0,0 0-4 0,23-64 4 15,-15 35-4-15,-8 29 4 0,0 0-4 0,6-16 5 0,-6 16-5 16,0 0 4-16,0 0-4 0,0 0 4 0,-23 9-4 15,23-9 4-15,0 0-4 0,-23 31 5 0,-7 26-5 16,30-57 2-16,0 0-2 0,-28 66 2 0,5 10-2 16,23-76 0-16,0 0 0 0,-14 80 1 0,6 1-1 15,8-81 0-15,0 0 0 0,2 81 0 0,9-13 0 0,-11-68 0 16,0 0 0-16,12 60 0 0,9-18 0 16,-21-42-1-16,0 0 1 0,29 31 0 0,4-10 0 0,-33-21-1 15,0 0 1-15,39 12 0 0,1-9 0 0,-40-3-1 16,0 0 1-16,38 0 0 0,-7-6 0 0,-31 6 0 15,0 0 0-15,28-9 0 0,8-12 0 0,-36 21 0 0,0 0 0 16,28-19 0-16,-10-2 0 0,-18 21 1 0,0 0-1 16,14-15 1-16,0-3-1 0,-14 18 2 0,0 0-2 15,10-15 3-15,-4 6-3 0,-6 9 6 0,0 0-6 16,0 0 6-16,0-7-6 0,0 7 7 0,0 0-7 16,0 0 7-16,0 0-7 0,0 0 6 0,0 0-6 15,0 0 7-15,0 16-7 0,0-16 3 0,0 0-3 16,0 15 4-16,0 6-4 0,0-21 1 0,0 0-1 15,3 28 2-15,8-2-2 0,-11-26 0 0,0 0 0 0,9 28 1 16,-4-4-1-16,-5-24 0 0,0 0 0 0,7 19 0 16,2-5 0-16,-9-14 0 0,0 0 0 0,10 7 0 15,3-4 0-15,-13-3-1 0,0 0 1 0,17-3 0 16,8-10 0-16,-25 13-1 0,0 0 1 0,27-20 0 16,-5-8 0-16,-22 28-2 0,0 0 2 0,27-31-1 15,-4-7 1-15,0 1-1256 0</inkml:trace>
  <inkml:trace contextRef="#ctx0" brushRef="#br0" timeOffset="19566.58">17219 3539 315 0,'0'0'0'0,"0"0"0"0,4 14 0 0,-4-14 13 0,0 0-13 16,1 14 13-16,1 0-13 0,-2-14 27 0,0 0-27 16,2 15 28-16,3 2-28 0,-5-17 20 0,0 0-20 15,5 19 20-15,-1-6-20 0,-4-13 11 0,0 0-11 16,4 8 11-16,-4-8-11 0,0 0 14 0,0 0-14 16,0 0 14-16,8 0-14 0,-8 0 29 0,0 0-29 15,0 0 30-15,6-12-30 0,-6 12 51 0,0 0-51 16,3-9 52-16,-1-3-52 0,-2 12 73 0,0 0-73 15,0-8 73-15,-2-4-73 0,2 12 70 0,0 0-70 0,-3-13 71 16,1 7-71-16,2 6 60 0,0 0-60 0,0 0 61 16,0-9-61-16,0 9 44 0,0 0-44 0,0 0 44 15,0 0-44-15,0 0 20 0,0 0-20 0,-7-5 20 16,7 5-20-16,0 0-828 0</inkml:trace>
  <inkml:trace contextRef="#ctx0" brushRef="#br0" timeOffset="21533.66">17805 3863 763 0,'0'0'0'15,"0"0"0"-15,0-19 0 0,0 19 0 0,0 0 0 16,-4-18 0-16,-6-9 0 0,10 27 5 0,0 0-5 15,-13-21 5-15,4 9-5 0,9 12 20 0,0 0-20 16,-14-9 21-16,-16 6-21 0,30 3 43 0,0 0-43 0,-33 8 44 16,1 16-44-16,32-24 45 0,0 0-45 0,-30 37 46 15,2 3-46-15,28-40 39 0,0 0-39 0,-21 45 40 16,3-2-40-16,18-43 31 0,0 0-31 0,-11 41 31 16,6-4-31-16,5-37 18 0,0 0-18 0,2 27 18 15,7-6-18-15,-9-21 12 0,0 0-12 0,12 12 13 0,2-3-13 16,-14-9 7-16,0 0-7 0,13 3 8 15,8-8-8-15,-21 5 6 0,0 0-6 0,24-12 7 0,8-7-7 16,-32 19 6-16,0 0-6 0,32-29 7 0,0-11-7 16,-32 40 8-16,0 0-8 0,31-45 8 0,-1-14-8 15,-30 59 17-15,0 0-17 0,30-66 17 0,-5-3-17 16,-25 69 25-16,0 0-25 0,18-76 25 0,1 0-25 16,-19 76 32-16,0 0-32 0,12-66 32 0,-3 14-32 15,-9 52 36-15,0 0-36 0,6-36 36 0,-5 15-36 16,-1 21 44-16,0 0-44 0,4-12 45 0,-4 12-45 0,0 0 43 15,0 0-43-15,0 0 44 0,-12 33-44 0,12-33 36 16,0 0-36-16,-11 36 36 0,-3 13-36 0,14-49 26 16,0 0-26-16,-11 53 26 0,1 11-26 0,10-64 18 15,0 0-18-15,-6 68 18 0,3 1-18 0,3-69 12 0,0 0-12 16,3 66 13-16,3-7-13 0,-6-59 9 0,0 0-9 16,12 48 9-16,6-6-9 0,-18-42 7 0,0 0-7 15,23 27 7-15,5-3-7 0,-28-24 6 0,0 0-6 16,28 13 7-16,-2-8-7 0,-26-5 5 0,0 0-5 15,30-2 6-15,9-10-6 0,-39 12 6 0,0 0-6 16,41-19 7-16,-6-5-7 0,-35 24 8 0,0 0-8 0,35-33 9 16,-5-7-9-16,-30 40 8 0,0 0-8 0,29-49 9 15,-6-4-9-15,-23 53 9 0,0 0-9 0,17-49 9 16,-8 25-9-16,-9 24 8 0,0 0-8 0,5-12 9 16,-5 12-9-16,0 0 7 0,0 0-7 0,-1-7 7 15,-8 7-7-15,9 0 6 0,0 0-6 0,-18 16 6 16,-7 20-6-16,25-36 5 0,0 0-5 0,-23 45 5 15,9 0-5-15,14-45 0 0,0 0 0 0,-8 40 0 0,4-12 0 16,4-28-9-16,0 0 9 0,-2 20-8 0,2-11 8 16,0-9-23-16,0 0 23 0,0 0-23 15,0 0 23-15,0 0-37 0,0 0 37 0,9 0-37 0,2-9 37 16,-11 9-29-16,0 0 29 0,17-17-29 0,8-7 29 16,-25 24-20-16,0 0 20 0,21-19-20 0,-10 7 20 15,-11 12-13-15,0 0 13 0,7-6-12 0,-7 6 12 16,0 0-7-16,0 0 7 0,7-3-7 0,-7 3 7 15,0 0-4-15,0 0 4 0,14 9-4 0,-11-1 4 0,-3-8-4 16,0 0 4-16,6 12-4 0,1 4 4 0,-7-16-6 16,0 0 6-16,9 16-5 0,1-4 5 0,-10-12-7 0,0 0 7 15,14 8-7-15,2-1 7 0,-16-7-5 0,0 0 5 16,18 9-4-16,5-4 4 0,-23-5-3 0,0 0 3 16,19 7-2-16,-5-7 2 0,-14 0-2 0,0 0 2 15,18-9-2-15,10-6 2 0,-28 15-1 0,0 0 1 16,32-24 0-16,-9-1 0 0,-23 25 0 15,0 0 0-15,21-27 0 0,-2-6 0 0,-19 33 0 0,0 0 0 16,22-40 1-16,6-9-1 0,-28 49 4 0,0 0-4 16,24-53 4-16,-2-8-4 0,-22 61 8 0,0 0-8 15,19-71 9-15,-1-7-9 0,-18 78 17 0,0 0-17 0,16-64 17 16,-9 35-17-16,-7 29 28 0,0 0-28 0,7-16 28 16,-7 16-28-16,0 0 26 0,0 0-26 0,-4-8 26 15,-5 4-26-15,9 4 23 0,0 0-23 0,-14 12 24 16,-7 21-24-16,21-33 21 0,0 0-21 0,-23 52 21 0,0 9-21 15,23-61 15-15,0 0-15 0,-16 72 15 16,6 13-15-16,10-85 8 0,0 0-8 0,-7 82 8 0,3-10-8 16,4-72 1-16,0 0-1 0,5 68 2 15,11-15-2-15,-16-53 0 0,0 0 0 0,23 40 0 0,11-3 0 16,-34-37-5-16,0 0 5 0,39 24-4 0,1-12 4 16,-40-12-14-16,0 0 14 0,46 3-13 0,3-13 13 15,-49 10-20-15,0 0 20 0,50-17-19 0,-3-8 19 16,-47 25-11-16,0 0 11 0,50-27-10 0,3-6 10 0,-53 33-6 15,0 0 6-15,47-40-5 0,-4-1 5 0,-43 41-1 16,0 0 1-16,28-44-1 0,-7 8 1 0,-21 36 0 16,0 0 0-16,14-24 0 0,-9 8 0 0,-5 16 0 15,0 0 0-15,4-5 1 0,-4 5-1 0,0 0 1 16,0 0-1-16,0 0 2 0,-21 17-2 0,21-17 1 0,0 0-1 16,-20 23 2-16,6 10-2 0,14-33 0 0,0 0 0 15,-12 32 1-15,7 1-1 0,5-33 0 0,0 0 0 16,1 32 0-16,15-8 0 0,-16-24-2 0,0 0 2 15,16 21-2-15,9-2 2 0,-25-19-6 0,0 0 6 16,23 17-5-16,9-2 5 0,-32-15-7 0,0 0 7 16,33 13-7-16,8-10 7 0,-41-3-6 0,0 0 6 15,49-3-5-15,7-13 5 0,-56 16-4 0,0 0 4 0,64-24-3 16,1-6 3-16,-65 30 0 0,0 0 0 0,60-39 0 16,-9-10 0-16,-51 49 3 0,0 0-3 0,43-57 3 15,-10-7-3-15,-33 64 8 0,0 0-8 0,21-49 9 16,-10 18-9-16,-11 31 20 0,0 0-20 0,5-20 20 15,-10 4-20-15,5 16 21 0,0 0-21 0,-14-9 21 0,-16 1-21 16,30 8 20-16,0 0-20 0,-35 3 21 0,1 18-21 16,34-21 15-16,0 0-15 0,-35 33 16 0,-4 7-16 15,39-40 0-15,0 0 0 0,-34 45 1 0,6-2-1 16,28-43-2-16,0 0 2 0,-19 45-2 0,5-5 2 16,14-40-20-16,0 0 20 0,-9 36-20 0,7-7 20 15,2-29-37-15,0 0 37 0,2 25-36 0,1-13 36 16,-3-12-42-16,0 0 42 0,0 0-42 0,16 7 42 15,-16-7-33-15,0 0 33 0,20-7-33 0,11-11 33 0,-31 18-20 16,0 0 20-16,34-24-19 0,-6-3 19 0,-28 27-14 16,0 0 14-16,28-33-13 0,4-19 13 0,-32 52-8 15,0 0 8-15,28-57-8 0,2-11 8 0,-30 68-2 0,0 0 2 16,27-73-1-16,-4-8 1 0,-23 81 2 0,0 0-2 16,19-81 2-16,-5 1-2 0,-14 80 12 0,0 0-12 15,13-62 12-15,-5 31-12 0,-8 31 26 0,0 0-26 16,0-18 27-16,0 8-27 0,0 10 34 0,0 0-34 15,0 0 35-15,-15 16-35 0,15-16 32 0,0 0-32 16,-18 27 33-16,-3 22-33 0,21-49 24 0,0 0-24 16,-23 60 25-16,-4 10-25 0,27-70 19 0,0 0-19 15,-24 72 19-15,6 4-19 0,18-76 11 0,0 0-11 0,-11 73 12 16,6-11-12-16,5-62 8 0,0 0-8 0,0 59 9 16,5-10-9-16,-5-49 5 0,0 0-5 0,9 36 5 15,2-12-5-15,-11-24 4 0,0 0-4 0,17 14 4 16,10-7-4-16,-27-7 3 0,0 0-3 0,35-3 3 15,8-18-3-15,-43 21 2 0,0 0-2 0,44-33 2 16,3-14-2-16,-47 47 1 0,0 0-1 0,46-54 1 0,2-3-1 16,-48 57 0-16,0 0 0 0,40-52 0 0,-17 20 0 15,2 0-1461-15</inkml:trace>
  <inkml:trace contextRef="#ctx0" brushRef="#br0" timeOffset="21916.78">18627 3593 729 0,'0'0'0'15,"0"0"0"-15,7 0 0 0,-7 0 2 0,0 0-2 16,9-6 2-16,1 0-2 0,-10 6 17 0,0 0-17 0,28-9 18 16,25-8-18-16,-53 17 29 0,0 0-29 0,64-19 30 15,5-2-30-15,-69 21 50 0,0 0-50 0,68-24 51 16,5 3-51-16,-73 21 48 0,0 0-48 0,72-19 48 15,-5 0-48-15,-67 19 90 0,0 0-90 0,55-18 90 16,-15 6-90-16,-40 12 80 0,0 0-80 0,32-12 80 16,-9 9-80-16,-23 3 60 0,0 0-60 0,16-2 61 15,-6 2-61-15,-10 0 33 0,0 0-33 0,7 0 33 0,-7 0-33 16,0 0-1104-16</inkml:trace>
  <inkml:trace contextRef="#ctx0" brushRef="#br0" timeOffset="30682.96">24961 2085 595 0,'0'0'0'0,"0"0"0"0,0 0 0 0,0 0 10 16,0 0-10-16,0 0 10 0,0 0-10 15,0 0 25-15,0 0-25 0,0 0 25 0,10-15-25 0,-10 15 44 16,0 0-44-16,0 0 45 0,4-18-45 0,-4 18 44 15,0 0-44-15,2-15 45 0,1-6-45 0,-3 21 31 0,0 0-31 16,0-19 31-16,-5 2-31 0,5 17 28 0,0 0-28 16,-7-19 29-16,-2 1-29 0,9 18 31 0,0 0-31 15,-11-15 31-15,-1-1-31 0,12 16 31 0,0 0-31 0,-21-5 32 16,-13 5-32-16,34 0 44 0,0 0-44 0,-38 14 44 16,-6 10-44-16,44-24 34 0,0 0-34 0,-45 35 34 15,5 6-34-15,40-41 28 0,0 0-28 0,-35 52 28 16,5-3-28-16,30-49 21 0,0 0-21 0,-27 52 22 15,6-4-22-15,21-48 14 0,0 0-14 0,-21 42 15 16,10-3-15-16,11-39 9 0,0 0-9 0,-3 33 9 16,6-2-9-16,-3-31 5 0,0 0-5 0,13 26 6 15,11-7-6-15,-24-19 3 0,0 0-3 0,36 13 3 16,4-10-3-16,-40-3 1 0,0 0-1 0,34 0 2 16,-13 0-2-16,-21 0 2 0,0 0-2 0,24-7 2 0,12-5-2 15,-36 12 4-15,0 0-4 0,30-12 4 0,-18 7-4 16,-12 5 6-16,0 0-6 0,14-16 6 0,14-17-6 15,-28 33 8-15,0 0-8 0,29-36 9 0,-10 8-9 16,-19 28 11-16,0 0-11 0,12-24 11 0,-1 0-11 16,-11 24 14-16,0 0-14 0,9-28 14 0,-4 4-14 15,-5 24 13-15,0 0-13 0,4-21 14 0,-3 5-14 16,-1 16 12-16,0 0-12 0,2-12 13 0,0 4-13 16,-2 8 11-16,0 0-11 0,2-9 11 0,1-1-11 0,-3 10 10 15,0 0-10-15,0-9 10 0,0 4-10 0,0 5 9 16,0 0-9-16,0 0 10 0,2-11-10 0,-2 11 8 15,0 0-8-15,0 0 8 0,2 16-8 0,-2-16 7 0,0 0-7 16,-4 24 8-16,-3 16-8 0,7-40 6 0,0 0-6 16,-12 45 6-16,-4 0-6 0,16-45 4 0,0 0-4 15,-16 52 4-15,2 8-4 0,14-60 2 0,0 0-2 16,-16 68 2-16,-3 1-2 0,19-69 1 0,0 0-1 0,-18 66 1 16,4-2-1-16,14-64 1 0,0 0-1 0,-12 61 2 15,3-10-2-15,9-51 1 0,0 0-1 0,-13 49 2 16,1-4-2-16,12-45 1 0,0 0-1 0,-11 40 2 15,6-7-2-15,5-33 0 0,0 0 0 0,-2 20 1 16,2-8-1-16,0-12 0 0,0 0 0 0,0 0 1 16,0 0-1-16,0 0 0 0,0 0 0 0,4-5 0 15,5-28 0-15,-9 33-1 0,0 0 1 0,10-27 0 16,-1 8 0-16,2 1-1200 0</inkml:trace>
  <inkml:trace contextRef="#ctx0" brushRef="#br0" timeOffset="31435.92">25382 2191 841 0,'0'0'0'0,"0"0"0"0,0 0 0 0,0 0 0 0,0 0 0 15,0 0 0-15,0 0 0 0,0 0 12 0,0 0-12 16,14-9 13-16,8-18-13 0,-22 27 28 0,0 0-28 16,26-28 28-16,2 2-28 0,-28 26 36 0,0 0-36 0,25-24 37 15,3-11-37-15,-28 35 28 0,0 0-28 0,23-29 29 16,-10 13-29-16,-13 16 27 0,0 0-27 0,7-17 28 15,-2 1-28-15,-5 16 37 0,0 0-37 0,2-21 37 16,-4 6-37-16,2 15 38 0,0 0-38 0,-16-9 38 16,-19 11-38-16,35-2 36 0,0 0-36 0,-44 15 37 15,-2 17-37-15,46-32 35 0,0 0-35 0,-43 41 35 16,10 2-35-16,33-43 28 0,0 0-28 0,-27 49 29 16,6-1-29-16,21-48 17 0,0 0-17 0,-16 45 17 15,6 0-17-15,10-45 12 0,0 0-12 0,-5 40 12 16,6 0-12-16,-1-40 8 0,0 0-8 0,9 29 9 0,7-1-9 15,-16-28 6-15,0 0-6 0,18 21 7 0,-1-9-7 16,-17-12 3-16,0 0-3 0,21 7 3 0,-3-5-3 16,-18-2 1-16,0 0-1 0,25-2 2 0,8-9-2 15,-33 11 0-15,0 0 0 0,30-12 1 0,-9 0-1 16,-21 12 1-16,0 0-1 0,18-12 2 0,-4-2-2 16,-14 14 2-16,0 0-2 0,14-24 3 0,7-4-3 0,-21 28 6 15,0 0-6-15,20-27 6 0,-8 6-6 0,-12 21 7 16,0 0-7-16,4-16 8 0,1 4-8 0,-5 12 12 15,0 0-12-15,4-12 13 0,-3 7-13 0,-1 5 14 16,0 0-14-16,0 0 15 0,4-7-15 0,-4 7 11 0,0 0-11 16,0 0 12-16,2 7-12 0,-2-7 11 0,0 0-11 15,0 14 11-15,0 10-11 0,0-24 7 16,0 0-7-16,0 35 7 0,0 1-7 0,0-36 3 16,0 0-3-16,-4 45 4 0,-5 7-4 0,9-52 2 0,0 0-2 15,-10 57 3-15,-3 0-3 0,13-57 1 0,0 0-1 0,-12 52 2 16,1 0-2-16,11-52 1 0,0 0-1 0,-10 48 1 15,3-3-1-15,7-45 0 0,0 0 0 0,-9 40 1 16,2-7-1-16,7-33 0 0,0 0 0 0,-9 21 1 16,4-6-1-16,5-15 0 0,0 0 0 0,-2 9 0 15,2-9 0-15,0 0-1 0,0 0 1 0,0 0 0 16,0 0 0-16,0 0-3 0,0 0 3 0,0 0-3 16,0 0 3-16,0 0-1227 0</inkml:trace>
  <inkml:trace contextRef="#ctx0" brushRef="#br0" timeOffset="32233.81">26397 2155 819 0,'0'0'0'0,"0"0"0"0,3-9 0 0,-3 9 0 0,0 0 0 0,2-12 0 15,0-9 0-15,-2 21 1 0,0 0-1 0,-6-28 2 16,-6 4-2-16,12 24 34 0,0 0-34 0,-18-24 35 16,-3 3-35-16,21 21 51 0,0 0-51 0,-28-7 51 15,-14 23-51-15,42-16 74 0,0 0-74 0,-48 27 74 16,0 6-74-16,48-33 68 0,0 0-68 0,-45 40 69 16,-3 9-69-16,48-49 51 0,0 0-51 0,-42 45 52 15,10 0-52-15,32-45 39 0,0 0-39 0,-23 36 40 16,12 0-40-16,11-36 27 0,0 0-27 0,-1 31 27 15,6-5-27-15,-5-26 20 0,0 0-20 0,12 25 20 0,1-3-20 16,-13-22 14-16,0 0-14 0,17 17 14 0,3-4-14 16,-20-13 10-16,0 0-10 0,19 3 10 0,4-6-10 15,-23 3 14-15,0 0-14 0,26-9 14 0,4-3-14 16,-30 12 14-16,0 0-14 0,32-21 15 0,0-3-15 16,-32 24 15-16,0 0-15 0,28-24 16 0,-5 1-16 15,-23 23 14-15,0 0-14 0,23-26 14 0,10-9-14 16,-33 35 16-16,0 0-16 0,30-29 17 0,-12 10-17 0,-18 19 18 15,0 0-18-15,12-14 19 0,-3 2-19 0,-9 12 18 16,0 0-18-16,7-10 18 0,-1 4-18 0,-6 6 18 16,0 0-18-16,0 0 18 0,8-12-18 0,-8 12 17 0,0 0-17 15,0 0 17-15,0 0-17 0,0 0 14 0,0 0-14 16,11-3 15-16,-6 12-15 0,-5-9 9 0,0 0-9 16,7 22 10-16,-5 11-10 0,-2-33 5 0,0 0-5 15,-2 45 5-15,-3 7-5 0,5-52 1 0,0 0-1 16,-7 60 2-16,0 13-2 0,7-73 0 0,0 0 0 0,-4 76 0 15,1-10 0-15,3-66 0 0,0 0 0 0,-2 61 0 16,0-13 0-16,2-48-1 0,0 0 1 0,0 43 0 16,2-6 0-16,-2-37-1 0,0 0 1 0,2 33 0 15,0-6 0-15,-2-27-1 0,0 0 1 0,0 17 0 16,0-8 0-16,0-9-2 0,0 0 2 0,0 0-2 16,0 0 2-16,0 0-3 0,0 0 3 0,0 0-3 15,0 0 3-15,0 0-6 0,0 0 6 0,0 0-5 16,-20-2 5-16,20 2-11 0,0 0 11 0,-23-7-10 15,-5-8 10-15,2 1-1373 0</inkml:trace>
  <inkml:trace contextRef="#ctx0" brushRef="#br0" timeOffset="36100.51">27242 2085 404 0,'0'0'0'16,"0"0"0"-16,0 0 0 0,0 0 30 0,0 0-30 16,0 0 30-16,0 0-30 0,0 0 72 0,0 0-72 0,0 0 73 15,0 0-73-15,0 0 79 0,0 0-79 0,0-15 79 16,0 15-79-16,0 0 80 0,0 0-80 0,0-9 80 16,0 9-80-16,0 0 47 0,0 0-47 0,3-12 48 15,-3 5-48-15,0 7 44 0,0 0-44 0,0 0 44 16,0 0-44-16,0 0 41 0,0 0-41 0,0 0 42 15,0 0-42-15,0 0 34 0,0 0-34 0,0 0 34 16,-9 12-34-16,9-12 33 0,0 0-33 0,-14 23 33 16,-7 13-33-16,21-36 29 0,0 0-29 0,-23 42 30 15,4 1-30-15,19-43 30 0,0 0-30 0,-16 45 30 16,3 0-30-16,13-45 25 0,0 0-25 0,-10 45 26 16,3 2-26-16,7-47 20 0,0 0-20 0,-4 48 20 0,10-6-20 15,-6-42 14-15,0 0-14 0,10 43 14 0,8-2-14 16,-18-41 10-16,0 0-10 0,23 33 11 0,5-5-11 15,-28-28 5-15,0 0-5 0,32 19 5 0,3-2-5 16,-35-17 7-16,0 0-7 0,35 12 7 0,-1-8-7 16,-34-4 8-16,0 0-8 0,35-4 9 0,2-4-9 15,-37 8 9-15,0 0-9 0,34-9 9 0,-13 2-9 0,-21 7 14 16,0 0-14-16,19-12 14 0,2-9-14 0,-21 21 19 16,0 0-19-16,21-24 20 0,1-12-20 0,-22 36 24 15,0 0-24-15,14-44 24 0,-11-9-24 0,-3 53 28 16,0 0-28-16,-3-57 28 0,-4 1-28 0,7 56 27 0,0 0-27 15,-11-57 27-15,-3-7-27 0,14 64 26 0,0 0-26 16,-18-57 27-16,-1 9-27 0,19 48 23 0,0 0-23 16,-21-44 23-16,0 6-23 0,21 38 18 0,0 0-18 15,-22-31 19-15,1 10-19 0,21 21 15 0,0 0-15 0,-19-15 16 16,-1 6-16-16,20 9 11 0,0 0-11 0,-17 4 11 16,-1 8-11-16,18-12 10 0,0 0-10 0,-17 24 10 15,-1 12-10-15,18-36 6 0,0 0-6 0,-12 49 7 16,8-1-7-16,4-48 2 0,0 0-2 0,7 50 2 15,14-3-2-15,-21-47 0 0,0 0 0 0,28 38 1 16,8 2-1-16,-36-40 0 0,0 0 0 0,37 28 0 16,5-1 0-16,-42-27 0 0,0 0 0 0,46 18 0 15,7-6 0-15,-53-12 0 0,0 0 0 0,49 3 0 16,4-6 0-16,-53 3 0 0,0 0 0 0,53-12 0 16,7-6 0-16,-60 18 0 0,0 0 0 0,49-19 0 0,-17 4 0 15,-32 15 0-15,0 0 0 0,30-21 1 0,9-15-1 16,-39 36 1-16,0 0-1 0,34-42 2 0,-12 6-2 15,-22 36 2-15,0 0-2 0,16-35 2 0,-7 9-2 16,-9 26 4-16,0 0-4 0,5-15 4 0,-3 2-4 16,-2 13 3-16,0 0-3 0,2-8 3 0,-2 8-3 15,0 0 2-15,0 0-2 0,9-4 2 0,1 4-2 0,-10 0 1 16,0 0-1-16,20 6 2 0,12 4-2 16,-32-10 0-16,0 0 0 0,33 12 0 0,-1 5 0 0,-32-17 0 15,0 0 0-15,26 19 0 0,-3 2 0 0,-23-21-1 0,0 0 1 16,21 28 0-16,-5 5 0 0,-16-33-2 0,0 0 2 15,11 33-2-15,-6-6 2 0,-5-27-3 0,0 0 3 16,4 24-3-16,-6 1 3 0,2-25-4 0,0 0 4 16,-5 36-4-16,-8 4 4 0,13-40-4 0,0 0 4 15,-17 38-4-15,-5-2 4 0,22-36-4 0,0 0 4 16,-17 35-3-16,3 1 3 0,14-36-3 0,0 0 3 0,-9 30-3 16,7-11 3-16,2-19-3 0,0 0 3 0,4 14-2 15,3 1 2-15,-7-15-2 0,0 0 2 0,16 12-1 16,10-8 1-16,-26-4-1 0,0 0 1 0,39 0-1 15,10-4 1-15,-49 4-1 0,0 0 1 0,50 0 0 16,-8-3 0-16,-42 3 0 0,0 0 0 0,39-2 0 16,-4-1 0-16,-35 3 0 0,0 0 0 0,37-4 0 15,-2 1 0-15,-35 3 1 0,0 0-1 0,27-2 1 16,-11-2-1-16,-16 4 1 0,0 0-1 0,10 0 2 16,-3-3-2-16,-7 3 0 0,0 0 0 0,0 0 1 0,13-5-1 15,-13 5-1-15,0 0 1 0,10-4 0 0,8 4 0 16,0-3-1500-16</inkml:trace>
  <inkml:trace contextRef="#ctx0" brushRef="#br0" timeOffset="36885">29134 1831 337 0,'0'0'0'0,"0"0"0"0,0 0 0 16,0 0 13-16,0 0-13 0,0 0 14 0,7 0-14 16,-7 0 32-16,0 0-32 0,0 0 32 0,0 0-32 15,0 0 36-15,0 0-36 0,0 0 37 0,-2-7-37 16,2 7 54-16,0 0-54 0,-3-5 55 0,-1-4-55 16,4 9 59-16,0 0-59 0,0-12 60 0,0 0-60 0,0 12 58 15,0 0-58-15,0-12 59 0,-3-4-59 0,3 16 54 16,0 0-54-16,-5-15 54 0,-1 3-54 0,6 12 55 15,0 0-55-15,-3-9 55 0,3 9-55 0,0 0 55 16,0 0-55-16,-4-9 55 0,4 9-55 0,0 0 55 0,0 0-55 16,0 0 56-16,0 0-56 0,0 0 48 0,0 0-48 15,0 0 49-15,-7 18-49 0,7-18 42 0,0 0-42 16,-5 27 42-16,-9 15-42 0,14-42 34 0,0 0-34 16,-18 47 34-16,0 10-34 0,18-57 30 0,0 0-30 0,-17 60 30 15,1 6-30-15,16-66 25 0,0 0-25 0,-14 67 25 16,2-3-25-16,12-64 19 0,0 0-19 0,-13 61 20 15,1-4-20-15,12-57 13 0,0 0-13 0,-16 49 14 16,2-1-14-16,14-48 15 0,0 0-15 0,-13 40 16 16,6-2-16-16,7-38 15 0,0 0-15 0,-7 35 16 15,-1-3-16-15,8-32 17 0,0 0-17 0,-9 28 18 16,3-7-18-16,6-21 15 0,0 0-15 0,0 21 16 16,4-6-16-16,-4-15 15 0,0 0-15 0,2 9 16 15,-2-9-16-15,0 0 15 0,0 0-15 0,-11 0 16 16,11 0-16-16,0 0 12 0,0 0-12 0,0-5 12 0,0 5-12 15,0 0 9-15,0 0-9 0,4-7 10 0,-4 7-10 16,0 0 3-16,0 0-3 0,17-18 3 0,17-9-3 16,-1-1-1402-16</inkml:trace>
  <inkml:trace contextRef="#ctx0" brushRef="#br0" timeOffset="37399">29480 2078 628 0,'0'0'0'0,"0"0"0"16,-12 7 0-16,12-7 2 0,0 0-2 0,-8 6 2 16,8-6-2-16,0 0 5 0,0 0-5 0,0 0 5 15,-5 6-5-15,5-6 21 0,0 0-21 0,0 0 21 0,0 0-21 16,0 0 29-16,0 0-29 0,0 0 29 15,7 6-29-15,-7-6 29 0,0 0-29 0,20 0 30 0,20 0-30 16,-40 0 50-16,0 0-50 0,46-2 51 0,-4-2-51 16,-42 4 61-16,0 0-61 0,46-3 62 0,11 3-62 15,-57 0 80-15,0 0-80 0,51 0 81 0,-14 0-81 16,-37 0 73-16,0 0-73 0,28 0 73 0,-5 0-73 16,-23 0 57-16,0 0-57 0,18-3 58 0,-4 1-58 15,-14 2 46-15,0 0-46 0,12-4 46 0,-1 1-46 0,-11 3 36 16,0 0-36-16,9-4 36 0,-2 3-36 0,-7 1 23 15,0 0-23-15,0 0 23 0,8-4-23 0,-8 4 10 16,0 0-10-16,0 0 11 0,-12 4-11 0,12-4 0 0,0 0 0 16,-14 0 0-16,-2 8 0 0,0-2-1199 0</inkml:trace>
  <inkml:trace contextRef="#ctx0" brushRef="#br0" timeOffset="37834.05">29556 2300 819 0,'0'0'0'0,"0"0"0"16,-23 0 0-16,23 0-2 0,0 0 2 0,-20 0-1 15,5-9 1-15,15 9-2 0,0 0 2 0,-13-3-1 0,13 3 1 16,0 0 2-16,0 0-2 0,0 0 2 0,0 0-2 16,0 0 12-16,0 0-12 0,0-9 13 0,0 9-13 15,0 0 35-15,0 0-35 0,7 4 35 0,0 1-35 16,-7-5 53-16,0 0-53 0,14 0 54 0,6 0-54 16,-20 0 50-16,0 0-50 0,33 0 51 0,18 3-51 15,-51-3 50-15,0 0-50 0,53 0 50 0,-5-3-50 0,-48 3 56 16,0 0-56-16,46-5 56 0,5-2-56 0,-51 7 52 15,0 0-52-15,48-4 52 0,-17 2-52 0,-31 2 43 16,0 0-43-16,27-3 44 0,-1 0-44 0,-26 3 39 16,0 0-39-16,25-4 39 0,-9 2-39 0,-16 2 32 15,0 0-32-15,10 0 33 0,-10 0-33 0,0 0 26 0,0 0-26 16,9-7 27-16,-9 7-27 0,0 0 16 0,0 0-16 16,9-5 16-16,-9 5-16 0,0 0 8 0,0 0-8 15,11 2 9-15,-11-2-9 0,0 0-1266 0</inkml:trace>
  <inkml:trace contextRef="#ctx0" brushRef="#br0" timeOffset="38867.07">30768 1734 505 0,'0'0'0'0,"0"0"0"0,10-12 0 16,-10 12 18-16,0 0-18 0,7-12 18 0,-2 0-18 0,-5 12 33 15,0 0-33-15,4-12 33 0,-2-1-33 0,-2 13 44 16,0 0-44-16,2-8 44 0,-1-4-44 0,-1 12 58 0,0 0-58 16,2-7 59-16,-2 7-59 0,0 0 64 15,0 0-64-15,0 0 65 0,0 0-65 0,0 0 54 0,0 0-54 16,-14 24 54-16,0 7-54 0,14-31 45 0,0 0-45 16,-16 36 45-16,-2 6-45 0,18-42 39 0,0 0-39 15,-16 48 40-15,2 4-40 0,14-52 35 0,0 0-35 16,-14 61 35-16,-2 3-35 0,16-64 37 0,0 0-37 15,-17 69 37-15,-1-8-37 0,18-61 37 0,0 0-37 0,-16 60 38 16,0-8-38-16,16-52 36 0,0 0-36 0,-16 42 36 16,1-6-36-16,15-36 34 0,0 0-34 0,-15 28 35 15,5-7-35-15,10-21 30 0,0 0-30 0,-11 15 31 16,6-6-31-16,5-9 28 0,0 0-28 0,0 0 28 16,-4 7-28-16,4-7 29 0,0 0-29 0,0 0 29 15,-1-7-29-15,1 7 27 0,0 0-27 0,1-9 27 16,1-3-27-16,-2 12 31 0,0 0-31 0,7-24 32 15,6-16-32-15,-13 40 32 0,0 0-32 0,19-48 32 0,7-18-32 16,-26 66 32-16,0 0-32 0,29-76 32 16,-1-6-32-16,-28 82 27 0,0 0-27 0,28-83 27 0,0 9-27 15,-28 74 23-15,0 0-23 0,29-73 23 0,-1-6-23 16,-28 79 18-16,0 0-18 0,25-70 19 0,-8 22-19 16,-17 48 13-16,0 0-13 0,11-36 13 0,-4 11-13 15,-7 25 10-15,0 0-10 0,5-15 10 0,0 6-10 16,-5 9 4-16,0 0-4 0,0 9 4 0,-7 22-4 15,7-31 1-15,0 0-1 0,-14 45 2 0,-7 15-2 0,21-60 0 16,0 0 0-16,-25 66 0 0,-5 7 0 0,30-73-1 16,0 0 1-16,-30 73 0 0,2 3 0 0,28-76-2 0,0 0 2 15,-28 79-1-15,0-4 1 0,28-75-2 0,0 0 2 16,-27 72-1-16,1-8 1 0,26-64-2 0,0 0 2 16,-21 56-2-16,1-8 2 0,20-48-2 0,0 0 2 15,-17 50-2-15,1-3 2 0,16-47-2 0,0 0 2 16,-13 37-1-16,6-13 1 0,7-24-1 0,0 0 1 15,-5 12 0-15,3-3 0 0,2-9 0 0,0 0 0 0,0 0 0 16,4-9 0-16,-4 9 0 0,0 0 0 0,5-19 1 16,2-21-1-16,-7 40 2 0,0 0-2 0,12-48 2 15,8-6-2-15,-20 54 6 0,0 0-6 0,26-69 7 16,6-20-7-16,-32 89 11 0,0 0-11 0,37-96 11 16,5 2-11-16,-42 94 10 0,0 0-10 0,43-95 10 15,-1 1-10-15,-42 94 8 0,0 0-8 0,44-90 9 16,-3 11-9-16,-41 79 7 0,0 0-7 0,33-64 7 15,-12 31-7-15,-21 33 4 0,0 0-4 0,15-17 4 0,-8 5-4 16,-7 12 2-16,0 0-2 0,-6 12 3 0,-11 24-3 16,17-36 1-16,0 0-1 0,-23 50 2 0,-4 21-2 15,27-71 0-15,0 0 0 0,-23 75 1 0,0-4-1 16,23-71 0-16,0 0 0 0,-19 72 0 0,1 1 0 16,18-73-1-16,0 0 1 0,-12 66 0 0,7-11 0 15,5-55-5-15,0 0 5 0,2 42-5 0,6-11 5 16,-8-31-12-16,0 0 12 0,16 14-11 0,9-14 11 15,0 0-1626-15</inkml:trace>
  <inkml:trace contextRef="#ctx0" brushRef="#br0" timeOffset="58098.86">27951 2861 158 0,'0'0'0'0,"0"0"0"0,0 0 0 0,0 0 2 16,0 0-2-16,0 0 2 0,0 0-2 0,0 0 3 16,0 0-3-16,0 0 3 0,0 0-3 0,0 0 1 0,0 0-1 15,0 0 2-15,0 0-2 0,0 0 0 0,0 0 0 16,0 0 0-16,0 0 0 0,0 0-69 0</inkml:trace>
  <inkml:trace contextRef="#ctx0" brushRef="#br0" timeOffset="59134.99">27615 2852 147 0,'0'0'0'0,"0"0"0"16,0 0 0-16,0 0 0 0,0 0 0 0,0 0 0 15,0 0 0-15,0 0 0 0,0 0 0 0,0 0 0 16,0 0 0-16,0 0 2 0,0 0-2 0,0 0 2 15,0 0-2-15,0 0 7 0,0 0-7 0,-8-16 7 16,8 16-7-16,0 0 14 0,0 0-14 0,0 0 14 16,0 0-14-16,0 0 16 0,0 0-16 0,0-8 17 15,0 8-17-15,0 0 15 0,0 0-15 0,0 0 16 16,0 0-16-16,0 0 15 0,0 0-15 0,0 0 16 16,0 0-16-16,0 0 11 0,0 0-11 0,0 0 12 0,0 0-12 15,0 0 9-15,0 0-9 0,0 0 9 0,0 0-9 16,0 0 8-16,0 0-8 0,0 0 8 0,0 0-8 15,0 0 4-15,0 0-4 0,0 0 5 0,0 0-5 16,0 0 1-16,0 0-1 0,0 0 2 0,0 0-2 16,0 0 0-16,0 0 0 0,0 0 1 0,0 0-1 15,0 0 0-15,0 0 0 0,-4 8 0 0,4-8 0 16,0 0 0-16,0 0 0 0,0 0 0 0,0 0 0 0,0 0 0 16,0 0 0-16,0-8 0 0,0 8 0 0,0 0 0 15,0 0 0-15,0 0 0 0,0 0 0 0,0 0 0 16,0 0 0-16,0 0 0 0,0 0 0 0,0 0 0 0,0 0 0 15,0 0 0-15,0 0 0 0,0 0 0 0,0 0 0 16,0 0 1-16,-7 0-1 0,7 0 1 0,0 0-1 16,0 0 2-16,0 0-2 0,0 0 2 0,0 0-2 15,0 0 3-15,0 0-3 0,0 0 4 0,0 0-4 16,7 0 4-16,-7 0-4 0,0 0 3 0,0 0-3 0,0 0 4 16,0 0-4-16,0 0 4 0,0 0-4 0,0 0 4 15,0 0-4-15,0 0 1 0,0 0-1 0,0 0 1 16,0 0-1-16,0 0 0 0,0 0 0 0,0 0 0 15,0 0 0-15,0 0-1 0,0 0 1 0,0 0-1 16,0 0 1-16,0 0-1 0,0 0 1 0,0 0-1 16,0 0 1-16,0 0 0 0,0 0 0 0,0 0 0 15,0 0 0-15,0 0 1 0,0 0-1 0,0 0 1 16,0 0-1-16,0 0 3 0,0 0-3 0,0 0 4 16,0 0-4-16,0 0 6 0,0 0-6 0,0 0 7 15,-7 0-7-15,7 0 6 0,0 0-6 0,0 0 6 16,0 0-6-16,0 0 5 0,0 0-5 0,0 0 6 0,0 0-6 15,0 0 3-15,0 0-3 0,0 0 4 0,7-7-4 16,-7 7 2-16,0 0-2 0,0 0 3 0,0 0-3 16,0 0-274-16</inkml:trace>
  <inkml:trace contextRef="#ctx0" brushRef="#br0" timeOffset="74984.62">14238 4743 371 0,'0'0'0'0,"0"0"0"0,32 9 0 0,-32-9 7 0,0 0-7 16,35 7 7-16,15-7-7 0,-50 0 14 0,0 0-14 15,60 0 14-15,3 0-14 0,-63 0 18 0,0 0-18 16,78 3 19-16,17-1-19 0,-95-2 13 0,0 0-13 15,104 9 14-15,16 1-14 0,-120-10 10 0,0 0-10 16,123 9 10-16,11-4-10 0,-134-5 3 0,0 0-3 0,134 4 4 16,11-1-4-16,-145-3 0 0,0 0 0 0,150 7 1 15,3 2-1-15,-153-9 0 0,0 0 0 0,145 3 0 16,-4-1 0-16,-141-2-1 0,0 0 1 0,136 3-1 16,-2 2 1-16,-134-5-3 0,0 0 3 0,125 4-2 15,2-4 2-15,-127 0-2 0,0 0 2 0,129-4-2 16,7-1 2-16,-136 5-1 0,0 0 1 0,141-8-1 15,4-11 1-15,-145 19 0 0,0 0 0 0,150-18 0 16,-6-1 0-16,-144 19 0 0,0 0 0 0,145-14 1 16,-9-5-1-16,-136 19 3 0,0 0-3 0,121-17 4 15,-20 7-4-15,-101 10 5 0,0 0-5 0,93-6 6 0,-6-2-6 16,-87 8 9-16,0 0-9 0,77-4 10 0,-2 4-10 16,-75 0 13-16,0 0-13 0,65 0 14 0,-12 6-14 15,-53-6 13-15,0 0-13 0,35 3 13 0,-16-3-13 16,-19 0 10-16,0 0-10 0,11 0 11 0,-4 3-11 15,-7-3 5-15,0 0-5 0,0 0 6 0,9 4-6 16,-9-4 3-16,0 0-3 0,-9 0 4 0,-23-4-4 16,32 4 1-16,0 0-1 0,-54-3 1 0,-29 3-1 15,83 0 0-15,0 0 0 0,-101 0 0 0,-22 0 0 0,123 0 0 16,0 0 0-16,-140 7 0 0,-22 2 0 0,162-9 0 16,0 0 0-16,-194 15 1 0,-32 9-1 0,226-24 0 0,0 0 0 15,-252 23 1-15,-2 5-1 0,254-28 1 0,0 0-1 16,-256 27 1-16,2-6-1 0,-3 2-411 0</inkml:trace>
  <inkml:trace contextRef="#ctx0" brushRef="#br0" timeOffset="75284.84">14243 4941 371 0,'0'0'0'0,"-5"1"0"16,-18 6 0-16,23-7-5 0,0 0 5 0,-17 7-4 15,8-1 4-15,9-6-3 0,0 0 3 0,9 8-3 16,17 11 3-16,-26-19-4 0,0 0 4 0,49 16-3 15,29 1 3-15,-78-17-4 0,0 0 4 0,92 7-4 16,28-9 4-16,-120 2 0 0,0 0 0 0,135-5 0 16,28-7 0-16,-163 12 1 0,0 0-1 0,176-12 1 15,15-7-1-15,-191 19 7 0,0 0-7 0,213-23 8 16,16-3-8-16,-229 26 16 0,0 0-16 0,233-26 16 16,9 2-16-16,-242 24 18 0,0 0-18 0,238-28 18 0,-9 4-18 15,-229 24 21-15,0 0-21 0,217-24 21 0,-14 0-21 16,-203 24 15-16,0 0-15 0,182-18 16 0,-29 6-16 15,-153 12 8-15,0 0-8 0,125-7 9 0,-24 7-9 16,-101 0 5-16,0 0-5 0,83 4 5 0,-13 8-5 0,-70-12 2 16,0 0-2-16,59 12 3 0,-17 5-3 15,-1 2-339-15</inkml:trace>
  <inkml:trace contextRef="#ctx0" brushRef="#br0" timeOffset="95717.45">24509 6912 91 0,'0'0'0'0,"0"0"0"0,0 0 0 16,0 0 10-16,0 0-10 0,0 0 11 0,0 0-11 0,0 0 20 16,0 0-20-16,0 0 20 0,0 0-20 0,0 0 30 15,0 0-30-15,0 0 31 0,0 0-31 0,0 0 31 16,0 0-31-16,0 0 31 0,0 0-31 0,0 0 23 0,0 0-23 16,0 0 24-16,0 0-24 0,0 0 16 0,0 0-16 15,0 0 17-15,0 0-17 0,0 0 12 0,0 0-12 16,0 0 12-16,0 0-12 0,0 0 11 0,0 0-11 15,21 12 12-15,-3-10-12 0,-18-2 16 0,0 0-16 16,18 1 16-16,-4 1-16 0,-14-2 16 0,0 0-16 0,14 4 17 16,4-4-17-16,-18 0 17 0,0 0-17 15,19 3 17-15,2-3-17 0,-21 0 26 0,0 0-26 0,23 2 26 16,5 1-26-16,-28-3 37 0,0 0-37 16,32 4 38-16,0-4-38 0,-32 0 31 0,0 0-31 0,37 0 31 15,3 3-31-15,-40-3 26 0,0 0-26 0,39 2 27 16,-7 1-27-16,-32-3 16 0,0 0-16 0,33 4 17 15,12-4-17-15,-45 0 9 0,0 0-9 0,38 0 10 16,-11 3-10-16,-27-3 7 0,0 0-7 0,30 0 7 16,16 0-7-16,-46 0 4 0,0 0-4 0,42 4 4 15,-10-2-4-15,-32-2 6 0,0 0-6 0,31 0 7 0,10 0-7 16,-41 0 8-16,0 0-8 0,44 0 8 0,-9-2-8 16,-35 2 10-16,0 0-10 0,41-4 10 0,7 4-10 15,-48 0 10-15,0 0-10 0,45 4 11 0,-13-2-11 16,-32-2 10-16,0 0-10 0,32 0 10 0,14 3-10 15,-46-3 9-15,0 0-9 0,42 3 10 0,-14-1-10 16,-28-2 9-16,0 0-9 0,32 4 9 0,12-1-9 16,-44-3 9-16,0 0-9 0,43 4 9 0,-15-3-9 0,-28-1 8 15,0 0-8-15,32-1 9 0,13 1-9 0,-45 0 10 16,0 0-10-16,50 0 10 0,-10 0-10 0,-40 0 10 16,0 0-10-16,41 1 10 0,5 3-10 0,-46-4 9 15,0 0-9-15,44 3 10 0,-11-3-10 0,-33 0 9 0,0 0-9 16,39 0 9-16,7 5-9 0,-46-5 7 15,0 0-7-15,42 7 8 0,-15-7-8 0,-27 0 6 0,0 0-6 16,30 0 6-16,16 0-6 0,-46 0 5 0,0 0-5 0,46 0 5 16,-9 0-5-16,-37 0 5 0,0 0-5 0,37-5 5 15,9 2-5-15,-46 3 4 0,0 0-4 0,42 0 5 16,-12-4-5-16,-30 4 6 0,0 0-6 0,35 0 6 16,15 4-6-16,-50-4 6 0,0 0-6 0,51 1 7 15,-2-1-7-15,-49 0 8 0,0 0-8 0,46 2 8 16,-2 3-8-16,-44-5 8 0,0 0-8 0,48 4 9 15,3-1-9-15,-51-3 8 0,0 0-8 0,46 5 9 16,-13 1-9-16,-33-6 10 0,0 0-10 0,37 3 10 16,11 1-10-16,-48-4 11 0,0 0-11 0,55 0 12 15,-1 0-12-15,-54 0 9 0,0 0-9 0,44 0 10 16,-14 3-10-16,-30-3 9 0,0 0-9 0,30 0 9 16,6 2-9-16,-36-2 7 0,0 0-7 0,33 0 7 0,-8 0-7 15,-25 0 7-15,0 0-7 0,24 0 7 0,6 0-7 16,-30 0 6-16,0 0-6 0,29 1 6 0,-3 1-6 15,-26-2 6-15,0 0-6 0,25 4 6 0,0-1-6 16,-25-3 5-16,0 0-5 0,26 2 5 0,4-2-5 16,-30 0 6-16,0 0-6 0,25 0 7 0,-11 2-7 15,-14-2 10-15,0 0-10 0,14 0 10 0,4 0-10 0,-18 0 11 16,0 0-11-16,17 0 12 0,-1 0-12 0,-16 0 13 16,0 0-13-16,16 0 14 0,0-2-14 0,-16 2 14 15,0 0-14-15,19-2 14 0,4-1-14 0,-23 3 15 0,0 0-15 16,20 0 15-16,-6 0-15 0,-14 0 15 0,0 0-15 15,14 0 16-15,3-4-16 0,-17 4 10 0,0 0-10 16,23-3 10-16,0 1-10 0,-23 2 8 0,0 0-8 16,21 0 8-16,-1 0-8 0,-20 0 5 0,0 0-5 0,17 0 5 15,1 0-5-15,-18 0 3 0,0 0-3 0,19 0 4 16,4 0-4-16,-23 0 4 0,0 0-4 0,27 0 4 16,1 0-4-16,-28 0 3 0,0 0-3 0,28 2 4 15,-7-2-4-15,-21 0 3 0,0 0-3 0,22 0 3 16,1 0-3-16,-23 0 3 0,0 0-3 0,23 0 4 15,-4 0-4-15,-19 0 4 0,0 0-4 0,16 0 4 16,-4 0-4-16,-12 0 4 0,0 0-4 0,18 0 5 16,12 0-5-16,-30 0 5 0,0 0-5 0,33 0 6 15,-1 1-6-15,-32-1 6 0,0 0-6 0,25 6 6 16,-6-6-6-16,-19 0 5 0,0 0-5 0,20 0 5 16,2 3-5-16,-22-3 4 0,0 0-4 0,22 2 5 0,-3 1-5 15,-19-3 3-15,0 0-3 0,16 4 4 0,-6-4-4 16,-10 0 2-16,0 0-2 0,11 0 2 0,3 3-2 15,-14-3 2-15,0 0-2 0,13 0 2 0,-6 2-2 16,-7-2 1-16,0 0-1 0,0 0 2 0,7 0-2 16,-7 0 1-16,0 0-1 0,7 2 2 0,7-1-2 15,-14-1 2-15,0 0-2 0,16 4 2 0,-4-4-2 0,-12 0 1 16,0 0-1-16,12-4 2 0,2 4-2 0,-14 0 1 16,0 0-1-16,11 4 1 0,-4-4-1 0,-7 0 0 15,0 0 0-15,0 0 1 0,12 0-1 0,-12 0 0 0,0 0 0 16,8 0 1-16,-8 0-1 0,0 0 0 0,0 0 0 15,10 0 1-15,-3 0-1 0,-7 0 1 0,0 0-1 16,0 0 1-16,9 0-1 0,-9 0 1 0,0 0-1 16,0 0 1-16,0 0-1 0,0 0 1 0,0 0-1 15,11 0 1-15,-4 0-1 0,-7 0 1 0,0 0-1 0,0 0 2 16,8 0-2-16,-8 0 1 0,0 0-1 0,0 0 2 16,16 0-2-16,-16 0 1 0,0 0-1 0,11 0 2 15,-1 0-2-15,-10 0 1 0,0 0-1 0,11 0 2 16,0 0-2-16,-11 0 1 0,0 0-1 0,8 0 2 15,-8 0-2-15,0 0 0 0,0 0 0 0,11 0 1 16,-2 0-1-16,-9 0 0 0,0 0 0 0,9 0 1 16,0 0-1-16,-9 0 1 0,0 0-1 0,10 0 1 15,1 0-1-15,-11 0 1 0,0 0-1 0,10 0 1 16,1 0-1-16,-11 0 1 0,0 0-1 0,10 0 2 16,1 0-2-16,-11 0 2 0,0 0-2 0,11 0 3 0,-3 0-3 15,-8 0 2-15,0 0-2 0,11 0 2 0,0 0-2 16,-11 0 1-16,0 0-1 0,15 0 2 0,14 0-2 15,-29 0 1-15,0 0-1 0,28 0 1 0,-10 0-1 16,-18 0 1-16,0 0-1 0,14 0 1 0,3 0-1 16,-17 0 0-16,0 0 0 0,16 0 1 0,-3 0-1 15,-13 0 1-15,0 0-1 0,14 0 1 0,7 0-1 16,-21 0 2-16,0 0-2 0,24 0 2 0,3 0-2 0,-27 0 0 16,0 0 0-16,25 0 1 0,1 3-1 0,-26-3 0 15,0 0 0-15,25 0 0 0,-4 0 0 0,-21 0 0 16,0 0 0-16,25 0 0 0,6-3 0 0,-31 3 0 0,0 0 0 15,34 3 0-15,-6-1 0 0,-28-2 0 0,0 0 0 16,30 0 0-16,9-2 0 0,-39 2 0 0,0 0 0 16,42 0 0-16,-10 0 0 0,-32 0 0 15,0 0 0-15,35 0 0 0,16 0 0 0,-51 0 0 0,0 0 0 0,57 0 0 16,-6 2 0-16,-51-2 0 0,0 0 0 16,49 4 0-16,-4-1 0 0,-45-3 0 0,0 0 0 0,47 0 0 15,10 0 0-15,-57 0 0 0,0 0 0 0,45 3 0 16,-20-1 0-16,-25-2 0 0,0 0 0 0,21 0 1 15,6 2-1-15,-27-2 0 0,0 0 0 0,28 5 1 16,-3-5-1-16,-25 0 1 0,0 0-1 0,24 0 2 16,8 0-2-16,-32 0 2 0,0 0-2 0,32 0 2 15,-4 0-2-15,-28 0 2 0,0 0-2 0,28 0 2 16,13-7-2-16,-41 7 1 0,0 0-1 0,40-2 2 16,-4 2-2-16,-36 0 2 0,0 0-2 0,30 0 3 0,-4 2-3 15,-26-2 3-15,0 0-3 0,25 0 4 0,0 0-4 16,-25 0 4-16,0 0-4 0,26 0 4 0,-1-2-4 15,-25 2 3-15,0 0-3 0,28-3 3 0,5 3-3 16,-33 0 2-16,0 0-2 0,38 0 3 0,-3 0-3 16,-35 0 2-16,0 0-2 0,32 0 2 0,-2-3-2 15,-30 3 3-15,0 0-3 0,33-4 4 0,4 2-4 16,-37 2 4-16,0 0-4 0,32 0 4 0,-13 0-4 0,-19 0 5 16,0 0-5-16,16 0 5 0,7-3-5 0,-23 3 4 15,0 0-4-15,25-7 5 0,-4 2-5 0,-21 5 6 16,0 0-6-16,21-5 6 0,4 5-6 0,-25 0 5 15,0 0-5-15,26 0 6 0,1-2-6 0,-27 2 3 0,0 0-3 16,26-2 4-16,8-1-4 0,-34 3 3 0,0 0-3 16,28-6 3-16,-12 5-3 0,-16 1 2 0,0 0-2 15,12-2 2-15,4 2-2 0,-16 0 1 0,0 0-1 0,16-3 2 16,-6 3-2-16,-10 0 1 0,0 0-1 0,16-4 1 16,13-1-1-16,-29 5 1 0,0 0-1 0,26-4 2 15,-12-1-2-15,-14 5 2 0,0 0-2 0,7 0 2 16,-7 0-2-16,0 0 3 0,0 0-3 0,9 0 3 15,2-2-3-15,-11 2 4 0,0 0-4 0,8-1 4 16,-1-3-4-16,-7 4 3 0,0 0-3 0,7-5 4 16,6 2-4-16,-13 3 3 0,0 0-3 0,12-4 3 15,-3 1-3-15,-9 3 3 0,0 0-3 0,7-4 3 16,0 3-3-16,-7 1 2 0,0 0-2 0,11-7 3 16,5-2-3-16,-16 9 3 0,0 0-3 0,15-9 3 15,-2 6-3-15,-13 3 3 0,0 0-3 0,10-4 4 0,1 1-4 16,-11 3 3-16,0 0-3 0,14-5 3 0,2-4-3 15,-16 9 3-15,0 0-3 0,16-9 3 0,-4 6-3 16,-12 3 2-16,0 0-2 0,11-3 3 0,1-4-3 16,-12 7 1-16,0 0-1 0,16-9 2 0,3 0-2 15,-19 9 1-15,0 0-1 0,18-8 1 0,-2-1-1 16,-16 9 0-16,0 0 0 0,16-7 1 0,0-2-1 16,-16 9 0-16,0 0 0 0,16-10 1 0,-4 1-1 0,-12 9 0 15,0 0 0-15,10-8 0 0,1-1 0 0,-11 9 0 16,0 0 0-16,11-12 1 0,-1 2-1 0,-10 10 0 15,0 0 0-15,9-13 1 0,-4 0-1 0,-5 13 0 0,0 0 0 16,2-19 1-16,-2 1-1 0,0 18 0 0,0 0 0 16,-5-24 1-16,-9 0-1 0,14 24 0 0,0 0 0 15,-20-33 0-15,-1 2 0 0,21 31 0 0,0 0 0 0,-25-37 0 16,1 1 0-16,24 36 0 0,0 0 0 0,-25-36 0 16,0 5 0-16,25 31 0 0,0 0 0 0,-26-26 0 15,1-7 0-15,25 33-1 0,0 0 1 0,-26-31 0 16,-4-2 0-16,30 33-1 0,0 0 1 0,-36-31-1 15,-2 1 1-15,38 30-1 0,0 0 1 0,-44-28-1 16,-2-1 1-16,46 29-2 0,0 0 2 0,-50-28-2 16,-3-3 2-16,53 31-3 0,0 0 3 0,-49-26-2 15,8-1 2-15,41 27-3 0,0 0 3 0,-35-25-2 16,3 5 2-16,32 20-3 0,0 0 3 0,-33-16-2 16,-1 4 2-16,34 12-2 0,0 0 2 0,-35-12-2 15,-4 0 2-15,39 12-2 0,0 0 2 0,-39-12-2 16,8 5 2-16,31 7-2 0,0 0 2 0,-30-6-1 0,3 3 1 15,27 3-2-15,0 0 2 0,-26-5-1 0,3-2 1 16,23 7-1-16,0 0 1 0,-21-9-1 0,-2 2 1 16,23 7-1-16,0 0 1 0,-20-1-1 0,6-6 1 15,14 7-1-15,0 0 1 0,-12-4-1 0,-7 2 1 16,19 2-1-16,0 0 1 0,-22-3-1 0,3 0 1 16,19 3-2-16,0 0 2 0,-18-6-1 0,1 3 1 0,17 3-2 15,0 0 2-15,-18-4-2 0,-7-1 2 0,25 5-3 16,0 0 3-16,-26-7-2 0,-2 2 2 0,28 5-2 15,0 0 2-15,-30-3-2 0,0-1 2 0,30 4-2 0,0 0 2 16,-30-2-2-16,-2 1 2 0,32 1-2 0,0 0 2 16,-39-2-1-16,-7-5 1 0,46 7-2 0,0 0 2 15,-49-5-2-15,0 1 2 0,49 4-2 0,0 0 2 16,-48-3-2-16,2-2 2 0,46 5-3 0,0 0 3 16,-48-7-2-16,-12 2 2 0,60 5-2 0,0 0 2 0,-61-4-1 15,1 4 1-15,60 0-2 0,0 0 2 0,-60-3-1 16,3-2 1-16,57 5-2 0,0 0 2 0,-58-7-2 15,-2 1 2-15,60 6-2 0,0 0 2 0,-60-7-1 16,4 4 1-16,56 3-2 0,0 0 2 0,-59-2-1 16,0-5 1-16,59 7-3 0,0 0 3 0,-64-8-3 15,2 1 3-15,62 7-3 0,0 0 3 0,-63-5-3 16,-8-1 3-16,71 6-4 0,0 0 4 0,-72-3-3 16,0-1 3-16,72 4-3 0,0 0 3 0,-71-5-3 15,8-7 3-15,63 12-4 0,0 0 4 0,-64-10-4 16,-1 5 4-16,65 5-2 0,0 0 2 0,-71-4-2 0,-1-1 2 15,72 5-1-15,0 0 1 0,-71-2-1 0,10 0 1 16,61 2-1-16,0 0 1 0,-62 0 0 0,0-3 0 16,62 3-1-16,0 0 1 0,-62-3 0 0,-3 1 0 15,65 2-1-15,0 0 1 0,-63 2 0 0,-1 4 0 16,64-6-1-16,0 0 1 0,-58 2 0 0,9-4 0 16,49 2-1-16,0 0 1 0,-45 0 0 0,1 0 0 15,44 0-1-15,0 0 1 0,-44 4 0 0,-2 1 0 0,46-5-1 16,0 0 1-16,-44 4 0 0,5 1 0 0,39-5-1 15,0 0 1-15,-35 7-1 0,-5-4 1 0,40-3-1 16,0 0 1-16,-43 5 0 0,1 4 0 0,42-9-2 0,0 0 2 16,-42 9-2-16,-1-2 2 0,43-7-4 15,0 0 4-15,-44 5-3 0,-3 5 3 0,47-10-5 0,0 0 5 16,-53 12-4-16,-2 0 4 0,55-12-6 0,0 0 6 16,-51 9-5-16,5 0 5 0,46-9-6 0,0 0 6 0,-48 8-6 15,-8-1 6-15,56-7-3 0,0 0 3 0,-55 4-3 16,6 1 3-16,49-5-2 0,0 0 2 0,-53 3-2 15,-7 1 2-15,60-4-2 0,0 0 2 0,-64 3-1 16,3 6 1-16,61-9-1 0,0 0 1 0,-59 9-1 16,5-4 1-16,54-5-1 0,0 0 1 0,-58 3 0 15,-4 1 0-15,62-4-1 0,0 0 1 0,-65 0-1 16,-4 5 1-16,69-5-1 0,0 0 1 0,-65 7 0 16,3-4 0-16,62-3-1 0,0 0 1 0,-60 0-1 15,2-3 1-15,58 3-2 0,0 0 2 0,-57-4-2 0,-5 1 2 16,62 3-5-16,0 0 5 0,-61-2-4 0,2-5 4 15,59 7-6-15,0 0 6 0,-54-5-5 0,3-2 5 16,51 7-8-16,0 0 8 0,-55-2-8 0,0 2 8 16,55 0-12-16,0 0 12 0,-56 2-11 0,1 2 11 15,55-4-13-15,0 0 13 0,-56 0-13 0,-2 3 13 16,58-3-11-16,0 0 11 0,-57 4-11 0,11 1 11 16,46-5-7-16,0 0 7 0,-42 3-7 0,-4 1 7 15,46-4-6-15,0 0 6 0,-42 8-5 0,5-2 5 16,37-6-5-16,0 0 5 0,-44 8-4 0,-4 4 4 15,48-12-6-15,0 0 6 0,-48 16-5 0,2-1 5 0,46-15-8 16,0 0 8-16,-40 21-7 0,3 0 7 0,37-21-8 16,0 0 8-16,-35 24-8 0,3 4 8 0,32-28-8 0,0 0 8 15,-28 24-8-15,3 0 8 0,25-24-8 0,0 0 8 16,-21 19-8-16,1 2 8 0,20-21-8 0,0 0 8 16,-23 17-8-16,-8 6 8 0,31-23-17 0,0 0 17 15,-46 24-17-15,-25-7 17 0,4 3-1038 0</inkml:trace>
  <inkml:trace contextRef="#ctx0" brushRef="#br0" timeOffset="112070.23">27494 6940 225 0,'0'0'0'0,"0"0"0"0,0 0 0 15,0 0-1-15,0 0 1 0,0 0-1 0,0 0 1 16,0 0 0-16,0 0 0 0,0 0 0 0,0 0 0 0,0 0 0 16,0 0 0-16,0 0 1 0,0 0-1 0,0 0 2 15,0 0-2-15,0 0 3 0,0 0-3 0,0 0 3 0,0 0-3 16,17-2 3-16,-17 2-3 0,0 0 5 0,0 0-5 15,0 0 6-15,6-5-6 0,-6 5 13 0,0 0-13 16,0 0 14-16,0 0-14 0,0 0 27 0,0 0-27 16,0 0 28-16,7-9-28 0,-7 9 37 0,0 0-37 15,0 0 38-15,9 5-38 0,-9-5 40 0,0 0-40 0,7 16 41 16,1 13-41-16,-8-29 32 0,0 0-32 0,6 40 32 16,-6 3-32-16,0-43 26 0,0 0-26 0,-4 45 27 15,-1 0-27-15,5-45 22 0,0 0-22 0,-7 43 23 16,2-4-23-16,5-39 17 0,0 0-17 0,0 38 18 15,3-2-18-15,-3-36 14 0,0 0-14 0,4 33 15 16,-3-5-15-16,-1-28 11 0,0 0-11 0,4 24 11 16,-1-3-11-16,-3-21 8 0,0 0-8 0,7 13 9 15,-1 3-9-15,-6-16 10 0,0 0-10 0,3 10 11 16,-3-10-11-16,0 0 13 0,0 0-13 0,0 9 14 16,0-9-14-16,0 0 17 0,0 0-17 0,0 0 17 15,7 3-17-15,-7-3 17 0,0 0-17 0,0 0 18 0,0 0-18 16,0 0 34-16,0 0-34 0,0 0 35 0,9-6-35 15,-9 6 45-15,0 0-45 0,13 0 45 0,18 0-45 16,-31 0 48-16,0 0-48 0,41 0 48 0,3 0-48 16,-44 0 45-16,0 0-45 0,44 0 46 0,-7 0-46 15,-37 0 40-15,0 0-40 0,41 3 40 0,8-3-40 0,-49 0 33 16,0 0-33-16,53 0 34 0,5 0-34 0,-58 0 27 16,0 0-27-16,64 2 27 0,4-1-27 0,-68-1 23 15,0 0-23-15,66 6 23 0,-10-3-23 0,-56-3 16 16,0 0-16-16,46 5 16 0,-12-1-16 0,-34-4 13 0,0 0-13 15,42 3 14-15,23 2-14 0,-65-5 13 0,0 0-13 16,67 7 14-16,0 2-14 0,-67-9 13 0,0 0-13 16,62 5 14-16,-6 2-14 0,-56-7 12 0,0 0-12 15,55 4 13-15,9 4-13 0,-64-8 11 0,0 0-11 0,63 4 12 16,-1-3-12-16,-62-1 10 0,0 0-10 0,53 0 11 16,-6 0-11-16,-47 0 8 0,0 0-8 0,41 2 9 15,-8 3-9-15,-33-5 6 0,0 0-6 0,34 4 7 16,3-2-7-16,-37-2 6 0,0 0-6 0,37 3 7 15,-3 0-7-15,-34-3 4 0,0 0-4 0,35 4 5 16,7-8-5-16,-42 4 2 0,0 0-2 0,46 0 3 16,3-3-3-16,-49 3 2 0,0 0-2 0,50 3 2 15,-4 1-2-15,-46-4 2 0,0 0-2 0,44 5 3 16,-4-1-3-16,-40-4 2 0,0 0-2 0,37 3 2 16,-7-3-2-16,-30 0 2 0,0 0-2 0,39 0 3 15,16 0-3-15,-55 0 2 0,0 0-2 0,53 2 3 0,-7-2-3 16,-46 0 2-16,0 0-2 0,47 0 3 0,11 0-3 15,-58 0 1-15,0 0-1 0,52 1 2 0,-22 1-2 16,-30-2 0-16,0 0 0 0,33 4 1 0,15 1-1 16,-48-5 0-16,0 0 0 0,44 7 0 0,-14-7 0 15,-30 0 0-15,0 0 0 0,33 3 1 0,15-1-1 16,-48-2 0-16,0 0 0 0,40 2 1 0,-17-2-1 0,-23 0 1 16,0 0-1-16,30 5 1 0,25 2-1 0,-55-7 1 15,0 0-1-15,57 10 1 0,-12 1-1 0,-45-11 1 16,0 0-1-16,43 3 1 0,10 2-1 0,-53-5 1 15,0 0-1-15,49 0 1 0,-10-3-1 0,-39 3 2 0,0 0-2 16,37-4 2-16,2 3-2 0,-39 1 2 0,0 0-2 16,35-4 3-16,-5-1-3 0,-30 5 2 0,0 0-2 15,23-2 3-15,-9 2-3 0,-14 0 3 0,0 0-3 16,9-2 3-16,-9 2-3 0,0 0 3 0,0 0-3 0,10-6 3 16,-3 4-3-16,-7 2 4 0,0 0-4 0,0 0 5 15,9-4-5-15,-9 4 5 0,0 0-5 0,0 0 5 16,0 0-5-16,0 0 7 0,0 0-7 0,9-8 7 15,0-4-7-15,-9 12 10 0,0 0-10 0,10-19 11 16,-1-6-11-16,-9 25 12 0,0 0-12 0,7-33 13 16,-5-6-13-16,-2 39 14 0,0 0-14 0,0-45 14 15,-3-4-14-15,3 49 14 0,0 0-14 0,-6-48 15 16,-1-1-15-16,7 49 13 0,0 0-13 0,-3-48 14 16,6-1-14-16,-3 49 10 0,0 0-10 0,7-58 11 15,4-5-11-15,-11 63 9 0,0 0-9 0,12-60 10 0,1 11-10 16,-13 49 7-16,0 0-7 0,8-36 8 0,-4 12-8 15,-4 24 5-15,0 0-5 0,0-19 5 0,0 5-5 16,0 14 4-16,0 0-4 0,2-7 4 0,-2 7-4 16,0 0 3-16,0 0-3 0,0 0 3 0,3-9-3 15,-3 9 2-15,0 0-2 0,0 0 2 0,0 0-2 16,0 0 0-16,0 0 0 0,0 0 0 0,-3 9 0 0,3-9-4 16,0 0 4-16,0 0-3 0,-9 5 3 0,0 2-1444 15</inkml:trace>
  <inkml:trace contextRef="#ctx0" brushRef="#br0" timeOffset="114351.81">2069 9054 371 0,'0'0'0'0,"0"0"0"0,0 0 0 0,0 0 14 16,0 0-14-16,0 0 15 0,-18-17-15 0,18 17 51 16,0 0-51-16,0 0 51 0,4-9-51 0,-4 9 75 15,0 0-75-15,0 0 75 0,0 0-75 0,0 0 29 16,0 0-29-16,0 0 30 0,0 9-30 0,0-9 29 0,0 0-29 16,0 17 30-16,9 20-30 0,-9-37 26 0,0 0-26 15,7 43 27-15,0 5-27 0,-7-48 19 0,0 0-19 16,9 49 20-16,5-8-20 0,-14-41 16 0,0 0-16 15,17 35 17-15,6-9-17 0,-23-26 16 0,0 0-16 0,23 19 16 16,9-10-16-16,-32-9 10 0,0 0-10 0,41 0 10 16,8-13-10-16,-49 13 14 0,0 0-14 0,67-27 14 15,16-18-14-15,-83 45 13 0,0 0-13 0,93-54 13 16,11-6-13-16,-104 60 13 0,0 0-13 0,110-59 14 16,1 5-14-16,-111 54 20 0,0 0-20 0,113-55 21 15,2-4-21-15,-115 59 27 0,0 0-27 0,121-62 28 16,10-8-28-16,-131 70 27 0,0 0-27 0,139-69 28 15,-7 3-28-15,-132 66 29 0,0 0-29 0,126-58 30 16,-13 9-30-16,-113 49 28 0,0 0-28 0,95-36 28 0,-11 6-28 16,-84 30 26-16,0 0-26 0,64-24 27 15,-18 9-27-15,-46 15 25 0,0 0-25 0,28-9 26 0,-10 2-26 16,-18 7 20-16,0 0-20 0,8-2 20 0,-8 2-20 16,0 0 16-16,0 0-16 0,0 0 17 0,6-7-17 15,-6 7 10-15,0 0-10 0,-20 0 11 0,-38 4-11 16,58-4 1-16,0 0-1 0,-76 8 2 0,-21-1-2 15,0 2-1062-15</inkml:trace>
  <inkml:trace contextRef="#ctx0" brushRef="#br0" timeOffset="114717.99">2556 9117 404 0,'0'0'0'0,"2"17"0"15,10 31 0-15,-12-48 1 0,0 0-1 0,14 61 1 16,0-1-1-16,-14-60 3 0,0 0-3 0,14 54 3 16,7-11-3-16,-21-43 4 0,0 0-4 0,23 30 4 15,0-4-4-15,-23-26 13 0,0 0-13 0,32 14 14 16,3-14-14-16,-35 0 35 0,0 0-35 0,50-14 35 15,13-14-35-15,-63 28 59 0,0 0-59 0,76-40 59 16,11-8-59-16,-87 48 47 0,0 0-47 0,86-61 47 16,4-8-47-16,-90 69 55 0,0 0-55 0,95-67 56 0,0 3-56 15,-95 64 51-15,0 0-51 0,99-59 52 0,-9 8-52 16,-90 51 39-16,0 0-39 0,81-46 40 0,-12 9-40 16,-69 37 33-16,0 0-33 0,58-31 34 0,-8 7-34 15,-50 24 22-15,0 0-22 0,37-24 22 0,-14 3-22 16,0-3-790-16</inkml:trace>
  <inkml:trace contextRef="#ctx0" brushRef="#br0" timeOffset="120985.79">22962 9558 158 0,'0'0'0'0,"0"0"0"0,0 0 0 0,0 0 6 0,0 0-6 15,0 0 7-15,0 0-7 0,0 0 39 0,0 0-39 16,0 0 39-16,0 0-39 0,0 0 37 0,0 0-37 15,0 0 38-15,0 0-38 0,0 0 32 0,0 0-32 0,0 0 33 16,0 0-33-16,0 0 24 0,0 0-24 0,27 14 24 16,5-16-24-16,-32 2 18 0,0 0-18 0,40-3 19 15,1-1-19-15,-41 4 14 0,0 0-14 0,44-3 15 16,7-3-15-16,-51 6 14 0,0 0-14 0,58-8 15 16,-1-4-15-16,-57 12 14 0,0 0-14 0,61-12 15 15,1 5-15-15,-62 7 13 0,0 0-13 0,69-2 13 16,8-2-13-16,-77 4 19 0,0 0-19 0,78-3 20 15,-4 1-20-15,-74 2 21 0,0 0-21 0,72-1 22 16,-1 1-22-16,-71 0 28 0,0 0-28 0,67 0 28 16,2-2-28-16,-69 2 30 0,0 0-30 0,69 0 30 15,-4 2-30-15,-65-2 26 0,0 0-26 0,55 3 26 0,-20 0-26 16,-35-3 14-16,0 0-14 0,26 0 15 0,-6 0-15 16,-20 0 10-16,0 0-10 0,14 0 10 0,-4 0-10 15,-10 0 10-15,0 0-10 0,7 0 11 0,-7 0-11 16,0 0 12-16,0 0-12 0,7 0 13 0,-7 0-13 15,0 0 14-15,0 0-14 0,0 0 14 0,0 0-14 16,0 0 15-16,0 0-15 0,8 0 15 0,-8 0-15 0,0 0 10 16,0 0-10-16,0 0 10 0,0 0-10 0,0 0 6 15,0 0-6-15,0 0 7 0,0 0-7 0,0 0 5 0,0 0-5 16,0 0 5-16,0 0-5 0,0 0 3 0,0 0-3 16,0 0 4-16,7 0-4 0,-7 0 3 0,0 0-3 15,0 0 3-15,0 0-3 0,0 0 3 0,0 0-3 16,0 0 4-16,0 0-4 0,0 0 4 0,0 0-4 15,0 0 4-15,0 0-4 0,0 0 4 0,0 0-4 0,8 0 5 16,-8 0-5-16,0 0 4 0,0 0-4 0,0 0 5 16,0 0-5-16,0 0 5 0,0 0-5 0,0 0 5 15,0 0-5-15,0 0 2 0,0 0-2 0,6 0 3 16,-6 0-3-16,0 0 0 0,0 0 0 0,0 0 1 16,0 0-1-16,0 0 0 0,0 0 0 0,0 0 0 15,0 0 0-15,0 0 0 0,0 0 0 0,0 0 0 16,0 0 0-16,0 0-1 0,0 0 1 0,0 0 0 15,0 0 0-15,0 0-1 0,0 0 1 0,0 0 0 16,0 0 0-16,0 0 0 0,0 0 0 0,0 0 0 16,0 0 0-16,0 0 0 0,0 0 0 0,0 0 0 15,0 0 0-15,0 0 1 0,0 0-1 0,0 0 1 0,0 0-1 16,0 0 2-16,0 0-2 0,0 0 3 0,0 0-3 16,0 0 5-16,0 0-5 0,0 0 5 0,0 0-5 15,0 0 6-15,0 0-6 0,0 0 6 0,0 0-6 16,0 0 6-16,0 0-6 0,0 0 7 0,0 0-7 15,0 0 4-15,0 0-4 0,0 0 5 0,0 0-5 16,0 0 3-16,0 0-3 0,0 0 3 0,0 0-3 16,0 0 1-16,0 0-1 0,0 0 1 0,0 0-1 0,0 0 0 15,0 0 0-15,0 0 0 0,0 0 0 0,0 0-1 16,0 0 1-16,0 0-1 0,0 0 1 0,0 0-2 0,0 0 2 16,0 0-2-16,0 0 2 0,0 0-5 0,0 0 5 15,0 0-5-15,-11 19 5 0,11-19-10 0,0 0 10 16,-28 25-9-16,-16-3 9 0,0 1-778 0</inkml:trace>
  <inkml:trace contextRef="#ctx0" brushRef="#br0" timeOffset="124568.86">9922 10385 203 0,'0'0'0'0,"0"0"0"0,0 0 0 16,0 0 4-16,0 0-4 0,0 0 4 0,0 0-4 15,0 0 14-15,0 0-14 0,0 0 15 0,0 0-15 16,0 0 34-16,0 0-34 0,0 0 34 0,0 0-34 16,0 0 28-16,0 0-28 0,0 0 28 0,0 0-28 15,0 0 22-15,0 0-22 0,0 0 23 0,0 0-23 0,0 0 17 16,0 0-17-16,0 0 18 0,0 0-18 16,0 0 16-16,0 0-16 0,0 0 17 0,0 0-17 0,0 0 15 15,0 0-15-15,0 0 16 0,0 0-16 0,0 0 18 16,0 0-18-16,0 0 18 0,0 0-18 0,0 0 19 15,0 0-19-15,0 0 20 0,0 0-20 0,0 0 21 0,0 0-21 16,0 0 21-16,0 0-21 0,0 0 20 0,0 0-20 16,0 0 20-16,0 0-20 0,0 0 17 0,0 0-17 15,0 0 17-15,0 0-17 0,0 0 12 0,0 0-12 16,0 0 13-16,0 0-13 0,0 0 9 0,0 0-9 0,0 0 10 16,0 0-10-16,0 0 8 0,0 0-8 0,0 0 9 15,0 0-9-15,0 0 6 0,0 0-6 0,0 0 7 16,0 0-7-16,0 0 6 0,0 0-6 0,21-3 7 15,-10 3-7-15,-11 0 8 0,0 0-8 0,17 0 8 16,6 0-8-16,-23 0 8 0,0 0-8 0,27 1 9 16,4 1-9-16,-31-2 10 0,0 0-10 0,32 2 10 15,-5 0-10-15,-27-2 11 0,0 0-11 0,28 1 12 16,4 3-12-16,-32-4 14 0,0 0-14 0,30 5 15 16,1 4-15-16,-31-9 15 0,0 0-15 0,25 10 16 15,0-8-16-15,-25-2 16 0,0 0-16 0,24 0 16 0,3 0-16 16,-27 0 12-16,0 0-12 0,26-2 13 0,1-5-13 15,-27 7 9-15,0 0-9 0,28-9 10 0,4 2-10 16,-32 7 7-16,0 0-7 0,28-1 7 0,5 1-7 16,-33 0 5-16,0 0-5 0,38-4 6 0,2 3-6 15,-40 1 4-15,0 0-4 0,35-4 5 0,2 1-5 16,-37 3 4-16,0 0-4 0,32 0 4 0,0-4-4 16,-32 4 4-16,0 0-4 0,32 0 4 0,-6 0-4 0,-26 0 3 15,0 0-3-15,27 4 4 0,4-4-4 0,-31 0 6 16,0 0-6-16,32 1 6 0,0 1-6 0,-32-2 10 15,0 0-10-15,32 0 10 0,-4-3-10 0,-28 3 10 0,0 0-10 16,28 0 11-16,6-4-11 0,-34 4 7 0,0 0-7 16,37 0 8-16,0 0-8 0,-37 0 10 0,0 0-10 15,38 0 10-15,-6 0-10 0,-32 0 11 0,0 0-11 16,32 4 11-16,0-4-11 0,-32 0 13 0,0 0-13 16,31 3 13-16,5 1-13 0,-36-4 12 0,0 0-12 0,33 1 12 15,-1-2-12-15,-32 1 11 0,0 0-11 0,35-2 11 16,1 4-11-16,-36-2 10 0,0 0-10 0,40 1 11 15,1-2-11-15,-41 1 8 0,0 0-8 0,46-2 8 16,-4 0-8-16,-42 2 5 0,0 0-5 0,42 0 6 16,-3 4-6-16,-39-4 4 0,0 0-4 0,39 1 4 15,-6-1-4-15,-33 0 6 0,0 0-6 0,34 0 7 16,6 4-7-16,-40-4 8 0,0 0-8 0,41 0 9 16,-2 0-9-16,-39 0 10 0,0 0-10 0,40 0 11 15,4-4-11-15,-44 4 7 0,0 0-7 0,45-1 8 16,2 1-8-16,-47 0 5 0,0 0-5 0,48 1 5 0,1 3-5 15,-49-4 3-15,0 0-3 0,46-4 3 0,5-1-3 16,-51 5 2-16,0 0-2 0,53-3 2 0,0-1-2 16,-53 4 2-16,0 0-2 0,55 0 2 0,-1 0-2 15,-54 0 2-15,0 0-2 0,50 0 2 0,-8 0-2 16,-42 0 3-16,0 0-3 0,44 0 3 0,-3 0-3 16,-41 0 6-16,0 0-6 0,44 0 6 0,2 0-6 15,-46 0 7-15,0 0-7 0,46 0 7 0,-1 0-7 0,-45 0 8 16,0 0-8-16,48 0 9 0,0 0-9 0,-48 0 9 15,0 0-9-15,47 0 9 0,-6 0-9 0,-41 0 9 16,0 0-9-16,42 4 9 0,2-4-9 0,-44 0 9 0,0 0-9 16,44 0 9-16,-3-4-9 0,-41 4 7 0,0 0-7 15,42-2 7-15,4 2-7 0,-46 0 6 0,0 0-6 16,44 2 6-16,-5-2-6 0,-39 0 5 0,0 0-5 16,39 0 5-16,0 0-5 0,-39 0 4 0,0 0-4 15,33 0 4-15,6 0-4 0,-39 0 4 0,0 0-4 16,41 0 4-16,1 0-4 0,-42 0 4 0,0 0-4 0,44 0 5 15,-3 0-5-15,-41 0 5 0,0 0-5 0,44-3 6 16,7 1-6-16,-51 2 6 0,0 0-6 0,53 0 6 16,-7 0-6-16,-46 0 6 0,0 0-6 0,42 0 6 15,0-2-6-15,-42 2 5 0,0 0-5 0,43-1 6 16,1-3-6-16,-44 4 6 0,0 0-6 0,40 0 6 16,3 0-6-16,-43 0 5 0,0 0-5 0,44 0 5 15,-2-2-5-15,-42 2 2 0,0 0-2 0,48-3 3 16,-4 1-3-16,-44 2 0 0,0 0 0 0,46-2 1 0,0 2-1 15,-46 0 0-15,0 0 0 0,40-5 0 0,2 2 0 16,-42 3 0-16,0 0 0 0,48-4 0 0,-6 1 0 16,-42 3 0-16,0 0 0 0,44-2 0 0,6 0 0 15,-50 2 0-15,0 0 0 0,42-1 0 0,-1-1 0 16,-41 2 0-16,0 0 0 0,39-2 0 0,-8 2 0 16,-31 0 0-16,0 0 0 0,27 0 1 0,-1 0-1 15,-26 0 0-15,0 0 0 0,25-3 1 0,1-1-1 0,-26 4 0 16,0 0 0-16,20-1 0 0,-3 1 0 0,-17 0 0 15,0 0 0-15,15 0 0 0,-5 0 0 0,-10 0 0 16,0 0 0-16,11 0 1 0,-11 0-1 16,0 0 1-16,0 0-1 0,9 0 1 0,-9 0-1 0,0 0 1 15,0 0-1-15,0 0 2 0,0 0-2 0,0 0 1 0,0 0-1 16,0 0 2-16,0 0-2 0,0 0 1 0,0 0-1 16,8 0 2-16,-8 0-2 0,0 0 2 0,0 0-2 15,0 0 2-15,0 0-2 0,0 0 4 0,0 0-4 0,0 0 4 16,0 0-4-16,0 0 3 0,0 0-3 0,0 0 4 15,0 0-4-15,0 0 3 0,0 0-3 0,0 0 4 16,0 0-4-16,0 0 4 0,0 0-4 0,0 0 4 16,0 0-4-16,0 0 3 0,0 0-3 0,0 0 4 15,0 0-4-15,0 0 3 0,0 0-3 0,0 0 3 16,0 0-3-16,0 0 2 0,0 0-2 0,-14 1 3 16,-42 6-3-16,5-3-1209 0</inkml:trace>
  <inkml:trace contextRef="#ctx0" brushRef="#br0" timeOffset="132019.07">13457 10378 203 0,'0'0'0'0,"0"0"0"16,0 0 0-16,0 0 2 0,0 0-2 0,0 0 3 15,0 0-3-15,0 0 25 0,0 0-25 0,19 4 25 16,8-1-25-16,-27-3 37 0,0 0-37 0,35 4 38 15,11-4-38-15,-46 0 38 0,0 0-38 0,44 0 39 0,7 0-39 16,-51 0 21-16,0 0-21 0,58 0 22 0,2 0-22 16,-60 0 25-16,0 0-25 0,64-2 26 0,-6-3-26 15,-58 5 26-15,0 0-26 0,58-7 27 0,4 3-27 16,-62 4 21-16,0 0-21 0,65-1 21 0,2-6-21 16,-67 7 35-16,0 0-35 0,67-9 35 0,-3 2-35 15,-64 7 34-15,0 0-34 0,58-5 35 0,-3 3-35 16,-55 2 37-16,0 0-37 0,51-3 38 0,5-4-38 0,-56 7 36 15,0 0-36-15,55-9 36 0,3-3-36 0,-58 12 28 16,0 0-28-16,55-7 29 0,-6 4-29 0,-49 3 29 0,0 0-29 16,46-2 30-16,-6-5-30 0,-40 7 25 0,0 0-25 15,41-5 25-15,-9-2-25 0,-32 7 19 0,0 0-19 16,32-5 20-16,-1-1-20 0,-31 6 16 0,0 0-16 16,30-5 16-16,-10 0-16 0,-20 5 13 0,0 0-13 0,14-5 14 15,0-4-14-15,-14 9 17 0,0 0-17 0,16-15 17 16,1-11-17-16,-17 26 21 0,0 0-21 0,20-30 22 15,-3-3-22-15,-17 33 28 0,0 0-28 0,18-36 29 16,-9-11-29-16,-9 47 33 0,0 0-33 0,7-48 33 16,0-2-33-16,-7 50 33 0,0 0-33 0,4-52 34 15,1 8-34-15,-5 44 30 0,0 0-30 0,0-38 31 16,-4 2-31-16,4 36 28 0,0 0-28 0,-5-31 29 16,-13 1-29-16,18 30 26 0,0 0-26 0,-17-31 27 15,3-5-27-15,14 36 23 0,0 0-23 0,-14-33 23 16,-4 2-23-16,18 31 16 0,0 0-16 0,-18-29 17 15,-3-1-17-15,21 30 12 0,0 0-12 0,-19-28 12 0,5 8-12 16,14 20 8-16,0 0-8 0,-15-16 9 0,0-3-9 16,15 19 5-16,0 0-5 0,-20-17 6 0,-1-2-6 15,21 19 2-15,0 0-2 0,-19-18 3 0,1 6-3 16,18 12 1-16,0 0-1 0,-14-12 2 0,-4-5-2 16,18 17 1-16,0 0-1 0,-19-16 1 0,-6 1-1 15,25 15 0-15,0 0 0 0,-25-12 1 0,8-1-1 0,17 13 0 16,0 0 0-16,-18-8 1 0,1-4-1 0,17 12 0 15,0 0 0-15,-22-11 1 0,-2-1-1 0,24 12 0 16,0 0 0-16,-27-14 1 0,6 4-1 0,21 10 0 0,0 0 0 16,-25-9 1-16,-13-3-1 0,38 12 0 0,0 0 0 15,-34-12 1-15,4 7-1 0,30 5 0 0,0 0 0 16,-28-7 1-16,-13 2-1 0,41 5 0 0,0 0 0 16,-37-4 0-16,-3 1 0 0,40 3 0 0,0 0 0 15,-39-2 0-15,5-1 0 0,34 3 0 0,0 0 0 0,-38 0 0 16,-5-4 0-16,43 4-1 0,0 0 1 0,-39 0 0 15,11 0 0-15,28 0-3 0,0 0 3 0,-32 4-3 16,-12-1 3-16,44-3-6 0,0 0 6 0,-37 5-5 16,9-8 5-16,28 3-6 0,0 0 6 0,-26 0-6 15,-10 7 6-15,36-7-6 0,0 0 6 0,-33 2-5 16,12-4 5-16,21 2-5 0,0 0 5 0,-22 0-4 16,-2 0 4-16,24 0-3 0,0 0 3 0,-34 0-2 15,-5 0 2-15,39 0-2 0,0 0 2 0,-35 0-1 16,5 2 1-16,30-2-1 0,0 0 1 0,-32 3 0 15,-10 4 0-15,42-7 0 0,0 0 0 0,-40 5 0 0,-1-1 0 16,41-4 0-16,0 0 0 0,-39 0 0 0,-3 5 0 16,42-5 0-16,0 0 0 0,-46 7 0 0,-2-2 0 15,48-5 0-15,0 0 0 0,-42 7 0 0,1-2 0 16,41-5-1-16,0 0 1 0,-40 7 0 0,5-4 0 16,35-3-1-16,0 0 1 0,-37 6-1 0,-8 0 1 15,45-6-3-15,0 0 3 0,-42 2-3 0,7-2 3 16,35 0-4-16,0 0 4 0,-37 2-4 0,2 3 4 0,35-5-5 15,0 0 5-15,-41 0-5 0,0 0 5 0,41 0-5 16,0 0 5-16,-37 4-4 0,16 4 4 0,21-8-4 16,0 0 4-16,-14 5-4 0,0-1 4 0,14-4-3 0,0 0 3 15,-18 3-3-15,1 4 3 0,17-7-2 0,0 0 2 16,-20 5-2-16,11-1 2 0,9-4-2 0,0 0 2 16,-8 0-2-16,-1 3 2 0,9-3-3 0,0 0 3 15,-9 2-3-15,9-2 3 0,0 0-4 0,0 0 4 0,-12 0-3 16,12 0 3-16,0 0-4 0,0 0 4 0,-11 4-3 15,4-1 3-15,7-3-3 0,0 0 3 0,-7 0-3 16,0 2 3-16,7-2-3 0,0 0 3 0,-9 2-2 16,-2-1 2-16,11-1-2 0,0 0 2 0,-14 4-1 15,2-4 1-15,12 0-2 0,0 0 2 0,-12 0-2 16,1 0 2-16,11 0-1 0,0 0 1 0,-14 0-1 16,-4 0 1-16,18 0-1 0,0 0 1 0,-17 0-1 15,-6 0 1-15,23 0-2 0,0 0 2 0,-23 0-2 16,5 0 2-16,18 0-2 0,0 0 2 0,-23 0-2 15,-8 3 2-15,31-3-1 0,0 0 1 0,-27 0-1 16,4-3 1-16,23 3 0 0,0 0 0 0,-23-4 0 0,-9 4 0 16,32 0 0-16,0 0 0 0,-30 4 0 0,11-8 0 15,19 4 0-15,0 0 0 0,-23-5 1 0,2 2-1 16,21 3 0-16,0 0 0 0,-23-4 0 0,-3 2 0 16,26 2 0-16,0 0 0 0,-29 0 0 0,3 0 0 15,26 0 0-15,0 0 0 0,-28 2 0 0,5 2 0 16,23-4 0-16,0 0 0 0,-21 3 0 0,-2 1 0 15,23-4-1-15,0 0 1 0,-27 8 0 0,-8 1 0 0,35-9 0 16,0 0 0-16,-32 8 0 0,7 1 0 0,25-9 0 16,0 0 0-16,-21 11 0 0,-2 1 0 0,23-12 0 15,0 0 0-15,-23 17 1 0,1 2-1 0,22-19 0 0,0 0 0 16,-18 24 0-16,4-3 0 0,14-21-2 16,0 0 2-16,-13 24-1 0,-1 16 1 0,14-40-4 0,0 0 4 15,-14 42-3-15,11-1 3 0,3-41-6 0,0 0 6 16,-4 40-5-16,8 3 5 0,-4-43-7 0,0 0 7 15,3 42-6-15,6 3 6 0,-9-45-8 0,0 0 8 0,11 46-8 16,1-1 8-16,-12-45-10 0,0 0 10 0,9 44-10 16,5 6 10-16,-14-50-10 0,0 0 10 0,14 48-10 15,0-1 10-15,-14-47-10 0,0 0 10 0,21 45-9 16,2-7 9-16,-23-38-8 0,0 0 8 0,32 40-8 16,9-4 8-16,-41-36-9 0,0 0 9 0,44 38-9 15,-4 7 9-15,-40-45-11 0,0 0 11 0,39 52-10 16,0 11 10-16,-39-63-12 0,0 0 12 0,35 65-11 15,2-4 11-15,-37-61-12 0,0 0 12 0,37 50-11 16,2-12 11-16,-39-38-11 0,0 0 11 0,42 31-11 16,8-13 11-16,-50-18-9 0,0 0 9 0,54 12-8 0,5-5 8 15,-59-7-10-15,0 0 10 0,60 0-9 0,3-4 9 16,-63 4-8-16,0 0 8 0,65-5-8 0,-1-2 8 16,-64 7-11-16,0 0 11 0,60-5-10 0,3 1 10 15,-63 4-8-15,0 0 8 0,66-3-7 0,-5-1 7 16,-61 4-6-16,0 0 6 0,62-5-6 0,0-5 6 15,-62 10-4-15,0 0 4 0,65-11-4 0,4 3 4 0,-69 8-5 16,0 0 5-16,74-7-5 0,-5-14 5 0,-69 21-3 16,0 0 3-16,67-19-2 0,2 2 2 0,-69 17-2 15,0 0 2-15,67-14-2 0,-13 2 2 0,-54 12-3 0,0 0 3 16,58-11-2-16,1 1 2 0,-59 10-1 0,0 0 1 16,58-10 0-16,5-1 0 0,-63 11 0 0,0 0 0 15,59-8 0-15,4-4 0 0,-63 12 0 0,0 0 0 16,64-9 1-16,-6 5-1 0,-58 4 1 0,0 0-1 15,60-5 1-15,0 4-1 0,-60 1 1 0,0 0-1 0,58-2 2 16,-5 0-2-16,-53 2 1 0,0 0-1 0,55-2 2 16,-6 2-2-16,-49 0 2 0,0 0-2 0,55-5 2 15,3 0-2-15,-58 5 2 0,0 0-2 0,58-10 2 16,0-4-2-16,-58 14 1 0,0 0-1 0,60-14 1 16,-7 2-1-16,-53 12 1 0,0 0-1 0,55-12 1 15,-6 1-1-15,-49 11 1 0,0 0-1 0,46-14 2 16,-4-1-2-16,-42 15 2 0,0 0-2 0,36-14 2 15,-10 2-2-15,-26 12 2 0,0 0-2 0,23-12 3 16,0-4-3-16,-23 16 3 0,0 0-3 0,21-21 4 16,-1-6-4-16,-20 27 4 0,0 0-4 0,14-35 4 0,-6-5-4 15,-8 40 5-15,0 0-5 0,6-43 5 0,-4-7-5 16,-2 50 7-16,0 0-7 0,-2-50 7 0,0 3-7 16,2 47 8-16,0 0-8 0,-7-42 9 0,0 6-9 15,7 36 10-15,0 0-10 0,-18-36 11 0,-8 1-11 16,26 35 9-16,0 0-9 0,-36-34 9 0,-6-1-9 15,42 35 7-15,0 0-7 0,-55-35 8 0,-3 4-8 16,58 31 0-16,0 0 0 0,-69-31 1 0,-10 2-1 0,1-6-950 16</inkml:trace>
  <inkml:trace contextRef="#ctx0" brushRef="#br0" timeOffset="140152.73">15538 9620 460 0,'0'0'0'0,"0"0"0"0,0 0 0 16,0 0 30-16,0 0-30 0,0 0 31 0,0 0-31 16,0 0 70-16,0 0-70 0,0 0 71 0,0 0-71 15,0 0 58-15,0 0-58 0,23-2 58 0,18 2-58 0,-41 0 31 16,0 0-31-16,49 0 31 0,0 0-31 0,-49 0 24 16,0 0-24-16,46 0 24 0,-2 0-24 0,-44 0 15 15,0 0-15-15,46 2 16 0,-5-2-16 0,-41 0 9 0,0 0-9 16,33-2 10-16,-10-1-10 0,-23 3 7 0,0 0-7 15,21-2 7-15,-3 4-7 0,-18-2 9 0,0 0-9 16,14 3 10-16,-3-1-10 0,-11-2 12 0,0 0-12 16,9-2 13-16,6 2-13 0,1-3-687 0</inkml:trace>
  <inkml:trace contextRef="#ctx0" brushRef="#br0" timeOffset="140492.73">15750 9674 191 0,'0'0'0'0,"2"8"0"0,1 13 0 15,-3-21 22-15,0 0-22 0,0 31 23 0,-7 7-23 16,7-38 52-16,0 0-52 0,-5 40 52 0,1-3-52 16,4-37 29-16,0 0-29 0,-2 36 30 0,-1 0-30 15,3-36 26-15,0 0-26 0,-4 37 26 0,-1-10-26 16,5-27 21-16,0 0-21 0,-2 25 21 0,-3-5-21 16,5-20 20-16,0 0-20 0,-2 14 21 0,2 0-21 0,0-14 24 15,0 0-24-15,0 10 24 0,-2-3-24 0,2-7 24 16,0 0-24-16,0 0 24 0,-7 11-24 0,7-11 18 15,0 0-18-15,0 0 18 0,0 0-18 0,0 0-440 0</inkml:trace>
  <inkml:trace contextRef="#ctx0" brushRef="#br0" timeOffset="143851.67">10585 10207 628 0,'0'0'0'0,"0"0"0"0,0 0 0 0,0 0 2 16,0 0-2-16,0 0 3 0,0 0-3 0,0 0 9 15,0 0-9-15,0 0 9 0,0 0-9 0,0 0 19 16,0 0-19-16,0 0 19 0,0 0-19 0,0 0 19 0,0 0-19 16,0 0 19-16,0 0-19 0,0 0 16 0,0 0-16 15,0 0 17-15,0 0-17 0,0 0 13 0,0 0-13 16,-9 24 13-16,11 5-13 0,-2-29 13 0,0 0-13 0,2 33 13 16,-2 2-13-16,0-35 11 0,0 0-11 15,-2 33 12-15,0 0-12 0,2-33 12 0,0 0-12 0,-5 29 13 16,5-6-13-16,0-23 15 0,0 0-15 0,0 14 15 15,0-6-15-15,0-8 22 0,0 0-22 0,0 0 22 16,0 11-22-16,0-11 26 0,0 0-26 0,0 0 26 16,0 0-26-16,0 0 26 0,0 0-26 0,0 0 27 15,0 0-27-15,0 0 34 0,0 0-34 0,0 0 34 16,0 0-34-16,0 0 37 0,0 0-37 0,0 0 37 16,5 5-37-16,-5-5 35 0,0 0-35 0,9 3 36 15,19 2-36-15,-28-5 31 0,0 0-31 0,44 7 32 16,8-2-32-16,-52-5 29 0,0 0-29 0,54 2 29 15,8-4-29-15,-62 2 29 0,0 0-29 0,63-1 30 16,10-4-30-16,-73 5 25 0,0 0-25 0,77-2 25 0,12 0-25 16,-89 2 24-16,0 0-24 0,90-3 24 0,1-1-24 15,-91 4 21-15,0 0-21 0,96-3 22 0,2-1-22 16,-98 4 20-16,0 0-20 0,94-1 20 0,1 1-20 16,-95 0 16-16,0 0-16 0,92 0 17 0,12 0-17 15,-104 0 16-15,0 0-16 0,107 0 16 0,-6 0-16 0,-101 0 15 16,0 0-15-16,108-4 16 0,8-1-16 0,-116 5 13 15,0 0-13-15,116-7 14 0,3-2-14 0,-119 9 12 16,0 0-12-16,112-10 13 0,1 0-13 0,-113 10 9 16,0 0-9-16,113-9 10 0,0-1-10 0,-113 10 10 0,0 0-10 15,108-9 10-15,-2 4-10 0,-106 5 8 0,0 0-8 16,102-6 9-16,-10 5-9 0,-92 1 6 0,0 0-6 16,93-5 7-16,-1 3-7 0,-92 2 5 0,0 0-5 15,90-2 6-15,-4 2-6 0,-86 0 6 0,0 0-6 0,85 0 7 16,-8-2-7-16,-77 2 7 0,0 0-7 0,76-1 7 15,-3-3-7-15,-73 4 6 0,0 0-6 0,68 0 6 16,3 4-6-16,-71-4 6 0,0 0-6 0,69 1 7 16,-9-1-7-16,-60 0 6 0,0 0-6 0,58 2 7 15,-5 2-7-15,-53-4 5 0,0 0-5 0,55 1 6 16,3-1-6-16,-58 0 7 0,0 0-7 0,63 0 7 16,-8 4-7-16,-55-4 7 0,0 0-7 0,55 0 8 15,-2 0-8-15,-53 0 6 0,0 0-6 0,49 0 6 16,-3 0-6-16,-46 0 6 0,0 0-6 0,40-4 7 15,-10 1-7-15,-30 3 5 0,0 0-5 0,29-2 6 0,-10 2-6 16,-19 0 5-16,0 0-5 0,21-2 6 0,-5-3-6 16,-16 5 5-16,0 0-5 0,18-7 5 0,-1-1-5 15,-17 8 4-15,0 0-4 0,21-13 4 0,2-4-4 16,-23 17 7-16,0 0-7 0,20-19 7 0,-4 2-7 16,-16 17 10-16,0 0-10 0,14-23 10 0,-4-1-10 15,-10 24 12-15,0 0-12 0,13-26 13 0,-4-5-13 0,-9 31 14 16,0 0-14-16,8-26 14 0,-4 12-14 0,-4 14 13 15,0 0-13-15,5-10 13 0,0-2-13 0,-5 12 11 16,0 0-11-16,4-16 12 0,-4 4-12 0,0 12 12 0,0 0-12 16,0-10 13-16,0 1-13 0,0 9 11 0,0 0-11 15,0 0 12-15,0-9-12 0,0 9 9 0,0 0-9 16,0 0 9-16,0 0-9 0,0 0 6 0,0 0-6 16,0 0 6-16,0 0-6 0,0 0 2 0,0 0-2 15,0 0 3-15,-14 19-3 0,14-19 0 0,0 0 0 0,-12 23 0 16,-1-1 0-16,13-22-1 0,0 0 1 0,-10 21-1 15,1 2 1-15,9-23-5 0,0 0 5 0,-14 22-5 16,-4-1 5-16,18-21-9 0,0 0 9 0,-21 22-8 16,3-4 8-16,18-18-11 0,0 0 11 0,-19 15-11 15,-4 1 11-15,23-16-13 0,0 0 13 0,-32 14-13 16,-8-2 13-16,40-12-11 0,0 0 11 0,-46 14-10 16,5-1 10-16,41-13-9 0,0 0 9 0,-44 13-8 15,-7-6 8-15,51-7-7 0,0 0 7 0,-58 1-6 16,-9-1 6-16,67 0-4 0,0 0 4 0,-76 0-4 15,-5 0 4-15,81 0-3 0,0 0 3 0,-87 0-3 0,-8-1 3 16,95 1-2-16,0 0 2 0,-101-9-1 0,4 2 1 16,97 7-1-16,0 0 1 0,-100-7-1 0,-11-2 1 15,111 9-1-15,0 0 1 0,-113-5 0 0,-2 2 0 16,115 3 0-16,0 0 0 0,-111-2 0 0,-2-1 0 16,113 3 0-16,0 0 0 0,-114-2 0 0,1 7 0 15,113-5-1-15,0 0 1 0,-118 7 0 0,1 0 0 16,117-7-1-16,0 0 1 0,-118 8 0 0,3 1 0 0,115-9-1 15,0 0 1-15,-114 7-1 0,-3-3 1 0,117-4-1 16,0 0 1-16,-113 1-1 0,7 4 1 0,106-5-1 16,0 0 1-16,-102 6-1 0,-2-3 1 0,104-3-1 15,0 0 1-15,-104 4 0 0,9 1 0 0,95-5-1 0,0 0 1 16,-90 5 0-16,3 5 0 0,87-10-1 0,0 0 1 16,-88 11 0-16,2-1 0 0,86-10 0 0,0 0 0 15,-83 4 0-15,2-3 0 0,81-1 0 0,0 0 0 16,-80 2 0-16,3 0 0 0,77-2 0 0,0 0 0 15,-73 3 0-15,5-6 0 0,68 3 0 0,0 0 0 0,-64-2 0 16,1 0 0-16,63 2 0 0,0 0 0 0,-57-3 0 16,6-2 0-16,51 5 0 0,0 0 0 0,-46-9 1 15,7-3-1-15,39 12 0 0,0 0 0 0,-37-16 1 16,-7 1-1-16,44 15 0 0,0 0 0 0,-42-18 1 16,-2 3-1-16,44 15 0 0,0 0 0 0,-44-12 1 15,7 3-1-15,37 9 1 0,0 0-1 0,-37-12 1 16,7 5-1-16,30 7 1 0,0 0-1 0,-29-5 1 15,3-2-1-15,26 7 0 0,0 0 0 0,-27-9 1 16,5 1-1-16,22 8 0 0,0 0 0 0,-20-11 1 0,2 4-1 16,18 7 0-16,0 0 0 0,-14-7 1 0,6-1-1 15,8 8 1-15,0 0-1 0,-9-9 1 0,9 9-1 16,0 0 1-16,0 0-1 0,-7-7 2 0,7 7-2 16,0 0 3-16,0 0-3 0,-7-5 3 0,7 5-3 15,0 0 3-15,0 0-3 0,-4-7 3 0,4 7-3 16,0 0 2-16,0 0-2 0,0 0 2 0,0 0-2 15,0 0 1-15,0 0-1 0,0 0 2 0,5 5-2 0,-5-5 1 16,0 0-1-16,16 19 1 0,4 2-1 0,-20-21 0 16,0 0 0-16,23 28 0 0,3 1 0 0,-26-29-2 15,0 0 2-15,27 31-1 0,-5 0 1 0,-22-31-6 0,0 0 6 16,23 30-5-16,9-6 5 0,-32-24-13 0,0 0 13 16,32 21-12-16,5-4 12 0,-37-17-15 0,0 0 15 15,39 12-15-15,3-5 15 0,-42-7-13 0,0 0 13 16,46 4-12-16,2-4 12 0,-48 0-10 0,0 0 10 15,51 0-9-15,2-7 9 0,-53 7-6 0,0 0 6 0,51-5-6 16,11-6 6-16,-62 11-4 0,0 0 4 0,59-8-3 16,9 2 3-16,-68 6-2 0,0 0 2 0,67-7-2 15,1 4 2-15,-68 3-2 0,0 0 2 0,67-2-1 16,-3-1 1-16,-64 3-1 0,0 0 1 0,67-7 0 16,-2-7 0-16,-65 14-1 0,0 0 1 0,67-12 0 15,4 5 0-15,-71 7 0 0,0 0 0 0,69-5 0 16,1-2 0-16,-70 7 0 0,0 0 0 0,72-5 0 15,8-2 0-15,-80 7 0 0,0 0 0 0,81-5 0 16,-2-4 0-16,-79 9 0 0,0 0 0 0,78-4 0 16,3-3 0-16,-81 7 0 0,0 0 0 0,81-5 0 0,9 0 0 15,-90 5 0-15,0 0 0 0,90-5 0 0,-2 3 0 16,-88 2 0-16,0 0 0 0,90 0 0 0,0 0 0 16,-90 0 0-16,0 0 0 0,87 0 1 0,1 0-1 15,-88 0 0-15,0 0 0 0,81 0 1 0,0 0-1 16,-81 0 1-16,0 0-1 0,81 0 1 0,6 2-1 15,-87-2 1-15,0 0-1 0,90 3 1 0,-4 4-1 0,-86-7 1 16,0 0-1-16,87 4 1 0,-1-3-1 0,-86-1 0 16,0 0 0-16,81 2 1 0,0 3-1 0,-81-5 0 15,0 0 0-15,76 2 1 0,-9 2-1 0,-67-4 0 0,0 0 0 16,67 3 1-16,2 1-1 0,-69-4 0 0,0 0 0 16,67 3 1-16,2 0-1 0,-69-3 0 0,0 0 0 15,72 2 1-15,0 2-1 0,-72-4 0 0,0 0 0 16,67 3 1-16,-7 1-1 0,-60-4 0 0,0 0 0 15,59 1 1-15,-5-2-1 0,-54 1 0 0,0 0 0 0,53-4 1 16,-7 1-1-16,-46 3 1 0,0 0-1 0,42-4 2 16,1 2-2-16,-43 2 2 0,0 0-2 0,37-3 2 15,-6 0-2-15,-31 3 4 0,0 0-4 0,29-11 4 16,4 1-4-16,-33 10 4 0,0 0-4 0,37-11 4 16,-5 6-4-16,-32 5 4 0,0 0-4 0,28-8 4 15,-10 1-4-15,-18 7 3 0,0 0-3 0,12-9 4 16,-6-3-4-16,-6 12 4 0,0 0-4 0,8-16 5 15,-2-5-5-15,-6 21 5 0,0 0-5 0,5-22 6 16,-2-1-6-16,-3 23 7 0,0 0-7 0,0-25 7 16,-1-8-7-16,1 33 7 0,0 0-7 0,-4-28 8 0,1 9-8 15,3 19 8-15,0 0-8 0,-4-17 8 0,2 3-8 16,2 14 4-16,0 0-4 0,0-16 5 0,0-3-5 16,0 19 2-16,0 0-2 0,9-29 3 0,7-20-3 15,2 1-1515-15</inkml:trace>
  <inkml:trace contextRef="#ctx0" brushRef="#br0" timeOffset="144885.99">15667 9688 651 0,'0'0'0'0,"0"0"0"16,0 0 0-16,0 0 15 0,0 0-15 0,-2-9 16 16,-1 0-16-16,3 9 21 0,0 0-21 0,-2-7 21 15,0 1-21-15,2 6 28 0,0 0-28 0,-2-7 28 0,2 7-28 16,0 0 20-16,0 0-20 0,-12-7 20 0,-11 3-20 16,23 4 15-16,0 0-15 0,-23-2 16 0,5 1-16 15,18 1 10-15,0 0-10 0,-17 1 10 0,-3 6-10 16,20-7 5-16,0 0-5 0,-17 7 5 0,8 0-5 15,9-7 2-15,0 0-2 0,-5 4 3 0,5-4-3 16,0 0 0-16,0 0 0 0,-13 1 1 0,13-1-1 0,0 0 1 16,0 0-1-16,-9 6 1 0,9-6-1 0,0 0 2 15,0 0-2-15,0 0 3 0,0 0-3 0,0 0 7 16,0 0-7-16,9 1 7 0,30-1-7 0,-39 0 13 0,0 0-13 16,55-1 14-16,12-6-14 0,-67 7 29 15,0 0-29-15,77-7 29 0,-2 0-29 0,-75 7 42 0,0 0-42 16,79-2 42-16,-7 2-42 0,-72 0 40 0,0 0-40 15,64 2 41-15,-4 5-41 0,-60-7 41 0,0 0-41 16,56 8 41-16,-10-1-41 0,-46-7 34 0,0 0-34 0,33 9 35 16,-11-4-35-16,-22-5 27 0,0 0-27 0,12 7 28 15,-12-7-28-15,0 0 23 0,0 0-23 0,9 4 24 16,-9-4-24-16,0 0 18 0,0 0-18 0,0 0 18 16,0 0-18-16,0 0 15 0,0 0-15 0,-32 3 15 15,-21-3-15-15,53 0 11 0,0 0-11 0,-67 0 11 16,-10-3-11-16,77 3 10 0,0 0-10 0,-82-4 10 15,-4 4-10-15,86 0 7 0,0 0-7 0,-94-3 8 16,3-1-8-16,91 4 9 0,0 0-9 0,-96-3 9 16,7 3-9-16,89 0 8 0,0 0-8 0,-82 3 9 15,3 4-9-15,79-7 8 0,0 0-8 0,-65 5 9 0,19-6-9 16,46 1 8-16,0 0-8 0,-30-2 9 0,12 2-9 16,18 0 8-16,0 0-8 0,-10 2 9 0,10-2-9 15,0 0 7-15,0 0-7 0,-7 0 7 0,7 0-7 16,0 0 6-16,0 0-6 0,7 1 6 0,17 3-6 15,-24-4 4-15,0 0-4 0,39 3 5 0,16 1-5 16,-55-4 6-16,0 0-6 0,63 1 6 0,13-2-6 0,-76 1 9 16,0 0-9-16,81-2 9 0,11 2-9 0,-92 0 11 15,0 0-11-15,95 0 11 0,1-2-11 0,-96 2 13 16,0 0-13-16,95-7 13 0,-2 4-13 0,-93 3 12 16,0 0-12-16,85-2 13 0,-13 2-13 0,-72 0 13 0,0 0-13 15,59 0 13-15,-14 0-13 0,-45 0 12 0,0 0-12 16,34 2 12-16,-13 0-12 0,-21-2 11 0,0 0-11 15,11 0 11-15,-11 0-11 0,0 0 10 0,0 0-10 16,7 0 10-16,-7 0-10 0,0 0 9 0,0 0-9 0,0 0 10 16,0 0-10-16,0 0 9 0,0 0-9 15,-18 0 10-15,-17-2-10 0,35 2 7 0,0 0-7 0,-46-2 8 16,0-3-8-16,46 5 6 0,0 0-6 0,-41-4 6 16,10 1-6-16,31 3 3 0,0 0-3 0,-37 0 3 15,-4-3-3-15,41 3 1 0,0 0-1 0,-39-2 1 16,4-2-1-16,35 4-1 0,0 0 1 0,-30-1 0 15,4-1 0-15,26 2-6 0,0 0 6 0,-25-4-5 16,0-1 5-16,1 2-1374 0</inkml:trace>
  <inkml:trace contextRef="#ctx0" brushRef="#br0" timeOffset="146952.65">15674 9946 1054 0,'0'0'0'0,"0"0"0"0,0 0 0 0,0 0 15 0,0 0-15 16,2-9 15-16,-2 9-15 0,0 0 28 0,0 0-28 16,9-16 29-16,3-8-29 0,-12 24 34 0,0 0-34 0,14-24 35 15,-2 3-35-15,-12 21 20 0,0 0-20 0,14-21 21 16,-1-10-21-16,-13 31 20 0,0 0-20 0,14-36 20 16,-4-9-20-16,-10 45 18 0,0 0-18 0,9-37 19 15,-5 18-19-15,-4 19 18 0,0 0-18 0,2-8 18 16,1-1-18-16,-3 9 28 0,0 0-28 0,0 0 29 15,4-7-29-15,-4 7 31 0,0 0-31 0,0 0 31 16,0 0-31-16,0 0 27 0,0 0-27 0,0 0 27 16,0 0-27-16,0 0 24 0,0 0-24 0,0 12 24 15,-4 25-24-15,4-37 13 0,0 0-13 0,-5 48 13 16,-9 9-13-16,14-57 6 0,0 0-6 0,-9 59 6 16,0-2-6-16,9-57 2 0,0 0-2 0,-12 61 3 0,1-4-3 15,11-57 1-15,0 0-1 0,-9 57 2 0,0-7-2 16,9-50 0-16,0 0 0 0,-8 38 1 0,-1-10-1 15,9-28 0-15,0 0 0 0,-9 24 1 0,4 0-1 16,5-24 1-16,0 0-1 0,0 19 2 0,0-10-2 16,0-9 3-16,0 0-3 0,0 0 3 0,0 9-3 15,0-9 4-15,0 0-4 0,0 0 4 0,0 0-4 0,0 0 6 16,0 0-6-16,0 0 6 0,0 0-6 0,0 0 8 16,0 0-8-16,0 0 8 0,0 0-8 0,0 0 13 15,0 0-13-15,0 0 14 0,0 0-14 0,0 0 21 0,0 0-21 16,0-12 22-16,5-23-22 0,-5 35 29 0,0 0-29 15,9-45 29-15,1-7-29 0,-10 52 34 0,0 0-34 16,9-50 34-16,-2-7-34 0,-7 57 37 0,0 0-37 16,7-52 38-16,2 10-38 0,-9 42 33 0,0 0-33 15,7-31 33-15,-7 7-33 0,0 24 29 0,0 0-29 0,0-17 30 16,0 6-30-16,0 11 22 0,0 0-22 0,0 0 23 16,2-8-23-16,-2 8 18 0,0 0-18 0,0 0 18 15,0 0-18-15,0 0 11 0,0 0-11 0,0 0 11 16,0 0-11-16,0 0 8 0,0 0-8 0,0 0 8 15,-7 24-8-15,7-24 3 0,0 0-3 0,-9 36 3 16,0 16-3-16,9-52 0 0,0 0 0 0,-14 59 0 16,-3 3 0-16,17-62-1 0,0 0 1 0,-18 59 0 15,2-7 0-15,16-52-3 0,0 0 3 0,-14 43-3 16,3-15 3-16,11-28-6 0,0 0 6 0,-7 21-6 16,2-4 6-16,5-17-7 0,0 0 7 0,-4 12-7 0,3-3 7 15,1-9-7-15,0 0 7 0,0 0-6 0,0 10 6 16,0-10-6-16,0 0 6 0,0 0-5 0,0 0 5 15,0 0-4-15,0 0 4 0,0 0-3 0,0 0 3 16,0 0-2-16,0 0 2 0,9-24-1 0,10-28 1 16,-19 52 0-16,0 0 0 0,25-69 0 0,3-19 0 15,-28 88 3-15,0 0-3 0,26-89 4 0,-1 15-4 16,-25 74 8-16,0 0-8 0,26-62 9 0,-4 8-9 0,-22 54 10 16,0 0-10-16,16-38 11 0,-6 19-11 0,-10 19 11 15,0 0-11-15,7-11 11 0,-7 11-11 0,0 0 8 16,0 0-8-16,0 0 9 0,0 0-9 0,0 0 7 0,0 0-7 15,0 0 7-15,-2 7-7 0,2-7 4 0,0 0-4 16,2 16 5-16,0 15-5 0,-2-31 1 0,0 0-1 16,2 38 1-16,1 2-1 0,-3-40 0 0,0 0 0 15,0 38 0-15,0 14 0 0,0-52-1 0,0 0 1 0,0 55-1 16,0-6 1-16,0-49-3 0,0 0 3 0,2 48-3 16,1-5 3-16,-3-43-6 0,0 0 6 0,0 42-5 15,0-13 5-15,0-29-7 0,0 0 7 0,0 28-6 16,0 0 6-16,0-28-7 0,0 0 7 0,0 17-7 15,0-6 7-15,0-11-8 0,0 0 8 0,0 8-7 16,0-8 7-16,0 0-5 0,0 0 5 0,0 5-5 16,0-5 5-16,0 0-3 0,0 0 3 0,0 0-3 15,0 0 3-15,0 0-1 0,0 0 1 0,0 0-1 16,2-5 1-16,-2 5 0 0,0 0 0 0,4-19 0 16,3-15 0-16,-7 34 1 0,0 0-1 0,9-44 1 0,-1-4-1 15,-8 48 3-15,0 0-3 0,8-56 4 0,-3-4-4 16,-5 60 6-16,0 0-6 0,7-59 7 0,-4 4-7 15,-3 55 10-15,0 0-10 0,6-49 11 0,-3 13-11 16,-3 36 12-16,0 0-12 0,2-36 13 0,2 8-13 16,-4 28 10-16,0 0-10 0,0-19 11 0,0 10-11 15,0 9 8-15,0 0-8 0,0 0 9 0,-6-5-9 0,6 5 5 16,0 0-5-16,0 0 6 0,0 0-6 16,0 0 2-16,0 0-2 0,0 0 3 0,-12 16-3 0,12-16 0 15,0 0 0-15,-20 32 1 0,-1 10-1 0,21-42-1 16,0 0 1-16,-26 50 0 0,1 11 0 0,25-61-7 15,0 0 7-15,-21 65-6 0,-2-4 6 0,23-61-13 0,0 0 13 16,-21 54-12-16,3-11 12 0,18-43-20 0,0 0 20 16,-14 31-19-16,4-10 19 0,10-21-16 0,0 0 16 15,-7 14-15-15,5-6 15 0,2-8-14 16,0 0 14-16,0 0-13 0,-6 11 13 0,6-11-9 0,0 0 9 16,0 0-9-16,0 0 9 0,0 0-6 0,0 0 6 15,-3 7-5-15,3-7 5 0,0 0-3 0,0 0 3 0,0 0-3 16,9-26 3-16,-9 26-1 0,0 0 1 0,14-40-1 15,5-19 1-15,-19 59 0 0,0 0 0 0,23-67 0 16,2-13 0-16,-25 80 0 0,0 0 0 0,26-74 1 16,-3 9-1-16,-23 65 2 0,0 0-2 0,18-50 2 15,-8 21-2-15,-10 29 3 0,0 0-3 0,4-17 3 16,1 8-3-16,-5 9 2 0,0 0-2 0,0 0 3 16,0 0-3-16,0 0 2 0,0 0-2 0,0 0 2 15,-3 29-2-15,3-29 0 0,0 0 0 0,-11 37 1 0,-6 11-1 16,17-48 0-16,0 0 0 0,-20 56 0 0,1 4 0 15,19-60-1-15,0 0 1 0,-14 57-1 0,3-8 1 16,11-49-5-16,0 0 5 0,-9 34-5 0,2-11 5 16,7-23-10-16,0 0 10 0,-7 19-9 0,4-7 9 15,3-12-11-15,0 0 11 0,-4 12-11 0,2-5 11 16,2-7-10-16,0 0 10 0,0 0-9 0,0 0 9 0,0 0-8 16,0 0 8-16,0 0-7 0,0 0 7 15,0 0-6-15,0 0 6 0,0 0-6 0,0 0 6 0,0 0-2 16,0 0 2-16,0 0-2 0,11-31 2 0,-11 31-1 15,0 0 1-15,12-47 0 0,6-12 0 0,-18 59 0 16,0 0 0-16,14-60 0 0,0 8 0 0,-14 52 1 0,0 0-1 16,12-42 1-16,-6 23-1 0,-6 19 3 0,0 0-3 15,5-10 3-15,-5 10-3 0,0 0 5 0,0 0-5 16,0 0 6-16,0 0-6 0,0 0 5 0,0 0-5 16,-11 5 6-16,-6 21-6 0,17-26 2 0,0 0-2 0,-23 35 2 15,-2 6-2-15,25-41 0 0,0 0 0 0,-25 40 0 16,3 0 0-16,22-40-1 0,0 0 1 0,-22 31 0 15,5-9 0-15,17-22-2 0,0 0 2 0,-16 16-2 16,4-1 2-16,12-15-3 0,0 0 3 0,-9 13-3 16,3-6 3-16,6-7-4 0,0 0 4 0,0 0-4 15,0 0 4-15,0 0-3 0,0 0 3 0,0 0-3 16,0 0 3-16,0 0-3 0,0 0 3 0,0 0-2 16,-3-13 2-16,3 13-2 0,0 0 2 0,3-26-1 15,-1-22 1-15,-2 48-1 0,0 0 1 0,5-57 0 0,3 5 0 16,-8 52-1-16,0 0 1 0,1-36 0 0,1 17 0 15,-2 19-1-15,0 0 1 0,2-6-1 0,-2 6 1 16,0 0-2-16,0 0 2 0,-5 2-2 0,-13 15 2 16,18-17-4-16,0 0 4 0,-23 30-3 0,-14 11 3 15,37-41-5-15,0 0 5 0,-35 51-5 0,-1 4 5 16,36-55-7-16,0 0 7 0,-37 59-7 0,-3 1 7 0,40-60-14 16,0 0 14-16,-50 49-14 0,-11-13 14 0,1 1-1413 15</inkml:trace>
  <inkml:trace contextRef="#ctx0" brushRef="#br0" timeOffset="154651.79">10324 10352 180 0,'0'0'0'0,"0"0"0"16,0 0 0-16,0 0 0 0,0 0 0 0,0 0 0 15,0 0 0-15,0 0 0 0,0 0 0 0,0 0 0 16,26 0 0-16,-26 0 0 0,0 0 0 0,20 0 0 15,3-2 0-15,-23 2 0 0,0 0 0 0,21-3 0 16,-3 1 0-16,-18 2 0 0,0 0 0 0,19-5 0 0,11 2 0 16,-30 3 0-16,0 0 0 0,28-4 0 0,0-1 0 15,-28 5 1-15,0 0-1 0,34-7 1 0,3-3-1 16,-37 10 8-16,0 0-8 0,41-7 8 0,-1 0-8 16,-40 7 18-16,0 0-18 0,41-12 18 0,1-4-18 15,-42 16 24-15,0 0-24 0,48-15 25 0,-2-1-25 16,-46 16 40-16,0 0-40 0,44-12 41 0,-7 1-41 15,-37 11 45-15,0 0-45 0,35-12 45 0,-2-1-45 0,-33 13 40 16,0 0-40-16,32-14 41 0,-2 3-41 0,-3 1-342 16</inkml:trace>
  <inkml:trace contextRef="#ctx0" brushRef="#br0" timeOffset="159021.13">22294 9842 684 0,'0'0'0'0,"0"0"0"0,0 0 0 0,0 0 43 15,0 0-43-15,0 0 44 0,-20 7-44 0,20-7 101 0,0 0-101 16,0 0 102-16,0 0-102 0,0 0 83 0,0 0-83 16,9-4 84-16,19-3-84 0,-28 7 55 0,0 0-55 15,37-8 55-15,16-1-55 0,-53 9 37 0,0 0-37 16,64-7 37-16,10 0-37 0,-74 7 25 0,0 0-25 16,81-7 26-16,4-1-26 0,-85 8 21 0,0 0-21 0,86-7 22 15,-1 5-22-15,-85 2 21 0,0 0-21 0,74 0 21 16,-3 2-21-16,-71-2 19 0,0 0-19 0,63 3 20 15,-10 1-20-15,-53-4 16 0,0 0-16 0,39 5 17 16,-15-2-17-16,-24-3 6 0,0 0-6 0,16 2 7 16,-7-2-7-16,0 0-1100 0</inkml:trace>
  <inkml:trace contextRef="#ctx0" brushRef="#br0" timeOffset="159386.16">22694 9902 1356 0,'0'0'0'0,"0"0"0"0,0 0 0 0,0 0 2 15,0 0-2-15,0 0 3 0,-3 7-3 0,3-7 0 16,0 0 0-16,1 14 0 0,1 12 0 0,-2-26 16 15,0 0-16-15,-3 36 17 0,-6 9-17 0,9-45 21 0,0 0-21 16,-14 51 21-16,-2 13-21 0,16-64 23 0,0 0-23 16,-20 74 24-16,1 9-24 0,19-83 26 15,0 0-26-15,-19 85 27 0,3 1-27 0,16-86 26 0,0 0-26 16,-13 82 26-16,5-13-26 0,8-69 22 0,0 0-22 16,-6 50 23-16,6-15-23 0,0-35 20 0,0 0-20 0,2 20 21 15,0-4-21-15,-2-16 19 0,0 0-19 0,0 9 19 16,0-9-19-16,0 0 14 0,0 0-14 0,0 0 14 15,9-5-14-15,-9 5 10 0,0 0-10 0,16-16 11 16,14-17-11-16,-2 2-1261 0</inkml:trace>
  <inkml:trace contextRef="#ctx0" brushRef="#br0" timeOffset="159852.72">22049 9715 1099 0,'0'0'0'0,"0"0"0"0,-22 6 0 15,22-6 28-15,0 0-28 0,-14 3 28 0,6 0-28 0,8-3 58 16,0 0-58-16,0 0 59 0,0 0-59 0,0 0 49 0,0 0-49 16,0 6 50-16,15 1-50 0,-15-7 27 0,0 0-27 15,36 8 27-15,22 3-27 0,-58-11 19 0,0 0-19 16,79 10 19-16,15-3-19 0,-94-7 19 0,0 0-19 16,102 5 20-16,14 2-20 0,-116-7 18 0,0 0-18 15,124 5 18-15,10 7-18 0,-134-12 29 0,0 0-29 0,131 12 29 16,-13-3-29-16,-118-9 26 0,0 0-26 0,106 11 26 15,-9-5-26-15,-97-6 31 0,0 0-31 0,86 7 31 16,-8 0-31-16,-78-7 29 0,0 0-29 0,61 5 29 16,-20-5-29-16,-41 0 25 0,0 0-25 0,28-1 25 15,-3-3-25-15,-25 4 19 0,0 0-19 0,19-1 20 16,-10 1-20-16,-9 0 16 0,0 0-16 0,0 0 16 16,9-13-16-16,-9 13 11 0,0 0-11 0,-11-12 12 15,-17-5-12-15,28 17 5 0,0 0-5 0,-44-17 5 16,-18 5-5-16,4-1-1382 0</inkml:trace>
  <inkml:trace contextRef="#ctx0" brushRef="#br0" timeOffset="160244.91">21795 9828 1132 0,'0'0'0'16,"0"0"0"-16,0 0 0 0,0 0-5 0,0 0 5 15,0 0-5-15,-4-7 5 0,4 7-17 0,0 0 17 0,19-5-17 16,26-2 17-16,-45 7-4 0,0 0 4 0,60-9-3 15,14-1 3-15,-74 10 4 0,0 0-4 0,81-11 4 16,3 1-4-16,-84 10 30 0,0 0-30 0,94-5 30 16,6 5-30-16,-100 0 56 0,0 0-56 0,99 5 56 15,-14 2-56-15,-85-7 54 0,0 0-54 0,83 7 55 16,-6 0-55-16,-77-7 42 0,0 0-42 0,75 7 42 16,-12 1-42-16,-63-8 34 0,0 0-34 0,49 7 34 15,-20-3-34-15,-29-4 17 0,0 0-17 0,17 1 18 16,-6 3-18-16,-11-4 7 0,0 0-7 0,7 3 8 15,-7-3-8-15,0 0 0 0,0 0 0 0,0 0 1 16,0 0-1-16,0 0-1120 0</inkml:trace>
  <inkml:trace contextRef="#ctx0" brushRef="#br0" timeOffset="160487.01">22701 9729 606 0,'0'0'0'0,"0"0"0"0,0 7 0 16,0-7 0-16,0 0 0 0,-3 9 1 0,-8 6-1 0,11-15 1 16,0 0-1-16,-14 25 1 0,-4 14-1 0,18-39 1 15,0 0-1-15,-23 51 2 0,-3 20-2 0,26-71 4 0,0 0-4 16,-28 77 4-16,1 6-4 0,27-83 19 0,0 0-19 16,-23 82 20-16,0-10-20 0,23-72 33 0,0 0-33 15,-17 73 33-15,-3-5-33 0,20-68 36 0,0 0-36 16,-15 67 37-16,2-1-37 0,13-66 27 0,0 0-27 15,-9 54 28-15,6-25-28 0,-1 2-580 0</inkml:trace>
  <inkml:trace contextRef="#ctx0" brushRef="#br0" timeOffset="161536.71">22892 10560 628 0,'0'0'0'0,"0"0"0"0,3-12 0 0,-3 12-15 16,0 0 15-16,4-19-14 0,1-14 14 0,-5 33-31 16,0 0 31-16,5-38-30 0,2-2 30 0,-7 40 2 15,0 0-2-15,6-40 2 0,4 7-2 0,-10 33 44 16,0 0-44-16,13-36 45 0,-1-4-45 0,-12 40 103 0,0 0-103 16,16-36 103-16,0 5-103 0,-16 31 111 0,0 0-111 15,24-25 111-15,15 5-111 0,-39 20 78 0,0 0-78 16,44-14 79-16,-3 10-79 0,-41 4 67 0,0 0-67 15,39 6 67-15,8 13-67 0,-47-19 50 0,0 0-50 0,43 26 50 16,-15 8-50-16,-28-34 38 0,0 0-38 0,19 38 38 16,-5 2-38-16,-14-40 29 0,0 0-29 0,6 43 29 15,-3 6-29-15,-3-49 19 0,0 0-19 0,4 40 20 16,-1-13-20-16,-3-27 15 0,0 0-15 0,6 19 16 16,1-3-16-16,-7-16 13 0,0 0-13 0,5 14 13 15,-2-4-13-15,-3-10 9 0,0 0-9 0,0 0 10 16,6 7-10-16,-6-7 9 0,0 0-9 0,7 0 9 15,7-5-9-15,-14 5 8 0,0 0-8 0,23-12 9 16,12-13-9-16,-35 25 13 0,0 0-13 0,37-31 13 0,0-12-13 16,-37 43 18-16,0 0-18 0,39-41 19 0,-2-4-19 15,-37 45 21-15,0 0-21 0,32-33 21 0,-6 14-21 16,-26 19 20-16,0 0-20 0,16-13 20 0,-9 8-20 16,-7 5 11-16,0 0-11 0,7 5 12 0,6 9-12 15,-13-14 6-15,0 0-6 0,12 23 6 0,-1 13-6 16,-11-36 3-16,0 0-3 0,7 37 3 0,1 1-3 15,-8-38 3-15,0 0-3 0,6 34 3 0,-1-16-3 0,-5-18 2 16,0 0-2-16,5 12 3 0,2-5-3 0,-7-7 2 16,0 0-2-16,20 0 2 0,15-9-2 0,-35 9 4 15,0 0-4-15,41-16 5 0,-3-13-5 0,-38 29 13 16,0 0-13-16,37-28 13 0,-8 9-13 0,-29 19 19 0,0 0-19 16,28-17 20-16,-5 1-20 0,-23 16 20 0,0 0-20 15,19-12 21-15,-5 4-21 0,-14 8 20 0,0 0-20 16,13-4 20-16,-3 1-20 0,-10 3 15 0,0 0-15 15,13 0 15-15,6 3-15 0,-19-3 8 0,0 0-8 0,21 7 8 16,0 2-8-16,-21-9 4 0,0 0-4 0,23 8 5 16,-2-1-5-16,-21-7 2 0,0 0-2 0,25 2 3 15,14-2-3-15,-39 0 2 0,0 0-2 0,39-2 2 16,-9-3-2-16,-30 5 5 0,0 0-5 0,26-14 5 16,4-10-5-16,-30 24 8 0,0 0-8 0,23-33 9 15,-3-2-9-15,-20 35 8 0,0 0-8 0,10-36 8 16,-6-4-8-16,-4 40 6 0,0 0-6 0,-2-33 6 15,-3 11-6-15,5 22 3 0,0 0-3 0,-9-16 4 16,-9 6-4-16,18 10 1 0,0 0-1 0,-19-2 1 16,-1 11-1-16,20-9 0 0,0 0 0 0,-16 12 0 0,1 12 0 15,15-24-2-15,0 0 2 0,-13 24-2 0,6 9 2 16,7-33-6-16,0 0 6 0,0 31-5 0,5-8 5 16,-5-23-9-16,0 0 9 0,9 26-9 0,5 12 9 15,-14-38-12-15,0 0 12 0,23 43-11 0,9-6 11 16,-32-37-13-16,0 0 13 0,41 36-13 0,4-5 13 15,-45-31-11-15,0 0 11 0,53 26-10 0,4-9 10 0,-57-17-10 16,0 0 10-16,56 12-9 0,-6-1 9 0,-50-11-16 16,0 0 16-16,46 2-16 0,3-8 16 0,-49 6-17 15,0 0 17-15,51-13-17 0,0-10 17 0,0 2-1463 16</inkml:trace>
  <inkml:trace contextRef="#ctx0" brushRef="#br0" timeOffset="161687.97">24968 10158 303 0,'0'0'0'0,"-11"7"0"16,-15 9 0-16,-1-1-168 0</inkml:trace>
  <inkml:trace contextRef="#ctx0" brushRef="#br0" timeOffset="177795.72">13083 11652 203 0,'0'0'0'16,"0"0"0"-16,0 0 0 0,0 0 8 0,0 0-8 15,0 0 8-15,0 0-8 0,0 0 20 0,0 0-20 0,0 0 21 16,0 0-21-16,0 0 26 0,0 0-26 0,0 0 27 15,-20-14-27-15,20 14 30 0,0 0-30 0,-7 0 30 16,7 0-30-16,0 0 23 0,0 0-23 0,-9-5 23 16,9 5-23-16,0 0 22 0,0 0-22 0,0 0 23 15,-7-4-23-15,7 4 23 0,0 0-23 0,0 0 23 16,0 0-23-16,0 0 28 0,0 0-28 0,0 0 28 16,-7 0-28-16,7 0 35 0,0 0-35 0,0 0 36 15,0 0-36-15,0 0 38 0,0 0-38 0,0 0 38 0,0 0-38 16,0 0 36-16,0 0-36 0,0 0 37 15,23 9-37-15,-23-9 32 0,0 0-32 0,32 5 32 0,3 2-32 16,-35-7 26-16,0 0-26 0,41 2 27 0,3 0-27 16,-44-2 20-16,0 0-20 0,48 1 20 0,3 3-20 15,-51-4 20-15,0 0-20 0,53 3 21 0,-4-3-21 16,-49 0 19-16,0 0-19 0,48 2 19 0,1 0-19 16,-49-2 18-16,0 0-18 0,48 0 18 0,3-4-18 15,-51 4 13-15,0 0-13 0,46 0 14 0,-4 0-14 0,-42 0 12 16,0 0-12-16,44 4 12 0,0-1-12 0,-44-3 14 15,0 0-14-15,48 2 14 0,0-2-14 0,-48 0 14 16,0 0-14-16,45 0 15 0,5-2-15 0,-50 2 13 16,0 0-13-16,46-2 14 0,3 1-14 0,-49 1 12 0,0 0-12 15,46-2 12-15,-2-3-12 0,-44 5 11 0,0 0-11 16,41-5 11-16,1 3-11 0,-42 2 15 0,0 0-15 16,42-2 16-16,-3 2-16 0,-39 0 20 0,0 0-20 15,34-3 20-15,-3 1-20 0,-31 2 20 0,0 0-20 0,32-2 20 16,2-3-20-16,-34 5 21 0,0 0-21 0,40-5 22 15,4 3-22-15,-44 2 20 0,0 0-20 0,44-2 20 16,4 1-20-16,-48 1 19 0,0 0-19 0,44-2 19 16,-9 2-19-16,-35 0 14 0,0 0-14 0,34 0 14 15,-1 0-14-15,-33 0 12 0,0 0-12 0,37 0 12 16,-3 0-12-16,-34 0 9 0,0 0-9 0,35 0 10 16,0-4-10-16,-35 4 10 0,0 0-10 0,32-5 10 15,5 2-10-15,-37 3 9 0,0 0-9 0,39-5 10 16,-2 1-10-16,-37 4 9 0,0 0-9 0,32-3 10 15,3 3-10-15,-35 0 9 0,0 0-9 0,34-4 9 0,-8 8-9 16,-26-4 7-16,0 0-7 0,27 0 7 0,1 0-7 16,-28 0 7-16,0 0-7 0,30-7 7 0,-7 3-7 15,-23 4 7-15,0 0-7 0,17-1 7 0,3 1-7 16,-20 0 7-16,0 0-7 0,17 0 8 0,-11 0-8 16,-6 0 7-16,0 0-7 0,0 0 8 0,12 0-8 15,-12 0 7-15,0 0-7 0,0 0 8 0,9-6-8 16,-9 6 6-16,0 0-6 0,0 0 7 0,0 0-7 0,0 0 6 15,0 0-6-15,0 0 7 0,0 0-7 0,0 0 5 16,0 0-5-16,0 0 6 0,0 0-6 0,0 0 5 16,0 0-5-16,0 0 6 0,-9-3-6 0,9 3 6 15,0 0-6-15,-21-2 6 0,-21-5-6 0,42 7 6 0,0 0-6 16,-55-7 7-16,-10 2-7 0,65 5 4 0,0 0-4 16,-73-3 5-16,-6 1-5 0,79 2 3 0,0 0-3 15,-85-2 4-15,-1 2-4 0,86 0 3 0,0 0-3 16,-99 2 3-16,-5 1-3 0,104-3 2 0,0 0-2 0,-109 7 3 15,1-3-3-15,108-4 1 0,0 0-1 0,-108 8 2 16,-1-1-2-16,109-7 2 0,0 0-2 0,-104 9 2 16,0 1-2-16,104-10 2 0,0 0-2 0,-99 14 3 15,0-2-3-15,99-12 2 0,0 0-2 0,-93 9 2 16,5-2-2-16,88-7 1 0,0 0-1 0,-82 7 2 16,7-2-2-16,75-5 0 0,0 0 0 0,-76 7 1 15,9 3-1-15,67-10 0 0,0 0 0 0,-51 6 1 16,15-3-1-16,36-3 0 0,0 0 0 0,-24 0 0 15,2 0 0-15,22 0 0 0,0 0 0 0,-14 3 0 0,6-3 0 16,8 0 0-16,0 0 0 0,0 0 0 0,0 0 0 16,0 0-1-16,0 0 1 0,-9 0 0 0,9 0 0 15,0 0-1-15,0 0 1 0,0 0-1 0,17 0 1 16,-17 0-2-16,0 0 2 0,29 0-1 0,16 0 1 16,-45 0-3-16,0 0 3 0,57-5-3 0,1 2 3 15,-58 3-4-15,0 0 4 0,64-2-4 0,1 0 4 0,-65 2-3 16,0 0 3-16,67-7-3 0,2 2 3 0,-69 5-3 15,0 0 3-15,76-8-2 0,5 4 2 0,-81 4-2 16,0 0 2-16,84-3-1 0,-1-3 1 0,-83 6-2 16,0 0 2-16,88-6-1 0,1 2 1 0,-89 4-1 0,0 0 1 15,81 0-1-15,-5 4 1 0,-76-4-1 0,0 0 1 16,72 3-1-16,-12-3 1 0,-60 0-1 0,0 0 1 16,58-3-1-16,-5-3 1 0,-53 6-2 0,0 0 2 15,37-3-2-15,-10-1 2 0,-27 4-4 0,0 0 4 16,19 0-3-16,4 4 3 0,-23-4-5 0,0 0 5 0,18 0-4 15,-6 0 4-15,-12 0-5 0,0 0 5 0,9 0-4 16,-9 0 4-16,0 0-3 0,0 0 3 0,8 0-3 16,-8 0 3-16,0 0-4 0,0 0 4 0,0 0-3 15,0 0 3-15,0 0-7 0,0 0 7 0,0 0-7 16,0 0 7-16,0 0-1236 0</inkml:trace>
  <inkml:trace contextRef="#ctx0" brushRef="#br0" timeOffset="183603.61">9051 12682 382 0,'0'0'0'0,"0"0"0"15,0 0 0-15,0 0 15 0,0 0-15 0,0 0 16 16,0 0-16-16,0 0 44 0,0 0-44 0,0 0 45 16,0 0-45-16,0 0 48 0,0 0-48 0,0 0 49 15,0 0-49-15,0 0 48 0,0 0-48 0,17 12 49 16,1-11-49-16,-18-1 29 0,0 0-29 0,26 4 30 16,6-1-30-16,-32-3 21 0,0 0-21 0,41 4 22 0,6-1-22 15,-47-3 26-15,0 0-26 0,57 2 26 0,6-2-26 16,-63 0 27-16,0 0-27 0,64 0 28 0,3 2-28 15,-67-2 26-15,0 0-26 0,77 0 27 0,6 0-27 16,-83 0 26-16,0 0-26 0,90 0 27 0,5 0-27 16,-95 0 30-16,0 0-30 0,97 0 31 0,7 0-31 15,-104 0 34-15,0 0-34 0,106 0 34 0,0 3-34 0,-106-3 31 16,0 0-31-16,106 5 31 0,-4 1-31 0,-102-6 34 16,0 0-34-16,104 5 35 0,9 0-35 15,-113-5 31-15,0 0-31 0,113 2 31 0,2-6-31 0,-115 4 25 16,0 0-25-16,116-5 26 0,2-4-26 0,-118 9 22 15,0 0-22-15,120-8 23 0,-2 1-23 0,-118 7 18 0,0 0-18 16,117-7 18-16,-8 0-18 0,-109 7 14 0,0 0-14 16,110-4 15-16,-3 4-15 0,-107 0 14 0,0 0-14 15,113 4 15-15,-5-1-15 0,-108-3 14 0,0 0-14 16,106 6 15-16,-2-1-15 0,-104-5 13 0,0 0-13 0,102 5 13 16,-3 0-13-16,-99-5 12 0,0 0-12 0,95 5 12 15,-3 1-12-15,-92-6 11 0,0 0-11 0,95 6 11 16,7 1-11-16,-102-7 11 0,0 0-11 0,99 7 12 15,0 0-12-15,-99-7 9 0,0 0-9 0,100 7 10 16,3-2-10-16,-103-5 12 0,0 0-12 0,102 2 12 16,-5-2-12-16,-97 0 13 0,0 0-13 0,101-2 14 15,6-1-14-15,-107 3 12 0,0 0-12 0,106-5 12 16,0-1-12-16,-106 6 11 0,0 0-11 0,95-3 12 16,-5 1-12-16,-90 2 9 0,0 0-9 0,95 0 9 0,0 2-9 15,-95-2 8-15,0 0-8 0,96-2 9 0,-1-5-9 16,-95 7 5-16,0 0-5 0,93-5 6 0,3 7-6 15,-96-2 3-15,0 0-3 0,91 5 4 0,-8-1-4 16,-83-4 2-16,0 0-2 0,80 1 3 0,-4 3-3 16,-76-4 2-16,0 0-2 0,75 5 2 0,-1 2-2 15,-74-7 2-15,0 0-2 0,76 7 2 0,-3 1-2 16,-73-8 1-16,0 0-1 0,67 9 2 0,-4-2-2 16,-63-7 1-16,0 0-1 0,62 5 2 0,7-5-2 0,-69 0 3 15,0 0-3-15,69-2 4 0,-2-1-4 0,-67 3 2 16,0 0-2-16,60-3 3 0,1 1-3 0,-61 2 3 15,0 0-3-15,60-2 4 0,2 0-4 0,-62 2 5 16,0 0-5-16,60 0 5 0,2 0-5 0,-62 0 3 16,0 0-3-16,56 0 4 0,6-1-4 0,-62 1 3 0,0 0-3 15,60-2 3-15,-2 5-3 0,-58-3 2 0,0 0-2 16,56 4 2-16,6-4-2 0,-62 0 1 0,0 0-1 0,62-2 2 16,1 0-2-16,-63 2 1 0,0 0-1 0,60 0 2 15,-7 0-2-15,-53 0 0 0,0 0 0 0,51 2 1 16,-3 3-1-16,-48-5 1 0,0 0-1 0,46 4 1 15,0-6-1-15,-46 2 1 0,0 0-1 0,49-2 1 16,4 4-1-16,-53-2 1 0,0 0-1 0,55 2 1 16,-1-2-1-16,-54 0 1 0,0 0-1 0,55-2 1 15,2 2-1-15,-57 0 0 0,0 0 0 0,58 2 1 16,-2-2-1-16,-56 0 0 0,0 0 0 0,58-2 1 16,4 0-1-16,-62 2 0 0,0 0 0 0,69 0 1 15,-2 4-1-15,-67-4 1 0,0 0-1 0,71 1 1 0,-1-1-1 16,-70 0 1-16,0 0-1 0,76 2 1 0,0 2-1 15,-76-4 0-15,0 0 0 0,79 1 1 0,1-2-1 16,-80 1 0-16,0 0 0 0,86-2 1 0,4 0-1 16,-90 2 0-16,0 0 0 0,90 2 1 0,5 3-1 15,-95-5 0-15,0 0 0 0,95 4 1 0,-8-6-1 16,-87 2 0-16,0 0 0 0,92 0 1 0,6 5-1 0,-98-5 0 16,0 0 0-16,96 5 0 0,-6-3 0 15,-90-2 0-15,0 0 0 0,88 3 1 0,9 1-1 0,-97-4 0 16,0 0 0-16,97 3 1 0,0 1-1 0,-97-4 1 15,0 0-1-15,99 3 1 0,3 1-1 0,-102-4 2 0,0 0-2 16,97 3 2-16,0-1-2 0,-97-2 2 0,0 0-2 16,92 2 2-16,-11 1-2 0,-81-3 2 0,0 0-2 15,77 2 2-15,-4-2-2 0,-73 0 1 0,0 0-1 16,72 0 2-16,4-2-2 0,-76 2 1 0,0 0-1 0,72-2 2 16,-8 1-2-16,-64 1 1 0,0 0-1 0,58-2 2 15,-3-2-2-15,-55 4 1 0,0 0-1 0,53-3 1 16,-2 0-1-16,-51 3 1 0,0 0-1 0,53-4 1 15,-4 1-1-15,-49 3 1 0,0 0-1 16,41-4 1-16,-10 1-1 0,-31 3 0 0,0 0 0 0,29-2 1 16,6-1-1-16,-35 3 0 0,0 0 0 0,35-4 1 15,-3 1-1-15,-32 3 0 0,0 0 0 0,28-6 1 16,4-2-1-16,-32 8 1 0,0 0-1 0,32-7 1 16,-1 7-1-16,-31 0 1 0,0 0-1 0,36 2 2 15,4-4-2-15,-40 2 1 0,0 0-1 0,41-4 1 0,-11 1-1 16,-30 3 0-16,0 0 0 0,30-4 1 15,8 1-1-15,-38 3 0 0,0 0 0 0,41-3 0 0,-4-1 0 16,-37 4 0-16,0 0 0 0,39-2 1 0,5 4-1 16,-44-2 0-16,0 0 0 0,48 0 1 0,-3-3-1 15,-45 3 1-15,0 0-1 0,50-7 1 0,5-2-1 16,-55 9 1-16,0 0-1 0,56-7 2 0,-3 4-2 16,-53 3 3-16,0 0-3 0,53-4 3 0,5-1-3 0,-58 5 3 15,0 0-3-15,58-5 3 0,2 1-3 0,-60 4 3 16,0 0-3-16,62-1 3 0,5-1-3 0,-67 2 2 15,0 0-2-15,69-2 3 0,0-1-3 0,-69 3 3 0,0 0-3 16,70-2 3-16,9 0-3 0,-79 2 2 0,0 0-2 16,83-2 3-16,4 1-3 0,-87 1 3 15,0 0-3-15,88-4 4 0,0-1-4 0,-88 5 3 0,0 0-3 16,88-5 3-16,6 5-3 0,-94 0 2 0,0 0-2 16,92-4 3-16,-9 4-3 0,-83 0 4 0,0 0-4 15,82 0 4-15,5 0-4 0,-87 0 5 0,0 0-5 0,86-1 5 16,-3-4-5-16,-83 5 5 0,0 0-5 0,81-6 6 15,-1 3-6-15,-80 3 5 0,0 0-5 0,76-2 5 16,-1 0-5-16,-75 2 5 0,0 0-5 0,74-1 6 16,-3 1-6-16,-71 0 3 0,0 0-3 0,69 0 4 15,-6 0-4-15,-63 0 4 0,0 0-4 0,62 0 4 16,-5 0-4-16,-57 0 3 0,0 0-3 0,56 0 4 16,2 0-4-16,-58 0 3 0,0 0-3 0,50 0 3 15,-15 0-3-15,-35 0 3 0,0 0-3 0,35 1 4 0,7 1-4 16,-42-2 3-16,0 0-3 0,41 2 3 0,-9 0-3 15,-32-2 3-15,0 0-3 0,35 0 4 0,11-4-4 16,-46 4 3-16,0 0-3 0,46-2 3 0,-16 1-3 16,-30 1 3-16,0 0-3 0,31 0 3 0,17 0-3 15,-48 0 3-15,0 0-3 0,44 0 4 0,-12 0-4 16,-32 0 4-16,0 0-4 0,32-4 4 0,8 4-4 16,-40 0 3-16,0 0-3 0,44 0 4 0,-3-3-4 15,-41 3 5-15,0 0-5 0,44-4 5 0,12 3-5 16,-56 1 6-16,0 0-6 0,60-4 6 0,2-1-6 0,-62 5 6 15,0 0-6-15,60-4 7 0,-2 1-7 0,-58 3 7 16,0 0-7-16,57 0 7 0,-1 0-7 0,-56 0 7 0,0 0-7 16,57 0 7-16,4 0-7 0,-61 0 7 0,0 0-7 15,62 0 7-15,2 0-7 0,-64 0 6 0,0 0-6 16,58 3 6-16,-12-3-6 0,-46 0 6 0,0 0-6 16,40 4 7-16,-3-1-7 0,-37-3 5 0,0 0-5 0,36 2 6 15,1-2-6-15,-37 0 4 0,0 0-4 0,42 0 5 16,4-2-5-16,-46 2 5 0,0 0-5 0,42-1 5 15,-7-1-5-15,-35 2 4 0,0 0-4 0,30 0 4 16,-3 0-4-16,-27 0 4 0,0 0-4 0,28 0 5 16,9 0-5-16,-37 0 5 0,0 0-5 0,30-2 5 15,-5 0-5-15,-25 2 4 0,0 0-4 0,26-3 5 16,6 6-5-16,-32-3 5 0,0 0-5 0,35 0 5 16,1 0-5-16,-36 0 5 0,0 0-5 0,38 0 6 15,8-5-6-15,-46 5 5 0,0 0-5 0,46 0 6 16,-9 2-6-16,-37-2 4 0,0 0-4 0,37 3 4 15,0-3-4-15,-37 0 2 0,0 0-2 0,34 2 3 0,-9 0-3 16,-25-2 1-16,0 0-1 0,28 0 2 0,9 0-2 16,-37 0 1-16,0 0-1 0,40 0 2 0,-3 0-2 15,-37 0 1-15,0 0-1 0,43 0 2 0,6 0-2 16,-49 0 1-16,0 0-1 0,51 2 2 0,-3-1-2 16,-48-1 1-16,0 0-1 0,42 6 1 0,1-5-1 15,-43-1 1-15,0 0-1 0,44 4 1 0,2-1-1 16,-46-3 1-16,0 0-1 0,42 4 1 0,-9-1-1 0,-33-3 1 15,0 0-1-15,39 4 1 0,12 1-1 0,-51-5 1 16,0 0-1-16,53 3 2 0,-14 2-2 0,-39-5 1 16,0 0-1-16,35 6 1 0,4-3-1 0,-39-3 0 0,0 0 0 15,42 2 1-15,4-2-1 0,-46 0 0 0,0 0 0 16,51 0 1-16,4 2-1 0,-55-2 0 0,0 0 0 16,60 1 1-16,2-1-1 0,-62 0 0 0,0 0 0 15,60 0 0-15,0 4 0 0,-60-4 0 0,0 0 0 16,54 3 1-16,-6 1-1 0,-48-4 1 0,0 0-1 0,51 3 1 15,11 2-1-15,-62-5 1 0,0 0-1 0,67 7 1 16,0 0-1-16,-67-7 1 0,0 0-1 0,58 5 1 16,-15-1-1-16,-43-4 1 0,0 0-1 0,45 5 2 15,14 4-2-15,-59-9 1 0,0 0-1 0,61 7 2 16,3-4-2-16,-64-3 1 0,0 0-1 0,62 4 2 16,1 6-2-16,-63-10 1 0,0 0-1 0,58 10 1 15,-7-3-1-15,-51-7 1 0,0 0-1 0,48 4 1 16,0-1-1-16,-48-3 1 0,0 0-1 0,51 5 1 15,7 2-1-15,-58-7 1 0,0 0-1 0,57 5 1 0,-13 1-1 16,-44-6 1-16,0 0-1 0,47 5 1 0,10 0-1 16,-57-5 1-16,0 0-1 0,51 5 1 0,-16 0-1 15,-35-5 1-15,0 0-1 0,39 6 1 0,16-1-1 16,-55-5 2-16,0 0-2 0,54 5 2 0,-11-3-2 16,-43-2 2-16,0 0-2 0,40 0 2 0,6 0-2 15,-46 0 1-15,0 0-1 0,39 1 2 0,-14 3-2 16,-25-4 1-16,0 0-1 0,24 2 2 0,4-6-2 0,-28 4 1 15,0 0-1-15,23-2 2 0,-10 2-2 0,-13 0 1 16,0 0-1-16,12-1 1 0,6-3-1 0,-18 4 0 0,0 0 0 16,16-3 1-16,-4 3-1 0,-12 0 0 15,0 0 0-15,12 0 1 0,4-4-1 0,-16 4 0 0,0 0 0 16,16-7 1-16,-2 0-1 0,-14 7 0 0,0 0 0 16,11-5 1-16,-2 0-1 0,-9 5 0 0,0 0 0 15,10-5 1-15,3-2-1 0,-13 7 0 0,0 0 0 16,12-10 1-16,0 1-1 0,-12 9 0 0,0 0 0 15,11-5 1-15,-4 1-1 0,-7 4 0 0,0 0 0 0,7-1 1 16,0-1-1-16,-7 2 0 0,0 0 0 0,7-4 1 16,0 1-1-16,-7 3 0 0,0 0 0 0,0 0 0 15,9-4 0-15,-9 4 0 0,0 0 0 0,0 0 0 16,0 0 0-16,0 0-1 0,0 0 1 0,0 0 0 16,-9 13 0-16,9-13-3 0,0 0 3 0,-35 12-3 15,-29 2 3-15,64-14-17 0,0 0 17 0,-79-7-17 16,-13-37 17-16,2 1-1740 0</inkml:trace>
  <inkml:trace contextRef="#ctx0" brushRef="#br0" timeOffset="184176.96">6749 14085 415 0,'0'0'0'0,"0"0"0"0,0 0 0 0,0 0 2 16,0 0-2-16,0 0 2 0,0 0-2 0,0 0 0 15,0 0 0-15,0 0 1 0,0 0-1 0,0 0 0 0,0 0 0 16,-2-16 0-16,2 16 0 0,0 0-255 0</inkml:trace>
  <inkml:trace contextRef="#ctx0" brushRef="#br0" timeOffset="185770.09">6743 14050 550 0,'0'0'0'0,"0"0"0"15,0 0 0-15,0 0 0 0,0 0 0 0,0 0 0 0,0 0 0 0,0 0 0 0,0 0 0 16,0 0 0-16,0 0 0 0,0 0 17 0,0 0-17 0,0 0 17 16,0 0-17-16,0 0 41 0,0 0-41 15,0 0 41-15,0 0-41 0,0 0 51 0,0 0-51 0,0 0 51 16,0 0-51-16,0 0 50 0,0 0-50 0,6 0 50 16,1 0-50-16,-7 0 49 0,0 0-49 0,17-1 49 15,8-3-49-15,-25 4 41 0,0 0-41 0,39-5 42 16,1 2-42-16,-40 3 34 0,0 0-34 0,46-4 35 15,5 1-35-15,-51 3 30 0,0 0-30 0,59-2 30 16,11 2-30-16,-70 0 22 0,0 0-22 0,73 2 23 16,-1 1-23-16,-72-3 18 0,0 0-18 0,77 2 18 0,10 1-18 15,-87-3 14-15,0 0-14 0,93 4 15 0,-1 4-15 16,-92-8 14-16,0 0-14 0,102 9 14 0,2-2-14 16,-104-7 20-16,0 0-20 0,113 5 21 0,2 0-21 15,-115-5 22-15,0 0-22 0,120 6 23 0,-2-5-23 16,-118-1 28-16,0 0-28 0,113 2 29 0,0 7-29 15,-113-9 23-15,0 0-23 0,107 5 23 0,6-2-23 16,-113-3 23-16,0 0-23 0,110 0 23 0,-8 0-23 0,-102 0 21 16,0 0-21-16,104 0 21 0,0-3-21 0,-104 3 21 15,0 0-21-15,104-5 22 0,-5-6-22 0,-99 11 17 16,0 0-17-16,95-10 18 0,1-2-18 0,-96 12 17 16,0 0-17-16,95-12 17 0,0 3-17 0,-95 9 14 0,0 0-14 15,94-7 15-15,-8-3-15 0,-86 10 11 0,0 0-11 16,85-11 11-16,6-4-11 0,-91 15 10 0,0 0-10 15,92-19 10-15,5-5-10 0,-97 24 10 0,0 0-10 16,101-26 11-16,-6 0-11 0,-95 26 10 0,0 0-10 0,102-25 10 16,2 3-10-16,-104 22 11 0,0 0-11 0,97-19 12 15,-3 2-12-15,-94 17 11 0,0 0-11 0,93-16 11 16,2 0-11-16,-95 16 12 0,0 0-12 0,97-15 12 16,-3 4-12-16,-94 11 11 0,0 0-11 0,92-7 11 15,5-5-11-15,-97 12 10 0,0 0-10 0,95-10 11 16,4 1-11-16,-99 9 8 0,0 0-8 0,99-5 9 15,-4-4-9-15,-95 9 8 0,0 0-8 0,97-6 8 16,5 0-8-16,-102 6 6 0,0 0-6 0,95-3 7 0,-1-1-7 16,-94 4 5-16,0 0-5 0,92 0 6 0,-3 6-6 15,-89-6 4-15,0 0-4 0,85 5 5 0,-4 0-5 16,-81-5 2-16,0 0-2 0,78 3 3 16,-4 6-3-16,-74-9 2 0,0 0-2 0,79 12 2 0,-1-3-2 15,-78-9 2-15,0 0-2 0,78 9 2 0,-3-3-2 16,-75-6 1-16,0 0-1 0,73 4 2 0,-6 1-2 15,-67-5 1-15,0 0-1 0,69 4 2 0,1-3-2 16,-70-1 2-16,0 0-2 0,69 4 2 0,-11-1-2 0,-58-3 1 16,0 0-1-16,55 4 1 0,-4-1-1 0,-51-3 1 15,0 0-1-15,53 4 1 0,-2-3-1 0,-51-1 1 16,0 0-1-16,56 4 1 0,-1-2-1 0,-55-2 1 16,0 0-1-16,55 1 1 0,-2-2-1 0,-53 1 0 0,0 0 0 15,49-2 1-15,2 2-1 0,-51 0 1 0,0 0-1 16,53-4 1-16,2 3-1 0,-55 1 1 0,0 0-1 15,55-4 2-15,-1 1-2 0,-54 3 2 0,0 0-2 16,62-9 2-16,-2 6-2 0,-60 3 1 0,0 0-1 16,62-4 2-16,1 2-2 0,-63 2 1 0,0 0-1 0,64-1 2 15,8-5-2-15,-72 6 2 0,0 0-2 0,72-5 2 16,4 4-2-16,-76 1 1 0,0 0-1 0,78-2 2 16,-4 0-2-16,-74 2 0 0,0 0 0 0,72-2 1 15,1-3-1-15,-73 5 0 0,0 0 0 0,81-3 1 16,9-1-1-16,-90 4 0 0,0 0 0 0,95-8 1 15,12-1-1-15,-107 9 0 0,0 0 0 0,108-7 1 16,-13 4-1-16,-95 3 0 0,0 0 0 0,90-4 1 16,-3 1-1-16,-87 3 0 0,0 0 0 0,86-2 1 15,-1 2-1-15,-85 0 0 0,0 0 0 0,83 2 1 0,-4-1-1 16,-79-1 1-16,0 0-1 0,78 0 1 0,-8-3-1 16,-70 3 1-16,0 0-1 0,69 0 1 0,0 3-1 15,-69-3 1-15,0 0-1 0,70 4 2 0,-6-2-2 16,-64-2 1-16,0 0-1 0,58 0 1 0,-3 0-1 15,-55 0 1-15,0 0-1 0,53 3 1 0,0-1-1 16,-53-2 1-16,0 0-1 0,60 3 1 0,8 1-1 16,-68-4 1-16,0 0-1 0,69 3 2 0,-2-6-2 15,-67 3 1-15,0 0-1 0,64-2 1 0,-4 4-1 0,-60-2 1 16,0 0-1-16,63 3 1 0,4 1-1 0,-67-4 1 16,0 0-1-16,73 3 1 0,2 2-1 0,-75-5 1 0,0 0-1 15,78 2 1-15,0 0-1 0,-78-2 1 0,0 0-1 16,74-2 1-16,2 0-1 0,-76 2 1 0,0 0-1 15,77 0 1-15,3 5-1 0,-80-5 1 0,0 0-1 16,74 9 1-16,-6-2-1 0,-68-7 1 0,0 0-1 0,67 7 1 16,0 2-1-16,-67-9 0 0,0 0 0 0,69 5 1 15,4 2-1-15,-73-7 0 0,0 0 0 0,72 1 1 16,-3 1-1-16,-69-2 0 0,0 0 0 0,72 4 0 16,4 1 0-16,-76-5 0 0,0 0 0 0,77 3 0 15,1 2 0-15,-78-5 0 0,0 0 0 0,79 6 0 16,-10-3 0-16,-69-3-1 0,0 0 1 0,71 2 0 15,5 0 0-15,-76-2-2 0,0 0 2 0,77 3-1 16,-3 2 1-16,-74-5-4 0,0 0 4 0,71 7-3 16,-2 0 3-16,-69-7-4 0,0 0 4 0,70 5-4 15,4-1 4-15,-74-4-6 0,0 0 6 0,73 3-5 0,2 2 5 16,-75-5-7-16,0 0 7 0,69 2-6 0,-7 2 6 16,-62-4-6-16,0 0 6 0,63 1-5 15,3-2 5-15,-66 1-7 0,0 0 7 0,63-2-7 0,3 2 7 16,-66 0-4-16,0 0 4 0,58 2-4 0,2-2 4 15,-60 0-6-15,0 0 6 0,54 0-5 0,-8 0 5 16,-46 0-6-16,0 0 6 0,39 1-5 0,-14 1 5 16,-25-2-5-16,0 0 5 0,28 4-5 0,5-4 5 0,-33 0-6 15,0 0 6-15,32 0-5 0,-9 0 5 0,-23 0-5 16,0 0 5-16,21 0-4 0,-7-6 4 0,-14 6-3 16,0 0 3-16,13-1-3 0,-13 1 3 0,0 0-1 15,0 0 1-15,9 1-1 0,-9-1 1 0,0 0-1 0,0 0 1 16,7-3 0-16,-7 3 0 0,0 0 0 0,0 0 0 15,0 0 0-15,0 0 0 0,0 0 0 0,0 0 0 16,0 0 0-16,-43-4 0 0,43 4-2 0,0 0 2 0,-58-19-2 16,-20-22 2-16,3-2-1402 0</inkml:trace>
  <inkml:trace contextRef="#ctx0" brushRef="#br0" timeOffset="190685.58">14603 15191 494 0,'0'0'0'0,"0"0"0"16,0 0 0-16,0 0 26 0,0 0-26 0,0 0 27 15,0 0-27-15,0 0 48 0,0 0-48 0,0 0 49 16,0 0-49-16,0 0 66 0,0 0-66 0,0 0 67 15,0 0-67-15,0 0 49 0,0 0-49 0,0 0 49 16,0 0-49-16,0 0 26 0,0 0-26 0,37-14 27 0,9 7-27 16,-46 7 22-16,0 0-22 0,62-5 22 0,7 1-22 15,-69 4 21-15,0 0-21 0,84-1 22 0,6-3-22 16,-90 4 28-16,0 0-28 0,101-5 29 0,3 0-29 16,-104 5 33-16,0 0-33 0,111-5 34 0,9-4-34 15,-120 9 31-15,0 0-31 0,120-12 31 0,2 2-31 16,-122 10 29-16,0 0-29 0,121-9 29 0,6 0-29 15,-127 9 24-15,0 0-24 0,131-8 25 0,3-1-25 16,-134 9 26-16,0 0-26 0,138-9 27 0,10 1-27 0,-148 8 23 16,0 0-23-16,141-6 23 0,-9 6-23 0,-132 0 23 15,0 0-23-15,125 6 23 0,-10 2-23 0,-115-8 21 16,0 0-21-16,113 11 21 0,1-3-21 0,-114-8 21 0,0 0-21 16,113 9 22-16,-9 1-22 0,-104-10 18 15,0 0-18-15,110 9 18 0,8-4-18 0,-118-5 15 0,0 0-15 16,118 2 15-16,-7-2-15 0,-111 0 13 0,0 0-13 15,110-4 13-15,6-2-13 0,-116 6 13 0,0 0-13 16,109-6 14-16,1 5-14 0,-110 1 15 0,0 0-15 16,100-6 16-16,-4-6-16 0,-96 12 16 0,0 0-16 0,90-12 16 15,-8 5-16-15,-82 7 16 0,0 0-16 0,78-3 17 16,-11 3-17-16,-67 0 16 0,0 0-16 0,58 2 16 16,-8-1-16-16,-50-1 16 0,0 0-16 0,35 0 16 15,-14 0-16-15,-21 0 14 0,0 0-14 0,16-1 14 16,-11-3-14-16,-5 4 13 0,0 0-13 0,0 0 13 15,7-2-13-15,-7 2 9 0,0 0-9 0,0 0 10 16,0 0-10-16,0 0 7 0,0 0-7 0,0 0 8 16,0 0-8-16,0 0 3 0,0 0-3 0,-10 4 3 15,-24-4-3-15,34 0 0 0,0 0 0 0,-63 0 1 0,-34 0-1 16,97 0-1-16,0 0 1 0,-133-2 0 0,-39-1 0 16,172 3-4-16,0 0 4 0,-207-2-4 0,-33 5 4 15,240-3-9-15,0 0 9 0,-248 7-8 0,-10 2 8 16,258-9-12-16,0 0 12 0,-259 10-11 0,0 2 11 15,259-12-16-15,0 0 16 0,-258 14-15 0,0 4 15 16,258-18-23-16,0 0 23 0,-255 17-22 0,4 2 22 0,251-19-29 16,0 0 29-16,-243 21-29 0,1 1 29 0,242-22-38 15,0 0 38-15,-241 23-37 0,-10 3 37 0,1-2-1181 16</inkml:trace>
  <inkml:trace contextRef="#ctx0" brushRef="#br0" timeOffset="201637.05">13028 9234 158 0,'0'0'0'0,"0"0"0"16,-46-8 0-16,46 8 0 0,0 0 0 0,-44-4 0 0,-14 1 0 16,58 3 4-16,0 0-4 0,-60 0 5 0,-11-6-5 15,71 6 3-15,0 0-3 0,-72-1 4 0,-2 1-4 16,74 0 5-16,0 0-5 0,-72 1 6 0,-4 1-6 16,76-2 5-16,0 0-5 0,-78 7 5 0,-1 2-5 15,79-9 4-15,0 0-4 0,-78 7 4 0,1 1-4 16,77-8 5-16,0 0-5 0,-76 6 6 0,-5 0-6 15,81-6 6-15,0 0-6 0,-83 9 6 0,0 3-6 16,83-12 8-16,0 0-8 0,-80 12 8 0,-4 0-8 0,84-12 11 16,0 0-11-16,-90 13 12 0,0-1-12 0,90-12 13 15,0 0-13-15,-92 12 13 0,-3 0-13 0,95-12 12 0,0 0-12 16,-85 9 13-16,1-2-13 0,84-7 11 0,0 0-11 16,-80 12 12-16,4 3-12 0,76-15 6 0,0 0-6 15,-81 14 7-15,4-4-7 0,77-10 4 0,0 0-4 16,-80 11 4-16,-3 1-4 0,83-12 1 0,0 0-1 0,-81 14 2 15,9 3-2-15,72-17 0 0,0 0 0 0,-72 17 1 16,-4 6-1-16,76-23 0 0,0 0 0 0,-81 21 1 16,-1-1-1-16,82-20 1 0,0 0-1 0,-83 19 1 15,8-1-1-15,75-18 1 0,0 0-1 0,-73 21 2 16,1 4-2-16,72-25 2 0,0 0-2 0,-72 23 3 16,-4-4-3-16,76-19 1 0,0 0-1 0,-69 17 2 15,6 2-2-15,63-19 0 0,0 0 0 0,-62 16 1 16,7-2-1-16,55-14 0 0,0 0 0 0,-44 12 0 15,19-3 0-15,25-9-1 0,0 0 1 0,-17 10 0 16,-6-1 0-16,-2 1-224 0</inkml:trace>
  <inkml:trace contextRef="#ctx0" brushRef="#br0" timeOffset="203519.74">9615 9876 102 0,'0'0'0'0,"19"0"0"0,40 0 0 15,-59 0 0-15,0 0 0 0,84 2 0 0,11 0 0 0,-95-2 0 16,0 0 0-16,108 1 0 0,16-2 0 0,-124 1 0 16,0 0 0-16,128-4 0 0,10 1 0 15,-138 3 0-15,0 0 0 0,143-9 0 0,16 2 0 0,-159 7 0 0,0 0 0 16,162-7 0-16,9-1 0 0,-171 8 6 16,0 0-6-16,176-11 6 0,-3 4-6 0,-173 7 15 0,0 0-15 15,184-12 15-15,1 0-15 0,-185 12 28 0,0 0-28 16,178-10 28-16,-3 1-28 0,-175 9 29 0,0 0-29 15,171-5 30-15,-7-2-30 0,-164 7 26 0,0 0-26 0,166-3 26 16,-2 1-26-16,-164 2 25 0,0 0-25 0,160-5 25 16,-10 3-25-16,-150 2 22 0,0 0-22 0,148-2 22 15,11-1-22-15,-159 3 12 0,0 0-12 0,153 0 12 16,-4 0-12-16,-149 0 12 0,0 0-12 0,146 0 12 16,-3 1-12-16,-143-1 10 0,0 0-10 0,137 4 11 15,-8-1-11-15,-129-3 7 0,0 0-7 0,127 4 7 16,-5-4-7-16,-122 0 5 0,0 0-5 0,113 0 6 15,0 3-6-15,-113-3 4 0,0 0-4 0,107 2 4 16,-3-2-4-16,-104 0 3 0,0 0-3 0,96 0 4 16,-6 2-4-16,-90-2 3 0,0 0-3 0,77 0 3 15,-17 0-3-15,-60 0 2 0,0 0-2 0,48-2 3 0,-22-1-3 16,-26 3 2-16,0 0-2 0,16-2 2 0,-7 2-2 16,-9 0 2-16,0 0-2 0,0 0 3 0,9-5-3 15,-9 5 3-15,0 0-3 0,-14-7 4 0,-30-5-4 16,44 12 5-16,0 0-5 0,-60-13 5 0,-20 3-5 15,80 10 7-15,0 0-7 0,-93-10 7 0,-10-1-7 16,103 11 8-16,0 0-8 0,-118-5 8 0,-18 0-8 0,136 5 8 16,0 0-8-16,-139-4 8 0,-11 1-8 0,150 3 8 15,0 0-8-15,-164 0 8 0,-14 0-8 0,178 0 5 16,0 0-5-16,-191 0 6 0,-10 0-6 0,201 0 2 0,0 0-2 16,-204-7 2-16,-13 2-2 0,217 5 0 0,0 0 0 15,-224-7 1-15,-7 4-1 0,231 3 0 0,0 0 0 16,-231 0 0-16,-8 6 0 0,239-6 0 0,0 0 0 15,-231 7 0-15,6-1 0 0,225-6 0 0,0 0 0 16,-221 0 0-16,8-2 0 0,213 2 0 0,0 0 0 0,-207-2 0 16,17 2 0-16,190 0 0 0,0 0 0 0,-175 7 1 15,15 5-1-15,160-12 0 0,0 0 0 0,-148 9 1 16,5-1-1-16,143-8 0 0,0 0 0 0,-124 11 1 16,20 3-1-16,104-14 0 0,0 0 0 0,-90 15 0 15,18 3 0-15,72-18 0 0,0 0 0 0,-50 13 0 16,28-4 0-16,22-9-1 0,0 0 1 0,-15 4-1 15,12 4 1-15,3-8-1 0,0 0 1 0,12 9-1 16,20 6 1-16,-32-15-2 0,0 0 2 0,51 13-2 16,25-5 2-16,-76-8-4 0,0 0 4 0,90 7-3 15,7-3 3-15,-97-4-6 0,0 0 6 0,111 1-5 0,11-1 5 16,-122 0-8-16,0 0 8 0,130-1-7 0,11-3 7 16,-141 4-7-16,0 0 7 0,149-3-7 0,15 3 7 15,-164 0-8-15,0 0 8 0,174 0-7 0,6-9 7 16,-180 9-3-16,0 0 3 0,178-7-3 0,2 2 3 15,-180 5 0-15,0 0 0 0,180-9 0 0,-7-3 0 16,-173 12 0-16,0 0 0 0,171-12 0 0,-3 2 0 16,-168 10 0-16,0 0 0 0,162-13 1 0,0-2-1 0,-162 15 1 15,0 0-1-15,154-17 1 0,-4-1-1 0,-150 18 2 16,0 0-2-16,143-14 2 0,-22 2-2 0,-121 12 4 0,0 0-4 16,113-12 4-16,-14 0-4 0,-99 12 8 0,0 0-8 15,92-12 8-15,-11 2-8 0,-81 10 13 0,0 0-13 16,67-6 14-16,-21 1-14 0,-46 5 16 0,0 0-16 15,33-3 16-15,-17 1-16 0,-16 2 12 0,0 0-12 16,9 0 13-16,-9 0-13 0,0 0 10 0,0 0-10 16,0 0 10-16,-18-9-10 0,18 9 7 0,0 0-7 0,-37-7 8 15,-33 1-8-15,70 6 8 0,0 0-8 0,-90-6 9 16,-11-1-9-16,101 7 7 0,0 0-7 0,-116-3 7 16,-17 1-7-16,133 2 7 0,0 0-7 0,-148 0 7 15,-16-3-7-15,164 3 7 0,0 0-7 0,-180 3 7 16,0 1-7-16,180-4 8 0,0 0-8 0,-176 5 9 15,3 2-9-15,173-7 9 0,0 0-9 0,-164 8 9 16,5 5-9-16,159-13 7 0,0 0-7 0,-150 12 8 16,8 2-8-16,142-14 5 0,0 0-5 0,-143 17 5 15,3 2-5-15,140-19 5 0,0 0-5 0,-137 17 5 0,8-5-5 16,129-12 4-16,0 0-4 0,-125 12 4 0,8 6-4 16,117-18 3-16,0 0-3 0,-106 14 4 0,11-4-4 15,95-10 1-15,0 0-1 0,-81 9 2 0,10 1-2 16,71-10 0-16,0 0 0 0,-56 9 1 0,21-6-1 15,35-3-1-15,0 0 1 0,-27 2-1 0,13 1 1 16,14-3-9-16,0 0 9 0,-12 4-8 0,7-3 8 16,5-1-17-16,0 0 17 0,0 0-17 0,-6 7 17 0,6-7-24 15,0 0 24-15,9 7-24 0,14-1 24 0,-23-6-29 16,0 0 29-16,41 0-28 0,22 3 28 0,-63-3-28 16,0 0 28-16,78 3-27 0,15 3 27 0,-93-6-27 0,0 0 27 15,106 1-26-15,10 1 26 0,-116-2-19 0,0 0 19 16,126 2-18-16,2 5 18 0,-128-7-9 0,0 0 9 15,129 1-8-15,2 1 8 0,-131-2-4 0,0 0 4 16,132 0-3-16,-1-3 3 0,-131 3 0 0,0 0 0 0,132-5 0 16,12-1 0-16,-144 6 0 0,0 0 0 0,157-5 1 15,6 0-1-15,-163 5 5 0,0 0-5 0,171-7 6 16,-4-5-6-16,-167 12 11 0,0 0-11 0,163-12 11 16,-8 3-11-16,-155 9 18 0,0 0-18 0,145-12 18 15,-10 0-18-15,-135 12 19 0,0 0-19 0,122-12 19 16,-7 3-19-16,-115 9 16 0,0 0-16 0,102-8 17 15,-5 1-17-15,-97 7 10 0,0 0-10 0,81-11 11 16,-17 4-11-16,-64 7 6 0,0 0-6 0,42-5 7 16,-17 0-7-16,-25 5 4 0,0 0-4 0,14-2 4 15,-5 0-4-15,-9 2 2 0,0 0-2 0,0 0 2 16,-13-5-2-16,13 5 1 0,0 0-1 0,-35 0 2 0,-37 2-2 16,72-2 2-16,0 0-2 0,-96 7 2 0,-16 3-2 15,112-10 1-15,0 0-1 0,-124 12 1 0,-22-1-1 16,146-11 1-16,0 0-1 0,-156 12 1 0,-27 7-1 15,183-19 0-15,0 0 0 0,-201 17 1 0,-16 2-1 16,217-19-1-16,0 0 1 0,-210 19 0 0,5-1 0 16,205-18-4-16,0 0 4 0,-197 20-3 0,6 5 3 15,191-25-10-15,0 0 10 0,-185 27-10 0,9-2 10 0,176-25-17 16,0 0 17-16,-171 24-17 0,12 3 17 0,159-27-19 16,0 0 19-16,-153 30-18 0,10-1 18 0,143-29-17 15,0 0 17-15,-122 28-16 0,21 0 16 0,101-28-14 0,0 0 14 16,-72 22-14-16,26-5 14 0,46-17-11 0,0 0 11 15,-23 13-10-15,6 0 10 0,17-13-8 0,0 0 8 16,5 18-8-16,27 1 8 0,-32-19-6 0,0 0 6 16,58 15-6-16,27-8 6 0,-85-7-5 0,0 0 5 15,104 2-5-15,19-4 5 0,-123 2-3 0,0 0 3 0,143-5-2 16,28-2 2-16,-171 7 0 0,0 0 0 0,199-10 0 16,20-2 0-16,-219 12 1 0,0 0-1 0,242-12 2 15,12-2-2-15,-254 14 3 0,0 0-3 0,252-16 4 16,2-5-4-16,-254 21 5 0,0 0-5 0,242-17 5 15,-24 1-5-15,-218 16 4 0,0 0-4 0,200-15 5 16,-13-4-5-16,-187 19 4 0,0 0-4 0,169-14 4 16,-17 5-4-16,-1 2-345 0</inkml:trace>
  <inkml:trace contextRef="#ctx0" brushRef="#br0" timeOffset="209789.14">24356 7947 147 0,'0'0'0'0,"0"0"0"0,0 0 0 0,0 0 2 0,0 0-2 16,0 0 3-16,0 0-3 0,0 0 10 0,0 0-10 16,0 0 10-16,0 0-10 0,0 0 22 0,0 0-22 15,0 0 23-15,0 0-23 0,0 0 31 0,0 0-31 16,0 0 31-16,0 0-31 0,0 0 27 0,0 0-27 0,0 0 28 15,0 0-28-15,0 0 26 0,0 0-26 0,0 0 27 16,21 15-27-16,-21-15 28 0,0 0-28 0,30 7 28 16,3 4-28-16,-33-11 26 0,0 0-26 0,34 12 27 15,1 3-27-15,-35-15 31 0,0 0-31 0,34 16 31 16,-1 1-31-16,-33-17 32 0,0 0-32 0,30 19 32 16,-7-5-32-16,-23-14 29 0,0 0-29 0,25 17 29 15,7 13-29-15,-32-30 28 0,0 0-28 0,37 33 28 16,-4 6-28-16,-33-39 17 0,0 0-17 0,41 44 17 15,3 1-17-15,-44-45 10 0,0 0-10 0,42 45 11 16,-1 0-11-16,-41-45 6 0,0 0-6 0,40 43 6 16,-1-5-6-16,-39-38 2 0,0 0-2 0,37 40 3 0,-5 3-3 15,-32-43 0-15,0 0 0 0,30 45 1 0,-4 5-1 16,-26-50 0-16,0 0 0 0,23 49 0 0,-5-3 0 16,-18-46 0-16,0 0 0 0,14 49 1 0,-3-1-1 15,-11-48 2-15,0 0-2 0,8 45 2 0,0-5-2 16,-8-40 4-16,0 0-4 0,7 33 5 0,0 3-5 15,-7-36 5-15,0 0-5 0,3 33 6 0,-5 4-6 0,2-37 6 16,0 0-6-16,-7 36 7 0,-3-1-7 0,10-35 10 16,0 0-10-16,-13 32 10 0,-2-7-10 0,15-25 10 15,0 0-10-15,-20 24 10 0,-5 0-10 0,25-24 13 0,0 0-13 16,-31 24 14-16,-12-6-14 0,43-18 6 0,0 0-6 16,-47 19 7-16,-1-4-7 0,48-15 3 15,0 0-3-15,-51 14 3 0,-2-7-3 0,53-7 1 0,0 0-1 16,-55 9 1-16,2-4-1 0,53-5 0 0,0 0 0 15,-54 7 0-15,-10-7 0 0,64 0 0 0,0 0 0 0,-67-5 0 16,-12-2 0-16,79 7 0 0,0 0 0 0,-74-9 0 16,-2 2 0-16,76 7 0 0,0 0 0 0,-76-9 0 15,-3-3 0-15,79 12 0 0,0 0 0 0,-85-12 1 16,0 4-1-16,85 8 1 0,0 0-1 0,-79-11 2 16,3 6-2-16,76 5 3 0,0 0-3 0,-77-9 4 15,-8-6-4-15,85 15 4 0,0 0-4 0,-83-12 5 16,0 5-5-16,83 7 7 0,0 0-7 0,-79-5 7 15,6 1-7-15,73 4 7 0,0 0-7 0,-77-3 8 16,-8 1-8-16,85 2 8 0,0 0-8 0,-83-4 8 16,2 4-8-16,81 0 6 0,0 0-6 0,-78 4 7 0,6-1-7 15,72-3 8-15,0 0-8 0,-69 6 8 0,-7-3-8 16,76-3 8-16,0 0-8 0,-68 5 8 0,2 2-8 16,66-7 2-16,0 0-2 0,-56 5 3 0,1 4-3 15,55-9 2-15,0 0-2 0,-49 7 3 0,-4-2-3 16,53-5 0-16,0 0 0 0,-53 7 0 0,-2 0 0 15,55-7-1-15,0 0 1 0,-56 9 0 0,3-6 0 16,53-3-1-16,0 0 1 0,-51 5 0 0,-2 2 0 0,53-7-1 16,0 0 1-16,-55 9-1 0,2-6 1 0,53-3-1 15,0 0 1-15,-51 5-1 0,-9 1 1 0,60-6-1 16,0 0 1-16,-62 7 0 0,-5-7 0 0,67 0 0 0,0 0 0 16,-68 0 0-16,-3 0 0 0,71 0 0 0,0 0 0 15,-70 3 0-15,-6 6 0 0,76-9 0 0,0 0 0 16,-78 5 0-16,-1 2 0 0,79-7 0 0,0 0 0 15,-76 3 0-15,0-1 0 0,76-2 0 0,0 0 0 0,-76 7 0 16,0-2 0-16,76-5 0 0,0 0 0 0,-81 7 0 16,0-3 0-16,81-4 0 0,0 0 0 0,-79 1 0 15,5 3 0-15,74-4 0 0,0 0 0 0,-73 3 0 16,-6-6 0-16,79 3 0 0,0 0 0 0,-78-2 1 16,1 2-1-16,77 0 0 0,0 0 0 0,-73 0 1 15,5-2-1-15,68 2 0 0,0 0 0 0,-71 0 1 16,-3 4-1-16,74-4 0 0,0 0 0 0,-76 3 1 15,6-3-1-15,70 0 0 0,0 0 0 0,-69-3 0 16,2-1 0-16,67 4 0 0,0 0 0 0,-69-1 0 16,-3-6 0-16,72 7 0 0,0 0 0 0,-76-6 0 15,0-1 0-15,76 7 0 0,0 0 0 0,-71-3 0 0,4-2 0 16,67 5 0-16,0 0 0 0,-72-7 0 0,0 2 0 16,72 5 1-16,0 0-1 0,-73-7 1 0,-4 2-1 15,77 5 1-15,0 0-1 0,-78-6 2 0,4 3-2 16,74 3 3-16,0 0-3 0,-72-7 3 0,-4 5-3 15,76 2 5-15,0 0-5 0,-78-1 6 0,4 1-6 16,74 0 6-16,0 0-6 0,-74-2 7 0,0-2-7 16,74 4 4-16,0 0-4 0,-76-7 5 0,-1 6-5 15,77 1 4-15,0 0-4 0,-78-4 4 0,4-1-4 0,74 5 2 16,0 0-2-16,-69-3 3 0,-1-8-3 0,70 11 0 16,0 0 0-16,-71-5 1 0,-1 0-1 0,72 5 0 0,0 0 0 15,-73-2 1-15,-3 0-1 0,76 2 0 0,0 0 0 16,-72 0 0-16,0 2 0 0,72-2 0 0,0 0 0 15,-71 4 0-15,-3-4 0 0,74 0 0 0,0 0 0 16,-77-4 0-16,6 2 0 0,71 2 0 0,0 0 0 16,-69-3 0-16,2 3 0 0,67 0 0 0,0 0 0 0,-63-4 0 15,1 3 0-15,62 1 0 0,0 0 0 0,-64-4 1 16,-4 1-1-16,68 3 0 0,0 0 0 0,-67 0 1 16,5 3-1-16,62-3 1 0,0 0-1 0,-62 5 1 15,0-1-1-15,62-4 1 0,0 0-1 0,-63 3 1 16,-1-1-1-16,64-2 0 0,0 0 0 0,-68 4 0 15,2-1 0-15,66-3-1 0,0 0 1 0,-63 0 0 16,3-3 0-16,60 3-1 0,0 0 1 0,-58-2-1 16,-6 0 1-16,64 2-2 0,0 0 2 0,-67-2-1 15,0 2 1-15,67 0-2 0,0 0 2 0,-63-3-2 0,-1-4 2 16,64 7-4-16,0 0 4 0,-63-2-3 0,-1 2 3 16,64 0-3-16,0 0 3 0,-63 4-3 0,-13-4 3 15,76 0-1-15,0 0 1 0,-74-2 0 0,7 2 0 16,67 0 0-16,0 0 0 0,-67 3 0 0,0 1 0 15,67-4 0-15,0 0 0 0,-66-4 0 0,3 1 0 16,63 3 1-16,0 0-1 0,-62-2 1 0,-8-1-1 16,70 3 2-16,0 0-2 0,-69-4 2 0,0 1-2 0,69 3 2 15,0 0-2-15,-69-5 2 0,-1-4-2 0,70 9 3 16,0 0-3-16,-73-9 4 0,-4 2-4 0,77 7 2 16,0 0-2-16,-78-5 3 0,4 2-3 0,74 3 3 0,0 0-3 15,-74-7 3-15,-4 2-3 0,78 5 2 0,0 0-2 16,-81-9 2-16,-3 6-2 0,84 3 2 0,0 0-2 15,-80-4 2-15,6 1-2 0,74 3 1 0,0 0-1 16,-76-9 2-16,4 0-2 0,72 9 0 0,0 0 0 16,-69-10 1-16,-3 5-1 0,72 5 0 0,0 0 0 0,-71-5 0 15,11 1 0-15,60 4 0 0,0 0 0 0,-54-7 0 16,-5 2 0-16,59 5-1 0,0 0 1 0,-54-7 0 16,1-7 0-16,53 14 0 0,0 0 0 0,-51-10 0 15,-8 6 0-15,59 4 0 0,0 0 0 0,-58 0 0 16,4-1 0-16,54 1 0 0,0 0 0 0,-59-4 0 15,5 1 0-15,54 3 0 0,0 0 0 0,-62-2 0 16,2 4 0-16,60-2 0 0,0 0 0 0,-58 3 0 16,3-3 0-16,55 0 0 0,0 0 0 0,-55 0 0 15,-1-7 0-15,56 7 0 0,0 0 0 0,-57-5 0 16,-6-4 0-16,63 9 0 0,0 0 0 0,-67-3 0 0,-9 3 0 16,76 0-1-16,0 0 1 0,-78 0 0 0,1 0 0 15,77 0-4-15,0 0 4 0,-76 3-3 0,0-3 3 16,76 0-8-16,0 0 8 0,-77 2-7 0,-1 0 7 15,78-2-11-15,0 0 11 0,-81 5-10 0,0-1 10 16,81-4-11-16,0 0 11 0,-81 8-10 0,1 4 10 16,80-12-8-16,0 0 8 0,-77 16-7 0,-1-7 7 15,78-9-4-15,0 0 4 0,-81 8-4 0,0 1 4 0,81-9-2 16,0 0 2-16,-78 10-2 0,8-6 2 0,70-4-1 16,0 0 1-16,-73 5 0 0,-1 2 0 0,74-7 0 15,0 0 0-15,-74 8 0 0,5 1 0 0,69-9 0 16,0 0 0-16,-69 12 1 0,-1-3-1 0,70-9 1 0,0 0-1 15,-65 9 2-15,-8 3-2 0,73-12 2 0,0 0-2 16,-67 12 2-16,4-2-2 0,63-10 3 0,0 0-3 16,-62 9 3-16,6-6-3 0,56-3 3 0,0 0-3 0,-59 4 3 15,1 1-3-15,58-5 4 0,0 0-4 0,-54 3 5 16,-5-3-5-16,59 0 1 0,0 0-1 0,-54 0 1 16,-3 0-1-16,57 0 0 0,0 0 0 0,-56 0 0 15,-2 0 0-15,58 0 1 0,0 0-1 0,-55-3 1 16,-3 6-1-16,58-3 0 0,0 0 0 0,-64 0 1 15,1 0-1-15,63 0 0 0,0 0 0 0,-67-3 0 16,0 6 0-16,67-3 0 0,0 0 0 0,-67 0 0 16,-2 2 0-16,69-2 0 0,0 0 0 0,-69 2 0 15,-7 3 0-15,76-5 0 0,0 0 0 0,-77 3 0 16,4-3 0-16,73 0 0 0,0 0 0 0,-76-3 0 0,-1 3 0 16,77 0 0-16,0 0 0 0,-85 0 0 0,-7 0 0 15,92 0 0-15,0 0 0 0,-90 3 0 16,0-3 0-16,90 0 0 0,0 0 0 0,-90 2 0 0,-5-4 0 15,95 2 0-15,0 0 0 0,-95-3 0 0,10-6 0 16,85 9 0-16,0 0 0 0,-90-12 0 0,4-3 0 16,86 15 0-16,0 0 0 0,-90-19 0 0,-5 5 0 15,95 14 0-15,0 0 0 0,-96-12 0 0,10 0 0 0,86 12 0 16,0 0 0-16,-88-4 0 0,1 1 0 0,87 3 0 16,0 0 0-16,-86-2 0 0,5 0 0 0,81 2 0 15,0 0 0-15,-81 0 0 0,0 0 0 0,81 0 0 16,0 0 0-16,-82 0 0 0,1-2 0 0,81 2 0 15,0 0 0-15,-72-3 0 0,0 0 0 0,72 3 0 0,0 0 0 16,-76-4 0-16,2 2 0 0,74 2 0 0,0 0 0 16,-80-3 0-16,-3 3 0 0,83 0 0 0,0 0 0 15,-86 3 0-15,1 1 0 0,85-4-1 0,0 0 1 0,-81 5 0 16,0-2 0-16,81-3 0 0,0 0 0 0,-81 9 0 16,-2-5 0-16,83-4 0 0,0 0 0 0,-85 8 0 15,4 4 0-15,81-12 0 0,0 0 0 0,-81 12 0 16,-9 1 0-16,90-13 0 0,0 0 0 0,-86 15 0 15,-1-3 0-15,87-12-1 0,0 0 1 0,-90 9 0 16,-3 3 0-16,93-12-4 0,0 0 4 0,-92 16-4 16,2-1 4-16,90-15-10 0,0 0 10 0,-90 17-9 15,0-1 9-15,90-16-14 0,0 0 14 0,-90 21-14 16,4-4 14-16,86-17-18 0,0 0 18 0,-90 19-18 16,0-2 18-16,90-17-25 0,0 0 25 0,-87 13-25 0,5-3 25 15,82-10-26-15,0 0 26 0,-82 3-25 0,1 3 25 16,81-6-29-16,0 0 29 0,-81 5-28 0,2 2 28 15,79-7-20-15,0 0 20 0,-78 3-20 0,1 6 20 16,77-9-14-16,0 0 14 0,-76 9-14 0,0-3 14 16,76-6-6-16,0 0 6 0,-65 9-6 0,8-4 6 15,57-5-6-15,0 0 6 0,-47 7-5 0,-1-2 5 16,2 2-489-16</inkml:trace>
  <inkml:trace contextRef="#ctx0" brushRef="#br0" timeOffset="209893.99">3357 9400 303 0,'0'0'0'0,"-6"-3"0"0,-17-6 0 0,23 9 0 0,0 0 0 15,-21-12 0-15,2-7 0 0,19 19 0 0,0 0 0 16,-21-22 0-16,-11-10 0 0,32 32-4 0,0 0 4 16,-28-39-3-16,1-1 3 0,4 2-162 0</inkml:trace>
  <inkml:trace contextRef="#ctx0" brushRef="#br0" timeOffset="210013.77">3293 8597 191 0,'0'0'0'0,"14"-5"0"16,16-19 0-16,-30 24-3 0,0 0 3 0,50-28-3 16,10 1 3-16,3-1-79 0</inkml:trace>
  <inkml:trace contextRef="#ctx0" brushRef="#br0" timeOffset="210059.67">3884 8314 102 0,'0'0'0'0,"18"0"0"16,24-9 0-16,2 2-17 0</inkml:trace>
  <inkml:trace contextRef="#ctx0" brushRef="#br0" timeOffset="211853.43">5943 8244 102 0,'0'0'0'0,"31"6"0"0,52 4 0 0,-83-10 2 0,0 0-2 16,111 14 3-16,4 1-3 0,-115-15 8 15,0 0-8-15,125 16 8 0,6 0-8 0,-131-16 3 0,0 0-3 16,141 12 3-16,0-5-3 0,-141-7 2 0,0 0-2 16,145 6 2-16,-8 1-2 0,-137-7 1 0,0 0-1 15,138 9 1-15,-4 0-1 0,-134-9 0 0,0 0 0 16,136 8 1-16,-6-1-1 0,-130-7 0 0,0 0 0 0,132 5 1 16,8-1-1-16,-140-4 2 0,0 0-2 0,141 0 2 15,5 3-2-15,-146-3 5 0,0 0-5 0,141-3 6 16,1-2-6-16,-142 5 8 0,0 0-8 0,139-2 9 15,4 2-9-15,-143 0 11 0,0 0-11 0,136 3 11 16,-1 4-11-16,-135-7 14 0,0 0-14 0,136 2 15 16,5 0-15-16,-141-2 15 0,0 0-15 0,145 2 16 15,3 5-16-15,-148-7 16 0,0 0-16 0,145 3 16 16,-6 2-16-16,-139-5 14 0,0 0-14 0,136 5 14 16,3 2-14-16,-139-7 16 0,0 0-16 0,136 7 16 15,3-2-16-15,-139-5 18 0,0 0-18 0,136 4 19 0,-5-4-19 16,-131 0 18-16,0 0-18 0,130-4 18 0,6-3-18 15,-136 7 27-15,0 0-27 0,132-5 27 0,3-3-27 16,-135 8 29-16,0 0-29 0,126-9 30 0,2 2-30 16,-128 7 25-16,0 0-25 0,118-5 26 0,-2-2-26 15,-116 7 28-15,0 0-28 0,117-9 28 0,1-1-28 16,-118 10 24-16,0 0-24 0,116-9 24 0,-1 4-24 16,-115 5 26-16,0 0-26 0,113 0 26 0,3 0-26 15,-116 0 23-15,0 0-23 0,113 0 24 0,-5 2-24 0,-108-2 23 16,0 0-23-16,112 2 23 0,1 3-23 0,-113-5 17 15,0 0-17-15,113 5 17 0,-3-2-17 0,-110-3 16 0,0 0-16 16,112 4 16-16,5-1-16 0,-117-3 8 0,0 0-8 16,115 2 9-16,-4 0-9 0,-111-2 7 0,0 0-7 15,104 0 8-15,0-2-8 0,-104 2 5 0,0 0-5 16,100 0 5-16,-4 3-5 0,-96-3 4 0,0 0-4 0,97 7 4 16,3-3-4-16,-100-4 3 0,0 0-3 0,94 9 3 15,-3-4-3-15,-91-5 6 0,0 0-6 0,92 7 7 16,5-11-7-16,-97 4 10 0,0 0-10 0,97 0 11 15,-3 4-11-15,-94-4 13 0,0 0-13 0,86 1 13 16,0-1-13-16,-86 0 12 0,0 0-12 0,83 0 13 16,0 0-13-16,-83 0 11 0,0 0-11 0,76 0 12 15,-2 0-12-15,-74 0 6 0,0 0-6 0,73 0 7 16,2 0-7-16,-75 0 4 0,0 0-4 0,76-1 4 16,2 2-4-16,-78-1 0 0,0 0 0 0,76 7 1 15,-4-3-1-15,-72-4 0 0,0 0 0 0,72 0 0 0,-12 0 0 16,-60 0-1-16,0 0 1 0,64 0 0 15,-1 1 0-15,-63-1-2 0,0 0 2 0,66 2-1 0,-1-2 1 16,-65 0-4-16,0 0 4 0,63 0-3 0,-4 0 3 16,-59 0-2-16,0 0 2 0,58 0-2 0,-4-2 2 15,-54 2-3-15,0 0 3 0,62-1-2 0,2 1 2 16,-64 0-1-16,0 0 1 0,58 0 0 0,-3-4 0 16,-55 4 0-16,0 0 0 0,49-7 0 0,2 6 0 0,-51 1 0 15,0 0 0-15,49-4 1 0,-3 1-1 0,-46 3 2 16,0 0-2-16,46-4 3 0,2-1-3 0,-48 5 6 15,0 0-6-15,51-7 6 0,2 2-6 0,-53 5 7 0,0 0-7 16,51-7 8-16,-3 5-8 0,-48 2 8 0,0 0-8 16,46 0 8-16,-2-3-8 0,-44 3 8 0,0 0-8 15,47-5 8-15,1 1-8 0,-48 4 5 0,0 0-5 16,42 0 6-16,-3-3-6 0,-39 3 2 0,0 0-2 16,35 0 3-16,8 0-3 0,-43 0 0 0,0 0 0 0,45 3 1 15,0-3-1-15,-45 0 0 0,0 0 0 0,40 2 0 16,-3 0 0-16,-37-2-1 0,0 0 1 0,41 5 0 15,-2 0 0-15,-39-5 0 0,0 0 0 0,40 3 0 16,1-6 0-16,-41 3 0 0,0 0 0 0,38-2 0 16,1 4 0-16,-39-2 1 0,0 0-1 0,41 7 1 15,1-2-1-15,-42-5 2 0,0 0-2 0,41 7 2 16,-1-3-2-16,-40-4 3 0,0 0-3 0,39 1 3 16,2 3-3-16,-41-4 3 0,0 0-3 0,42 7 4 15,4-6-4-15,-46-1 4 0,0 0-4 0,44 4 5 16,2-4-5-16,-46 0 4 0,0 0-4 0,47 3 4 0,5 1-4 15,-52-4 2-15,0 0-2 0,49 8 2 0,0-4-2 16,-49-4 0-16,0 0 0 0,45 5 1 0,4 2-1 16,-49-7 0-16,0 0 0 0,51 3 0 0,7-1 0 15,-58-2-1-15,0 0 1 0,57 4 0 0,1-1 0 16,-58-3-2-16,0 0 2 0,58 2-2 0,-3 1 2 16,-55-3-4-16,0 0 4 0,53 4-4 0,0-8 4 15,-53 4-5-15,0 0 5 0,54-1-5 0,3-1 5 0,-57 2-4 16,0 0 4-16,60 0-4 0,1 0 4 0,-61 0-3 15,0 0 3-15,62 0-3 0,-4-2 3 0,-58 2-1 16,0 0 1-16,57-3-1 0,5-1 1 0,-62 4-1 0,0 0 1 16,63-3 0-16,-1-2 0 0,-62 5 0 0,0 0 0 15,65-7 0-15,2 5 0 0,-67 2 0 0,0 0 0 16,67-4 0-16,-7-1 0 0,-60 5 0 0,0 0 0 16,65-3 0-16,4-1 0 0,-69 4 0 0,0 0 0 15,73 0 0-15,-5 0 0 0,-68 0 0 0,0 0 0 0,71 0 0 16,-6-7 0-16,-65 7 0 0,0 0 0 15,64-1 0-15,1-3 0 0,-65 4 0 16,0 0 0-16,69-3 0 0,-2 1 0 0,-67 2 0 0,0 0 0 0,65-2 0 16,-2 2 0-16,-63 0 0 0,0 0 0 0,60 2 0 15,0 3 0-15,-60-5 0 0,0 0 0 0,60 4 0 16,7-4 0-16,-67 0 0 0,0 0 0 0,71-4 0 16,-2 8 0-16,-69-4 0 0,0 0 0 0,67 0 0 15,-4 0 0-15,-63 0-1 0,0 0 1 0,64-4 0 16,-1 1 0-16,-63 3-1 0,0 0 1 0,67-2 0 15,0 0 0-15,-67 2-1 0,0 0 1 0,67 0 0 16,-1 0 0-16,-66 0-1 0,0 0 1 0,60 0 0 0,1 0 0 16,-61 0-2-16,0 0 2 0,66 0-1 0,4 0 1 15,-70 0-1-15,0 0 1 0,69 2-1 0,0 0 1 16,-69-2-3-16,0 0 3 0,72 3-2 0,6-3 2 16,-78 0-2-16,0 0 2 0,76 0-2 0,1-3 2 15,-77 3-4-15,0 0 4 0,76-4-4 0,-5 3 4 16,-71 1-7-16,0 0 7 0,65-4-7 0,0-1 7 0,-65 5-13 15,0 0 13-15,64-2-13 0,6 0 13 0,-70 2-15 16,0 0 15-16,71 0-15 0,3-3 15 0,-74 3-25 16,0 0 25-16,72-4-25 0,-3 1 25 0,-69 3-26 15,0 0 26-15,67-2-25 0,2 4 25 0,-69-2-29 0,0 0 29 16,68 2-28-16,1-1 28 0,-69-1-28 0,0 0 28 16,67 0-27-16,-5-3 27 0,-62 3-35 0,0 0 35 15,60-2-34-15,2 4 34 0,-62-2-37 0,0 0 37 0,63 3-37 16,3 1 37-16,-1-1-458 0</inkml:trace>
  <inkml:trace contextRef="#ctx0" brushRef="#br0" timeOffset="-203542.83">2240 12439 270 0,'0'0'0'0,"0"0"0"16,0 0 0-16,0 0 8 0,0 0-8 0,5 23 8 15,-8-11-8-15,3-12 16 0,0 0-16 0,-5 24 17 16,-4 16-17-16,9-40 25 0,0 0-25 0,-6 47 25 16,3 8-25-16,3-55 20 0,0 0-20 0,5 59 21 15,8-2-21-15,-13-57 17 0,0 0-17 0,17 47 17 0,10-20-17 16,-27-27 12-16,0 0-12 0,37 12 13 0,9-18-13 16,-46 6 9-16,0 0-9 0,58-23 10 0,11-18-10 15,-69 41 7-15,0 0-7 0,79-56 7 0,16-13-7 16,-95 69 5-16,0 0-5 0,101-73 6 0,10-3-6 15,-111 76 9-15,0 0-9 0,109-73 10 0,-5 6-10 16,-104 67 23-16,0 0-23 0,104-59 24 0,-10 5-24 16,-94 54 34-16,0 0-34 0,83-43 34 0,-7 12-34 0,-76 31 30 15,0 0-30-15,58-22 31 0,-12 9-31 0,-46 13 17 16,0 0-17-16,31-1 17 0,-4 1-17 0,-27 0 6 16,0 0-6-16,18 1 6 0,-10 5-6 0,3-1-506 0</inkml:trace>
  <inkml:trace contextRef="#ctx0" brushRef="#br0" timeOffset="-203225.9">2506 12785 527 0,'0'0'0'0,"0"0"0"16,-15 19 0-16,15-19-10 0,0 0 10 0,-15 26-9 15,5 16 9-15,10-42-6 0,0 0 6 0,-4 48-5 16,8-1 5-16,-4-47 0 0,0 0 0 0,18 43 0 16,10-5 0-16,-28-38 2 0,0 0-2 0,44 26 2 15,12-12-2-15,-56-14 7 0,0 0-7 0,71-12 7 16,12-26-7-16,-83 38 9 0,0 0-9 0,93-61 10 0,17-18-10 16,-110 79 7-16,0 0-7 0,116-92 7 0,15-17-7 15,-131 109 13-15,0 0-13 0,130-114 14 0,-6 12-14 16,-124 102 25-16,0 0-25 0,112-92 26 0,-7 4-26 15,-105 88 26-15,0 0-26 0,98-73 27 0,-8 21-27 16,-90 52 22-16,0 0-22 0,90-36 23 0,0 13-23 16,-3 1-483-16</inkml:trace>
  <inkml:trace contextRef="#ctx0" brushRef="#br0" timeOffset="-146940.22">28494 8980 595 0,'0'0'0'0,"0"0"0"0,0 0 0 15,0 0 3-15,0 0-3 0,18-24 3 0,-11 13-3 16,-7 11 22-16,0 0-22 0,7-8 23 0,-2-1-23 16,-5 9 25-16,0 0-25 0,3-7 26 0,-3 7-26 15,0 0 15-15,0 0-15 0,0 0 16 0,7-5-16 0,-7 5 11 16,0 0-11-16,0 0 12 0,0 0-12 15,0 0 9-15,0 0-9 0,8 8 10 0,-3 15-10 0,-5-23 7 16,0 0-7-16,3 42 8 0,-4 9-8 0,1-51 7 16,0 0-7-16,-2 61 7 0,4 1-7 0,-2-62 8 0,0 0-8 15,7 61 9-15,3-9-9 0,-10-52 11 0,0 0-11 16,11 43 12-16,-4-15-12 0,-7-28 17 0,0 0-17 16,7 21 17-16,2-4-17 0,-9-17 22 15,0 0-22-15,9 12 23 0,-2-5-23 0,-7-7 19 0,0 0-19 0,0 0 20 16,8 9-20-16,-8-9 20 0,0 0-20 0,0 0 21 15,0 0-21-15,0 0 19 0,0 0-19 0,8 3 20 16,-8-3-20-16,0 0 20 0,0 0-20 0,19-16 21 16,6-20-21-16,-25 36 17 0,0 0-17 0,23-41 17 15,-6-6-17-15,-17 47 14 0,0 0-14 0,13-49 15 16,-5 1-15-16,-8 48 14 0,0 0-14 0,9-42 15 16,-2-1-15-16,-7 43 19 0,0 0-19 0,4-33 19 15,-4 12-19-15,0 21 23 0,0 0-23 0,2-15 23 16,1 6-23-16,-3 9 24 0,0 0-24 0,4-8 24 15,-4 8-24-15,0 0 22 0,0 0-22 0,10-7 22 0,11 3-22 16,-21 4 20-16,0 0-20 0,36-3 21 0,13-2-21 16,-49 5 16-16,0 0-16 0,58-7 17 0,4 1-17 15,-62 6 10-15,0 0-10 0,67-3 11 0,-4 3-11 16,-63 0 6-16,0 0-6 0,55 3 7 0,-14-8-7 16,-41 5 4-16,0 0-4 0,37-3 4 0,-4-4-4 15,-33 7 2-15,0 0-2 0,27-2 2 0,-15 0-2 16,-12 2 1-16,0 0-1 0,0 0 1 0,7 0-1 0,-7 0 0 15,0 0 0-15,0 0 1 0,0 0-1 0,0 0 0 16,0 0 0-16,0 7 1 0,-12 12-1 0,12-19 0 16,0 0 0-16,-23 33 0 0,-11 12 0 0,34-45 0 0,0 0 0 15,-37 45 0-15,6 4 0 0,31-49 0 0,0 0 0 16,-29 45 0-16,6-6 0 0,23-39-1 0,0 0 1 16,-17 32 0-16,6-15 0 0,11-17-2 0,0 0 2 15,-3 12-1-15,3-3 1 0,0-9-2 0,0 0 2 16,0 0-1-16,1 7 1 0,-1-7-2 0,0 0 2 0,0 0-1 15,11-9 1-15,-11 9-1 0,0 0 1 0,21-19-1 16,16-19 1-16,-37 38 0 0,0 0 0 0,43-43 0 16,1 3 0-16,-44 40 2 0,0 0-2 0,38-33 3 15,-11 3-3-15,-27 30 7 0,0 0-7 0,16-22 8 16,-7 10-8-16,-9 12 11 0,0 0-11 0,0 0 11 16,10-5-11-16,-10 5 11 0,0 0-11 0,7 8 11 15,4 17-11-15,-11-25 7 0,0 0-7 0,9 31 8 16,-6 7-8-16,-3-38 4 0,0 0-4 0,2 43 4 15,3 7-4-15,-5-50 2 0,0 0-2 0,11 49 2 0,3-15-2 16,-14-34 2-16,0 0-2 0,16 26 2 0,-2-7-2 16,-14-19 1-16,0 0-1 0,16 12 1 0,0 1-1 15,-16-13 2-15,0 0-2 0,16 5 3 0,-4-2-3 16,-12-3 3-16,0 0-3 0,16 0 3 0,8-2-3 16,-24 2 4-16,0 0-4 0,36-10 4 0,13-11-4 15,-49 21 7-15,0 0-7 0,48-24 7 0,-17-4-7 16,-31 28 16-16,0 0-16 0,23-33 17 0,2-15-17 15,-25 48 18-15,0 0-18 0,23-57 18 0,-5 0-18 0,-18 57 18 16,0 0-18-16,14-52 19 0,-4 7-19 0,-10 45 16 16,0 0-16-16,9-31 16 0,0 7-16 0,-9 24 10 15,0 0-10-15,7-20 11 0,-5 10-11 0,-2 10 6 0,0 0-6 16,2-7 7-16,-2 7-7 0,0 0 5 0,0 0-5 16,0 0 5-16,8-7-5 0,-8 7 2 0,0 0-2 15,0 0 2-15,9 0-2 0,-9 0 0 0,0 0 0 16,9 7 0-16,5 9 0 0,-14-16-1 0,0 0 1 0,18 27-1 15,-4 10 1-15,-14-37-5 0,0 0 5 0,9 41-4 16,-4-1 4-16,-5-40-10 0,0 0 10 0,5 38-9 16,4 5 9-16,-9-43-11 0,0 0 11 0,11 40-10 15,-1-7 10-15,-10-33-11 0,0 0 11 0,11 28-10 16,-2-4 10-16,-9-24-10 0,0 0 10 0,7 21-10 16,7-6 10-16,-14-15-11 0,0 0 11 0,21 13-11 15,11-1 11-15,-32-12-6 0,0 0 6 0,35 5-6 16,4 2 6-16,-39-7-3 0,0 0 3 0,44 0-3 15,4 0 3-15,-48 0-1 0,0 0 1 0,40 0-1 16,-10-4 1-16,-30 4 0 0,0 0 0 0,21-3 0 16,-5-1 0-16,-16 4 0 0,0 0 0 0,11-1 0 15,-11 1 0-15,0 0 0 0,0 0 0 0,9-4 0 0,-9 4 0 16,0 0-1-16,0 0 1 0,0 0 0 0,0 0 0 16,0 0-1170-16</inkml:trace>
  <inkml:trace contextRef="#ctx0" brushRef="#br0" timeOffset="-143758.75">30536 8992 639 0,'0'0'0'0,"0"0"0"0,0 0 0 16,0 0 17-16,0 0-17 0,0 0 17 0,0 0-17 0,0 0 32 15,0 0-32-15,0 0 33 0,0 0-33 0,0 0 38 16,0 0-38-16,0 0 38 0,0 0-38 0,0 0 20 16,0 0-20-16,0 0 21 0,0 0-21 0,0 0 14 15,0 0-14-15,0 0 14 0,0 0-14 0,0 0 13 0,0 0-13 16,0 0 13-16,0 0-13 0,0 0 11 0,0 0-11 15,0 0 12-15,0 0-12 0,0 0 12 0,0 0-12 16,0 0 12-16,0 0-12 0,0 0 11 0,0 0-11 16,-22 17 12-16,4 14-12 0,18-31 9 0,0 0-9 15,-18 33 9-15,4 4-9 0,14-37 7 0,0 0-7 0,-7 31 7 16,9 2-7-16,-2-33 8 0,0 0-8 0,5 27 9 16,4-2-9-16,-9-25 8 0,0 0-8 0,12 20 8 15,2 1-8-15,-14-21 10 0,0 0-10 0,18 16 10 16,1-4-10-16,-19-12 11 0,0 0-11 0,29 8 11 15,20-4-11-15,-49-4 9 0,0 0-9 0,51 0 10 16,-7-7-10-16,-44 7 7 0,0 0-7 0,36-9 8 16,-8 1-8-16,-28 8 6 0,0 0-6 0,23-16 6 15,-2 1-6-15,-21 15 10 0,0 0-10 0,19-25 10 16,10-14-10-16,-29 39 19 0,0 0-19 0,24-47 20 0,-6-9-20 16,-18 56 28-16,0 0-28 0,16-65 28 0,0-3-28 15,-16 68 31-15,0 0-31 0,15-69 31 0,1-4-31 16,-16 73 35-16,0 0-35 0,13-76 35 0,-6 7-35 15,-7 69 34-15,0 0-34 0,3-61 35 0,-6 18-35 16,3 43 28-16,0 0-28 0,-6-28 28 0,3 11-28 16,3 17 21-16,0 0-21 0,-4-9 22 0,4 9-22 15,0 0 17-15,0 0-17 0,-10 13 17 0,-6 23-17 0,16-36 12 16,0 0-12-16,-19 50 13 0,-1 18-13 0,20-68 4 16,0 0-4-16,-19 76 4 0,1 5-4 0,18-81 0 15,0 0 0-15,-18 80 1 0,1-2-1 0,17-78-1 0,0 0 1 16,-13 69 0-16,10-5 0 0,3-64-2 0,0 0 2 15,2 48-2-15,1-8 2 0,-3-40-3 0,0 0 3 16,6 29-3-16,-3-13 3 0,-3-16-4 0,0 0 4 16,5 7-4-16,6-7 4 0,-11 0-3 0,0 0 3 15,21-10-3-15,16-11 3 0,-37 21-1 0,0 0 1 0,42-30-1 16,-6 4 1-16,-36 26 0 0,0 0 0 0,32-26 0 16,-1-6 0-16,-31 32 2 0,0 0-2 0,25-28 2 15,-13 16-2-15,-12 12 3 0,0 0-3 0,11-4 4 16,1 10-4-16,-12-6 4 0,0 0-4 0,18 13 4 15,5 10-4-15,-23-23 4 0,0 0-4 0,23 28 4 16,0 4-4-16,-23-32 1 0,0 0-1 0,21 32 2 16,-2-8-2-16,-19-24 0 0,0 0 0 0,27 15 1 15,12 6-1-15,-39-21 1 0,0 0-1 0,42 16 1 16,-7-4-1-16,-35-12 1 0,0 0-1 0,46 0 2 16,23-11-2-16,-69 11 2 0,0 0-2 0,72-17 2 0,-8-11-2 15,-64 28 2-15,0 0-2 0,60-36 3 0,-4-5-3 16,-56 41 2-16,0 0-2 0,51-49 3 0,-12 1-3 15,-39 48 2-15,0 0-2 0,28-45 2 0,-14 17-2 16,-14 28 1-16,0 0-1 0,4-21 1 0,-11 14-1 16,7 7 0-16,0 0 0 0,-30 7 1 0,-28 17-1 15,58-24 0-15,0 0 0 0,-66 35 0 0,1 12 0 16,65-47 0-16,0 0 0 0,-55 50 0 0,6-2 0 0,49-48 0 16,0 0 0-16,-37 44 0 0,10-17 0 0,27-27-3 15,0 0 3-15,-17 14-2 0,6-7 2 0,11-7-4 0,0 0 4 16,0 0-4-16,0 0 4 0,0 0-5 0,0 0 5 15,6-12-5-15,11-5 5 0,-17 17-5 0,0 0 5 16,21-19-5-16,2-2 5 0,-23 21-3 0,0 0 3 16,20-19-2-16,-8 7 2 0,-12 12-1 0,0 0 1 15,7-5-1-15,-7 5 1 0,0 0-1 0,0 0 1 0,9-4 0 16,3 8 0-16,-12-4-1 0,0 0 1 0,20 12 0 16,6 8 0-16,-26-20-2 0,0 0 2 0,28 25-1 15,-5-5 1-15,-23-20-2 0,0 0 2 0,18 16-1 16,-8-4 1-16,-10-12-4 0,0 0 4 0,15 4-3 15,9-3 3-15,-24-1-4 0,0 0 4 0,34-1-3 16,10-12 3-16,-44 13-3 0,0 0 3 0,48-20-3 16,-3-11 3-16,-45 31-1 0,0 0 1 0,48-37-1 15,-4 8 1-15,-44 29 0 0,0 0 0 0,44-31 1 16,2-13-1-16,-46 44 5 0,0 0-5 0,41-34 5 16,-13 15-5-16,-28 19 10 0,0 0-10 0,18-9 10 15,-8 6-10-15,-10 3 8 0,0 0-8 0,9 5 9 0,5 14-9 16,-14-19 6-16,0 0-6 0,7 31 6 0,-16 23-6 15,9-54 3-15,0 0-3 0,-14 53 4 0,0 6-4 16,14-59 1-16,0 0-1 0,-11 49 1 0,6-10-1 16,5-39 0-16,0 0 0 0,2 30 0 0,5-15 0 15,-7-15-1-15,0 0 1 0,16 13-1 0,14 4 1 16,-30-17-2-16,0 0 2 0,42 15-2 0,13-15 2 0,-55 0-5 16,0 0 5-16,58 0-5 0,-1-12 5 0,-57 12-14 15,0 0 14-15,52-19-13 0,-9 2 13 0,-43 17-26 16,0 0 26-16,33-24-25 0,-5-9 25 0,1 2-1103 0</inkml:trace>
  <inkml:trace contextRef="#ctx0" brushRef="#br0" timeOffset="-142407.84">29049 9778 1278 0,'0'0'0'0,"0"0"0"0,0 0 0 15,0 0 0-15,0 0 0 0,0 0 0 0,0 0 0 16,0 0-4-16,0 0 4 0,0 0-4 0,0 0 4 16,0 0-24-16,0 0 24 0,0 0-23 0,0 0 23 15,0 0-31-15,0 0 31 0,43 5-30 0,12-3 30 0,-55-2-22 16,0 0 22-16,68 0-22 0,8-4 22 0,-76 4-17 15,0 0 17-15,88-5-17 0,15-4 17 0,-103 9-16 0,0 0 16 16,109-8-15-16,7 1 15 0,-116 7-6 0,0 0 6 16,122-7-5-16,10 2 5 0,-132 5 0 0,0 0 0 15,143-13 0-15,20-2 0 0,-163 15 12 0,0 0-12 16,171-19 13-16,5-4-13 0,-176 23 29 0,0 0-29 16,162-20 30-16,-21 4-30 0,-141 16 42 0,0 0-42 0,129-16 42 15,-7-3-42-15,-122 19 40 0,0 0-40 0,104-13 40 16,-19 2-40-16,-85 11 37 0,0 0-37 0,63-5 37 15,-28 2-37-15,-35 3 29 0,0 0-29 0,20-2 29 16,-10 2-29-16,-10 0 19 0,0 0-19 0,7 0 20 16,-7 0-20-16,0 0 12 0,0 0-12 0,-8 2 12 15,-38 1-12-15,46-3 8 0,0 0-8 0,-78 3 9 16,-35 10-9-16,113-13 3 0,0 0-3 0,-137 13 3 16,-24 6-3-16,161-19 1 0,0 0-1 0,-176 16 1 15,-22 1-1-15,198-17 0 0,0 0 0 0,-201 16 0 16,0-2 0-16,201-14 0 0,0 0 0 0,-196 15 0 0,4 4 0 15,192-19-1-15,0 0 1 0,-182 19-1 0,11-1 1 16,171-18-1-16,0 0 1 0,-162 17-1 0,16 2 1 16,146-19-1-16,0 0 1 0,-127 12 0 0,24-5 0 15,103-7 0-15,0 0 0 0,-83 5 0 0,25-3 0 16,58-2 0-16,0 0 0 0,-40 2 0 0,20-1 0 0,20-1 0 16,0 0 0-16,-9 2 1 0,9-2-1 0,0 0 1 15,0 0-1-15,23 7 2 0,43-5-2 0,-66-2 3 16,0 0-3-16,95 0 3 0,32-4-3 0,-127 4 4 15,0 0-4-15,153-8 4 0,20-8-4 0,-173 16 8 16,0 0-8-16,208-21 9 0,29-3-9 0,-237 24 13 0,0 0-13 16,241-31 13-16,-4-9-13 0,-237 40 16 0,0 0-16 15,227-40 17-15,-8-1-17 0,-219 41 19 0,0 0-19 16,182-33 20-16,-38 9-20 0,-144 24 19 0,0 0-19 16,108-16 19-16,-31 11-19 0,-77 5 16 0,0 0-16 0,57-3 17 15,-24 3-17-15,-33 0 12 0,0 0-12 0,22 3 12 16,-7 6-12-16,-15-9 9 0,0 0-9 0,-3 15 10 15,-29 15-10-15,32-30 7 0,0 0-7 0,-63 36 7 16,-40 4-7-16,103-40 5 0,0 0-5 0,-128 36 6 16,-36-6-6-16,164-30 1 0,0 0-1 0,-179 24 1 15,-9-3-1-15,188-21 0 0,0 0 0 0,-191 22 0 16,-1 2 0-16,192-24 0 0,0 0 0 0,-178 25 0 16,12-1 0-16,166-24 0 0,0 0 0 0,-154 26 0 15,19 1 0-15,135-27-1 0,0 0 1 0,-117 28 0 16,24 0 0-16,93-28-1 0,0 0 1 0,-73 21-1 0,19-6 1 15,54-15-2-15,0 0 2 0,-37 9-1 0,17-2 1 16,20-7-1-16,0 0 1 0,7-2 0 0,30-5 0 16,-37 7 0-16,0 0 0 0,73-19 0 0,41-17 0 15,-114 36 0-15,0 0 0 0,149-49 0 0,38-11 0 16,-187 60 0-16,0 0 0 0,220-70 1 0,16 3-1 16,-236 67 2-16,0 0-2 0,240-52 2 0,-3 23-2 0,-237 29 3 15,0 0-3-15,195-13 4 0,-48 19-4 0,-147-6 2 16,0 0-2-16,107 20 3 0,-36 8-3 0,-71-28 1 15,0 0-1-15,41 38 2 0,-24 11-2 0,-17-49 1 16,0 0-1-16,-10 53 1 0,-31 4-1 0,41-57 0 0,0 0 0 16,-72 57 1-16,-34 11-1 0,106-68 0 0,0 0 0 15,-127 57 1-15,-18-12-1 0,145-45 0 0,0 0 0 16,-151 36 0-16,-3-10 0 0,154-26 0 0,0 0 0 16,-132 18 0-16,22-17 0 0,110-1 0 0,0 0 0 0,-86-1 0 15,22-8 0-15,64 9 0 0,0 0 0 0,-42-9 1 16,21-1-1-16,21 10 2 0,0 0-2 0,-5-16 3 15,12-11-3-15,-7 27 3 0,0 0-3 0,32-42 3 16,33-15-3-16,-65 57 10 0,0 0-10 0,86-64 10 16,22 7-10-16,-108 57 17 0,0 0-17 0,120-48 17 15,1 16-17-15,-121 32 18 0,0 0-18 0,117-8 18 16,-24 20-18-16,-93-12 4 0,0 0-4 0,69 29 5 16,-34 18-5-16,-35-47 0 0,0 0 0 0,-7 52 0 15,-44 2 0-15,0-1-1371 0</inkml:trace>
</inkml:ink>
</file>

<file path=ppt/ink/ink7.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2-10-21T05:48:03.498"/>
    </inkml:context>
    <inkml:brush xml:id="br0">
      <inkml:brushProperty name="width" value="0.05292" units="cm"/>
      <inkml:brushProperty name="height" value="0.05292" units="cm"/>
      <inkml:brushProperty name="color" value="#FF0000"/>
    </inkml:brush>
  </inkml:definitions>
  <inkml:trace contextRef="#ctx0" brushRef="#br0">24687 7526 819 0,'0'0'0'15,"0"0"0"-15,0 0 0 0,0 0 12 0,0 0-12 0,0 0 12 16,0 0-12-16,0 0 39 0,0 0-39 0,0 0 40 16,0 0-40-16,0 0 41 0,0 0-41 0,0 0 41 15,0 0-41-15,0 0 21 0,0 0-21 0,0 0 21 16,0 0-21-16,0 0 14 0,0 0-14 0,0 0 14 15,0 0-14-15,0 0 11 0,0 0-11 0,0 0 12 16,0 0-12-16,0 0 10 0,0 0-10 0,-1 18 10 16,1-18-10-16,0 0 9 0,0 0-9 0,10 0 10 15,13 6-10-15,-23-6 9 0,0 0-9 0,42 4 9 16,20-1-9-16,-62-3 8 0,0 0-8 0,76-3 9 0,14-6-9 16,-90 9 8-16,0 0-8 0,104-10 9 0,13-2-9 15,-117 12 8-15,0 0-8 0,126-16 9 0,14-1-9 16,-140 17 21-16,0 0-21 0,144-24 22 0,17-1-22 15,-161 25 28-15,0 0-28 0,159-27 29 0,-11 9-29 16,-148 18 32-16,0 0-32 0,141-15 32 0,-10 6-32 16,-131 9 30-16,0 0-30 0,123-7 31 0,-12 6-31 15,-111 1 25-15,0 0-25 0,106 5 26 0,-5 3-26 0,-101-8 18 16,0 0-18-16,91 16 18 0,-10 8-18 0,-81-24 12 16,0 0-12-16,66 21 13 0,-17-2-13 0,-49-19 7 15,0 0-7-15,34 16 8 0,-12-6-8 0,-22-10 7 0,0 0-7 16,15 10 7-16,-7-1-7 0,-8-9 4 0,0 0-4 15,6 5 5-15,-6-5-5 0,0 0 3 0,0 0-3 16,0 0 4-16,-43 2-4 0,43-2 4 0,0 0-4 16,-65 2 4-16,-35 5-4 0,100-7 4 0,0 0-4 15,-122 3 4-15,-23 2-4 0,145-5 4 0,0 0-4 0,-157 4 4 16,-21-3-4-16,178-1 4 0,0 0-4 0,-196 7 5 16,-7 2-5-16,203-9 4 0,0 0-4 0,-209 9 4 15,-1-2-4-15,210-7 3 0,0 0-3 0,-209 6 4 16,8 3-4-16,201-9 3 0,0 0-3 0,-183 5 3 15,22 2-3-15,161-7 2 0,0 0-2 0,-127 9 3 16,29-4-3-16,98-5 0 0,0 0 0 0,-69 7 1 16,28-7-1-16,41 0 0 0,0 0 0 0,-23 3 0 15,11-1 0-15,12-2 0 0,0 0 0 0,0 0 0 16,9 7 0-16,-9-7 0 0,0 0 0 0,37 0 0 16,37 7 0-16,-74-7 0 0,0 0 0 0,102 9 0 15,22-8 0-15,-124-1 0 0,0 0 0 0,143 0 0 16,19 0 0-16,-162 0 0 0,0 0 0 0,189 2 0 0,17-4 0 15,-206 2 0-15,0 0 0 0,217-5 1 0,7 2-1 16,-224 3 1-16,0 0-1 0,219-5 2 0,-8-4-2 16,-211 9 2-16,0 0-2 0,198-7 2 0,-20-2-2 15,-178 9 3-15,0 0-3 0,148-3 3 0,-21 3-3 16,-127 0 3-16,0 0-3 0,108-4 3 0,-20 1-3 16,-88 3 3-16,0 0-3 0,65-2 4 0,-29 4-4 15,-36-2 3-15,0 0-3 0,21 2 4 0,-9-1-4 0,-12-1 2 16,0 0-2-16,0 0 2 0,0 0-2 0,0 0 1 15,0 0-1-15,-14-5 1 0,-30 10-1 0,44-5 0 0,0 0 0 16,-79 9 1-16,-48 3-1 0,127-12 0 0,0 0 0 16,-170 19 1-16,-43 11-1 0,213-30 0 0,0 0 0 15,-260 38 0-15,-27 12 0 0,287-50-1 0,0 0 1 0,-279 48 0 16,18-4 0-16,261-44-1 0,0 0 1 0,-224 36-1 16,50-12 1-16,174-24-1 0,0 0 1 0,-129 16-1 15,44-2 1-15,85-14-2 0,0 0 2 0,-55 8-2 16,27-1 2-16,28-7-1 0,0 0 1 15,-16 0-1-15,9 0 1 0,7 0 0 0,0 0 0 16,14-12 0-16,31-5 0 0,-45 17 0 0,0 0 0 0,77-28 1 16,48-12-1-16,-125 40 2 0,0 0-2 0,154-48 2 15,40-16-2-15,-194 64 3 0,0 0-3 0,231-66 3 16,26 2-3-16,-257 64 4 0,0 0-4 0,253-54 5 16,-12 15-5-16,-241 39 4 0,0 0-4 0,203-25 4 15,-48 22-4-15,-155 3 3 0,0 0-3 0,106 9 4 0,-42 10-4 16,-64-19 1-16,0 0-1 0,33 29 2 0,-29 14-2 15,-4-43 0-15,0 0 0 0,-23 49 0 0,-28 11 0 16,51-60 0-16,0 0 0 0,-74 66 0 0,-23 2 0 16,97-68-1-16,0 0 1 0,-99 50 0 0,14-23 0 15,85-27-2-15,0 0 2 0,-63 11-2 0,24-15 2 16,39 4-3-16,0 0 3 0,-12-19-2 0,26-14 2 16,-14 33-4-16,0 0 4 0,42-45-3 0,36-19 3 0,-78 64-3 15,0 0 3-15,104-69-2 0,21-7 2 0,-125 76-1 16,0 0 1-16,139-73-1 0,29-5 1 0,-168 78-1 15,0 0 1-15,169-64 0 0,-14 16 0 0,-155 48 0 0,0 0 0 16,117-31 0-16,-47 26 0 0,-70 5 0 0,0 0 0 16,37 20 0-16,-40 22 0 0,3-42 0 15,0 0 0-15,-58 62 0 0,-71 21 0 0,129-83-1 0,0 0 1 16,-208 125-1-16,-99 51 1 0,307-176-15 0,0 0 15 16,-399 218-14-16,-74 26 14 0,473-244-37 0,0 0 37 0,-531 246-37 15,-44-10 37-15,2 1-1130 0</inkml:trace>
  <inkml:trace contextRef="#ctx0" brushRef="#br0" timeOffset="3832.68">21364 2161 572 0,'0'0'0'0,"0"0"0"0,0 0 0 16,0 0 3-16,0 0-3 0,-2 18 4 0,-1 6-4 0,3-24 23 16,0 0-23-16,-5 40 24 0,-4 12-24 15,9-52 24-15,0 0-24 0,-13 65 24 0,-4 24-24 0,17-89 16 16,0 0-16-16,-25 100 17 0,-10 14-17 0,35-114 10 16,0 0-10-16,-44 118 10 0,1 1-10 0,43-119 7 0,0 0-7 15,-38 118 8-15,2-16-8 0,36-102 5 0,0 0-5 16,-30 95 6-16,6-10-6 0,24-85 4 0,0 0-4 15,-23 78 5-15,-2-14-5 0,25-64 2 0,0 0-2 16,-19 49 3-16,5-13-3 0,14-36 0 0,0 0 0 16,-11 21 0-16,7-13 0 0,1 3-516 0</inkml:trace>
  <inkml:trace contextRef="#ctx0" brushRef="#br0" timeOffset="4449.85">21717 2328 606 0,'0'0'0'0,"0"0"0"0,0 0 0 16,0 0 0-16,0 0 0 0,0 0 1 0,-7 5-1 15,7-5 0-15,0 0 0 0,0 0 1 0,0 0-1 16,0 0 8-16,0 0-8 0,-12 7 8 0,1 5-8 15,11-12 12-15,0 0-12 0,-12 17 13 0,-2 11-13 16,14-28 14-16,0 0-14 0,-18 36 15 0,-5 20-15 16,23-56 16-16,0 0-16 0,-25 69 17 0,1 7-17 15,24-76 14-15,0 0-14 0,-23 86 15 0,-7 10-15 0,30-96 11 16,0 0-11-16,-34 90 11 0,-1-6-11 0,35-84 6 16,0 0-6-16,-30 77 6 0,11-17-6 0,19-60 5 0,0 0-5 15,-18 45 6-15,7-17-6 0,11-28 5 0,0 0-5 16,-3 14 6-16,-1-4-6 0,4-10 7 15,0 0-7-15,0 0 7 0,0 0-7 0,0 0 8 0,0 0-8 16,6-22 9-16,6-25-9 0,-12 47 10 0,0 0-10 16,21-61 11-16,11-15-11 0,-32 76 10 0,0 0-10 0,37-81 11 15,3-7-11-15,-40 88 12 0,0 0-12 16,37-94 12-16,2-10-12 0,-39 104 7 0,0 0-7 16,48-105 7-16,8 1-7 0,-56 104 3 0,0 0-3 0,55-87 3 15,-14 32-3-15,-41 55 1 0,0 0-1 0,37-36 2 16,-6 15-2-16,-31 21 0 0,0 0 0 0,36-4 1 15,-5 13-1-15,-31-9 0 0,0 0 0 0,34 24 0 16,1 16 0-16,-35-40-1 0,0 0 1 0,32 48 0 16,-7 13 0-16,-25-61 0 0,0 0 0 0,17 73 0 15,-4 6 0-15,-13-79 0 0,0 0 0 0,7 82 0 0,-6-6 0 16,-1-76 2-16,0 0-2 0,-5 74 2 0,-9 2-2 16,14-76 5-16,0 0-5 0,-21 73 5 0,-13-9-5 15,34-64 5-15,0 0-5 0,-40 61 5 0,-8-8-5 16,48-53 6-16,0 0-6 0,-47 45 6 0,1-10-6 15,46-35 5-15,0 0-5 0,-44 24 5 0,3-3-5 16,41-21 3-16,0 0-3 0,-41 12 4 0,6-9-4 16,35-3 0-16,0 0 0 0,-26-3 1 0,10-4-1 15,16 7-2-15,0 0 2 0,-9-10-1 0,5-6 1 16,-3 1-666-16</inkml:trace>
  <inkml:trace contextRef="#ctx0" brushRef="#br0" timeOffset="4688.54">22701 2246 595 0,'0'0'0'15,"0"0"0"-15,0 0 0 0,0 0-16 0,0 0 16 0,-2 9-16 16,-1-4 16-16,3-5-14 0,0 0 14 0,-2 7-14 15,2-7 14-15,0 0-4 0,0 0 4 0,0 0-4 16,0 0 4-16,0 0-1 0,0 0 1 0,0 0-1 16,0 0 1-16,0 0 0 0,0 0 0 0,20 0 0 15,15-16 0-15,2-1-334 0</inkml:trace>
  <inkml:trace contextRef="#ctx0" brushRef="#br0" timeOffset="5052.43">22578 2840 483 0,'0'0'0'16,"0"0"0"-16,5-12 0 0,-5 12 1 0,0 0-1 15,4-7 2-15,-4 7-2 0,0 0 3 0,0 0-3 16,-2 8 3-16,-9 24-3 0,11-32 5 0,0 0-5 0,-17 41 5 16,-3 11-5-16,20-52 5 0,0 0-5 0,-23 49 5 15,6-6-5-15,17-43 4 0,0 0-4 0,-13 33 4 16,6-6-4-16,7-27 4 0,0 0-4 0,-2 21 5 15,8-12-5-15,1-2-337 0</inkml:trace>
  <inkml:trace contextRef="#ctx0" brushRef="#br0" timeOffset="5551.43">23954 2066 337 0,'0'0'0'0,"0"0"0"16,-6-17 0-16,6 17 0 0,0 0 0 0,-5-12 1 16,0 0-1-16,5 12 0 0,0 0 0 0,-6-9 1 15,-1 2-1-15,7 7 8 0,0 0-8 0,-10 0 8 16,-8 12-8-16,18-12 13 0,0 0-13 0,-23 21 14 16,-7 19-14-16,30-40 18 0,0 0-18 0,-33 57 19 15,-8 23-19-15,41-80 17 0,0 0-17 0,-46 100 18 0,-8 30-18 16,54-130 15-16,0 0-15 0,-59 142 15 0,1 15-15 15,58-157 11-15,0 0-11 0,-60 158 11 0,7-6-11 16,53-152 4-16,0 0-4 0,-40 135 4 0,10-23-4 16,2 1-326-16</inkml:trace>
  <inkml:trace contextRef="#ctx0" brushRef="#br0" timeOffset="7733.31">23851 1981 471 0,'0'0'0'15,"0"0"0"-15,0 0 0 0,0 0 2 0,0 0-2 0,0 0 3 16,0-5-3-16,0 5 7 0,0 0-7 0,0 0 7 16,6 4-7-16,-6-4 10 0,0 0-10 0,10 1 11 15,8 6-11-15,-18-7 7 0,0 0-7 0,26 6 8 16,8 4-8-16,-34-10 12 0,0 0-12 0,42 2 12 16,11-4-12-16,-53 2 17 0,0 0-17 0,60-7 18 15,7 2-18-15,-67 5 30 0,0 0-30 0,69-4 30 0,3 4-30 16,-72 0 45-16,0 0-45 0,81-3 45 0,7-2-45 15,-88 5 51-15,0 0-51 0,99-7 52 0,7 2-52 16,-106 5 51-16,0 0-51 0,106-7 52 0,9 2-52 16,-115 5 47-16,0 0-47 0,114-11 47 0,3 6-47 15,-117 5 37-15,0 0-37 0,121-4 38 0,-1-1-38 16,-120 5 34-16,0 0-34 0,120-3 35 0,-2-1-35 16,-118 4 30-16,0 0-30 0,120-3 31 0,0-2-31 0,-120 5 22 15,0 0-22-15,124-7 23 0,-1-2-23 0,-123 9 22 16,0 0-22-16,122-5 23 0,-9 5-23 0,-113 0 16 15,0 0-16-15,113 0 16 0,0-3-16 0,-113 3 15 0,0 0-15 16,116-4 16-16,11-5-16 0,-127 9 13 0,0 0-13 16,125-3 14-16,1-1-14 0,-126 4 17 0,0 0-17 15,119-1 17-15,-2 1-17 0,-117 0 15 0,0 0-15 16,118 0 16-16,6 0-16 0,-124 0 15 0,0 0-15 16,125 0 16-16,-2 0-16 0,-123 0 14 0,0 0-14 15,127 0 14-15,7 0-14 0,-134 0 12 0,0 0-12 16,136-4 13-16,3 8-13 0,-139-4 11 0,0 0-11 15,142 8 11-15,-1 1-11 0,-141-9 12 0,0 0-12 0,139 7 12 16,7-2-12-16,-146-5 11 0,0 0-11 0,142 4 11 16,-7 8-11-16,-135-12 10 0,0 0-10 0,136 12 11 15,9-4-11-15,-145-8 9 0,0 0-9 0,141 13 10 16,0-1-10-16,-141-12 8 0,0 0-8 0,138 15 8 16,-3 3-8-16,-135-18 6 0,0 0-6 0,133 19 7 15,-3-4-7-15,-130-15 6 0,0 0-6 0,122 12 6 16,-9 2-6-16,-113-14 5 0,0 0-5 0,106 16 5 0,-2-1-5 15,-104-15 5-15,0 0-5 0,106 16 6 0,3-2-6 16,-109-14 6-16,0 0-6 0,108 15 6 0,-8 1-6 16,-100-16 6-16,0 0-6 0,95 15 6 0,-3-2-6 15,-92-13 6-15,0 0-6 0,85 13 7 0,-2 3-7 16,-83-16 7-16,0 0-7 0,79 12 7 0,-5-5-7 16,-74-7 7-16,0 0-7 0,72 5 7 0,-1 4-7 15,-71-9 6-15,0 0-6 0,69 10 6 0,-2-1-6 0,-67-9 9 16,0 0-9-16,69 3 9 0,-2 3-9 0,-67-6 7 15,0 0-7-15,63 0 8 0,1-4-8 0,-64 4 6 16,0 0-6-16,63-2 7 0,-3 4-7 0,-60-2 8 0,0 0-8 16,57 7 8-16,-5-4-8 0,-52-3 6 0,0 0-6 15,55 6 7-15,2-12-7 0,-57 6 5 0,0 0-5 16,53-3 6-16,-6 0-6 0,-47 3 4 0,0 0-4 16,46-4 5-16,0 2-5 0,-46 2 3 0,0 0-3 15,49-3 3-15,-1-1-3 0,-48 4 1 0,0 0-1 16,46-5 1-16,-6 2-1 0,-40 3 0 0,0 0 0 15,39 0 1-15,-4-4-1 0,-35 4 0 0,0 0 0 0,32 0 1 16,-5-5-1-16,-27 5 0 0,0 0 0 0,23-3 1 16,-2-1-1-16,-21 4 1 0,0 0-1 0,17-5 2 15,-3 2-2-15,-14 3 2 0,0 0-2 0,13 0 2 16,-3-4-2-16,-10 4 3 0,0 0-3 0,9 0 3 16,0-3-3-16,-9 3 5 0,0 0-5 0,7-2 5 15,-7 2-5-15,0 0 4 0,0 0-4 0,5 9 5 0,-1 6-5 16,-4-15 4-16,0 0-4 0,5 21 4 0,0 3-4 15,-5-24 3-15,0 0-3 0,4 33 4 0,-4 0-4 16,0-33 3-16,0 0-3 0,0 43 3 0,2 6-3 16,-2-49 2-16,0 0-2 0,0 52 3 0,-2 10-3 15,2-62 2-15,0 0-2 0,-4 60 2 0,1-1-2 16,3-59 1-16,0 0-1 0,-4 61 2 0,-1 8-2 16,5-69 0-16,0 0 0 0,-9 66 1 0,-1 5-1 15,10-71 0-15,0 0 0 0,-14 72 1 0,-2-6-1 0,16-66 0 16,0 0 0-16,-18 61 1 0,0-8-1 0,18-53 1 15,0 0-1-15,-17 49 1 0,-4-6-1 0,21-43 1 16,0 0-1-16,-25 40 2 0,-2-7-2 0,27-33 2 0,0 0-2 16,-24 28 3-16,1-13-3 0,23-15 3 0,0 0-3 15,-23 12 4-15,-9-7-4 0,32-5 4 0,0 0-4 16,-39 0 5-16,-8-3-5 0,47 3 5 0,0 0-5 16,-57-5 5-16,-8-7-5 0,65 12 6 0,0 0-6 0,-69-12 6 15,-7-1-6-15,76 13 6 0,0 0-6 16,-84-19 6-16,-10-1-6 0,94 20 5 0,0 0-5 0,-104-21 6 15,-2 5-6-15,106 16 6 0,0 0-6 0,-113-15 6 16,-6-3-6-16,119 18 6 0,0 0-6 0,-122-15 6 16,-2-3-6-16,124 18 6 0,0 0-6 0,-123-15 7 15,-8-4-7-15,131 19 5 0,0 0-5 0,-127-17 6 16,4-2-6-16,123 19 4 0,0 0-4 0,-118-14 5 16,-2 2-5-16,120 12 4 0,0 0-4 0,-115-7 4 15,0-2-4-15,115 9 3 0,0 0-3 0,-112-7 4 16,0 5-4-16,112 2 2 0,0 0-2 0,-111 0 3 0,5 6-3 15,106-6 2-15,0 0-2 0,-109 6 3 0,-6 0-3 16,115-6 1-16,0 0-1 0,-111 7 2 0,0 1-2 16,111-8 1-16,0 0-1 0,-111 12 1 0,-5-3-1 15,116-9 1-15,0 0-1 0,-117 12 1 0,-3-5-1 16,120-7 1-16,0 0-1 0,-120 9 1 0,-1 3-1 16,121-12 1-16,0 0-1 0,-122 12 1 0,2-3-1 15,120-9 0-15,0 0 0 0,-123 6 1 0,-1 5-1 0,124-11 0 16,0 0 0-16,-125 10 1 0,7-1-1 0,118-9 0 15,0 0 0-15,-119 9 1 0,3-1-1 0,116-8 0 16,0 0 0-16,-116 11 1 0,4-3-1 0,112-8 0 16,0 0 0-16,-109 4 1 0,2 4-1 0,107-8 1 0,0 0-1 15,-103 4 1-15,3-2-1 0,100-2 1 0,0 0-1 16,-101 1 2-16,-1 4-2 0,102-5 1 0,0 0-1 16,-104 0 2-16,7 0-2 0,97 0 1 0,0 0-1 15,-99-3 2-15,-3 3-2 0,102 0 1 0,0 0-1 0,-106 3 2 16,-4-3-2-16,110 0 1 0,0 0-1 0,-105 0 2 15,1 0-2-15,104 0 1 0,0 0-1 0,-103 0 2 16,3-3-2-16,100 3 2 0,0 0-2 0,-103-3 3 16,3 1-3-16,100 2 3 0,0 0-3 0,-99 0 3 15,4-4-3-15,95 4 4 0,0 0-4 0,-92-3 4 16,-1-1-4-16,93 4 3 0,0 0-3 0,-92 0 4 16,0 4-4-16,92-4 4 0,0 0-4 0,-92 7 4 15,4-5-4-15,88-2 4 0,0 0-4 0,-86 1 4 16,-2-1-4-16,88 0 3 0,0 0-3 0,-87 5 4 15,8 8-4-15,79-13 3 0,0 0-3 0,-80 12 3 0,1 0-3 16,79-12 2-16,0 0-2 0,-78 5 3 0,-3 2-3 16,81-7 2-16,0 0-2 0,-79 3 2 15,5 6-2-15,74-9 2 0,0 0-2 0,-74 9 2 0,3 1-2 16,71-10 1-16,0 0-1 0,-69 9 2 0,2-4-2 16,67-5 1-16,0 0-1 0,-58 7 2 0,0 5-2 15,58-12 1-15,0 0-1 0,-53 12 2 0,2-3-2 16,51-9 1-16,0 0-1 0,-49 7 1 0,1 1-1 0,48-8 1 15,0 0-1-15,-48 9 1 0,2 0-1 0,46-9 0 16,0 0 0-16,-44 7 1 0,0-6-1 0,44-1 0 16,0 0 0-16,-40 2 1 0,3 3-1 0,37-5 0 15,0 0 0-15,-34 7 1 0,-1 2-1 0,35-9 0 0,0 0 0 16,-37 3 1-16,0-3-1 0,37 0 0 0,0 0 0 16,-36 0 1-16,7 2-1 0,29-2 0 0,0 0 0 15,-25 3 1-15,9-3-1 0,16 0 1 0,0 0-1 0,-14 0 1 16,5-5-1-16,9 5 1 0,0 0-1 0,-7-2 1 15,7 2-1-15,0 0 1 0,0 0-1 0,0 0 1 16,0 0-1-16,0 0 1 0,0 0-1 0,0 0 1 16,0 0-1-16,0 0 0 0,0 0 0 0,0 0 1 15,0 0-1-15,0 0 0 0,0 0 0 0,3-10 0 16,24-5 0-16,-27 15 0 0,0 0 0 0,0 0-1647 16</inkml:trace>
  <inkml:trace contextRef="#ctx0" brushRef="#br0" timeOffset="9217.29">24791 2549 471 0,'0'0'0'16,"0"0"0"-16,0 0 0 0,0 0 23 0,0 0-23 15,0 0 24-15,15-19-24 0,-15 19 58 0,0 0-58 16,-2-12 59-16,2-4-59 0,0 16 72 0,0 0-72 16,-2-17 72-16,-5-11-72 0,7 28 56 0,0 0-56 15,-16-20 56-15,0 1-56 0,16 19 35 0,0 0-35 0,-23-9 35 16,-8 4-35-16,31 5 27 0,0 0-27 0,-43 12 28 16,-6 14-28-16,49-26 25 0,0 0-25 0,-51 43 25 15,1 11-25-15,50-54 24 0,0 0-24 0,-44 59 24 16,4-6-24-16,40-53 19 0,0 0-19 0,-32 52 20 15,9-7-20-15,23-45 10 0,0 0-10 0,-16 40 11 16,11-11-11-16,5-29 6 0,0 0-6 0,2 23 7 16,3-11-7-16,-5-12 2 0,0 0-2 0,12 9 2 0,4-9-2 15,-16 0 0-15,0 0 0 0,30-9 1 0,14-14-1 16,-44 23 0-16,0 0 0 0,48-25 0 0,1-12 0 16,-49 37-1-16,0 0 1 0,48-36-1 0,-9 5 1 15,-39 31-6-15,0 0 6 0,33-30-5 0,-6-6 5 16,-27 36-10-16,0 0 10 0,19-31-10 0,-10 10 10 15,-9 21-11-15,0 0 11 0,7-16-11 0,-2 8 11 16,-5 8-3-16,0 0 3 0,5-9-2 0,-5 2 2 16,0 7 0-16,0 0 0 0,0 0 0 0,-10-3 0 0,10 3 5 15,0 0-5-15,-9 12 5 0,-7 16-5 0,16-28 13 16,0 0-13-16,-19 39 13 0,-2 3-13 0,21-42 16 0,0 0-16 16,-22 48 17-16,3 11-17 0,19-59 15 0,0 0-15 15,-21 61 16-15,-4 8-16 0,25-69 15 0,0 0-15 16,-23 64 16-16,4-3-16 0,19-61 15 0,0 0-15 15,-18 53 16-15,6-4-16 0,12-49 13 0,0 0-13 16,-13 43 14-16,3-10-14 0,10-33 10 0,0 0-10 16,-9 24 11-16,0-7-11 0,9-17 7 0,0 0-7 15,-2 11 7-15,2-11-7 0,0 0 4 0,0 0-4 16,11 8 4-16,3-8-4 0,2 0-963 0</inkml:trace>
  <inkml:trace contextRef="#ctx0" brushRef="#br0" timeOffset="9868.45">25455 2563 460 0,'0'0'0'0,"0"0"0"0,0 0 0 0,0 0 6 16,0 0-6-16,-14-2 7 0,-2-8-7 0,16 10 7 16,0 0-7-16,-20-9 7 0,-3-3-7 0,23 12 5 0,0 0-5 15,-26-5 6-15,-4 1-6 0,30 4 15 0,0 0-15 16,-39 9 15-16,-9 10-15 0,48-19 22 0,0 0-22 15,-51 30 23-15,2 13-23 0,49-43 25 0,0 0-25 16,-42 48 25-16,6-6-25 0,36-42 19 0,0 0-19 16,-24 36 19-16,11-5-19 0,13-31 12 0,0 0-12 15,-1 21 12-15,6-9-12 0,-5-12 7 0,0 0-7 16,7 5 7-16,0-1-7 0,-7-4 3 0,0 0-3 16,11 0 3-16,1-9-3 0,-12 9 2 0,0 0-2 0,25-12 2 15,12-16-2-15,-37 28 2 0,0 0-2 0,40-29 3 16,-10 1-3-16,-30 28 7 0,0 0-7 0,30-33 8 15,7-10-8-15,-37 43 11 0,0 0-11 0,30-41 12 16,-14 22-12-16,-16 19 16 0,0 0-16 0,9-13 16 16,-4 5-16-16,-5 8 19 0,0 0-19 0,0 0 20 15,7-9-20-15,-7 9 23 0,0 0-23 0,0 0 24 0,0 0-24 16,0 0 24-16,0 0-24 0,0 0 24 0,5 17-24 16,-5-17 24-16,0 0-24 0,-1 37 25 0,-10 6-25 15,11-43 24-15,0 0-24 0,-16 54 25 0,-3-2-25 16,19-52 22-16,0 0-22 0,-21 57 22 0,0 3-22 15,21-60 16-15,0 0-16 0,-25 68 16 0,-2-2-16 16,27-66 10-16,0 0-10 0,-26 60 10 0,3-11-10 16,23-49 7-16,0 0-7 0,-19 43 7 0,3-10-7 0,16-33 7 15,0 0-7-15,-13 26 7 0,3-11-7 0,10-15 4 16,0 0-4-16,-6 11 5 0,5-3-5 0,1-8 3 16,0 0-3-16,0 0 4 0,0 0-4 0,0 0 1 0,0 0-1 15,9-8 2-15,6-11-2 0,1-2-810 0</inkml:trace>
  <inkml:trace contextRef="#ctx0" brushRef="#br0" timeOffset="10600.21">26010 2494 404 0,'0'0'0'0,"0"0"0"0,0-5 0 15,0 5 16-15,0 0-16 0,-1-13 16 0,-7-2-16 16,8 15 28-16,0 0-28 0,-12-19 29 0,-9 5-29 15,21 14 23-15,0 0-23 0,-28-3 23 0,-8 15-23 16,36-12 18-16,0 0-18 0,-40 20 18 0,-4 12-18 16,44-32 12-16,0 0-12 0,-41 38 13 0,4 8-13 0,37-46 1 15,0 0-1-15,-32 54 1 0,8-6-1 0,24-48-1 16,0 0 1-16,-16 37 0 0,11-10 0 0,5-27-5 16,0 0 5-16,1 18-5 0,5-8 5 0,-6-10-9 15,0 0 9-15,0 0-9 0,12 9 9 0,-12-9-12 16,0 0 12-16,9-7-12 0,7-7 12 0,-16 14-12 0,0 0 12 15,24-19-11-15,10-10 11 0,-34 29-5 0,0 0 5 16,32-35-4-16,-4 2 4 0,-28 33 0 0,0 0 0 16,25-36 0-16,-1-4 0 0,-24 40 3 0,0 0-3 0,27-36 4 15,-4 6-4-15,-23 30 21 0,0 0-21 0,16-21 22 16,-8 9-22-16,-8 12 42 0,0 0-42 0,0 0 42 16,6-7-42-16,-6 7 49 0,0 0-49 0,0 0 49 15,1-8-49-15,-1 8 47 0,0 0-47 0,0 0 47 16,0 17-47-16,0-17 40 0,0 0-40 0,-3 28 41 15,-9 8-41-15,12-36 28 0,0 0-28 0,-18 43 29 16,0 11-29-16,18-54 23 0,0 0-23 0,-19 55 24 16,-2-1-24-16,21-54 18 0,0 0-18 0,-20 57 18 15,3 2-18-15,17-59 13 0,0 0-13 0,-18 61 13 16,2-8-13-16,16-53 13 0,0 0-13 0,-14 49 13 16,3-13-13-16,11-36 11 0,0 0-11 0,-8 36 12 0,-1-8-12 15,9-28 12-15,0 0-12 0,-9 24 13 0,4-12-13 16,5-12 13-16,0 0-13 0,-6 9 13 0,-1-2-13 15,7-7 12-15,0 0-12 0,0 0 12 0,-3 9-12 16,3-9 11-16,0 0-11 0,0 0 12 0,2 5-12 16,-2-5 10-16,0 0-10 0,0 0 11 0,0 0-11 15,0 0 8-15,0 0-8 0,0 0 8 0,0 0-8 16,0 0 3-16,0 0-3 0,22-18 4 0,19-14-4 16,-2-5-901-16</inkml:trace>
  <inkml:trace contextRef="#ctx0" brushRef="#br0" timeOffset="11633.23">26853 2355 292 0,'0'0'0'0,"0"0"0"16,0 0 0-16,0 0 7 0,0 0-7 0,-1-7 8 15,-6 4-8-15,7 3 19 0,0 0-19 0,-11-2 20 16,-1-1-20-16,12 3 24 0,0 0-24 0,-14-4 24 16,-1 4-24-16,15 0 19 0,0 0-19 0,-12 4 20 0,0 1-20 15,12-5 12-15,0 0-12 0,-13 10 13 0,1-1-13 16,12-9 5-16,0 0-5 0,-10 16 5 0,1 1-5 15,9-17 5-15,0 0-5 0,-6 24 6 0,5 0-6 16,1-24 4-16,0 0-4 0,5 21 5 0,7-5-5 16,-12-16 4-16,0 0-4 0,13 7 5 0,-3-2-5 15,-10-5 4-15,0 0-4 0,9 0 4 0,0-4-4 16,-9 4 5-16,0 0-5 0,12-8 6 0,6-13-6 0,-18 21 14 16,0 0-14-16,16-21 14 0,-7 6-14 0,-9 15 25 15,0 0-25-15,1-21 25 0,-6-3-25 0,5 24 27 16,0 0-27-16,-12-20 27 0,-1 12-27 0,13 8 30 15,0 0-30-15,-16-4 30 0,-1 4-30 0,17 0 21 0,0 0-21 16,-14 7 21-16,-2 5-21 0,16-12 8 0,0 0-8 16,-13 18 8-16,3 2-8 0,10-20 4 0,0 0-4 15,-7 23 5-15,5 1-5 0,2-24 2 0,0 0-2 16,0 21 2-16,2-12-2 0,-2-9 1 0,0 0-1 16,0 0 2-16,5 8-2 0,-5-8 2 0,0 0-2 0,0 0 2 15,0 0-2-15,0 0 5 0,0 0-5 0,0 0 6 16,7 0-6-16,-7 0 9 0,0 0-9 0,0 0 10 15,5-12-10-15,-5 12 24 0,0 0-24 0,4-8 24 16,0-1-24-16,-4 9 38 0,0 0-38 0,3-9 38 16,1 2-38-16,-4 7 44 0,0 0-44 0,1-8 45 15,-1 1-45-15,0 7 44 0,0 0-44 0,0 0 45 16,4-9-45-16,-4 9 39 0,0 0-39 0,0 0 40 16,0 0-40-16,0 0 14 0,0 0-14 0,-2 9 15 15,9 6-15-15,0 1-860 0</inkml:trace>
  <inkml:trace contextRef="#ctx0" brushRef="#br0" timeOffset="12751.3">26813 2817 247 0,'0'0'0'16,"0"0"0"-16,0 0 0 0,0 0 0 0,0 0 0 15,0 0 0-15,-2 11 0 0,2-11 1 0,0 0-1 16,0 0 2-16,-12 8-2 0,12-8 3 0,0 0-3 16,-7 6 4-16,0 1-4 0,7-7 8 0,0 0-8 15,0 0 9-15,-9 3-9 0,9-3 21 0,0 0-21 0,0 0 22 16,0 0-22-16,0 0 41 0,0 0-41 0,0 0 41 15,-7 5-41-15,7-5 47 0,0 0-47 0,0 0 48 16,0 0-48-16,0 0 46 0,0 0-46 0,0 0 46 16,0 0-46-16,0 0 37 0,0 0-37 0,0 0 38 15,7 4-38-15,-7-4 32 0,0 0-32 0,0 0 32 16,12 12-32-16,-12-12 26 0,0 0-26 0,5 12 26 16,-3 0-26-16,-2-12 18 0,0 0-18 0,-2 12 18 15,-5-7-18-15,7-5 11 0,0 0-11 0,-7 4 11 16,7-4-11-16,0 0 6 0,0 0-6 0,-10 3 7 0,10-3-7 15,0 0 2-15,0 0-2 0,0 0 2 0,-7 0-2 16,7 0 0-16,0 0 0 0,0 0 0 0,0-15 0 16,0 15-1-16,0 0 1 0,1-9 0 0,1 2 0 15,-2 7-2-15,0 0 2 0,4-5-1 0,-1-4 1 16,-3 9-1-16,0 0 1 0,4-7-1 0,-1 2 1 16,-3 5-1-16,0 0 1 0,0 0 0 0,7-10 0 15,-7 10 0-15,0 0 0 0,0 0 0 0,9-5 0 0,-9 5 0 16,0 0 0-16,11 0 1 0,6 0-1 0,-17 0 1 15,0 0-1-15,18 15 2 0,-6 14-2 0,-12-29 3 16,0 0-3-16,0 37 3 0,-12 11-3 0,12-48 4 16,0 0-4-16,-23 52 5 0,-9 0-5 0,32-52 5 0,0 0-5 15,-37 57 5-15,-5 0-5 0,42-57 6 0,0 0-6 16,-48 64 6-16,-8 6-6 0,56-70 14 0,0 0-14 16,-64 77 14-16,-8 3-14 0,72-80 22 0,0 0-22 15,-74 73 23-15,2-4-23 0,72-69 18 0,0 0-18 0,-64 64 18 16,11-3-18-16,53-61 29 0,0 0-29 0,-47 57 30 15,4-12-30-15,43-45 34 0,0 0-34 0,-33 36 34 16,10-8-34-16,23-28 28 0,0 0-28 0,-19 19 29 16,3-5-29-16,16-14 33 0,0 0-33 0,-16 15 33 15,2 4-33-15,14-19 32 0,0 0-32 0,-13 21 33 16,3-5-33-16,10-16 32 0,0 0-32 0,-6 8 32 16,6-8-32-16,0 0 19 0,0 0-19 0,-3 9 20 15,3-9-20-15,0 0 14 0,0 0-14 0,7 0 14 16,2-5-14-16,0-2-1021 0</inkml:trace>
  <inkml:trace contextRef="#ctx0" brushRef="#br0" timeOffset="14250.11">27444 2452 203 0,'0'0'0'0,"0"0"0"0,0 0 0 16,0 0 8-16,0 0-8 0,2-22 8 0,0 13-8 0,-2 9 46 15,0 0-46-15,0 0 46 0,-5-12-46 0,5 12 89 0,0 0-89 16,0 0 89-16,-9-9-89 0,9 9 62 0,0 0-62 16,0 0 63-16,-16-3-63 0,16 3 43 0,0 0-43 15,-16 7 44-15,-3 14-44 0,19-21 38 0,0 0-38 16,-27 32 38-16,-8 13-38 0,35-45 34 0,0 0-34 15,-37 56 34-15,2 8-34 0,35-64 24 0,0 0-24 16,-36 69 25-16,-1 4-25 0,37-73 17 0,0 0-17 16,-39 76 17-16,2 5-17 0,37-81 12 0,0 0-12 15,-35 78 13-15,3-7-13 0,32-71 9 0,0 0-9 16,-30 61 9-16,2-11-9 0,28-50 6 0,0 0-6 0,-25 46 7 16,4-7-7-16,21-39 4 0,0 0-4 0,-16 31 4 15,6-7-4-15,-1 0-684 0</inkml:trace>
  <inkml:trace contextRef="#ctx0" brushRef="#br0" timeOffset="14717.97">27354 2558 662 0,'0'0'0'0,"0"0"0"0,6-21 0 0,-6 21 0 16,0 0 0-16,5-16 0 0,0 4 0 0,-5 12 0 16,0 0 0-16,6-12 0 0,1-3 0 0,-7 15 14 15,0 0-14-15,8-12 14 0,-2 3-14 0,-6 9 39 16,0 0-39-16,5-9 39 0,0 2-39 0,-5 7 64 0,0 0-64 16,7-5 64-16,2 2-64 0,-9 3 57 0,0 0-57 15,16 3 58-15,14 11-58 0,-30-14 43 0,0 0-43 16,30 22 44-16,-2 11-44 0,-28-33 32 0,0 0-32 15,23 42 32-15,-5 5-32 0,-18-47 20 0,0 0-20 16,14 45 21-16,-5 0-21 0,-9-45 9 0,0 0-9 16,2 43 9-16,-10 2-9 0,8-45 4 0,0 0-4 15,-15 45 4-15,-10 3-4 0,25-48 2 0,0 0-2 16,-37 49 2-16,-5-4-2 0,42-45 0 0,0 0 0 0,-50 43 1 16,-5-3-1-16,55-40 0 0,0 0 0 0,-58 33 0 15,5-6 0-15,53-27 0 0,0 0 0 0,-49 21 0 16,3 0 0-16,46-21 0 0,0 0 0 15,-39 12 0-15,8-9 0 0,31-3 0 0,0 0 0 0,-22 0 1 16,14 0-1-16,8 0 2 0,0 0-2 0,0 0 3 16,-8 4-3-16,8-4 5 0,0 0-5 0,0 0 5 15,0 0-5-15,0 0 7 0,0 0-7 0,22-12 8 0,16-4-8 16,-1-3-889-16</inkml:trace>
  <inkml:trace contextRef="#ctx0" brushRef="#br0" timeOffset="15873">28129 2461 371 0,'0'0'0'16,"0"0"0"-16,2-21 0 0,-2 21 4 0,0 0-4 15,3-19 5-15,1 10-5 0,-4 9 12 0,0 0-12 16,3-8 12-16,-1 1-12 0,-2 7 17 0,0 0-17 16,0 0 17-16,-5-5-17 0,5 5 25 0,0 0-25 15,0 0 26-15,0 0-26 0,0 0 31 0,0 0-31 16,0 0 32-16,-15 12-32 0,15-12 36 0,0 0-36 0,-22 21 36 16,-7 8-36-16,29-29 38 0,0 0-38 0,-33 40 38 15,-6 3-38-15,39-43 25 0,0 0-25 0,-44 54 25 16,-2 6-25-16,46-60 17 0,0 0-17 0,-51 64 18 15,-6 9-18-15,57-73 12 0,0 0-12 0,-54 73 13 16,3-4-13-16,51-69 8 0,0 0-8 0,-50 69 9 16,4-5-9-16,46-64 6 0,0 0-6 0,-42 55 7 0,10-13-7 15,32-42 7-15,0 0-7 0,-24 31 8 0,2-14-8 16,22-17 9-16,0 0-9 0,-14 6 10 0,14-6-10 16,0 0 11-16,0 0-11 0,-7 3 11 0,7-3-11 15,0 0 10-15,0 0-10 0,6-9 11 0,1 1-11 16,-7 8 10-16,0 0-10 0,15-23 11 0,17-18-11 15,-32 41 11-15,0 0-11 0,37-57 12 0,0-4-12 16,-37 61 9-16,0 0-9 0,41-73 9 0,6-8-9 16,-47 81 8-16,0 0-8 0,52-80 9 0,1 8-9 0,-53 72 10 15,0 0-10-15,52-69 10 0,-2 8-10 0,-50 61 9 16,0 0-9-16,40-52 10 0,-4 11-10 0,-36 41 14 0,0 0-14 16,28-28 15-16,-10 12-15 0,-18 16 15 15,0 0-15-15,19-5 16 0,9 14-16 0,-28-9 16 0,0 0-16 16,21 27 17-16,-17 18-17 0,-4-45 12 0,0 0-12 15,-9 52 13-15,-10 5-13 0,19-57 9 0,0 0-9 16,-27 58 10-16,-3-7-10 0,30-51 9 0,0 0-9 16,-33 45 9-16,-6-8-9 0,39-37 7 0,0 0-7 15,-35 33 7-15,3-2-7 0,32-31 5 0,0 0-5 16,-27 24 6-16,10-12-6 0,17-12 4 0,0 0-4 16,-13 5 5-16,5-6-5 0,8 1 1 0,0 0-1 15,-4-7 2-15,6-5-2 0,-2 12 0 0,0 0 0 0,2-18 0 16,1-1 0-16,-3 19 0 0,0 0 0 0,4-17 0 15,-1 7 0-15,-3 10-1 0,0 0 1 0,4-6 0 16,-4 6 0-16,0 0-2 0,0 0 2 0,14 0-1 16,0 9 1-16,-14-9-4 0,0 0 4 0,18 19-3 15,1 17 3-15,-19-36-2 0,0 0 2 0,19 37-2 0,1 1 2 16,-20-38-2-16,0 0 2 0,23 34-1 0,1-4 1 16,-24-30-1-16,0 0 1 0,25 24 0 0,-2-8 0 15,-23-16 0-15,0 0 0 0,21 8 0 0,-1-8 0 16,-20 0 0-16,0 0 0 0,23-5 1 0,10-7-1 15,-33 12 1-15,0 0-1 0,39-19 1 0,1-10-1 16,-40 29 3-16,0 0-3 0,39-32 4 0,-7 0-4 16,-32 32 5-16,0 0-5 0,30-40 6 0,3-9-6 15,-33 49 5-15,0 0-5 0,32-48 6 0,-9 11-6 0,-23 37 4 16,0 0-4-16,18-36 4 0,-4 3-4 0,-14 33 3 16,0 0-3-16,10-27 4 0,-4 9-4 0,-6 18 2 0,0 0-2 15,3-12 3-15,-3 12-3 0,0 0 4 0,0 0-4 16,0 0 4-16,-16 9-4 0,16-9 6 0,0 0-6 15,-17 17 6-15,-3 7-6 0,20-24 6 0,0 0-6 16,-17 28 7-16,1 3-7 0,16-31 7 0,0 0-7 16,-12 37 7-16,-1 8-7 0,13-45 7 0,0 0-7 15,-9 48 8-15,2-8-8 0,7-40 6 0,0 0-6 16,-1 36 7-16,6-6-7 0,-5-30 4 0,0 0-4 16,9 20 4-16,3-9-4 0,-12-11 3 0,0 0-3 15,16 1 4-15,3-2-4 0,-19 1 2 0,0 0-2 0,21-11 2 16,9-6-2-16,-30 17 3 0,0 0-3 0,32-24 3 15,-2-13-3-15,-30 37 4 0,0 0-4 0,30-39 5 16,-5-10-5-16,-25 49 5 0,0 0-5 0,17-48 6 16,-6-9-6-16,-11 57 5 0,0 0-5 0,2-61 5 15,-11 6-5-15,9 55 4 0,0 0-4 0,-16-45 5 0,0 15-5 16,16 30 4-16,0 0-4 0,-21-19 4 0,-9 14-4 16,30 5 1-16,0 0-1 0,-28 5 1 0,3 14-1 15,25-19 0-15,0 0 0 0,-19 21 0 0,8 3 0 16,1 0-997-16</inkml:trace>
  <inkml:trace contextRef="#ctx0" brushRef="#br0" timeOffset="16503.45">28938 2466 483 0,'0'0'0'16,"0"0"0"-16,7-14 0 0,-7 14 2 0,0 0-2 16,6-12 3-16,-5 5-3 0,-1 7 9 0,0 0-9 15,0 0 9-15,0-8-9 0,0 8 25 0,0 0-25 16,0 0 25-16,-12 20-25 0,12-20 33 0,0 0-33 16,-12 21 33-16,-6 14-33 0,18-35 34 0,0 0-34 15,-23 41 35-15,-5 15-35 0,28-56 32 0,0 0-32 0,-34 62 32 16,-3 2-32-16,37-64 26 0,0 0-26 15,-35 60 26-15,5 5-26 0,30-65 18 16,0 0-18-16,-28 65 18 0,-2-6-18 0,30-59 14 0,0 0-14 0,-28 50 15 16,1-10-15-16,27-40 8 0,0 0-8 0,-21 31 8 15,5-10-8-15,16-21 2 0,0 0-2 0,-9 16 3 16,8-11-3-16,1-5 1 0,0 0-1 0,0 0 1 0,0 0-1 16,0 0 0-16,0 0 0 0,0 0 1 0,3-16-1 15,-3 16 0-15,0 0 0 0,9-26 1 0,9-20-1 16,-18 46 0-16,0 0 0 0,24-58 1 0,8-11-1 15,-32 69 1-15,0 0-1 0,37-69 1 0,2-4-1 16,-39 73 2-16,0 0-2 0,41-72 2 0,-3 4-2 16,-38 68 1-16,0 0-1 0,32-54 1 0,-13 20-1 15,-19 34 2-15,0 0-2 0,16-24 2 0,0 6-2 16,-16 18 3-16,0 0-3 0,13-15 4 0,-5 6-4 0,-8 9 5 16,0 0-5-16,11 0 6 0,5 4-6 0,-16-4 8 15,0 0-8-15,17 12 8 0,-2 8-8 0,-15-20 10 0,0 0-10 16,3 33 10-16,-6 7-10 0,3-40 11 0,0 0-11 15,-9 45 12-15,-7-5-12 0,16-40 13 0,0 0-13 16,-21 40 13-16,-7-7-13 0,28-33 16 0,0 0-16 16,-32 32 16-16,-2-4-16 0,34-28 18 15,0 0-18-15,-35 30 19 0,0 4-19 0,35-34 20 0,0 0-20 16,-32 26 21-16,5-7-21 0,27-19 19 0,0 0-19 16,-24 12 20-16,-1-3-20 0,25-9 13 0,0 0-13 15,-18 7 13-15,11-5-13 0,7-2 5 0,0 0-5 0,0 0 6 16,11-2-6-16,0-2-840 0</inkml:trace>
  <inkml:trace contextRef="#ctx0" brushRef="#br0" timeOffset="16984.3">29598 2473 527 0,'0'0'0'0,"9"0"0"15,7-3 0-15,-16 3 0 0,0 0 0 0,23-6 0 16,10 3 0-16,-33 3-4 0,0 0 4 0,41-9-4 16,-1 2 4-16,-40 7 16 0,0 0-16 0,39-8 17 15,-2-1-17-15,-37 9 52 0,0 0-52 0,32-7 53 16,-7 7-53-16,-25 0 64 0,0 0-64 0,19-3 64 0,-5 3-64 16,-14 0 35-16,0 0-35 0,11 3 35 0,-11-3-35 15,0 0-582-15</inkml:trace>
  <inkml:trace contextRef="#ctx0" brushRef="#br0" timeOffset="17316.48">29859 2489 628 0,'0'0'0'0,"0"0"0"0,11-7 0 0,-11 7 11 16,0 0-11-16,5-9 11 0,-1 0-11 0,-4 9 25 15,0 0-25-15,3-7 25 0,1-1-25 0,-4 8 58 0,0 0-58 16,3-9 59-16,-3 9-59 0,0 0 59 0,0 0-59 16,2-7 60-16,-13 14-60 0,11-7 54 0,0 0-54 15,-17 24 55-15,-8 13-55 0,25-37 45 0,0 0-45 16,-30 48 46-16,-4 9-46 0,34-57 31 0,0 0-31 16,-33 61 31-16,-6-1-31 0,39-60 20 0,0 0-20 15,-39 57 20-15,2 4-20 0,37-61 12 0,0 0-12 16,-35 61 12-16,-2-6-12 0,37-55 10 0,0 0-10 0,-34 50 10 15,12-10-10-15,22-40 3 0,0 0-3 0,-15 28 3 16,12-11-3-16,3-17 0 0,0 0 0 0,2 10 0 16,5-1 0-16,0-4-906 0</inkml:trace>
  <inkml:trace contextRef="#ctx0" brushRef="#br0" timeOffset="17917.37">30302 2570 303 0,'0'0'0'0,"0"0"0"0,2-21 0 0,-2 21 14 16,0 0-14-16,1-22 15 0,-2 4-15 0,1 18 29 0,0 0-29 15,-6-8 30-15,1 1-30 0,5 7 31 0,0 0-31 16,-11 0 31-16,-6 12-31 0,17-12 34 0,0 0-34 16,-23 19 35-16,-7 14-35 0,30-33 30 0,0 0-30 15,-35 36 30-15,-4 13-30 0,39-49 28 0,0 0-28 16,-44 57 28-16,-6 0-28 0,50-57 19 0,0 0-19 16,-46 59 20-16,4 6-20 0,42-65 13 0,0 0-13 15,-40 61 14-15,1-6-14 0,39-55 10 0,0 0-10 16,-32 45 10-16,11-15-10 0,21-30 5 0,0 0-5 15,-14 22 5-15,5-10-5 0,9-12 2 0,0 0-2 16,0 0 2-16,0 0-2 0,0 0 1 0,0 0-1 0,0 0 2 16,5-12-2-16,-5 12 1 0,0 0-1 0,13-22 1 15,11-23-1-15,-24 45 1 0,0 0-1 0,32-61 1 16,7-8-1-16,-39 69 1 0,0 0-1 0,44-73 1 16,7-6-1-16,-51 79 2 0,0 0-2 0,49-78 3 15,-1 2-3-15,-48 76 5 0,0 0-5 0,39-61 6 0,-18 20-6 16,-21 41 13-16,0 0-13 0,12-25 13 0,-5 10-13 15,-7 15 22-15,0 0-22 0,7-9 22 0,1 6-22 16,-8 3 29-16,0 0-29 0,1 12 30 0,-10 21-30 16,9-33 34-16,0 0-34 0,-15 48 35 0,-7 7-35 15,22-55 26-15,0 0-26 0,-21 61 27 0,2-4-27 16,19-57 18-16,0 0-18 0,-20 64 19 0,1 2-19 16,19-66 15-16,0 0-15 0,-19 73 15 0,3-6-15 0,16-67 10 15,0 0-10-15,-13 57 11 0,-1-20-11 0,14-37 9 16,0 0-9-16,-14 29 10 0,-2-7-10 0,16-22 5 15,0 0-5-15,-12 13 5 0,12-13-5 0,0 0-789 0</inkml:trace>
  <inkml:trace contextRef="#ctx0" brushRef="#br0" timeOffset="18700.61">29993 2833 763 0,'0'0'0'16,"0"0"0"-16,4-9 0 0,-4 9 0 0,0 0 0 15,3-8 1-15,3 1-1 0,-6 7 0 0,0 0 0 16,0 0 1-16,10-4-1 0,-10 4-1 0,0 0 1 0,7-1 0 16,2-6 0-16,-9 7-1 0,0 0 1 0,21-9-1 15,18-3 1-15,-39 12 5 0,0 0-5 0,39-12 5 16,-16 3-5-16,-23 9 24 0,0 0-24 0,26-10 24 16,16-8-24-16,-42 18 37 0,0 0-37 0,41-19 37 15,-20 11-37-15,-21 8 39 0,0 0-39 0,20-12 39 16,10-4-39-16,-30 16 31 0,0 0-31 0,26-17 31 0,-12 8-31 15,-14 9 18-15,0 0-18 0,9-7 19 0,-2 4-19 16,-7 3 11-16,0 0-11 0,0 0 11 0,11 7-11 16,-11-7 6-16,0 0-6 0,1 15 7 0,-6 6-7 15,5-21 4-15,0 0-4 0,-14 28 5 0,-7 4-5 16,21-32 1-16,0 0-1 0,-25 33 2 0,2 4-2 16,23-37 0-16,0 0 0 0,-19 36 0 0,3 0 0 15,16-36-2-15,0 0 2 0,-16 32-2 0,4-3 2 16,12-29-7-16,0 0 7 0,-13 21-7 0,3-6 7 0,10-15-8 15,0 0 8-15,-7 12-8 0,7-12 8 0,0 0-7 16,0 0 7-16,0 0-7 0,0 0 7 0,0 0-5 0,0 0 5 16,0 0-5-16,5-8 5 0,-5 8-1 0,0 0 1 15,7-16-1-15,7-17 1 0,-14 33 0 0,0 0 0 16,18-36 1-16,-1 3-1 0,-17 33 4 0,0 0-4 16,23-40 4-16,14-17-4 0,-37 57 10 0,0 0-10 15,41-60 11-15,1-1-11 0,-42 61 16 0,0 0-16 16,34-43 16-16,-17 19-16 0,-17 24 19 0,0 0-19 15,9-13 20-15,-3 8-20 0,-6 5 19 0,0 0-19 16,12 0 19-16,11 5-19 0,-23-5 14 0,0 0-14 16,18 21 14-16,-18 14-14 0,0-35 12 0,0 0-12 0,-13 36 13 15,-12 2-13-15,25-38 8 0,0 0-8 0,-31 40 8 16,-6-4-8-16,37-36 2 0,0 0-2 0,-36 37 2 16,6-10-2-16,30-27-1 0,0 0 1 0,-23 25-1 15,11-8 1-15,12-17-14 0,0 0 14 0,-3 12-13 0,3-12 13 16,0 0-34-16,0 0 34 0,8 7-34 0,1-11 34 15,-9 4-45-15,0 0 45 0,18-5-44 0,12-5 44 16,-30 10-52-16,0 0 52 0,32-9-51 0,-6 6 51 16,-26 3-48-16,0 0 48 0,21 3-47 0,0 6 47 15,-21-9-41-15,0 0 41 0,20 15-41 0,-6 1 41 16,-14-16-26-16,0 0 26 0,7 16-26 0,-11 4 26 16,4-20-12-16,0 0 12 0,-10 21-12 0,-6 3 12 15,16-24-6-15,0 0 6 0,-25 21-5 0,-10 2 5 0,35-23 0 16,0 0 0-16,-39 20 0 0,-5 5 0 0,44-25 2 15,0 0-2-15,-42 17 3 0,3-1-3 0,39-16 10 16,0 0-10-16,-37 12 11 0,3-4-11 0,34-8 9 16,0 0-9-16,-33 11 10 0,-1-10-10 0,34-1 7 15,0 0-7-15,-28 4 7 0,9 5-7 0,-1 1-522 0</inkml:trace>
  <inkml:trace contextRef="#ctx0" brushRef="#br0" timeOffset="19120.39">30900 2355 382 0,'0'0'0'0,"0"0"0"0,0 0 0 16,0 0-3-16,0 0 3 0,-14 21-3 0,-23 31 3 15,37-52-8-15,0 0 8 0,-41 62-8 0,-1 9 8 16,42-71-1-16,0 0 1 0,-43 73 0 0,-2-4 0 16,45-69 3-16,0 0-3 0,-45 73 3 0,7 0-3 15,38-73 12-15,0 0-12 0,-34 69 12 0,6-5-12 0,28-64 19 16,0 0-19-16,-25 52 20 0,9-11-20 0,16-41 23 15,0 0-23-15,-7 31 23 0,9-5-23 0,-2-26 24 16,0 0-24-16,5 19 24 0,4-13-24 0,-9-6 24 16,0 0-24-16,13 3 24 0,4-3-24 0,-17 0 19 0,0 0-19 15,21 0 20-15,2-5-20 0,-23 5 9 0,0 0-9 16,32-4 9-16,7 1-9 0,0-1-411 0</inkml:trace>
  <inkml:trace contextRef="#ctx0" brushRef="#br0" timeOffset="19476.68">31078 2549 539 0,'0'0'0'0,"0"0"0"0,9-12 0 16,-9 12 0-16,0 0 0 0,9-10 0 0,-6 1 0 16,-3 9 0-16,0 0 0 0,0-9 0 0,0 9 0 15,0 0 15-15,0 0-15 0,-12-3 16 0,-1 12-16 16,13-9 32-16,0 0-32 0,-21 15 32 0,-9 9-32 16,30-24 40-16,0 0-40 0,-33 28 40 0,-1 8-40 15,34-36 43-15,0 0-43 0,-33 40 44 0,-3 2-44 16,36-42 33-16,0 0-33 0,-38 45 33 0,1 3-33 0,37-48 29 15,0 0-29-15,-34 52 29 0,6 3-29 0,28-55 22 16,0 0-22-16,-21 54 22 0,8-5-22 0,13-49 15 16,0 0-15-16,-5 43 16 0,7-10-16 0,-2-33 9 15,0 0-9-15,7 24 10 0,5-7-10 0,-12-17 5 16,0 0-5-16,16 12 6 0,2-1-6 0,-18-11 0 0,0 0 0 16,21 5 1-16,4 2-1 0,-2-2-714 0</inkml:trace>
  <inkml:trace contextRef="#ctx0" brushRef="#br0" timeOffset="19854.18">30843 2757 628 0,'0'0'0'0,"0"0"0"0,0 0 0 16,0 0 5-16,0 0-5 0,-5-5 6 0,5 5-6 15,0 0 14-15,0 0-14 0,0-9 15 0,0 9-15 0,0 0 20 16,0 0-20-16,12 0 20 0,-5-4-20 0,-7 4 29 16,0 0-29-16,13-3 29 0,4 6-29 0,-17-3 33 15,0 0-33-15,23 0 34 0,7 4-34 0,-30-4 37 0,0 0-37 16,32 0 38-16,-2 2-38 0,-30-2 14 0,0 0-14 16,28 7 14-16,2 8-14 0,-1-3-642 0</inkml:trace>
  <inkml:trace contextRef="#ctx0" brushRef="#br0" timeOffset="20152.59">31022 2482 617 0,'0'0'0'0,"0"0"0"0,15-6 0 16,-15 6 3-16,0 0-3 0,15-3 4 0,-1 0-4 16,-14 3 5-16,0 0-5 0,17-6 5 0,4-4-5 15,-21 10 22-15,0 0-22 0,25-9 23 0,-2 4-23 16,-23 5 36-16,0 0-36 0,23-3 36 0,0-1-36 15,-23 4 43-15,0 0-43 0,28 0 43 0,9 4-43 0,0-4-568 16</inkml:trace>
  <inkml:trace contextRef="#ctx0" brushRef="#br0" timeOffset="20926.25">31780 2570 718 0,'0'0'0'0,"0"0"0"0,-14-9 0 0,14 9 7 0,0 0-7 15,-12-7 8-15,-1 2-8 0,13 5 19 0,0 0-19 16,-12-7 20-16,-4 2-20 0,16 5 20 0,0 0-20 15,-18 5 20-15,-1 11-20 0,19-16 26 0,0 0-26 16,-21 21 26-16,-7 6-26 0,28-27 20 0,0 0-20 0,-29 33 20 16,-4 10-20-16,33-43 13 0,0 0-13 0,-32 49 14 15,0 11-14-15,32-60 7 0,0 0-7 0,-28 63 7 16,5 8-7-16,23-71 3 0,0 0-3 0,-16 69 3 16,7-12-3-16,9-57 0 0,0 0 0 0,-1 45 1 15,4-9-1-15,-3-36 0 0,0 0 0 0,11 28 0 16,6-4 0-16,-17-24-2 0,0 0 2 0,20 12-2 15,-6-6 2-15,-14-6-5 0,0 0 5 0,16 0-4 16,5-2 4-16,-21 2-9 0,0 0 9 0,26-11-8 16,6-9 8-16,-32 20-10 0,0 0 10 0,30-33-9 15,-7-16 9-15,-23 49-9 0,0 0 9 0,21-53-8 0,-1-11 8 16,-20 64-6-16,0 0 6 0,19-64-5 0,0 7 5 16,-19 57-5-16,0 0 5 0,16-52-4 0,-7 7 4 15,-9 45-1-15,0 0 1 0,5-33-1 0,-3 8 1 16,-2 25 0-16,0 0 0 0,0-19 0 0,-2 11 0 15,2 8 0-15,0 0 0 0,0 0 0 0,0 0 0 16,0 0 0-16,0 0 0 0,-1 5 0 0,8 17 0 0,0 3-588 16</inkml:trace>
  <inkml:trace contextRef="#ctx0" brushRef="#br0" timeOffset="21284.54">32260 2715 763 0,'0'0'0'0,"0"0"0"16,0 0 0-16,0 0 1 0,0 0-1 0,-11-3 1 15,-1 3-1-15,12 0 2 0,0 0-2 0,-20 7 2 16,-8 7-2-16,28-14 1 0,0 0-1 0,-30 22 2 15,0 2-2-15,30-24 5 0,0 0-5 0,-30 33 6 16,2 9-6-16,28-42 10 0,0 0-10 0,-25 43 10 16,4-3-10-16,21-40 17 0,0 0-17 0,-14 38 17 15,7 5-17-15,7-43 21 0,0 0-21 0,-5 36 21 0,-1 1-21 16,6-37 20-16,0 0-20 0,-7 29 20 0,-3 2-20 16,10-31 17-16,0 0-17 0,-13 26 17 0,-4-3-17 15,17-23 13-15,0 0-13 0,-25 21 13 0,-7-9-13 16,32-12 8-16,0 0-8 0,-37 7 8 0,-9-2-8 15,46-5 1-15,0 0-1 0,-47 3 2 0,-3-1-2 16,1 0-689-16</inkml:trace>
  <inkml:trace contextRef="#ctx0" brushRef="#br0" timeOffset="21679.07">32337 2731 527 0,'0'0'0'0,"0"0"0"15,0 0 0-15,0 0-1 0,0 0 1 0,7-7 0 16,-7 7 0-16,0 0-2 0,0 0 2 0,7 0-1 16,-7 0 1-16,0 0 2 0,0 0-2 0,-19 9 3 15,-6 6-3-15,25-15 19 0,0 0-19 0,-28 21 19 16,-2 14-19-16,30-35 34 0,0 0-34 0,-32 36 34 0,1 14-34 16,31-50 36-16,0 0-36 0,-29 55 36 0,5-3-36 15,24-52 30-15,0 0-30 0,-25 51 30 0,2-12-30 16,23-39 16-16,0 0-16 0,-17 37 16 0,8-6-16 15,9-31 7-15,0 0-7 0,-2 26 8 0,4-7-8 16,-2-19 0-16,0 0 0 0,5 12 0 0,2 0 0 16,0 0-550-16</inkml:trace>
  <inkml:trace contextRef="#ctx0" brushRef="#br0" timeOffset="22299.69">32274 2731 393 0,'0'0'0'0,"7"-4"0"16,11 1 0-16,-18 3-2 0,0 0 2 0,21-5-1 16,-4 1 1-16,1 4-233 0</inkml:trace>
  <inkml:trace contextRef="#ctx0" brushRef="#br0" timeOffset="23367.43">32577 2791 251 0,'-12'9'0'0,"12"-9"23"0,0 0-23 16,-44 36 23-16,-4 13-23 0,48-49 19 0,0 0-19 15,-44 52 19-15,7 1-19 0,37-53 11 0,0 0-11 16,-37 52 11-16,2-3-11 0,35-49 14 0,0 0-14 0,-34 40 15 16,2-4-15-16,32-36 23 0,0 0-23 0,-30 33 23 15,4-7-23-15,26-26 27 0,0 0-27 0,-21 19 27 16,5-7-27-16,16-12 30 0,0 0-30 0,-12 3 30 15,6-1-30-15,6-2 21 0,0 0-21 0,0 0 22 16,-3-17-22-16,3 17 17 0,0 0-17 0,0-16 17 16,3-1-17-16,-3 17 14 0,0 0-14 0,7-23 14 15,8-6-14-15,-15 29 13 0,0 0-13 0,19-40 14 16,9-8-14-16,-28 48 9 0,0 0-9 0,34-54 9 16,4-6-9-16,-38 60 7 0,0 0-7 0,41-61 7 15,-2 13-7-15,-39 48 4 0,0 0-4 0,39-40 5 0,-4 3-5 16,-35 37 9-16,0 0-9 0,28-24 10 0,-12 9-10 15,-16 15 13-15,0 0-13 0,16-6 13 0,5 10-13 16,-21-4 19-16,0 0-19 0,16 12 19 0,-16 14-19 16,0-26 21-16,0 0-21 0,-14 35 22 0,-13 1-22 15,27-36 25-15,0 0-25 0,-35 41 26 0,-7-4-26 16,42-37 28-16,0 0-28 0,-46 36 28 0,-11-5-28 0,57-31 24 16,0 0-24-16,-60 26 25 0,2-7-25 0,58-19 10 15,0 0-10-15,-49 9 11 0,14-6-11 0,35-3 4 0,0 0-4 16,-25 0 4-16,13 0-4 0,12 0 0 15,0 0 0-15,0 0 1 0,-2-15-1 0,2 15-1 0,0 0 1 16,3-5 0-16,-3 5 0 0,0 0-2 0,0 0 2 16,11-4-2-16,-1 8 2 0,-10-4-3 0,0 0 3 15,13 1-2-15,4 6 2 0,-17-7-1 0,0 0 1 16,22 5-1-16,8 2 1 0,-30-7 0 0,0 0 0 0,30 9 0 16,0-6 0-16,-30-3 1 0,0 0-1 0,30 0 2 15,1-3-2-15,-31 3 5 0,0 0-5 0,39-9 5 16,9-6-5-16,-48 15 11 0,0 0-11 0,42-12 12 15,-15 3-12-15,-27 9 20 0,0 0-20 0,30-12 20 16,14-9-20-16,-44 21 25 0,0 0-25 0,40-24 26 16,-17 12-26-16,-23 12 29 0,0 0-29 0,27-23 29 15,17-13-29-15,-44 36 28 0,0 0-28 0,42-33 28 16,-12 5-28-16,-30 28 24 0,0 0-24 0,28-26 24 16,9-17-24-16,-37 43 21 0,0 0-21 0,34-36 22 15,-15 15-22-15,-19 21 19 0,0 0-19 0,9-16 20 0,-5-1-20 16,-4 17 16-16,0 0-16 0,-11-7 16 0,-15 11-16 15,26-4 16-15,0 0-16 0,-38 15 16 0,-7 11-16 16,45-26 8-16,0 0-8 0,-44 35 9 0,10-2-9 16,34-33 5-16,0 0-5 0,-26 36 6 0,10 4-6 15,16-40 1-15,0 0-1 0,-6 41 2 0,12-9-2 16,-6-32 0-16,0 0 0 0,12 32 1 0,7-2-1 16,-19-30 0-16,0 0 0 0,23 31 0 0,4 2 0 0,-27-33 0 15,0 0 0-15,26 28 0 0,1 1 0 0,-27-29 0 16,0 0 0-16,23 28 0 0,-6-8 0 0,-17-20 0 15,0 0 0-15,7 23 1 0,-12-6-1 0,5-17 0 0,0 0 0 16,-16 12 1-16,-12 0-1 0,28-12 1 0,0 0-1 16,-39 13 1-16,-8 2-1 0,47-15 0 0,0 0 0 15,-55 9 1-15,-3-6-1 0,58-3 1 0,0 0-1 16,-57 4 2-16,8 1-2 0,49-5 0 0,0 0 0 16,-41 3 0-16,9-3 0 0,32 0-2 0,0 0 2 0,-24 4-1 15,6 4 1-15,1 1-1059 0</inkml:trace>
  <inkml:trace contextRef="#ctx0" brushRef="#br0" timeOffset="29700.73">24426 3890 102 0,'0'0'0'15,"0"0"0"-15,20-3 0 0,-20 3 0 0,0 0 0 0,26-9 1 16,20-3-1-16,-46 12 7 0,0 0-7 0,55-12 8 15,8-4-8-15,-63 16 17 0,0 0-17 0,74-15 18 16,15 3-18-16,-89 12 20 0,0 0-20 0,102-12 20 16,14-4-20-16,-116 16 25 0,0 0-25 0,133-9 25 15,9 1-25-15,-142 8 30 0,0 0-30 0,154-9 30 16,10-1-30-16,-164 10 28 0,0 0-28 0,182-9 29 16,15 0-29-16,-197 9 27 0,0 0-27 0,210-8 28 0,9 1-28 15,-219 7 24-15,0 0-24 0,220-9 24 0,10 2-24 16,-230 7 18-16,0 0-18 0,225-5 19 0,-6 2-19 15,-219 3 10-15,0 0-10 0,210-6 10 0,-12 3-10 16,-198 3 5-16,0 0-5 0,181 0 5 0,-15 0-5 16,-166 0 1-16,0 0-1 0,145 0 1 0,-24 3-1 15,-121-3 1-15,0 0-1 0,104 0 1 0,-17 0-1 16,-87 0 2-16,0 0-2 0,69 0 2 0,-27 2-2 0,-42-2 4 16,0 0-4-16,26 4 5 0,-13-4-5 0,-13 0 5 15,0 0-5-15,0 0 5 0,0 6-5 0,0-6 2 16,0 0-2-16,-28 6 3 0,-36-3-3 0,64-3 1 15,0 0-1-15,-88 4 2 0,-29-4-2 0,117 0 0 0,0 0 0 16,-141 0 1-16,-19 5-1 0,160-5 1 16,0 0-1-16,-187 3 2 0,-44 1-2 0,231-4 1 0,0 0-1 15,-260 1 1-15,-16 6-1 0,276-7 1 0,0 0-1 16,-286 4 2-16,-3-2-2 0,289-2 2 0,0 0-2 0,-297 6 2 16,6 3-2-16,291-9 1 0,0 0-1 0,-291 19 1 15,-2-2-1-15,293-17 1 0,0 0-1 0,-282 25 1 16,17 2-1-16,265-27 1 0,0 0-1 0,-243 25 1 15,26 2-1-15,217-27 1 0,0 0-1 0,-178 30 2 16,33-3-2-16,145-27 1 0,0 0-1 0,-105 18 1 16,34-8-1-16,71-10 3 0,0 0-3 0,-48 5 4 15,22-5-4-15,26 0 7 0,0 0-7 0,-14 4 7 16,14-4-7-16,0 0 11 0,0 0-11 0,26 8 11 16,36-8-11-16,-62 0 15 0,0 0-15 0,88 0 15 15,36-5-15-15,-124 5 18 0,0 0-18 0,146-3 18 0,23-1-18 16,-169 4 25-16,0 0-25 0,210-5 26 0,44-2-26 15,-254 7 28-15,0 0-28 0,290-5 29 0,25-2-29 16,-315 7 30-16,0 0-30 0,342-9 30 0,34-3-30 16,-376 12 28-16,0 0-28 0,394-8 29 0,4 1-29 15,-398 7 22-15,0 0-22 0,401-5 22 0,-17 1-22 16,-384 4 18-16,0 0-18 0,358 0 18 0,-33 4-18 16,-325-4 12-16,0 0-12 0,280 1 13 0,-43 3-13 0,-237-4 8 15,0 0-8-15,192 0 8 0,-41 7-8 0,-151-7 2 16,0 0-2-16,117 5 2 0,-36-2-2 0,-81-3 3 15,0 0-3-15,53 0 4 0,-23 4-4 0,-30-4 3 0,0 0-3 16,14 5 3-16,-9 2-3 0,-5-7 2 0,0 0-2 16,-17 5 2-16,-26-10-2 0,43 5 1 0,0 0-1 15,-67-7 2-15,-33-2-2 0,100 9 1 0,0 0-1 16,-129-19 2-16,-28-5-2 0,157 24 0 0,0 0 0 16,-190-26 1-16,-47-5-1 0,237 31 0 0,0 0 0 0,-277-29 0 15,-30-3 0-15,307 32-1 0,0 0 1 0,-329-24 0 16,-7 3 0-16,336 21-2 0,0 0 2 0,-342-12-2 15,-4 4 2-15,346 8-3 0,0 0 3 0,-361 0-3 16,-8 12 3-16,369-12-3 0,0 0 3 0,-381 26-3 16,-2 10 3-16,383-36-3 0,0 0 3 0,-368 48-3 15,20 16 3-15,348-64-4 0,0 0 4 0,-303 58-3 16,42-10 3-16,261-48-4 0,0 0 4 0,-182 36-4 16,83-8 4-16,99-28-4 0,0 0 4 0,-53 16-3 15,36-8 3-15,17-8-3 0,0 0 3 0,35 7-2 0,59 2 2 16,-94-9-2-16,0 0 2 0,165 0-1 15,91-12 1-15,-256 12 0 0,0 0 0 0,360-21 0 0,111 2 0 16,-471 19 2-16,0 0-2 0,541-12 2 0,45 12-2 16,-586 0 5-16,0 0-5 0,619 15 6 0,32 22-6 15,-651-37 10-15,0 0-10 0,672 52 10 0,20 8-10 16,1 3-731-16</inkml:trace>
  <inkml:trace contextRef="#ctx0" brushRef="#br0" timeOffset="36401.39">1730 13284 561 0,'0'0'0'0,"0"0"0"15,11-30 0-15,-11 30 9 0,0 0-9 0,7-29 9 16,-7-6-9-16,0 35 56 0,0 0-56 0,0-33 57 16,0 4-57-16,0 29 69 0,0 0-69 0,2-26 69 15,-4 4-69-15,2 22 40 0,0 0-40 0,0-16 41 16,0 6-41-16,0 10 29 0,0 0-29 0,0 0 29 15,0 0-29-15,0 0 20 0,0 0-20 0,5 27 21 0,-1 18-21 16,-4-45 14-16,0 0-14 0,2 63 14 0,-2 21-14 16,0-84 12-16,0 0-12 0,3 83 12 0,2-3-12 15,-5-80 12-15,0 0-12 0,15 66 12 0,11-19-12 16,-26-47 18-16,0 0-18 0,41 24 19 0,11-21-19 16,-52-3 23-16,0 0-23 0,73-21 24 0,22-25-24 15,-95 46 24-15,0 0-24 0,104-64 25 0,9-14-25 16,-113 78 25-16,0 0-25 0,118-83 26 0,9-4-26 0,-127 87 27 15,0 0-27-15,138-90 28 0,-1 5-28 0,-137 85 28 16,0 0-28-16,143-84 29 0,-7 1-29 0,-136 83 27 0,0 0-27 16,127-75 28-16,-5 2-28 0,-122 73 26 0,0 0-26 15,109-64 27-15,-10 11-27 0,-99 53 21 0,0 0-21 16,81-42 21-16,-9 8-21 0,-72 34 17 0,0 0-17 16,59-26 17-16,-19 8-17 0,-40 18 10 0,0 0-10 15,32-8 11-15,-18-1-11 0,-14 9 7 0,0 0-7 16,5-3 8-16,-5 3-8 0,0 0 2 0,0 0-2 15,-7 1 2-15,-19 15-2 0,-4 0-1145 0</inkml:trace>
  <inkml:trace contextRef="#ctx0" brushRef="#br0" timeOffset="36800.69">2224 13138 841 0,'0'0'0'0,"0"0"0"16,0 0 0-16,0 0 11 0,0 0-11 0,-2 13 11 0,2 6-11 16,0-19 4-16,0 0-4 0,0 39 4 0,2 27-4 15,-2-66 8-15,0 0-8 0,4 81 8 0,-1 22-8 16,-3-103 6-16,0 0-6 0,9 102 7 0,2-9-7 16,-11-93 10-16,0 0-10 0,23 78 11 0,8-19-11 15,-31-59 18-15,0 0-18 0,39 38 19 0,-2-9-19 0,-37-29 24 16,0 0-24-16,50 19 24 0,8-12-24 0,-58-7 23 15,0 0-23-15,69-7 23 0,12-15-23 0,-81 22 31 16,0 0-31-16,84-38 32 0,6-16-32 0,-90 54 38 16,0 0-38-16,101-73 38 0,7-18-38 0,-108 91 42 15,0 0-42-15,112-102 43 0,15-11-43 0,-127 113 36 0,0 0-36 16,127-119 37-16,0-6-37 0,-127 125 34 0,0 0-34 16,126-116 35-16,-8 7-35 0,-118 109 28 0,0 0-28 15,102-93 28-15,-21 20-28 0,-81 73 21 0,0 0-21 16,69-57 22-16,-14 12-22 0,-55 45 14 0,0 0-14 0,40-33 15 15,-10 14-15-15,-30 19 1 0,0 0-1 0,16-10 1 16,-7 8-1-16,0 2-1101 0</inkml:trace>
  <inkml:trace contextRef="#ctx0" brushRef="#br0" timeOffset="40952.51">24167 13580 303 0,'0'0'0'0,"0"0"0"0,0 0 0 0,0 0 6 15,0 0-6-15,0 0 7 0,0 0-7 0,0 0 30 16,0 0-30-16,0 0 31 0,0 0-31 0,0 0 59 15,0 0-59-15,19-23 59 0,-11 15-59 0,-8 8 64 0,0 0-64 16,12-16 64-16,9-5-64 0,-21 21 47 0,0 0-47 16,30-24 47-16,9 5-47 0,-39 19 34 0,0 0-34 15,53-17 35-15,21-2-35 0,-74 19 27 0,0 0-27 16,79-18 28-16,6-1-28 0,-85 19 18 0,0 0-18 0,88-15 18 16,2 1-18-16,-90 14 9 0,0 0-9 0,95-16 10 15,2 2-10-15,-97 14 6 0,0 0-6 0,96-12 7 16,-1 0-7-16,-95 12 5 0,0 0-5 0,99-12 5 15,3-3-5-15,-102 15 3 0,0 0-3 0,104-13 3 16,-11 10-3-16,-93 3 1 0,0 0-1 0,94-5 2 16,1 0-2-16,-95 5 1 0,0 0-1 0,88-2 2 15,-10 2-2-15,-78 0 0 0,0 0 0 0,65 2 1 16,-17 1-1-16,-48-3 0 0,0 0 0 0,39 7 0 16,-4 2 0-16,-35-9-1 0,0 0 1 0,30 8 0 15,-14-1 0-15,-16-7-2 0,0 0 2 0,10 2-1 0,-3-2 1 16,-7 0-2-16,0 0 2 0,0 0-1 0,9 2 1 15,-9-2-1-15,0 0 1 0,0 0-1 0,0 0 1 16,0 0-1-16,0 0 1 0,7-4 0 0,-7 4 0 16,0 0 0-16,0 0 0 0,0 0 0 0,0 0 0 15,0 0 0-15,0 0 0 0,7 5 0 0,-7-5 0 16,0 0 1-16,0 0-1 0,0 0 2 0,0 0-2 16,0 0 5-16,0 0-5 0,4 7 6 0,-4-7-6 0,0 0 8 15,0 0-8-15,0 0 9 0,0 0-9 0,0 0 11 16,0 0-11-16,0 0 11 0,0 0-11 0,0 0 11 15,0 0-11-15,0 0 11 0,7 2-11 0,-7-2 8 16,0 0-8-16,0 0 9 0,0 0-9 0,0 0 6 0,0 0-6 16,0 0 6-16,0 0-6 0,0 0 1 0,0 0-1 15,-12 10 1-15,-6-4-1 0,0 1-711 0</inkml:trace>
  <inkml:trace contextRef="#ctx0" brushRef="#br0" timeOffset="45301.4">9601 14500 247 0,'0'0'0'0,"0"0"0"15,0 0 0-15,0 0 14 0,0 0-14 0,0 0 14 16,0 0-14-16,0 0 72 0,0 0-72 0,0 0 73 15,0 0-73-15,0 0 97 0,0 0-97 0,0 0 98 16,0 0-98-16,0 0 85 0,0 0-85 0,0 0 86 0,0 0-86 16,0 0 58-16,0 0-58 0,0 0 59 15,0 0-59-15,0 0 46 0,0 0-46 0,0 0 46 0,0 0-46 16,0 0 33-16,0 0-33 0,0 0 34 0,0 0-34 16,0 0 26-16,0 0-26 0,35 11 26 0,2-8-26 15,-37-3 20-15,0 0-20 0,41 2 20 0,1-2-20 16,-42 0 16-16,0 0-16 0,48-2 16 0,3-1-16 15,-51 3 11-15,0 0-11 0,55-5 12 0,-6-2-12 0,-49 7 12 16,0 0-12-16,53-6 12 0,5 3-12 16,-58 3 12-16,0 0-12 0,64-3 13 0,-1-1-13 0,-63 4 11 15,0 0-11-15,69-5 12 0,1-4-12 0,-70 9 8 16,0 0-8-16,73-7 8 0,-6 2-8 0,-67 5 9 0,0 0-9 16,70-5 9-16,1 0-9 0,-71 5 11 0,0 0-11 15,69-7 12-15,-6 0-12 0,-63 7 14 0,0 0-14 16,62-7 15-16,-2 0-15 0,-60 7 14 0,0 0-14 15,62-9 14-15,3-4-14 0,-65 13 16 0,0 0-16 16,67-14 17-16,-5 7-17 0,-62 7 17 0,0 0-17 0,54-5 17 16,-4 1-17-16,-50 4 16 0,0 0-16 0,42-3 17 15,2-1-17-15,-44 4 14 0,0 0-14 0,46-3 15 16,0 1-15-16,-46 2 13 0,0 0-13 0,47-2 13 16,3 1-13-16,-50 1 10 0,0 0-10 0,46-2 10 15,-2 0-10-15,-44 2 7 16,0 0-7-16,40 0 8 0,-3 0-8 0,-37 0 6 0,0 0-6 15,36 0 6-15,1-2-6 0,-37 2 6 0,0 0-6 0,33-3 6 16,6-1-6-16,-39 4 5 0,0 0-5 0,35-3 5 16,2-1-5-16,-37 4 4 0,0 0-4 0,32-1 4 0,3 1-4 15,-35 0 5-15,0 0-5 0,34 0 6 0,-4-4-6 16,-30 4 6-16,0 0-6 0,23-3 6 0,-6 3-6 16,-17 0 6-16,0 0-6 0,11 2 7 0,1-1-7 15,-12-1 7-15,0 0-7 0,11 0 7 0,-11 0-7 16,0 0 10-16,0 0-10 0,12-1 10 0,-12 1-10 15,0 0 12-15,0 0-12 0,0 0 12 0,0 0-12 16,0 0 11-16,0 0-11 0,0 0 12 0,0 0-12 16,0 0 11-16,0 0-11 0,0 0 11 0,0 0-11 0,0 0 10 15,0 0-10-15,0 0 10 0,0 0-10 0,0 0 9 16,0 0-9-16,0 0 10 0,0 0-10 0,0 0 9 16,0 0-9-16,0 0 10 0,0 0-10 0,0 0 9 0,0 0-9 15,0 0 9-15,0 0-9 0,0 0 7 0,0 0-7 16,0 0 7-16,0 0-7 0,0 0 7 0,0 0-7 15,0 0 7-15,0 0-7 0,0 0 6 0,0 0-6 16,0 0 6-16,0 0-6 0,0 0 5 0,0 0-5 16,0 0 5-16,0 0-5 0,0 0 4 0,0 0-4 15,0 0 4-15,0 0-4 0,0 0 3 0,0 0-3 0,0 0 4 16,0 0-4-16,0 0 3 0,0 0-3 0,0 0 3 16,0 0-3-16,0 0 1 0,0 0-1 0,0 0 2 15,0 0-2-15,0 0 1 0,0 0-1 0,0 0 2 16,0 0-2-16,0 0 0 0,0 0 0 0,0 0 1 15,0 0-1-15,0 0 0 0,0 0 0 0,0 0 1 16,0 0-1-16,0 0 0 0,0 0 0 0,0 0 0 16,0 0 0-16,0 0 0 0,0 0 0 0,0 0 0 15,0 0 0-15,0 0 0 0,0 0 0 0,0 0 0 0,0 0 0 16,0 0 0-16,0 0 0 0,0 0 0 0,0 0 0 16,0 0-1-16,0 0 1 0,0 0 0 0,0 0 0 15,0 0-1-15,0 0 1 0,0 0 0 0,0 0 0 16,0 0-1-16,0 0 1 0,0 0-1 0,0 0 1 15,0 0-1-15,0 0 1 0,0 0-1 0,0 0 1 16,0 0-1-16,0 0 1 0,0 0-1 0,0 0 1 16,0 0-2-16,0 0 2 0,0 0-1 0,0 0 1 0,0 0-2 15,0 0 2-15,0 0-1 0,0 0 1 0,0 0-2 16,0 0 2-16,0 0-2 0,0 0 2 0,0 0-2 16,0 0 2-16,0 0-2 0,0 0 2 0,0 0-2 0,0 0 2 15,0 0-1-15,0 0 1 0,0 0-1 0,0 0 1 16,0 0-1-16,0 0 1 0,0 0-1 0,0 0 1 15,0 0-1-15,0 0 1 0,0 0-1 0,0 0 1 16,0 0 0-16,0 0 0 0,0 0-1 0,0 0 1 16,0 0 0-16,0 0 0 0,0 0 0 0,0 0 0 15,0 0 0-15,0 0 0 0,0 0 0 0,0 0 0 0,0 0 0 16,0 0 0-16,0 0-1 0,0 0 1 0,0 0 0 16,0 0 0-16,0 0-1 0,0 0 1 0,0 0 0 15,0 0 0-15,0 0-1 0,0 0 1 0,0 0 0 16,0 0 0-16,0 0-1 0,0 0 1 0,0 0 0 15,0 0 0-15,0 0-1 0,0 0 1 0,0 0 0 16,0 0 0-16,0 0-1 0,0 0 1 0,0 0 0 16,0 0 0-16,0 0-1 0,0 0 1 0,0 0 0 15,0 0 0-15,0 0-1 0,0 0 1 0,0 0 0 0,0 0 0 16,0 0-1-16,0 0 1 0,0 0 0 0,0 0 0 16,0 0-1-16,0 0 1 0,0 0 0 0,0 0 0 15,0 0-1-15,0 0 1 0,0 0 0 0,0 0 0 16,0 0-1-16,0 0 1 0,0 0 0 0,0 0 0 15,0 0-1-15,0 0 1 0,0 0 0 0,0 0 0 16,0 0-2-16,0 0 2 0,0 0-2 0,0 0 2 0,0 0-2 16,0 0 2-16,0 0-2 0,0 0 2 15,0 0-3-15,0 0 3 0,0 0-2 0,0 0 2 0,0 0-3 16,0 0 3-16,0 0-2 0,0 0 2 0,0 0-2 16,0 0 2-16,0 0-2 0,0 0 2 0,0 0-2 0,0 0 2 15,0 0-2-15,0 0 2 0,0 0-2 0,0 0 2 16,0 0-1-16,0 0 1 0,0 0-2 0,0 0 2 15,0 0-1-15,0 0 1 0,0 0-2 0,0 0 2 16,0 0-1-16,0 0 1 0,0 0-1 0,0 0 1 16,0 0-1-16,0 0 1 0,0 0-1 0,0 0 1 0,0 0-1 15,0 0 1-15,0 0-1 0,0 0 1 0,0 0-1 16,0 0 1-16,0 0-1 0,0 0 1 0,0 0-1 16,0 0 1-16,0 0-2 0,0 0 2 0,0 0-1 15,0 0 1-15,0 0-2 0,0 0 2 0,0 0-1 16,0 0 1-16,0 0-2 0,0 0 2 0,0 0-1 15,0 0 1-15,0 0-1 0,0 0 1 0,0 0-1 16,0 0 1-16,0 0-1 0,0 0 1 0,0 0-1 16,0 0 1-16,0 0-1 0,0 0 1 0,0 0-1 15,0 0 1-15,0 0-1 0,0 0 1 0,0 0-1 16,0 0 1-16,0 0-2 0,0 0 2 0,0 0-1 0,0 0 1 16,0 0-2-16,0 0 2 0,0 0-1 0,0 0 1 15,0 0-2-15,0 0 2 0,0 0-2 0,0 0 2 16,0 0-3-16,0 0 3 0,0 0-2 0,0 0 2 15,0 0-4-15,0 0 4 0,0 0-3 0,0 0 3 16,0 0-3-16,0 0 3 0,0 0-3 0,0 0 3 16,0 0-3-16,0 0 3 0,0 0-3 0,0 0 3 15,0 0-4-15,0 0 4 0,0 0-3 0,0 0 3 0,0 0-3 16,0 0 3-16,0 0-3 0,0 0 3 0,0 0-3 16,0 0 3-16,0 0-2 0,0 0 2 0,0 0-3 15,0 0 3-15,0 0-2 0,0 0 2 0,0 0-3 0,0 0 3 16,0 0-3-16,0 0 3 0,0 0-2 15,0 0 2-15,0 0-2 0,0 0 2 0,0 0-2 0,0 0 2 16,0 0-1-16,0 0 1 0,0 0-2 0,0 0 2 16,0 0-1-16,0 0 1 0,0 0-1 0,0 0 1 15,0 0 0-15,0 0 0 0,0 0-1 0,0 0 1 16,0 0 0-16,0 0 0 0,0 0 0 0,0 0 0 0,0 0 0 16,0 0 0-16,0 0 0 0,0 0 0 0,0 0 0 15,0 0 0-15,0 0 0 0,0 0 0 0,0 0 0 16,0 0 0-16,0 0 0 0,0 0 0 0,0 0 0 15,0 0 0-15,0 0 0 0,0 0 0 0,0 0 0 16,0 0 0-16,0 0 0 0,0 0 0 0,0 10 0 16,-12 4 0-16,1 0-1247 0</inkml:trace>
  <inkml:trace contextRef="#ctx0" brushRef="#br0" timeOffset="54467.49">4083 12282 595 0,'0'0'0'16,"0"0"0"-16,0 0 0 0,0 0 8 0,0 0-8 0,0 0 9 16,0 0-9-16,0 0 30 0,0 0-30 0,0 0 31 15,0 0-31-15,0 0 46 0,0 0-46 0,0 0 46 16,0 0-46-16,0 0 49 0,0 0-49 0,0 0 49 15,0 0-49-15,0 0 30 0,0 0-30 0,-28-11 31 16,3 8-31-16,25 3 23 0,0 0-23 0,-33-4 23 16,-6 3-23-16,39 1 19 0,0 0-19 0,-42-2 20 15,-4-1-20-15,46 3 16 0,0 0-16 0,-49-2 16 16,-1-5-16-16,50 7 13 0,0 0-13 0,-53-9 14 16,-1 1-14-16,54 8 13 0,0 0-13 0,-60-16 14 15,1-5-14-15,59 21 14 0,0 0-14 0,-54-22 14 16,1 8-14-16,53 14 9 0,0 0-9 0,-44-10 10 0,7 4-10 15,37 6 7-15,0 0-7 0,-41-1 7 0,-8 1-7 16,49 0 4-16,0 0-4 0,-55 5 5 0,9 0-5 16,46-5 2-16,0 0-2 0,-49 14 3 0,-6 8-3 15,55-22 1-15,0 0-1 0,-48 25 2 0,11-6-2 16,37-19 1-16,0 0-1 0,-35 24 2 0,-5 9-2 16,40-33 1-16,0 0-1 0,-34 36 2 0,11-5-2 15,23-31 2-15,0 0-2 0,-17 33 2 0,4 3-2 0,13-36 2 16,0 0-2-16,-9 44 2 0,4 6-2 0,5-50 4 15,0 0-4-15,0 57 4 0,0 14-4 0,0-71 9 16,0 0-9-16,4 78 10 0,-3 3-10 0,-1-81 12 0,0 0-12 16,7 83 12-16,4 7-12 0,-11-90 13 0,0 0-13 15,12 94 14-15,-1 3-14 0,-11-97 14 0,0 0-14 16,18 100 15-16,4-1-15 0,-22-99 17 0,0 0-17 16,27 103 18-16,1-2-18 0,-28-101 19 0,0 0-19 0,30 97 20 15,-3-7-20-15,-27-90 18 0,0 0-18 0,28 91 19 16,0 6-19-16,-28-97 18 0,0 0-18 0,30 94 19 15,2-9-19-15,-32-85 19 0,0 0-19 0,26 81 20 16,-3-1-20-16,-23-80 21 0,0 0-21 0,18 67 21 16,-4-6-21-16,-14-61 15 0,0 0-15 0,9 46 16 15,-4-15-16-15,-5-31 13 0,0 0-13 0,5 21 14 16,-1-7-14-16,-4-14 11 0,0 0-11 0,0 5 12 16,0-5-12-16,0 0 14 0,0 0-14 0,14 2 14 15,-5-5-14-15,-9 3 13 0,0 0-13 0,12-2 13 16,8 0-13-16,-20 2 12 0,0 0-12 0,26-2 12 0,6-3-12 15,-32 5 11-15,0 0-11 0,40-5 11 0,11 1-11 16,-51 4 8-16,0 0-8 0,62-1 9 0,11-3-9 16,-73 4 8-16,0 0-8 0,81-8 8 0,14-6-8 15,-95 14 8-15,0 0-8 0,104-18 8 0,18-2-8 16,-122 20 7-16,0 0-7 0,125-25 8 0,2-4-8 16,-127 29 6-16,0 0-6 0,123-26 7 0,-1 5-7 15,-122 21 5-15,0 0-5 0,120-17 6 0,-5 1-6 0,-115 16 4 16,0 0-4-16,111-13 5 0,-14 1-5 0,-97 12 3 15,0 0-3-15,88-9 4 0,-16 2-4 0,-72 7 3 16,0 0-3-16,60-4 3 0,-14 4-3 0,-46 0 2 16,0 0-2-16,35 2 3 0,-17 0-3 0,-18-2 2 0,0 0-2 15,9 0 3-15,-9 0-3 0,0 0 2 0,0 0-2 16,0 0 2-16,0 0-2 0,0 0 2 0,0 0-2 16,-30 5 3-16,-26 9-3 0,56-14 2 0,0 0-2 15,-73 16 2-15,-8-3-2 0,81-13 4 0,0 0-4 0,-90 11 4 16,-9-1-4-16,99-10 3 0,0 0-3 0,-107 11 4 15,1-5-4-15,106-6 3 0,0 0-3 16,-117 4 4-16,-1-2-4 0,118-2 2 0,0 0-2 0,-121 1 2 16,-1 3-2-16,122-4 1 0,0 0-1 0,-113 0 2 15,9-5-2-15,104 5 1 0,0 0-1 0,-94-11 2 16,12-4-2-16,82 15 0 0,0 0 0 0,-82-21 1 16,3-5-1-16,79 26 0 0,0 0 0 0,-78-33 1 15,1-10-1-15,77 43 0 0,0 0 0 0,-73-54 0 16,12-10 0-16,61 64 0 0,0 0 0 0,-55-74 0 15,9-18 0-15,46 92 0 0,0 0 0 0,-32-107 0 0,15-16 0 16,17 123 0-16,0 0 0 0,-5-133 0 0,1-2 0 16,4 135-1-16,0 0 1 0,4-137 0 0,6-2 0 15,-10 139-2-15,0 0 2 0,12-122-2 0,3 13 2 16,-15 109-4-16,0 0 4 0,17-99-4 0,1 9 4 16,-18 90-7-16,0 0 7 0,19-80-6 0,2 18 6 15,-21 62-7-15,0 0 7 0,29-48-7 0,6 6 7 0,-35 42-8 16,0 0 8-16,46-35-8 0,12 4 8 0,-58 31-10 15,0 0 10-15,72-26-9 0,11 2 9 0,-83 24-10 16,0 0 10-16,90-24-9 0,18-7 9 0,-108 31-9 0,0 0 9 16,113-30-9-16,3-4 9 15,-116 34-9-15,0 0 9 0,122-35-9 0,-4-3 9 0,-118 38-9 0,0 0 9 16,122-36-8-16,-4 6 8 0,-118 30-9 0,0 0 9 16,116-29-8-16,-3 1 8 0,-113 28-10 0,0 0 10 15,106-24-10-15,-16 3 10 0,-90 21-10 0,0 0 10 0,76-14-9 16,-9 4 9-16,-67 10-10 0,0 0 10 0,46-9-9 15,-20 6 9-15,-26 3-6 0,0 0 6 0,18-2-5 16,-11 2 5-16,-7 0-3 0,0 0 3 0,0 0-3 16,0 0 3-16,0 0-2 0,0 0 2 0,-20-9-1 15,-25 8 1-15,45 1-1 0,0 0 1 0,-62 0-1 16,-12 5 1-16,74-5-2 0,0 0 2 0,-85 10-2 16,-15 4 2-16,100-14-3 0,0 0 3 0,-103 17-3 15,-10 6 3-15,113-23-5 0,0 0 5 0,-118 28-5 16,-9 1 5-16,127-29-9 0,0 0 9 0,-129 35-8 15,2 1 8-15,127-36-8 0,0 0 8 0,-123 36-7 16,6-5 7-16,117-31-7 0,0 0 7 0,-112 30-6 0,11 1 6 16,101-31-13-16,0 0 13 0,-93 31-13 0,11 0 13 15,82-31-20-15,0 0 20 0,-68 28-20 0,27-7 20 16,41-21-26-16,0 0 26 0,-41 26-25 0,-8 14 25 16,49-40-27-16,0 0 27 0,-46 43-26 0,11-2 26 15,35-41-22-15,0 0 22 0,-23 49-21 0,5 11 21 16,18-60-20-16,0 0 20 0,-8 70-19 0,4 6 19 0,4-76-12 15,0 0 12-15,0 88-12 0,4 18 12 0,-4-106-12 16,0 0 12-16,3 114-12 0,-1 10 12 0,-2-124-11 16,0 0 11-16,7 134-11 0,4 11 11 0,-11-145-7 0,0 0 7 15,8 154-7-15,5 10 7 0,-13-164-3 0,0 0 3 16,19 146-2-16,13-30 2 0,-32-116 0 0,0 0 0 16,44 98 0-16,11-16 0 0,-55-82 0 0,0 0 0 15,67 67 1-15,14-18-1 0,-81-49 1 0,0 0-1 16,86 33 2-16,1-14-2 0,-87-19 4 0,0 0-4 15,93 6 4-15,4-11-4 0,-97 5 5 0,0 0-5 0,102-12 5 16,-1-7-5-16,-101 19 5 0,0 0-5 0,99-22 6 16,-9-4-6-16,-90 26 5 0,0 0-5 0,90-23 5 15,0 11-5-15,-90 12 4 0,0 0-4 0,67-5 5 16,-30 5-5-16,0 0-895 0</inkml:trace>
  <inkml:trace contextRef="#ctx0" brushRef="#br0" timeOffset="68373.47">19121 14500 651 0,'0'0'0'0,"0"0"0"0,0 0 0 16,0 0 32-16,0 0-32 0,0 0 32 0,0 0-32 16,0 0 84-16,0 0-84 0,0 0 84 0,0 0-84 15,0 0 100-15,0 0-100 0,0 0 101 0,0 0-101 16,0 0 67-16,0 0-67 0,0 0 68 0,0 0-68 15,0 0 50-15,0 0-50 0,0 0 51 0,0 0-51 0,0 0 39 16,0 0-39-16,0 0 39 0,0 0-39 0,0 0 29 16,0 0-29-16,17 7 29 0,29-7-29 0,-46 0 24 15,0 0-24-15,62 0 24 0,12-1-24 0,-74 1 21 0,0 0-21 16,85-6 21-16,13-2-21 0,-98 8 17 0,0 0-17 16,104-11 17-16,6-1-17 0,-110 12 16 0,0 0-16 15,116-15 16-15,9-4-16 0,-125 19 18 0,0 0-18 16,129-26 18-16,5-7-18 0,-134 33 15 0,0 0-15 0,138-33 16 15,10 3-16-15,-148 30 15 0,0 0-15 0,152-24 16 16,-8 7-16-16,-144 17 13 0,0 0-13 0,136-17 14 16,-14 1-14-16,-122 16 10 0,0 0-10 0,116-17 11 15,-1-2-11-15,-115 19 9 0,0 0-9 0,108-25 10 16,-11 5-10-16,-97 20 10 0,0 0-10 0,91-25 11 16,-3-2-11-16,-88 27 11 0,0 0-11 0,87-35 12 15,-2 2-12-15,-85 33 11 0,0 0-11 0,77-36 11 16,-12-2-11-16,-65 38 9 0,0 0-9 0,57-38 9 15,-11 5-9-15,-46 33 8 0,0 0-8 0,39-29 9 16,-9-1-9-16,-30 30 8 0,0 0-8 0,22-28 8 0,-2 4-8 16,-20 24 8-16,0 0-8 0,14-24 8 15,-2 3-8-15,-12 21 7 0,0 0-7 0,6-22 7 0,-3-3-7 16,-3 25 4-16,0 0-4 0,2-20 5 0,1 4-5 16,-3 16 3-16,0 0-3 0,0-15 4 0,-5-3-4 15,5 18 2-15,0 0-2 0,-9-22 2 0,-7 3-2 16,16 19 1-16,0 0-1 0,-19-18 2 0,-7 1-2 0,26 17 1 15,0 0-1-15,-32-21 1 0,-9-10-1 16,41 31 0-16,0 0 0 0,-44-29 1 0,-3-1-1 0,47 30 0 16,0 0 0-16,-55-22 0 0,-3 6 0 0,58 16-1 15,0 0 1-15,-64-10 0 0,-1 3 0 0,65 7-2 0,0 0 2 16,-71-10-2-16,-3-3 2 0,74 13-4 0,0 0 4 16,-74-10-4-16,-11 7 4 0,85 3-5 0,0 0 5 15,-84-7-5-15,1 2 5 0,83 5-6 0,0 0 6 16,-85-13-6-16,2 3 6 0,83 10-6 0,0 0 6 15,-83-10-5-15,-1 3 5 0,84 7-6 0,0 0 6 16,-81-5-5-16,-1-2 5 0,82 7-5 0,0 0 5 0,-72-6-5 16,2 5 5-16,70 1-6 0,0 0 6 0,-74-2-6 15,-2-5 6-15,76 7-8 0,0 0 8 0,-78-5-8 16,6 5 8-16,72 0-5 0,0 0 5 0,-71-4-5 16,11-1 5-16,60 5-6 0,0 0 6 0,-62-7-6 15,3-1 6-15,59 8-3 0,0 0 3 0,-55-9-3 16,-2 5 3-16,57 4-2 0,0 0 2 0,-47-5-2 15,-1 4 2-15,48 1-2 0,0 0 2 0,-42 0-1 16,5 3 1-16,37-3-1 0,0 0 1 0,-36 5-1 16,-2 2 1-16,38-7-1 0,0 0 1 0,-39 11-1 0,-9 1 1 15,48-12-2-15,0 0 2 0,-51 12-1 0,-7 0 1 16,58-12-2-16,0 0 2 0,-55 14-1 0,2-2 1 16,53-12-1-16,0 0 1 0,-49 7-1 0,1 1 1 15,48-8-2-15,0 0 2 0,-44 9-2 0,0 0 2 16,44-9-3-16,0 0 3 0,-40 7-2 0,-3-2 2 15,43-5-3-15,0 0 3 0,-44 7-3 0,2 1 3 16,42-8-5-16,0 0 5 0,-39 12-5 0,7 4 5 0,32-16-5 16,0 0 5-16,-32 17-4 0,-8 4 4 0,40-21-4 15,0 0 4-15,-39 23-4 0,-3-6 4 0,42-17-3 16,0 0 3-16,-46 19-2 0,-7-3 2 0,53-16-2 0,0 0 2 16,-55 17-2-16,2 0 2 0,53-17-2 0,0 0 2 15,-51 16-1-15,-3-4 1 0,54-12-1 0,0 0 1 16,-53 12-1-16,1-5 1 0,52-7 0 0,0 0 0 15,-56 3 0-15,-16-3 0 0,72 0 0 0,0 0 0 16,-81-1 0-16,-8-1 0 0,89 2 1 0,0 0-1 0,-97-10 1 16,-8-4-1-16,105 14 2 0,0 0-2 0,-108-18 3 15,-1-8-3-15,109 26 3 0,0 0-3 0,-108-24 4 16,4 3-4-16,104 21 5 0,0 0-5 0,-104-17 6 16,2 2-6-16,102 15 5 0,0 0-5 0,-108-16 6 15,-5 0-6-15,113 16 3 0,0 0-3 0,-111-13 4 16,0-1-4-16,111 14 4 0,0 0-4 0,-110-14 4 15,-2 2-4-15,112 12 3 0,0 0-3 0,-113-11 4 16,-6 1-4-16,119 10 3 0,0 0-3 0,-121-10 3 16,-8-1-3-16,129 11 2 0,0 0-2 0,-132-7 3 15,5 0-3-15,127 7 3 0,0 0-3 0,-129-5 3 0,9-2-3 16,120 7 2-16,0 0-2 0,-120-5 3 0,11-2-3 16,109 7 2-16,0 0-2 0,-110-2 2 0,-1 1-2 15,111 1 2-15,0 0-2 0,-109-2 2 0,-4-2-2 16,113 4 2-16,0 0-2 0,-111 0 2 0,-4 7-2 15,115-7 2-15,0 0-2 0,-113 9 3 0,9-5-3 16,104-4 2-16,0 0-2 0,-102 3 2 0,10 2-2 0,92-5 1 16,0 0-1-16,-86 7 2 0,-1 0-2 0,87-7 1 15,0 0-1-15,-84 10 1 0,-3-6-1 0,87-4 1 16,0 0-1-16,-90 5 1 0,9 2-1 0,81-7 1 16,0 0-1-16,-81 10 1 0,3 4-1 0,78-14 1 0,0 0-1 15,-74 14 1-15,0-2-1 0,74-12 1 0,0 0-1 16,-72 11 1-16,1 1-1 0,71-12 0 0,0 0 0 15,-60 17 1-15,-3 5-1 0,63-22 0 0,0 0 0 16,-55 32 1-16,1 7-1 0,54-39 0 0,0 0 0 0,-50 45 0 16,1 6 0-16,49-51 0 0,0 0 0 15,-46 51 0-15,4-2 0 0,42-49 0 0,0 0 0 0,-38 48 0 16,7 1 0-16,31-49 0 0,0 0 0 0,-27 54 0 16,10 6 0-16,17-60 0 0,0 0 0 0,-11 61 0 15,2 3 0-15,9-64 0 0,0 0 0 0,0 64 0 16,4-7 0-16,-4-57 0 0,0 0 0 0,9 48 0 15,14-8 0-15,-23-40 0 0,0 0 0 0,28 38 0 16,0 4 0-16,-28-42 0 0,0 0 0 0,32 38 0 16,7-7 0-16,-39-31 0 0,0 0 0 0,40 29 0 15,9-3 0-15,-49-26 0 0,0 0 0 0,52 25 0 0,9-3 0 16,-61-22 0-16,0 0 0 0,73 16 0 0,10-9 0 16,-83-7 0-16,0 0 0 0,88 6 0 0,0 1 0 15,-88-7 0-15,0 0 0 0,90 7 0 0,5-2 0 16,-95-5 0-16,0 0 0 0,104 4 0 0,7-1 0 15,-111-3 1-15,0 0-1 0,117 2 1 0,10-2-1 16,-127 0 1-16,0 0-1 0,130-5 2 0,-3-5-2 16,-127 10 1-16,0 0-1 0,136-11 2 0,-2 3-2 0,-134 8 1 15,0 0-1-15,134-6 2 0,-3 1-2 0,-131 5 1 16,0 0-1-16,130-5 2 0,-3-4-2 0,-127 9 1 16,0 0-1-16,129-8 2 0,3 1-2 0,-132 7 1 15,0 0-1-15,127-4 2 0,-1 3-2 0,-126 1 1 0,0 0-1 16,123 0 1-16,2 3-1 0,-125-3 1 0,0 0-1 15,118 3 2-15,-5 1-2 0,-113-4 2 0,0 0-2 16,112 5 2-16,0 2-2 0,-112-7 1 0,0 0-1 16,110 7 2-16,-3-2-2 0,-107-5 1 0,0 0-1 0,110 5 2 15,3 4-2-15,-113-9 1 0,0 0-1 0,116 12 1 16,-7 0-1-16,-109-12 0 0,0 0 0 0,113 14 1 16,4 0-1-16,-117-14 1 0,0 0-1 0,106 12 1 15,-6-5-1-15,-100-7 0 0,0 0 0 0,101 5 1 16,6-3-1-16,-107-2 0 0,0 0 0 0,103-2 1 15,-10-5-1-15,-93 7 0 0,0 0 0 0,92-10 0 16,-4-1 0-16,-88 11 0 0,0 0 0 0,85-13 0 16,1-6 0-16,-86 19 0 0,0 0 0 0,79-19 0 15,1 6 0-15,-80 13 0 0,0 0 0 0,76-12 0 16,1 0 0-16,-77 12-1 0,0 0 1 0,78-7 0 0,3 6 0 16,-81 1-1-16,0 0 1 0,78 1 0 0,-6 6 0 15,-72-7-1-15,0 0 1 0,70 11 0 0,6 1 0 16,-76-12-1-16,0 0 1 0,78 12 0 0,0 0 0 15,-78-12 0-15,0 0 0 0,81 12 0 0,0-2 0 16,-81-10 0-16,0 0 0 0,81 11 0 0,4-3 0 16,-85-8 0-16,0 0 0 0,86 9 0 0,-8 1 0 0,-78-10 0 15,0 0 0-15,77 11 1 0,8-3-1 0,-85-8 0 16,0 0 0-16,90 7 1 0,2 0-1 0,-92-7 0 16,0 0 0-16,97 9 1 0,0 0-1 0,-97-9 0 0,0 0 0 15,105 5 1-15,10-7-1 0,-115 2 1 0,0 0-1 16,113-5 1-16,-2-2-1 0,-111 7 2 0,0 0-2 15,109-14 3-15,6-5-3 0,-115 19 4 0,0 0-4 16,115-19 5-16,-2 4-5 0,-113 15 5 0,0 0-5 16,118-9 5-16,4 11-5 0,-122-2 6 0,0 0-6 15,123 5 7-15,-5 0-7 0,-118-5 8 0,0 0-8 0,113 7 9 16,-11 5-9-16,-102-12 8 0,0 0-8 0,96 10 9 16,-12-6-9-16,-84-4 10 0,0 0-10 0,74-2 11 15,-3-5-11-15,-71 7 10 0,0 0-10 0,63-14 10 16,-1-8-10-16,-62 22 13 0,0 0-13 0,53-33 14 15,-14-10-14-15,-39 43 10 0,0 0-10 0,28-63 11 16,-7-20-11-16,-21 83 8 0,0 0-8 0,9-100 9 16,-12-25-9-16,3 125 9 0,0 0-9 0,-29-124 10 15,-29-3-10-15,58 127 9 0,0 0-9 0,-107-128 10 16,-66-22-10-16,173 150 9 0,0 0-9 0,-251-149 9 0,-86 14-9 16,337 135 3-16,0 0-3 0,-432-118 3 0,-99 21-3 15,531 97 0-15,0 0 0 0,-592-83 0 0,-40 7 0 16,2 0-1554-16</inkml:trace>
  <inkml:trace contextRef="#ctx0" brushRef="#br0" timeOffset="101424.4">12021 12309 124 0,'0'0'0'0,"0"0"0"16,0 0 0-16,0 0 19 0,0 0-19 0,-12-27 20 15,1 13-20-15,11 14 46 0,0 0-46 0,-12-17 47 16,-1 6-47-16,13 11 58 0,0 0-58 0,-7-7 59 15,7 7-59-15,0 0 53 0,0 0-53 0,-9-10 53 16,9 10-53-16,0 0 47 0,0 0-47 0,-3-7 47 0,3 7-47 16,0 0 40-16,0 0-40 0,5-16 40 0,11 4-40 15,-16 12 33-15,0 0-33 0,25-12 34 0,5 7-34 16,-30 5 29-16,0 0-29 0,31-5 30 0,7 3-30 16,-38 2 38-16,0 0-38 0,40 2 39 0,-5 5-39 15,-35-7 52-15,0 0-52 0,34 14 53 0,-1 6-53 16,-33-20 48-16,0 0-48 0,34 28 49 0,1 7-49 15,-35-35 39-15,0 0-39 0,32 43 40 0,0 9-40 0,-32-52 30 16,0 0-30-16,31 60 31 0,-4 10-31 0,-27-70 20 16,0 0-20-16,25 81 20 0,-4 11-20 0,-21-92 12 15,0 0-12-15,17 100 12 0,-2 0-12 0,-15-100 8 0,0 0-8 16,14 108 9-16,0 2-9 0,-14-110 9 0,0 0-9 16,16 111 9-16,-8-14-9 0,-8-97 13 0,0 0-13 15,7 97 14-15,2 3-14 0,-9-100 19 0,0 0-19 16,13 99 19-16,1-4-19 0,-14-95 24 0,0 0-24 15,12 89 24-15,-8-6-24 0,-4-83 27 0,0 0-27 0,5 84 28 16,4 1-28-16,-9-85 27 0,0 0-27 0,5 80 27 16,0-8-27-16,-5-72 23 0,0 0-23 0,4 68 24 15,-4-6-24-15,0-62 23 0,0 0-23 0,2 56 24 16,1-15-24-16,-3-41 19 0,0 0-19 0,4 40 19 16,-8 3-19-16,4-43 17 0,0 0-17 0,-2 37 18 15,4-15-18-15,-2-22 15 0,0 0-15 0,4 21 15 16,-3 0-15-16,-1-21 13 0,0 0-13 0,0 17 13 15,0-8-13-15,0-9 10 0,0 0-10 0,0 6 10 16,0-6-10-16,0 0 9 0,0 0-9 0,-5 11 9 0,5-11-9 16,0 0 7-16,0 0-7 0,-10 12 7 0,-12-3-7 15,22-9 7-15,0 0-7 0,-37 12 7 0,-17 2-7 16,54-14 6-16,0 0-6 0,-67 13 6 0,-15 1-6 16,82-14 6-16,0 0-6 0,-84 16 6 0,6-1-6 15,78-15 7-15,0 0-7 0,-67 18 8 0,16-1-8 16,51-17 6-16,0 0-6 0,-46 19 7 0,11 7-7 15,35-26 4-15,0 0-4 0,-39 38 5 0,6 18-5 0,33-56 0 16,0 0 0-16,-27 46 0 0,18-23 0 0,0-1-1342 16</inkml:trace>
  <inkml:trace contextRef="#ctx0" brushRef="#br0" timeOffset="102351.31">22412 14002 830 0,'0'0'0'0,"0"0"0"15,0 0 0-15,0 0 18 0,0 0-18 0,0-29 19 16,0 4-19-16,0 25 16 0,0 0-16 0,0-24 16 16,0 12-16-16,0 12 74 0,0 0-74 0,-2-12 75 15,-1 3-75-15,3 9 73 0,0 0-73 0,0 0 73 0,0-8-73 16,0 8 57-16,0 0-57 0,0 0 58 0,0 0-58 16,0 0 55-16,0 0-55 0,5 17 56 0,2 19-56 15,-7-36 44-15,0 0-44 0,9 49 45 0,-2 1-45 16,-7-50 32-16,0 0-32 0,7 43 33 0,-2-15-33 15,-5-28 21-15,0 0-21 0,4 17 22 0,1-8-22 16,-5-9 18-16,0 0-18 0,0 0 19 0,4 10-19 0,-4-10 15 16,0 0-15-16,8 0 15 0,15 0-15 0,-23 0 21 15,0 0-21-15,34-5 21 0,12-12-21 0,-46 17 24 16,0 0-24-16,56-35 25 0,24-22-25 0,-80 57 30 16,0 0-30-16,93-73 31 0,11-6-31 0,-104 79 32 0,0 0-32 15,117-82 32-15,6 1-32 0,-123 81 35 0,0 0-35 16,120-74 36-16,-4 8-36 0,-116 66 34 0,0 0-34 15,104-52 35-15,-8 12-35 0,-96 40 28 0,0 0-28 16,79-29 28-16,-21 11-28 0,-58 18 21 0,0 0-21 16,43-10 22-16,-19 5-22 0,-24 5 7 0,0 0-7 0,16-2 7 15,-5 0-7-15,-11 2 0 0,0 0 0 0,0 16 0 16,-11 25 0-16,11-41-1 0,0 0 1 0,-30 49-1 16,-33-2 1-16,3 1-1554 0</inkml:trace>
  <inkml:trace contextRef="#ctx0" brushRef="#br0" timeOffset="102736.65">22631 13670 1166 0,'0'0'0'0,"0"0"0"0,-7 0 0 16,7 0-2-16,0 0 2 0,0 0-1 0,-6-7 1 15,6 7-6-15,0 0 6 0,0 0-5 0,0 0 5 16,0 0 0-16,0 0 0 0,4 19 0 0,12 31 0 15,-16-50 2-15,0 0-2 0,14 67 3 0,-4 25-3 16,-10-92 7-16,0 0-7 0,11 95 7 0,1-6-7 16,-12-89 13-16,0 0-13 0,16 79 13 0,5-11-13 15,-21-68 11-15,0 0-11 0,18 48 12 0,0-22-12 0,-18-26 16 16,0 0-16-16,21 17 16 0,9-4-16 0,-30-13 16 16,0 0-16-16,39 0 17 0,8-14-17 0,-47 14 18 0,0 0-18 15,58-28 19-15,11-13-19 0,-69 41 23 0,0 0-23 16,80-52 23-16,8-18-23 0,-88 70 50 15,0 0-50-15,93-71 51 0,-3 2-51 0,-90 69 59 16,0 0-59-16,87-64 59 0,-3 14-59 0,-84 50 59 0,0 0-59 0,82-40 60 16,-10 11-60-16,-72 29 51 0,0 0-51 0,63-26 52 15,-12 5-52-15,-51 21 25 0,0 0-25 0,36-12 26 16,-20 8-26-16,-16 4 19 0,0 0-19 0,0 0 20 16,-32-17-20-16,0-4-1365 0</inkml:trace>
  <inkml:trace contextRef="#ctx0" brushRef="#br0" timeOffset="147136.41">10536 12462 471 0,'0'0'0'0,"0"0"0"0,46-33 0 15,-46 33 25-15,0 0-25 0,52-36 26 0,7-16-26 16,-59 52 69-16,0 0-69 0,68-61 70 0,5-10-70 16,-73 71 62-16,0 0-62 0,83-69 62 0,5 7-62 0,-88 62 48 15,0 0-48-15,90-58 48 0,-2 10-48 0,-88 48 37 16,0 0-37-16,79-43 37 0,-10-4-37 0,-69 47 28 0,0 0-28 16,64-38 28-16,-11 14-28 0,-53 24 13 0,0 0-13 15,44-23 13-15,-7 9-13 0,-37 14 5 0,0 0-5 0,23-12 5 16,-13 4-5-16,3 1-726 0</inkml:trace>
  <inkml:trace contextRef="#ctx0" brushRef="#br0" timeOffset="158676.54">32955 2840 434 0,'0'0'0'0,"0"0"36"0,0 0-36 0,0 0 37 15,0 0-37-15,0 0 40 0,0 0-40 0,0 0 40 0,0 0-40 16,0 0 46-16,0 0-46 0,0 0 47 0,0 0-47 16,0 0 29-16,0 0-29 0,0 0 29 0,0 0-29 15,0 0 19-15,0 0-19 0,0 0 20 0,0 0-20 16,0 0 13-16,0 0-13 0,0 0 14 0,0 0-14 16,0 0 11-16,0 0-11 0,0 0 11 0,0 0-11 15,0 0 8-15,0 0-8 0,0 0 9 0,-16-7-9 0,16 7 6 16,0 0-6-16,-7 3 7 0,-2-3-7 0,9 0 6 15,0 0-6-15,-7 0 7 0,7 0-7 0,0 0 6 16,0 0-6-16,-7 0 7 0,7 0-7 0,0 0 5 16,0 0-5-16,0 0 6 0,-7 0-6 0,7 0 6 15,0 0-6-15,0 0 6 0,0 0-6 0,0 0 5 0,0 0-5 16,0 0 5-16,-7 0-5 0,7 0 4 0,0 0-4 16,0 0 4-16,0 0-4 0,0 0 3 0,0 0-3 15,0 0 4-15,0 0-4 0,0 0 3 0,0 0-3 16,0 0 3-16,0 0-3 0,0 0 2 0,0 0-2 0,0 0 3 15,0 0-3-15,0 0 2 0,0 0-2 0,-6 6 2 16,6-6-2-16,0 0 2 0,0 0-2 0,0 0 2 16,0 0-2-16,0 0-652 0</inkml:trace>
  <inkml:trace contextRef="#ctx0" brushRef="#br0" timeOffset="159452.96">32921 3200 378 0,'0'0'0'15,"0"0"29"-15,0 0-29 0,0 0 29 0,-9-11-29 16,9 11 37-16,0 0-37 0,0 0 37 0,0 0-37 16,0 0 33-16,0 0-33 0,0 0 33 0,-3-5-33 15,3 5 32-15,0 0-32 0,0 0 33 0,0 0-33 16,0 0 29-16,0 0-29 0,-5-12 29 0,6 7-29 15,-1 5 32-15,0 0-32 0,0 0 33 0,4-10-33 0,-4 10 29 16,0 0-29-16,0 0 30 0,0 0-30 0,0 0 33 16,0 0-33-16,0 0 33 0,0 0-33 0,0 0 33 15,0 0-33-15,0 0 33 0,0 0-33 0,0 0 30 0,0 0-30 16,0 0 30-16,2 12-30 0,-2-12 25 0,0 0-25 16,-4 19 26-16,-5 17-26 0,9-36 19 0,0 0-19 15,-16 42 20-15,-8 9-20 0,24-51 14 0,0 0-14 16,-30 54 14-16,-2 5-14 0,32-59 10 0,0 0-10 15,-32 54 11-15,6-6-11 0,26-48 4 0,0 0-4 0,-27 45 4 16,1-2-4-16,26-43 0 0,0 0 0 0,-20 40 0 16,5-4 0-16,15-36-2 0,0 0 2 0,-11 37-2 15,9-4 2-15,0 0-809 0</inkml:trace>
  <inkml:trace contextRef="#ctx0" brushRef="#br0" timeOffset="162295.39">22795 13609 247 0,'0'0'0'16,"0"0"0"-16,0 0 0 0,0 0 9 0,0 0-9 15,24 0 9-15,-17 0-9 0,-7 0 34 0,0 0-34 16,0 0 35-16,13-7-35 0,-13 7 74 0,0 0-74 16,0 0 74-16,9-8-74 0,-9 8 72 0,0 0-72 15,1-7 72-15,1-2-72 0,-2 9 54 0,0 0-54 16,2-10 54-16,-2-1-54 0,0 11 44 0,0 0-44 0,0-8 45 15,0-5-45-15,0 13 32 0,0 0-32 0,0-17 33 16,-4-2-33-16,4 19 25 0,0 0-25 0,-5-19 26 16,0 7-26-16,5 12 19 0,0 0-19 0,-4-9 20 15,4 9-20-15,0 0 18 0,0 0-18 0,-12-8 18 16,5 4-18-16,7 4 17 0,0 0-17 0,-7-3 17 16,-2-1-17-16,9 4 14 0,0 0-14 0,-9-1 15 0,2 1-15 15,7 0 9-15,0 0-9 0,-7 1 10 0,0 1-10 16,7-2 6-16,0 0-6 0,0 0 6 0,-11 5-6 15,11-5 2-15,0 0-2 0,0 0 3 0,-3 7-3 16,3-7 0-16,0 0 0 0,2 9 1 0,3 3-1 16,0 0-776-16</inkml:trace>
  <inkml:trace contextRef="#ctx0" brushRef="#br0" timeOffset="162636.32">22955 14018 1177 0,'0'0'0'0,"0"0"0"15,0 0 0-15,0 0-18 0,0 0 18 0,0 0-17 16,0 6 17-16,0-6-52 0,0 0 52 0,0 0-51 16,0 0 51-16,0 0 2 0,0 0-2 0,-2 21 3 15,-3 22-3-15,5-43 22 0,0 0-22 0,-19 68 23 16,-13 27-23-16,32-95 47 0,0 0-47 0,-42 104 47 16,-15 15-47-16,57-119 44 0,0 0-44 0,-61 125 44 15,-5 10-44-15,66-135 30 0,0 0-30 0,-61 128 30 0,-1-5-30 16,2-2-939-16</inkml:trace>
  <inkml:trace contextRef="#ctx0" brushRef="#br0" timeOffset="186960.25">30676 8964 303 0,'0'0'0'16,"0"0"0"-16,0 0 0 0,0 0 5 0,0 0-5 15,0 0 6-15,0 0-6 0,0 0 30 0,0 0-30 0,0 0 30 16,0 0-30-16,0 0 45 0,0 0-45 0,7 25 46 15,-4-13-46-15,-3-12 51 0,0 0-51 0,7 24 52 16,2 12-52-16,-9-36 38 0,0 0-38 0,13 43 38 16,2 15-38-16,-15-58 29 0,0 0-29 0,20 72 30 15,5 10-30-15,-25-82 22 0,0 0-22 0,23 93 22 16,-4 23-22-16,-19-116 24 0,0 0-24 0,14 121 24 16,-5 14-24-16,-9-135 23 0,0 0-23 0,9 140 24 15,1 7-24-15,-10-147 31 0,0 0-31 0,14 156 32 16,8 2-32-16,-22-158 32 0,0 0-32 0,21 157 33 15,2-8-33-15,-23-149 30 0,0 0-30 0,19 150 30 0,-7-1-30 16,-12-149 39-16,0 0-39 0,11 146 40 0,-4 8-40 16,-7-154 43-16,0 0-43 0,0 152 44 0,-9 5-44 15,9-157 39-15,0 0-39 0,-16 156 40 0,-5 0-40 16,21-156 34-16,0 0-34 0,-23 156 34 0,-3-4-34 16,26-152 30-16,0 0-30 0,-25 144 30 0,4-13-30 15,21-131 27-15,0 0-27 0,-25 120 27 0,-3-3-27 0,28-117 31 16,0 0-31-16,-34 113 31 0,-1-4-31 0,35-109 29 15,0 0-29-15,-37 102 29 0,2-10-29 0,35-92 22 16,0 0-22-16,-34 79 23 0,4-16-23 0,30-63 18 0,0 0-18 16,-28 46 18-16,5-11-18 0,23-35 11 15,0 0-11-15,-23 19 11 0,2-12-11 0,21-7 5 0,0 0-5 16,-10-11 6-16,10-20-6 0,0 0-1209 0</inkml:trace>
  <inkml:trace contextRef="#ctx0" brushRef="#br0" timeOffset="188161.36">31022 8729 684 0,'0'0'0'0,"0"0"0"0,0 0 0 0,0 0 17 15,0 0-17-15,0 0 17 0,3 9-17 0,-3-9 39 16,0 0-39-16,0 0 40 0,0 0-40 0,0 0 31 16,0 0-31-16,0 0 31 0,0 0-31 0,0 0 16 0,0 0-16 15,11 1 17-15,19-6-17 0,-30 5 16 0,0 0-16 16,49-9 17-16,32-6-17 0,-81 15 17 0,0 0-17 16,104-21 18-16,18 0-18 0,-122 21 19 0,0 0-19 15,132-19 20-15,9 0-20 0,-141 19 21 0,0 0-21 16,147-14 21-16,3 2-21 0,-150 12 18 0,0 0-18 0,155-10 18 15,2 8-18-15,-157 2 13 0,0 0-13 0,166 0 14 16,12 2-14-16,-178-2 15 0,0 0-15 0,169 2 15 16,-12-1-15-16,-157-1 13 0,0 0-13 0,131 4 14 15,-33-1-14-15,-98-3 13 0,0 0-13 0,71 6 14 16,-25-3-14-16,-46-3 14 0,0 0-14 0,30 3 15 16,-11-3-15-16,-19 0 11 0,0 0-11 0,13 0 11 15,-5 4-11-15,-8-4 9 0,0 0-9 0,9 9 9 16,0 3-9-16,-9-12 7 0,0 0-7 0,5 14 7 15,-8-1-7-15,3-13 5 0,0 0-5 0,-7 14 6 0,-2-3-6 16,9-11 4-16,0 0-4 0,-9 8 5 0,2 1-5 16,7-9 3-16,0 0-3 0,-5 5 4 0,1 5-4 15,4-10 3-15,0 0-3 0,-3 13 3 0,-3 7-3 16,6-20 2-16,0 0-2 0,-7 25 3 0,2 4-3 16,5-29 2-16,0 0-2 0,-3 31 2 0,1 2-2 15,2-33 2-15,0 0-2 0,-2 35 2 0,0 1-2 0,2-36 2 16,0 0-2-16,0 45 3 0,4 9-3 15,-4-54 3-15,0 0-3 0,5 60 3 0,4 9-3 0,-9-69 5 16,0 0-5-16,12 77 5 0,4 2-5 0,-16-79 5 16,0 0-5-16,20 82 6 0,1 6-6 0,-21-88 6 15,0 0-6-15,21 97 7 0,-4 1-7 0,-17-98 9 0,0 0-9 16,11 106 10-16,-4 6-10 0,-7-112 8 0,0 0-8 16,4 118 8-16,-6 1-8 0,2-119 8 0,0 0-8 15,-7 129 9-15,-2 9-9 0,9-138 8 0,0 0-8 16,-12 152 8-16,-1 7-8 0,13-159 11 0,0 0-11 15,-7 158 11-15,9 3-11 0,-2-161 18 0,0 0-18 0,7 156 19 16,5 1-19-16,-12-157 26 0,0 0-26 0,11 156 26 16,1-7-26-16,-12-149 29 0,0 0-29 0,16 143 30 15,4-11-30-15,-20-132 28 0,0 0-28 0,19 126 29 16,2 2-29-16,-21-128 25 0,0 0-25 0,21 123 25 16,-1-16-3-16,-6-6 0 15,-4-3-5-15,-2-6 1 16,-5-14-4-16,-1-5 1 15,-4-4-3-15,-3-2 1 16,-4-3-2-16,0-5 0 0,0-9-1 16,1-8 0-16,-3-7-2 15,-1-6 0-15,-3-8 0 16,0-6 0-16,-1-2-4 16,-5-1 0-16,-9-5 0 15,-6-1 0-15,-10 0-1 16,-6-1 1-16,-10-5-1 15,-7 0 0-15,-7 0-3 0,76 0 2 16,0 0-2-16,-85 0 3 0,-5 0-3 0,90 0 2 16,0 0-2-16,-98-7 2 0,-15 2-2 0,113 5 2 15,0 0-2-15,-127-9 2 0,-30 2-2 0,157 7 1 0,0 0-1 16,-166-2 1-16,-12 8-1 0,178-6 1 0,0 0-1 16,-182 12 1-16,9 7-1 0,173-19 0 0,0 0 0 15,-164 29 1-15,9 9-1 0,155-38 0 0,0 0 0 16,-139 44 1-16,15 4-1 0,124-48 0 0,0 0 0 15,-106 45 0-15,13-5 0 0,93-40-1 0,0 0 1 16,-72 24 0-16,28-21 0 0,1-3-1411 0</inkml:trace>
  <inkml:trace contextRef="#ctx0" brushRef="#br0" timeOffset="189253.48">31196 9428 796 0,'0'0'0'0,"0"0"0"16,0 0 0-16,0 0-1 0,0 0 1 0,-26-15-1 15,6 6 1-15,20 9-4 0,0 0 4 0,-23-7-3 16,-1-2 3-16,24 9 1 0,0 0-1 0,-23-8 2 16,2 4-2-16,21 4 11 0,0 0-11 0,-16-5 12 15,7 2-12-15,9 3 23 0,0 0-23 0,0 0 24 16,-7-7-24-16,7 7 40 0,0 0-40 0,0 0 40 15,0 0-40-15,0 0 45 0,0 0-45 0,3-9 46 16,-3 9-46-16,0 0 44 0,0 0-44 0,0 0 44 16,7 3-44-16,-7-3 42 0,0 0-42 0,27 0 43 0,35 0-43 15,-62 0 38-15,0 0-38 0,84 0 38 0,19-3-38 16,-103 3 38-16,0 0-38 0,112-7 39 0,17-5-39 16,-129 12 45-16,0 0-45 0,138-10 46 0,19 3-46 15,-157 7 47-15,0 0-47 0,171-9 47 0,12-3-47 16,-183 12 41-16,0 0-41 0,186-12 41 0,-17 1-41 15,-169 11 34-15,0 0-34 0,148-8 35 0,-19 2-35 16,-129 6 30-16,0 0-30 0,104-8 31 0,-19 1-31 0,-85 7 25 16,0 0-25-16,63-5 25 0,-28 3-25 0,-35 2 24 15,0 0-24-15,23-2 24 0,-3-1-24 0,-20 3 21 16,0 0-21-16,16-5 22 0,-4-2-22 0,-12 7 13 16,0 0-13-16,10-7 14 0,3 2-14 0,-13 5 4 0,0 0-4 15,3-13 5-15,-12-4-5 0,2 2-1389 0</inkml:trace>
  <inkml:trace contextRef="#ctx0" brushRef="#br0" timeOffset="189926.32">32034 8613 863 0,'0'0'0'0,"0"0"0"0,0 0 0 16,0 0 16-16,0 0-16 0,-7 0 16 0,7 0-16 15,0 0 25-15,0 0-25 0,5 17 26 0,-1 6-26 16,-4-23 20-16,0 0-20 0,2 29 21 0,-2 11-21 16,0-40 15-16,0 0-15 0,-2 45 16 0,-2 10-16 0,4-55 14 15,0 0-14-15,-7 61 14 0,-7 8-14 0,14-69 16 16,0 0-16-16,-14 85 16 0,3 17-16 0,11-102 20 16,0 0-20-16,-8 111 21 0,-1 12-21 0,9-123 24 15,0 0-24-15,-11 133 25 0,-6 12-25 0,17-145 25 0,0 0-25 16,-20 161 26-16,-3 12-26 0,23-173 28 0,0 0-28 15,-21 182 28-15,2 8-28 0,19-190 29 0,0 0-29 16,-15 189 29-16,5 0-29 0,10-189 33 0,0 0-33 0,-9 193 34 16,2 1-34-16,7-194 33 0,0 0-33 15,-2 191 33-15,4-10-33 0,-2-181 33 0,0 0-33 0,7 177 33 16,4-13-33-16,-11-164 32 0,0 0-32 0,10 160 33 16,-1-1-33-16,-9-159 32 0,0 0-32 0,7 155 33 15,0-7-33-15,-7-148 41 0,0 0-41 0,5 138 41 16,-3-3-41-16,-2-135 38 0,0 0-38 0,2 133 38 15,0 2-38-15,-2-135 33 0,0 0-33 0,2 130 34 16,-2-5-34-16,0-125 35 0,0 0-35 0,-4 126 36 16,-1 2-36-16,5-128 34 0,0 0-34 0,-9 126 34 15,-3-11-34-15,12-115 30 0,0 0-30 0,-18 110 30 16,-5 5-30-16,23-115 28 0,0 0-28 0,-25 102 29 0,1-11-29 16,24-91 26-16,0 0-26 0,-25 82 26 0,2-10-26 15,23-72 23-15,0 0-23 0,-19 63 23 0,3-18-23 16,16-45 11-16,0 0-11 0,-13 31 11 0,6-14-11 15,7-17 4-15,0 0-4 0,-7 5 4 0,-2-10-4 16,9 5 1-16,0 0-1 0,-15-21 1 0,-10-20-1 16,-2-1-1645-16</inkml:trace>
  <inkml:trace contextRef="#ctx0" brushRef="#br0" timeOffset="191284.61">31022 8888 718 0,'0'0'0'0,"0"0"0"0,0 0 0 16,0 0 36-16,0 0-36 0,0 0 36 0,0 0-36 16,0 0 49-16,0 0-49 0,0 0 50 0,0 0-50 15,0 0 39-15,0 0-39 0,0 0 40 0,0 0-40 16,0 0 33-16,0 0-33 0,0 0 33 0,0 0-33 0,0 0 30 16,0 0-30-16,0 0 30 0,0 0-30 0,0 0 30 15,0 0-30-15,0 0 30 0,0 0-30 0,0 0 28 16,0 0-28-16,0 0 29 0,0 0-29 0,0 0 27 15,0 0-27-15,0 0 27 0,0 0-27 0,0 0 21 0,0 0-21 16,0 0 21-16,0 0-21 0,0 0 17 0,0 0-17 16,0 0 17-16,0 0-17 0,0 0 14 0,0 0-14 15,0 0 14-15,0 0-14 0,0 0 14 0,0 0-14 0,0 0 14 16,0 0-14-16,0 0 12 0,0 0-12 0,0 0 13 16,0 0-13-16,0 0 11 0,0 0-11 0,0 0 12 15,0 0-12-15,0 0 10 0,0 0-10 0,0 0 11 16,0 0-11-16,0 0 8 0,0 0-8 0,0 0 8 15,0 0-8-15,0 0 3 0,0 0-3 0,0 0 4 16,0 0-4-16,0 0-1057 0</inkml:trace>
  <inkml:trace contextRef="#ctx0" brushRef="#br0" timeOffset="193253.47">28979 8314 550 0,'0'0'0'0,"0"0"0"15,0 0 0-15,0 0 22 0,0 0-22 0,-11-23 22 0,13 13-22 16,-2 10 42-16,0 0-42 0,0-9 42 0,0 2-42 16,0 7 50-16,0 0-50 0,0-10 51 0,0 10-51 15,0 0 47-15,0 0-47 0,4-9 48 0,-4 9-48 16,0 0 34-16,0 0-34 0,0 0 34 0,-4 26-34 16,4-26 27-16,0 0-27 0,0 42 28 0,-2 15-28 15,2-57 21-15,0 0-21 0,0 60 21 0,2 1-21 0,-2-61 16 16,0 0-16-16,9 52 17 0,10-4-17 0,-19-48 12 15,0 0-12-15,22 38 12 0,-1-13-12 0,-21-25 10 0,0 0-10 16,19 13 11-16,-3-4-11 0,-16-9 13 0,0 0-13 16,25-3 13-16,17-10-13 0,-42 13 15 0,0 0-15 15,48-27 16-15,-3-10-16 0,-45 37 30 0,0 0-30 16,46-45 30-16,-3-6-30 0,-43 51 45 0,0 0-45 16,38-65 46-16,-4-12-46 0,-34 77 48 0,0 0-48 0,32-92 49 15,1-5-49-15,-33 97 43 0,0 0-43 0,34-102 43 16,-4-2-43-16,-30 104 30 0,0 0-30 0,24-86 30 15,-11 18-30-15,-13 68 29 0,0 0-29 0,5-45 30 16,-3 24-30-16,-2 21 27 0,0 0-27 0,-11 0 27 16,-15 19-27-16,26-19 28 0,0 0-28 0,-30 38 29 15,5 18-29-15,25-56 24 0,0 0-24 0,-23 60 25 16,0 3-25-16,23-63 15 0,0 0-15 0,-19 69 16 16,1 2-16-16,18-71 8 0,0 0-8 0,-10 66 8 15,6 1-8-15,4-67 4 0,0 0-4 0,4 57 5 16,4-5-5-16,-8-52 3 0,0 0-3 0,11 42 3 0,3-15-3 15,-14-27 2-15,0 0-2 0,16 25 2 0,2-10-2 16,-18-15 1-16,0 0-1 0,24 12 2 0,8-3-2 16,-32-9 1-16,0 0-1 0,35 3 1 0,-1-11-1 15,-34 8 1-15,0 0-1 0,35-16 2 0,8-12-2 16,-43 28 1-16,0 0-1 0,37-32 2 0,-15-12-2 16,-22 44 2-16,0 0-2 0,15-41 2 0,-7-1-2 15,-8 42 3-15,0 0-3 0,4-38 4 0,-8 2-4 0,4 36 3 16,0 0-3-16,-7-30 4 0,-1 18-4 15,8 12 4-15,0 0-4 0,-11-5 5 0,-1 12-5 0,12-7 4 16,0 0-4-16,-16 16 4 0,-4 15-4 0,20-31 1 16,0 0-1-16,-17 36 1 0,4 0-1 0,13-36 0 0,0 0 0 15,-7 37 0-15,6-1 0 0,1-36-2 0,0 0 2 16,1 24-1-16,3-8 1 0,-4-16-4 0,0 0 4 16,5 10-3-16,2 1 3 0,-7-11-7 0,0 0 7 15,7 1-6-15,0 1 6 0,-7-2-9 0,0 0 9 0,14 0-8 16,13-2 8-16,-27 2-8 0,0 0 8 0,32-1-8 15,3-11 8-15,-35 12-6 0,0 0 6 0,35-16-5 16,-8-3 5-16,-27 19-4 0,0 0 4 0,24-23-3 16,3-9 3-16,-27 32-1 0,0 0 1 0,23-30-1 15,-9 11 1-15,-14 19 0 0,0 0 0 0,9-12 0 16,-4 5 0-16,-5 7 0 0,0 0 0 0,0 0 0 16,0 0 0-16,0 0 0 0,0 0 0 0,0 0 0 15,5 24 0-15,-5-24 0 0,0 0 0 0,2 31 0 16,0 7 0-16,-2-38 0 0,0 0 0 0,3 33 0 15,-1-1 0-15,-2-32 0 0,0 0 0 0,2 20 0 0,1-4 0 16,-3-16-1-16,0 0 1 0,4 9 0 0,-4-9 0 16,0 0-2-16,0 0 2 0,0 0-1 15,3 6 1-15,-3-6-2 0,0 0 2 0,0 0-1 0,22-6 1 16,-22 6-2-16,0 0 2 0,28-16-2 0,4-10 2 16,-32 26-1-16,0 0 1 0,33-28-1 0,-5 4 1 15,-28 24 0-15,0 0 0 0,21-19 0 0,-6 5 0 0,-15 14 3 16,0 0-3-16,10-8 4 0,1 8-4 0,-11 0 4 15,0 0-4-15,10 12 4 0,1 14-4 0,-11-26 3 16,0 0-3-16,10 27 3 0,1-2-3 0,-11-25 1 16,0 0-1-16,11 20 2 0,-3-8-2 0,-8-12 0 0,0 0 0 15,6 9 0-15,-6-9 0 0,0 0 0 0,0 0 0 16,10 4 0-16,17-10 0 0,-27 6 0 0,0 0 0 16,32-3 0-16,-4-8 0 0,-28 11 0 0,0 0 0 15,24-8 0-15,-4 3 0 0,-20 5 0 0,0 0 0 0,17-9 0 16,-2 2 0-16,-15 7 1 0,0 0-1 0,10-5 1 15,-10 5-1-15,0 0 1 0,0 0-1 0,11-4 2 16,-2 8-2-16,-9-4 2 0,0 0-2 0,12 9 3 16,0-1-3-16,-12-8 2 0,0 0-2 0,13 12 2 15,-3 0-2-15,-10-12 2 0,0 0-2 0,7 9 2 16,0-2-2-16,-7-7 1 0,0 0-1 0,7 5 1 16,-7-5-1-16,0 0 0 0,0 0 0 0,9 7 0 15,-9-7 0-15,0 0-1 0,0 0 1 0,-2-10-1 16,-3-15 1-16,0 3-1331 0</inkml:trace>
  <inkml:trace contextRef="#ctx0" brushRef="#br0" timeOffset="193544.24">29748 8016 729 0,'0'0'0'0,"0"0"0"0,0 0 0 0,0 0 11 15,0 0-11-15,0 0 11 0,0 0-11 0,0 0 15 0,0 0-15 16,18-14 16-16,19-1-16 0,-37 15 53 0,0 0-53 16,42-23 54-16,-5 4-54 0,-37 19 52 0,0 0-52 15,39-19 53-15,7-12-53 0,-46 31 41 0,0 0-41 16,39-26 42-16,-17 10-42 0,-22 16 30 0,0 0-30 0,20-15 30 15,-1-3-30-15,-19 18 17 0,0 0-17 0,16-22 18 16,-11-4-18-16,1 2-819 0</inkml:trace>
  <inkml:trace contextRef="#ctx0" brushRef="#br0" timeOffset="193762.61">28924 7665 975 0,'0'0'0'0,"0"0"0"0,-21 1 0 16,21-1 0-16,0 0 0 0,-21 6 1 0,-2-6-1 15,23 0-2-15,0 0 2 0,-26 3-1 0,-4 6 1 16,30-9-25-16,0 0 25 0,-27 12-24 0,8 0 24 15,-1 3-633-15</inkml:trace>
  <inkml:trace contextRef="#ctx0" brushRef="#br0" timeOffset="195325.3">28325 9013 1188 0,'0'0'0'0,"0"0"0"0,10-12 0 16,-10 12-9-16,0 0 9 0,5-7-8 0,-5 7 8 16,0 0-16-16,0 0 16 0,0 0-16 0,13 7 16 15,-13-7 0-15,0 0 0 0,9 20 0 0,1 24 0 16,-10-44 2-16,0 0-2 0,9 50 3 0,-4-2-3 15,-5-48 8-15,0 0-8 0,6 47 8 0,1-18-8 0,-7-29 13 16,0 0-13-16,7 21 13 0,-2-9-13 0,-5-12 16 16,0 0-16-16,7 2 17 0,5-9-17 0,-12 7 19 15,0 0-19-15,22-21 19 0,15-18-19 0,-37 39 23 16,0 0-23-16,40-49 23 0,-1 9-23 0,-39 40 32 0,0 0-32 16,32-29 32-16,-8 8-32 0,-24 21 33 0,0 0-33 15,20-12 33-15,-6 9-33 0,-14 3 33 0,0 0-33 16,21 3 33-16,9 18-33 0,-30-21 30 0,0 0-30 15,32 24 30-15,-6 0-30 0,-26-24 23 0,0 0-23 0,23 24 23 16,0 1-23-16,-23-25 16 0,0 0-16 0,25 20 16 16,0-4-16-16,-25-16 10 0,0 0-10 0,28 9 10 15,5-9-10-15,-33 0 7 0,0 0-7 0,41-9 7 16,6-10-7-16,-47 19 6 0,0 0-6 0,50-26 7 16,-8-5-7-16,-42 31 9 0,0 0-9 0,34-36 10 15,-11-9-10-15,-23 45 14 0,0 0-14 0,15-49 15 16,-7-3-15-16,-8 52 22 0,0 0-22 0,1-41 23 15,-2 10-23-15,1 31 27 0,0 0-27 0,-8-20 27 16,-4 19-27-16,12 1 24 0,0 0-24 0,-21 8 25 16,-11 17-25-16,32-25 20 0,0 0-20 0,-32 31 20 15,6 10-20-15,26-41 14 0,0 0-14 0,-21 44 14 0,3-3-14 16,18-41 9-16,0 0-9 0,-12 33 9 0,8-11-9 16,4-22 1-16,0 0-1 0,2 18 1 0,3-11-1 15,-5-7 0-15,0 0 0 0,7 5 0 0,-7-5 0 16,0 0-2-16,0 0 2 0,23-9-2 0,14-15 2 15,-37 24-3-15,0 0 3 0,39-28-2 0,-14 8 2 0,-25 20-2 16,0 0 2-16,18-25-2 0,-3 1 2 0,-15 24 0 16,0 0 0-16,13-28 0 0,-6 11 0 0,-7 17 0 15,0 0 0-15,3-12 0 0,-3 5 0 0,0 7 0 16,0 0 0-16,0 0 1 0,0 0-1 0,0 0 0 0,0 0 0 16,2 7 1-16,-4 14-1 0,2-21 0 0,0 0 0 15,-1 33 1-15,4 3-1 0,-3-36 0 0,0 0 0 16,5 33 0-16,2-5 0 0,-7-28-1 0,0 0 1 15,8 17-1-15,-1-3 1 0,-7-14-4 0,0 0 4 16,7 8-4-16,-7-8 4 0,0 0-5 0,0 0 5 0,12 0-4 16,6-3 4-16,-18 3-5 0,0 0 5 0,24-12-4 15,8-18 4-15,-32 30-2 0,0 0 2 0,32-31-2 16,-7-2 2-16,-25 33-1 0,0 0 1 0,21-34-1 16,0-1 1-16,-21 35 0 0,0 0 0 0,19-28 0 15,-6 9 0-15,-13 19 0 0,0 0 0 0,8-8 1 16,-8 8-1-16,0 0 1 0,0 0-1 0,7-7 1 15,-7 17-1-15,0-10 1 0,0 0-1 0,2 16 2 16,2 18-2-16,-4-34 0 0,0 0 0 0,3 38 0 16,3 4 0-16,-6-42 0 0,0 0 0 0,7 40 0 0,-2-14 0 15,-5-26-1-15,0 0 1 0,3 22-1 0,1-13 1 16,-4-9-3-16,0 0 3 0,0 0-2 0,5 7 2 16,-5-7-2-16,0 0 2 0,7-2-1 0,7-3 1 15,-14 5-1-15,0 0 1 0,27-17-1 0,12-11 1 16,-39 28-1-16,0 0 1 0,39-28 0 0,-11 7 0 15,-28 21 2-15,0 0-2 0,23-15 3 0,-4 6-3 16,-19 9 10-16,0 0-10 0,16-8 10 0,-5 6-10 0,-11 2 14 16,0 0-14-16,12-2 15 0,7 2-15 15,-19 0 17-15,0 0-17 0,23 5 17 0,5 6-17 0,-28-11 15 16,0 0-15-16,27 14 15 0,-6-2-15 0,-21-12 11 0,0 0-11 16,21 10 11-16,0 0-11 0,-21-10 8 0,0 0-8 15,18 11 9-15,-9-9-9 0,-9-2 5 0,0 0-5 16,17-2 6-16,17-10-6 0,-34 12 8 0,0 0-8 15,32-11 8-15,-13 6-8 0,-19 5 11 0,0 0-11 16,13-7 11-16,-1 5-11 0,-12 2 16 0,0 0-16 0,10-3 17 16,-1-2-17-16,-9 5 19 0,0 0-19 0,7-2 20 15,-7 2-20-15,0 0 17 0,0 0-17 0,14-2 18 16,1 4-18-16,-15-2 11 0,0 0-11 0,15 2 12 16,0 0-12-16,-15-2 6 0,0 0-6 0,14 3 6 15,2 0-6-15,-16-3 3 0,0 0-3 0,15 2 3 16,-2-2-3-16,-13 0 3 0,0 0-3 0,12-2 3 15,9-10-3-15,-21 12 2 0,0 0-2 0,23-15 3 16,-3-6-3-16,-20 21 4 0,0 0-4 0,12-24 4 16,-7 0-4-16,-5 24 6 0,0 0-6 0,2-21 6 15,-2 9-6-15,0 12 5 0,0 0-5 0,-2-7 6 0,-5 0-6 16,7 7 5-16,0 0-5 0,-9 2 5 0,-3 8-5 16,12-10 1-16,0 0-1 0,-11 15 1 0,4 8-1 15,7-23-1-15,0 0 1 0,-3 29 0 0,1-1 0 16,2-28-7-16,0 0 7 0,2 28-7 0,7-4 7 15,-9-24-17-15,0 0 17 0,14 21-17 0,2-9 17 16,-16-12-27-16,0 0 27 0,30 2-27 0,28-14 27 0,-58 12-34 16,0 0 34-16,69-23-33 0,-2-8 33 0,-2-2-1557 15</inkml:trace>
  <inkml:trace contextRef="#ctx0" brushRef="#br0" timeOffset="196404.44">32611 7639 881 0,'0'0'0'0,"0"0"61"0,0 0-61 0,0 0 61 0,0 0-61 15,0 0 60-15,0 0-60 0,-21 0 61 0,-4 26-61 16,25-26 43-16,0 0-43 0,-34 43 44 0,-8 11-44 15,42-54 23-15,0 0-23 0,-49 60 24 0,-4 2-24 16,53-62 16-16,0 0-16 0,-57 54 16 0,3-11-16 16,54-43 9-16,0 0-9 0,-48 33 10 0,11-12-10 15,37-21 9-15,0 0-9 0,-30 3 10 0,5-6-10 16,25 3 9-16,0 0-9 0,-19-12 9 0,8-7-9 0,11 19 13 16,0 0-13-16,-3-21 14 0,8 0-14 0,-5 21 21 15,0 0-21-15,11-24 21 0,6-7-21 0,-17 31 23 0,0 0-23 16,18-29 24-16,-6 11-24 0,-12 18 24 0,0 0-24 15,9-10 25-15,-2 5-25 0,-7 5 24 0,0 0-24 16,7 0 25-16,6 5-25 0,-13-5 15 0,0 0-15 16,17 19 16-16,6 9-16 0,-23-28 11 0,0 0-11 15,27 34 12-15,1-3-12 0,-28-31 7 0,0 0-7 0,26 28 7 16,-6-7-7-16,-20-21 4 0,0 0-4 0,14 12 4 16,-4-9-4-16,-10-3 2 0,0 0-2 0,16 0 2 15,14-3-2-15,-30 3 4 0,0 0-4 0,36-12 4 16,1-12-4-16,-37 24 7 0,0 0-7 0,35-37 8 15,-3-8-8-15,-32 45 11 0,0 0-11 0,26-52 11 16,-5-12-11-16,-21 64 15 0,0 0-15 0,18-66 16 16,-6-3-16-16,-12 69 14 0,0 0-14 0,7-71 15 15,-5-1-15-15,-2 72 11 0,0 0-11 0,-7-64 12 16,-7 22-12-16,14 42 10 0,0 0-10 0,-21-21 11 16,-4 18-11-16,25 3 8 0,0 0-8 0,-25 12 8 0,2 12-8 15,23-24 1-15,0 0-1 0,-19 30 2 0,3 13-2 16,16-43 0-16,0 0 0 0,-12 43 0 0,3 4 0 15,9-47-3-15,0 0 3 0,-7 47-2 0,2 1 2 16,-1 0-1293-16</inkml:trace>
  <inkml:trace contextRef="#ctx0" brushRef="#br0" timeOffset="196887.36">32838 7881 823 0,'0'-7'0'0,"0"7"9"0,0 0-9 0,-1-33 10 16,-14 9-10-16,15 24 2 0,0 0-2 0,-22-7 3 16,-10 19-3-16,32-12-2 0,0 0 2 0,-36 28-1 15,-6 15 1-15,42-43-10 0,0 0 10 0,-35 47-9 16,8 1 9-16,27-48-15 0,0 0 15 0,-17 47-14 15,8-14 14-15,9-33-11 0,0 0 11 0,-2 24-11 16,6-12 11-16,-4-12-6 0,0 0 6 0,9 5-6 16,5-6 6-16,-14 1 0 0,0 0 0 0,26-9 0 15,16-10 0-15,-42 19 5 0,0 0-5 0,52-24 6 16,-3-4-6-16,-49 28 23 0,0 0-23 0,44-28 23 16,-7 4-23-16,-37 24 70 0,0 0-70 0,32-19 70 0,-6 7-70 15,-26 12 80-15,0 0-80 0,18-7 80 0,-7 4-80 16,-11 3 70-16,0 0-70 0,10 3 70 0,4-1-70 15,-14-2 49-15,0 0-49 0,16 12 49 0,0 10-49 16,-16-22 32-16,0 0-32 0,12 26 32 0,-5 2-32 16,-7-28 23-16,0 0-23 0,0 26 23 0,-5-5-23 15,5-21 15-15,0 0-15 0,-9 15 16 0,2-4-16 16,7-11 12-16,0 0-12 0,-5 7 13 0,1 0-13 16,4-7 9-16,0 0-9 0,0 0 10 0,0 0-10 15,0 0 7-15,0 0-7 0,0 0 7 0,-7 0-7 0,7 0 0 16,0 0 0-16,0 0 0 0,2-7 0 0,0 0-1107 0</inkml:trace>
  <inkml:trace contextRef="#ctx0" brushRef="#br0" timeOffset="197254.19">33085 8056 893 0,'7'-7'0'0,"-7"7"6"0,0 0-6 15,34-35 6-15,1-5-6 0,-35 40 2 0,0 0-2 16,28-32 3-16,-14 16-3 0,-14 16 0 0,0 0 0 0,11-9 1 16,-4 2-1-16,-7 7 1 0,0 0-1 0,0 0 1 15,11-8-1-15,-11 8 1 0,0 0-1 0,0 0 2 16,7 5-2-16,-7-5 2 0,0 0-2 0,0 0 2 15,-9 10-2-15,9-10 3 0,0 0-3 0,0 0 3 16,-9 9-3-16,9-9 2 0,0 0-2 0,0 0 2 16,-7 3-2-16,7-3 1 0,0 0-1 0,0 0 2 15,0 0-2-15,0 0 1 0,0 0-1 0,0 0 1 16,0 0-1-16,0 0 1 0,0 0-1 0,0 0 2 16,0-12-2-16,0 12 4 0,0 0-4 0,-2-7 5 15,2 7-5-15,0 0 10 0,0 0-10 0,-7-3 10 0,7 3-10 16,0 0 16-16,0 0-16 0,-12 19 17 0,0-2-17 15,12-17 22-15,0 0-22 0,-16 28 23 0,0 3-23 16,16-31 19-16,0 0-19 0,-9 30 20 0,11-3-20 16,-2-27 18-16,0 0-18 0,7 24 19 0,0-11-19 15,-7-13 16-15,0 0-16 0,7 6 16 0,0 1-16 16,-7-7 15-16,0 0-15 0,0 0 16 0,9 11-16 0,-9-11 10 16,0 0-10-16,9-4 10 0,15 1-10 0,-24 3 5 15,0 0-5-15,32-5 5 0,-2-2-5 0,0 2-851 16</inkml:trace>
  <inkml:trace contextRef="#ctx0" brushRef="#br0" timeOffset="200037.59">25531 8971 964 0,'0'0'0'0,"0"0"0"0,0 0 0 16,0 0 27-16,0 0-27 0,7-26 27 0,-4 9-27 16,-3 17 80-16,0 0-80 0,4-21 80 0,1 6-80 15,-5 15 62-15,0 0-62 0,5-12 62 0,-3 3-62 0,-2 9 19 16,0 0-19-16,0 0 19 0,2-11-19 0,-2 11 16 15,0 0-16-15,9 7 16 0,10 14-16 0,-19-21 9 16,0 0-9-16,23 40 9 0,0 21-9 0,-23-61 4 16,0 0-4-16,25 69 4 0,3-5-4 0,-28-64 2 15,0 0-2-15,28 52 2 0,-3-19-2 0,-25-33 1 0,0 0-1 16,17 24 1-16,-3-16-1 0,-14-8 1 0,0 0-1 16,11 4 1-16,3-9-1 0,-14 5 1 0,0 0-1 15,23-14 1-15,11-16-1 0,-34 30 3 0,0 0-3 16,33-45 3-16,-1-13-3 0,-32 58 11 0,0 0-11 0,32-63 11 15,-2-1-11-15,-30 64 20 0,0 0-20 0,30-72 20 16,1-18-20-16,-31 90 26 0,0 0-26 0,30-97 26 16,4-2-26-16,-34 99 27 0,0 0-27 0,30-95 27 15,-9 8-27-15,-21 87 19 0,0 0-19 0,14-62 20 16,-7 26-20-16,-7 36 13 0,0 0-13 0,2-12 14 16,-7 20-14-16,5-8 10 0,0 0-10 0,-13 33 10 15,-8 26-10-15,21-59 10 0,0 0-10 0,-19 71 11 16,6 12-11-16,13-83 9 0,0 0-9 0,-8 87 10 15,2-3-10-15,6-84 8 0,0 0-8 0,0 80 8 0,11-16-8 16,-11-64 5-16,0 0-5 0,14 48 6 0,2-11-6 16,-16-37 3-16,0 0-3 0,17 21 3 0,3-6-3 15,-20-15 1-15,0 0-1 0,32 5 1 0,15-8-1 16,-47 3 0-16,0 0 0 0,53-12 1 0,0-13-1 16,-53 25 0-16,0 0 0 0,51-29 0 0,-5-7 0 15,-46 36 0-15,0 0 0 0,39-40 1 0,-11-5-1 16,-28 45 1-16,0 0-1 0,19-43 1 0,-10 6-1 0,-9 37 3 15,0 0-3-15,4-26 3 0,-4 11-3 16,0 15 3-16,0 0-3 0,0 0 3 0,-18 3-3 0,18-3 3 16,0 0-3-16,-16 18 3 0,-3 13-3 0,19-31 2 15,0 0-2-15,-16 36 2 0,5 2-2 0,11-38 0 0,0 0 0 16,-5 38 1-16,7-5-1 0,-2-33 0 0,0 0 0 16,3 24 0-16,1-6 0 0,-4-18-1 0,0 0 1 15,5 12 0-15,4-2 0 0,-9-10-2 0,0 0 2 16,19 5-1-16,17-1 1 0,-36-4-3 0,0 0 3 15,42-7-3-15,4-10 3 0,-46 17-3 0,0 0 3 0,46-25-3 16,-7-6 3-16,-39 31-3 0,0 0 3 0,33-33-2 16,-1-8 2-16,-32 41-1 0,0 0 1 0,32-40-1 15,-1 0 1-15,-31 40-1 0,0 0 1 0,23-33 0 16,-12 18 0-16,-11 15-1 0,0 0 1 0,5-9 0 16,-5 9 0-16,0 0-1 0,0 0 1 0,5 16 0 15,-5 18 0-15,0-34-1 0,0 0 1 0,4 43-1 16,3 2 1-16,-7-45-2 0,0 0 2 0,11 44-1 15,-1-8 1-15,-10-36-2 0,0 0 2 0,9 24-2 16,-4-10 2-16,-5-14-4 0,0 0 4 0,6 11-4 0,-6-11 4 16,0 0-5-16,0 0 5 0,12 1-5 0,-1-2 5 15,-11 1-5-15,0 0 5 0,19-9-4 0,13-10 4 16,-32 19-1-16,0 0 1 0,33-28-1 0,-3-5 1 16,-30 33 0-16,0 0 0 0,27-40 0 0,-4-5 0 15,-23 45 1-15,0 0-1 0,19-36 2 0,-8 12-2 16,-11 24 4-16,0 0-4 0,7-12 4 0,-7 12-4 0,0 0 7 15,0 0-7-15,10 0 7 0,-1 7-7 0,-9-7 7 16,0 0-7-16,11 17 7 0,1 11-7 0,-12-28 3 16,0 0-3-16,14 27 4 0,-2-6-4 0,-12-21 2 15,0 0-2-15,13 14 2 0,3-2-2 0,-16-12 1 16,0 0-1-16,14 7 2 0,-4-3-2 0,-10-4 1 0,0 0-1 16,14 0 1-16,6 3-1 0,-20-3 1 0,0 0-1 15,19 2 1-15,-5-6-1 0,-14 4 0 0,0 0 0 16,9-12 0-16,-2-14 0 0,-7 26 0 0,0 0 0 15,-1-31 0-15,-17-2 0 0,0 0-1263 0</inkml:trace>
  <inkml:trace contextRef="#ctx0" brushRef="#br0" timeOffset="200287.58">26397 8286 1121 0,'0'0'0'0,"0"0"0"16,-13 0 0-16,13 0 10 0,0 0-10 0,-9 0 10 0,9 0-10 16,0 0 29-16,0 0-29 0,0 0 30 0,4-9-30 15,-4 9 30-15,0 0-30 0,25-19 30 0,24-17-30 16,-49 36 20-16,0 0-20 0,64-42 20 0,4 6-20 16,-68 36 3-16,0 0-3 0,71-33 3 0,3 7-3 15,-74 26 0-15,0 0 0 0,72-17 0 0,-5 8 0 16,-67 9-5-16,0 0 5 0,66 0-4 0,-5 0 4 15,-61 0-30-15,0 0 30 0,53 2-29 0,-17 3 29 16,-3 0-869-16</inkml:trace>
  <inkml:trace contextRef="#ctx0" brushRef="#br0" timeOffset="201140.31">26390 9271 1054 0,'0'0'0'0,"0"0"0"0,0 0 0 15,0 0-5-15,0 0 5 0,-8-9-4 0,8 9 4 16,0 0 0-16,0 0 0 0,0 0 1 0,0 0-1 16,0 0 5-16,0 0-5 0,9 17 5 0,-2 11-5 15,-7-28 9-15,0 0-9 0,4 36 10 0,-6 1-10 16,2-37 15-16,0 0-15 0,-5 39 15 0,-2 10-15 15,7-49 17-15,0 0-17 0,-4 45 17 0,8-21-17 16,-4-24 19-16,0 0-19 0,5 16 20 0,2-8-20 16,-7-8 16-16,0 0-16 0,12 6 17 0,10-3-17 0,-22-3 9 15,0 0-9-15,30-10 9 0,10-15-9 0,-40 25 11 16,0 0-11-16,44-29 11 0,-1-4-11 0,-43 33 29 16,0 0-29-16,42-33 30 0,-3 0-30 0,-39 33 38 15,0 0-38-15,32-24 39 0,-13 9-39 0,-19 15 39 0,0 0-39 16,12-13 39-16,-3 10-39 0,-9 3 31 0,0 0-31 15,12 7 32-15,8 14-32 0,-20-21 21 0,0 0-21 16,21 26 21-16,2 13-21 0,-23-39 12 0,0 0-12 0,23 44 13 16,-2 1-13-16,-21-45 7 0,0 0-7 0,19 36 8 15,-4-15-8-15,-15-21 4 0,0 0-4 0,15 15 5 16,5-9-5-16,-20-6 1 0,0 0-1 0,30 0 2 16,16-9-2-16,-46 9 0 0,0 0 0 0,49-19 1 15,-3-7-1-15,-46 26 1 0,0 0-1 0,40-33 1 16,1 0-1-16,-41 33 1 0,0 0-1 0,39-31 2 15,-4 7-2-15,-35 24 3 0,0 0-3 0,27-19 4 16,-12 5-4-16,-15 14 8 0,0 0-8 0,11-7 9 16,-4 2-9-16,-7 5 13 0,0 0-13 0,0 0 13 15,5-4-13-15,-5 4 14 0,0 0-14 0,0 0 15 0,0 0-15 16,0 0 16-16,0 0-16 0,0 0 16 0,0 0-16 16,0 0 14-16,0 0-14 0,0 0 14 0,0 0-14 15,0 0 10-15,0 0-10 0,0 0 11 0,-8 0-11 16,8 0 8-16,0 0-8 0,-7 4 9 0,-9-4-9 15,16 0 5-15,0 0-5 0,-22-4 5 0,-2-3-5 16,24 7 4-16,0 0-4 0,-21-5 4 0,5 2-4 0,16 3 6 16,0 0-6-16,-13 0 7 0,5 3-7 0,8-3 10 15,0 0-10-15,-7 0 10 0,7 0-10 0,0 0 6 16,0 0-6-16,0 0 6 0,0 0-6 0,0 0 2 16,0 0-2-16,0 0 2 0,0 0-2 0,0 0-1 0,0 0 1 15,0 0 0-15,0 0 0 0,0 0-14 0,0 0 14 16,0 0-14-16,7-5 14 0,0 2-1323 0</inkml:trace>
  <inkml:trace contextRef="#ctx0" brushRef="#br0" timeOffset="201539.18">27340 9393 1076 0,'0'0'0'0,"0"0"0"16,-7 0 0-16,7 0-1 0,0 0 1 0,-7 2 0 15,0 3 0-15,7-5 9 0,0 0-9 0,-16 6 9 16,-3 13-9-16,19-19 20 0,0 0-20 0,-21 29 21 16,3 7-21-16,18-36 19 0,0 0-19 0,-11 44 19 0,8-6-19 15,3-38 21-15,0 0-21 0,3 34 22 0,5-13-22 16,-8-21 20-16,0 0-20 0,15 17 21 0,12-3-21 15,-27-14 15-15,0 0-15 0,35 9 15 0,11-6-15 16,-46-3 14-16,0 0-14 0,48-7 15 0,1-10-15 16,-49 17 21-16,0 0-21 0,48-26 21 0,-6-3-21 15,-42 29 45-15,0 0-45 0,33-33 45 0,-8-12-45 0,-25 45 52 16,0 0-52-16,16-47 53 0,-11 6-53 0,-5 41 46 16,0 0-46-16,-1-33 46 0,-6 2-46 0,7 31 34 15,0 0-34-15,-11-21 35 0,-7 4-35 0,18 17 22 0,0 0-22 16,-21-7 23-16,-5 10-23 0,26-3 10 0,0 0-10 15,-23 0 10-15,9-3-10 0,0-4-1274 0</inkml:trace>
  <inkml:trace contextRef="#ctx0" brushRef="#br0" timeOffset="202021.32">28093 8680 1110 0,'0'0'0'0,"0"0"0"0,0 0 0 16,0 0 0-16,0 0 0 0,-5 9 0 0,5-9 0 16,0 0 0-16,0 0 0 0,0 0 0 0,-7 16 0 15,7-16 1-15,0 0-1 0,-9 29 2 0,-10 27-2 16,19-56 2-16,0 0-2 0,-28 77 3 0,-11 25-3 15,39-102 4-15,0 0-4 0,-46 129 4 0,-7 23-4 16,53-152 4-16,0 0-4 0,-56 183 5 0,-3 27-5 16,59-210 6-16,0 0-6 0,-51 218 7 0,16 7-7 15,35-225 7-15,0 0-7 0,-19 230 7 0,15-3-7 0,4-227 7 16,0 0-7-16,9 230 8 0,14 5-8 0,-23-235 12 16,0 0-12-16,28 242 13 0,4-8-13 0,-32-234 18 15,0 0-18-15,28 227 18 0,-3-16-18 0,-25-211 23 0,0 0-23 16,19 195 23-16,-3-6-23 0,-16-189 29 0,0 0-29 15,12 182 30-15,-6-7-30 0,-6-175 28 0,0 0-28 16,-2 178 29-16,-7 9-29 0,9-187 22 0,0 0-22 16,-12 188 23-16,-6 6-23 0,18-194 18 0,0 0-18 15,-26 201 18-15,-11 15-18 0,37-216 13 0,0 0-13 0,-41 225 13 16,-1 14-13-16,42-239 0 0,0 0 0 0,-44 242 1 16,-8-5-1-16,52-237-6 0,0 0 6 0,-60 222-5 15,-10-14 5-15,70-208-33 0,0 0 33 0,-67 185-33 16,0-17 33-16,67-168-70 0,0 0 70 0,-60 145-70 15,7-26 70-15,0 2-909 0</inkml:trace>
  <inkml:trace contextRef="#ctx0" brushRef="#br0" timeOffset="204036.29">27079 11292 247 0,'0'0'0'0,"0"0"0"0,11-17 0 0,-11 17 2 15,0 0-2-15,7-13 3 0,0 1-3 0,-7 12 4 16,0 0-4-16,9-19 5 0,1-8-5 0,-10 27 5 0,0 0-5 16,13-26 6-16,-3 1-6 0,-10 25 2 0,0 0-2 15,7-17 3-15,0 5-3 0,-7 12 2 0,0 0-2 16,6-7 2-16,-3-2-2 0,-3 9 2 0,0 0-2 16,2-6 2-16,0 0-2 0,-2 6 3 0,0 0-3 0,0 0 4 15,1-10-4-15,-1 10 10 0,0 0-10 0,0 0 10 16,0 0-10-16,0 0 18 0,0 0-18 0,0 0 19 15,9 10-19-15,-9-10 22 0,0 0-22 0,2 12 22 16,-4 9-22-16,2-21 24 0,0 0-24 0,-1 24 24 16,2 4-24-16,-1-28 21 0,0 0-21 0,4 33 22 15,-2 3-22-15,-2-36 18 0,0 0-18 0,0 37 18 16,0-13-18-16,0-24 17 0,0 0-17 0,3 21 17 16,1-2-17-16,-4-19 12 0,0 0-12 0,1 15 13 15,-1-3-13-15,0-12 11 0,0 0-11 0,0 11 11 16,0-1-11-16,0-10 8 0,0 0-8 0,2 12 9 0,0 0-9 15,-2-12 5-15,0 0-5 0,0 21 6 0,-5 16-6 16,-1-1-412-16</inkml:trace>
  <inkml:trace contextRef="#ctx0" brushRef="#br0" timeOffset="205171.23">28824 11209 371 0,'0'0'0'0,"0"0"0"15,0 0 0-15,0 0 9 0,0 0-9 0,0 0 10 0,0 0-10 16,0 0 20-16,0 0-20 0,0 0 20 0,0 0-20 16,0 0 40-16,0 0-40 0,0 0 41 0,0 0-41 15,0 0 44-15,0 0-44 0,0 0 45 0,0 0-45 16,0 0 50-16,0 0-50 0,0 0 50 0,0 0-50 16,0 0 47-16,0 0-47 0,0 0 47 0,17-7-47 15,-17 7 40-15,0 0-40 0,27 0 41 0,26 0-41 16,-53 0 37-16,0 0-37 0,63 0 37 0,10 0-37 15,-73 0 40-15,0 0-40 0,77 0 41 0,8 0-41 0,-85 0 40 16,0 0-40-16,90 0 41 0,9-4-41 0,-99 4 53 16,0 0-53-16,100-3 54 0,8 1-54 0,-108 2 59 15,0 0-59-15,109-1 60 0,-8-6-60 0,-101 7 58 0,0 0-58 16,98-7 59-16,1 7-59 0,-99 0 47 0,0 0-47 16,94-6 47-16,-8 0-47 0,-86 6 40 0,0 0-40 15,74-9 41-15,-19 0-41 0,-55 9 40 0,0 0-40 16,46-5 40-16,-9 3-40 0,-37 2 39 0,0 0-39 0,28 0 39 15,-12-5-39-15,-16 5 36 0,0 0-36 0,10-2 37 16,-1 1-37-16,-9 1 34 0,0 0-34 0,9-4 35 16,2-1-35-16,-11 5 36 0,0 0-36 0,8-5 37 15,-8 5-37-15,0 0 37 0,0 0-37 0,9-5 38 16,-9 5-38-16,0 0 33 0,0 0-33 0,0 0 33 16,9-4-33-16,-9 4 29 0,0 0-29 0,0 0 30 15,9 0-30-15,-9 0 22 0,0 0-22 0,0 0 23 16,9-8-23-16,-9 8 16 0,0 0-16 0,5-6 16 15,0-2-16-15,-5 8 5 0,0 0-5 0,0 0 6 0,4-12-6 16,-2-1-1658-16</inkml:trace>
  <inkml:trace contextRef="#ctx0" brushRef="#br0" timeOffset="206088.68">33306 10781 324 0,'51'-3'0'0,"-51"3"53"0,0 0-53 0,85-7 54 0,-1-2 22 16,-15 4 1-16,-27-2-5 15,-15 6 0-15,-11-1-30 16,-7 2 1-16,-9 0-9 16,10 0 1-16,-10 0-13 15,11 0 0-15,-11 0-7 16,10 0 0-16,-3-2-6 15,0-1 0-15,4-1-3 16,-2 4 1-16,-9 0-3 16,9 0 0-16,-9 0 0 15,0 0 0-15,0 0-1 16,-18 4 1-16,2-4-702 0</inkml:trace>
  <inkml:trace contextRef="#ctx0" brushRef="#br0" timeOffset="207770.43">26924 11950 617 0,'0'0'0'0,"0"0"0"0,0 0 0 15,0 0 6-15,0 0-6 0,2-18 7 0,3 11-7 16,-5 7 27-16,0 0-27 0,19-14 27 0,24-13-27 15,-43 27 37-15,0 0-37 0,53-28 37 0,7 0-37 16,-60 28 50-16,0 0-50 0,58-20 50 0,-2 7-50 16,-56 13 50-16,0 0-50 0,46-3 50 0,-12 8-50 15,-34-5 60-15,0 0-60 0,24 24 61 0,-4 23-61 0,-20-47 48 16,0 0-48-16,3 57 49 0,-20 7-49 0,17-64 41 16,0 0-41-16,-29 61 41 0,-9-1-41 0,38-60 37 15,0 0-37-15,-39 61 38 0,4-4-38 0,35-57 29 16,0 0-29-16,-29 45 29 0,10-14-29 15,19-31 32-15,0 0-32 0,-12 18 32 0,6-10-32 0,6-8 32 0,0 0-32 16,0 0 32-16,0 0-32 0,0 0 32 0,0 0-32 16,11 0 32-16,10-8-32 0,-21 8 29 0,0 0-29 15,34-16 29-15,13-6-29 0,-47 22 30 0,0 0-30 0,55-26 30 16,1-4-30-16,-56 30 28 0,0 0-28 0,55-26 28 16,0 2-28-16,-55 24 26 0,0 0-26 0,49-17 27 15,-8 5-27-15,-41 12 9 0,0 0-9 0,42-11 10 16,7 1-10-16,-49 10 3 0,0 0-3 0,53-5 4 15,6 1-4-15,-1 2-1317 0</inkml:trace>
  <inkml:trace contextRef="#ctx0" brushRef="#br0" timeOffset="208355.61">28670 12171 662 0,'0'0'0'16,"0"0"0"-16,0-12 0 0,0 12 16 0,0 0-16 15,4-12 16-15,3 3-16 0,-7 9 34 0,0 0-34 0,19-10 35 16,17-8-35-16,-36 18 33 0,0 0-33 0,44-20 34 16,7 9-34-16,-51 11 49 0,0 0-49 0,58-10 49 15,11-2-49-15,-69 12 48 0,0 0-48 0,76-11 48 16,15 6-48-16,-91 5 48 0,0 0-48 0,101-3 49 15,3 3-49-15,-104 0 42 0,0 0-42 0,111 2 43 16,2-1-43-16,-113-1 35 0,0 0-35 0,115 0 35 16,-2-8-35-16,-113 8 39 0,0 0-39 0,112-7 40 15,3 0-40-15,-115 7 33 0,0 0-33 0,111-5 33 16,-3-1-33-16,-108 6 30 0,0 0-30 0,99-5 30 0,-4 0-30 16,-95 5 33-16,0 0-33 0,83-5 33 0,-23-2-33 15,-60 7 38-15,0 0-38 0,46-7 39 0,-16 2-39 16,-30 5 39-16,0 0-39 0,21-5 40 0,-5-2-40 15,-16 7 43-15,0 0-43 0,10-6 44 0,-3 3-44 16,-7 3 39-16,0 0-39 0,0 0 40 0,9-7-40 16,-9 7 33-16,0 0-33 0,0 0 34 0,0 0-34 15,0 0 27-15,0 0-27 0,0 0 27 0,7-5-27 16,-7 5 18-16,0 0-18 0,0 0 19 0,0 0-19 0,0 0 5 16,0 0-5-16,0 0 6 0,0 0-6 0,0 0-1469 15</inkml:trace>
  <inkml:trace contextRef="#ctx0" brushRef="#br0" timeOffset="209103.84">31351 11832 617 0,'0'0'0'0,"0"0"0"0,6 7 0 16,-6-7 0-16,0 0 0 0,0 0 0 0,8 1 0 16,-8-1 14-16,0 0-14 0,8-5 14 0,7-3-14 0,-15 8 65 15,0 0-65-15,30-12 66 0,23-6-66 0,-53 18 103 16,0 0-103-16,64-17 104 0,8 3-104 0,-72 14 38 0,0 0-38 15,78-14 38-15,8-1-38 0,-86 15 24 0,0 0-24 16,94-14 24-16,3 2-24 0,-97 12 13 0,0 0-13 16,106-12 14-16,6 1-14 0,-112 11 17 0,0 0-17 15,117-8 18-15,-4 2-18 0,-113 6 21 0,0 0-21 16,107-5 21-16,3 2-21 0,-110 3 30 0,0 0-30 0,107-4 31 16,-3 1-31-16,-104 3 29 0,0 0-29 15,97-5 30-15,-8-4-30 0,-89 9 34 0,0 0-34 0,81-10 34 16,-11 1-34-16,-70 9 33 0,0 0-33 0,65-7 34 15,3 2-34-15,-68 5 27 0,0 0-27 0,61-7 28 16,-10 2-28-16,-51 5 24 0,0 0-24 0,44-11 24 16,-10 4-24-16,-34 7 18 0,0 0-18 0,30-7 19 15,-11 2 2-15,-4 0 1 16,-3 3 0-16,-3-1 1 16,-9 3-3-16,9 0 1 15,-9 0-2-15,7 0 1 0,-7 0-4 16,12 0 0-16,-5 0-2 15,-7 0 0-15,9 0-5 16,-9 0 0-16,9-2-4 16,-9 2 1-16,7-5-5 15,-7 5 0-15,-11 10-3 16,-5 4 0-16,0 0-1334 16</inkml:trace>
  <inkml:trace contextRef="#ctx0" brushRef="#br0" timeOffset="210110.29">27164 13609 987 0,'0'0'0'0,"0"0"0"0,0 0 0 16,0 0-10-16,0 0 10 0,26-24-10 0,1 12 10 16,-27 12-22-16,0 0 22 0,39-12-21 0,12 1 21 15,-51 11 0-15,0 0 0 0,44-10 1 0,-18 6-1 16,-26 4 13-16,0 0-13 0,18 0 14 0,1 4-14 15,-19-4 37-15,0 0-37 0,18 5 38 0,-6 2-38 0,-12-7 54 16,0 0-54-16,11 9 55 0,-2 3-55 0,-9-12 50 16,0 0-50-16,14 12 50 0,5 0-50 0,-19-12 39 15,0 0-39-15,32 14 39 0,17 3-39 0,-49-17 30 0,0 0-30 16,60 17 30-16,6-11-30 0,-66-6 29 0,0 0-29 16,70 7 30-16,1 1-30 0,-71-8 32 0,0 0-32 15,58 9 33-15,-30-2-33 0,-28-7 35 0,0 0-35 0,18 5 36 16,-8 2-36-16,-10-7 34 0,0 0-34 0,7 14 35 15,-1 8-35-15,-6-22 34 0,0 0-34 0,-7 30 34 16,-16 4-34-16,23-34 36 0,0 0-36 16,-30 30 37-16,-4-6-37 0,34-24 37 0,0 0-37 0,-33 21 38 15,3-2-38-15,30-19 35 0,0 0-35 0,-25 14 36 16,7-4-36-16,18-10 19 0,0 0-19 0,-10 7 19 16,10-7-19-16,0 0 3 0,0 0-3 0,0 0 3 15,9-2-3-15,-1 0-1417 0</inkml:trace>
  <inkml:trace contextRef="#ctx0" brushRef="#br0" timeOffset="210554.54">28924 13642 684 0,'0'0'0'0,"0"0"0"0,-7 0 0 0,7 0 2 0,0 0-2 15,0 0 3-15,0 0-3 0,0 0 3 0,0 0-3 16,16-14 3-16,14-1-3 0,-30 15 20 15,0 0-20-15,48-19 20 0,24-2-20 0,-72 21 36 0,0 0-36 0,88-24 37 16,13-8-37-16,-101 32 41 0,0 0-41 0,114-29 41 16,15 5-41-16,-129 24 46 0,0 0-46 0,138-28 47 15,1 4-47-15,-139 24 62 0,0 0-62 0,138-24 63 16,-8 3-63-16,-130 21 59 0,0 0-59 0,117-21 60 16,-20 7-60-16,-97 14 58 0,0 0-58 0,72-10 59 15,-28 3-59-15,-44 7 50 0,0 0-50 0,28-5 50 16,-10 1-50-16,-18 4 36 0,0 0-36 0,9-10 36 15,-9-2-36-15,0 12 25 0,0 0-25 0,0-11 26 16,5 4-26-16,-5 7 13 0,0 0-13 0,9-12 14 0,7-17-14 16,0 1-1136-16</inkml:trace>
  <inkml:trace contextRef="#ctx0" brushRef="#br0" timeOffset="210971.33">31542 13796 281 0,'0'0'0'0,"0"0"0"15,0-12 0-15,0 12 4 0,0 0-4 0,9-16 4 16,14-4-4-16,-23 20 3 0,0 0-3 0,45-26 4 15,35-7-4-15,-80 33 38 0,0 0-38 0,104-31 39 0,19 1-39 16,-123 30 61-16,0 0-61 0,140-26 62 0,17-3-62 16,-157 29 59-16,0 0-59 0,180-24 60 15,14 11-60-15,-194 13 46 0,0 0-46 0,181-3 46 0,-22 10-46 16,-159-7 23-16,0 0-23 0,131 12 23 0,-31 0-23 16,-1 2-505-16</inkml:trace>
  <inkml:trace contextRef="#ctx0" brushRef="#br0" timeOffset="211904.46">27376 16774 1558 0,'0'0'0'15,"0"0"0"-15,3-24 0 0,-3 24-4 0,0 0 4 16,4-21-3-16,-3 4 3 0,-1 17-3 0,0 0 3 0,0-16-3 16,-3 3 3-16,3 13 9 0,0 0-9 0,-14-4 10 15,-13 9-10-15,27-5 28 0,0 0-28 0,-44 23 28 16,-25 22-28-16,69-45 52 0,0 0-52 0,-77 64 53 16,1 14-53-16,76-78 50 0,0 0-50 0,-65 81 50 15,19-1-50-15,46-80 37 0,0 0-37 0,-30 65 37 16,19-23-37-16,11-42 21 0,0 0-21 0,2 29 22 15,9-4-22-15,-11-25 9 0,0 0-9 0,24 13 9 16,17-4-9-16,-41-9 4 0,0 0-4 0,46-3 4 16,1-16-4-16,-47 19 2 0,0 0-2 0,46-33 3 15,5-9-3-15,-51 42 2 0,0 0-2 0,53-45 2 0,0 0-2 16,-53 45 4-16,0 0-4 0,50-41 4 0,-13 6-4 16,-37 35 7-16,0 0-7 0,30-26 7 0,-9 5-7 15,-21 21 13-15,0 0-13 0,14-14 13 0,-5 9-13 16,-9 5 24-16,0 0-24 0,0 0 24 0,0 0-24 15,0 0 25-15,0 0-25 0,0 0 26 0,0 9-26 16,0-9 24-16,0 0-24 0,-4 24 24 0,-6 23-24 0,10-47 21 16,0 0-21-16,-16 60 22 0,-5 8-22 0,21-68 15 15,0 0-15-15,-22 67 16 0,7-4-16 0,15-63 14 16,0 0-14-16,-11 57 15 0,6-10-15 16,5-47 7-16,0 0-7 0,-4 38 7 0,2-9-7 15,2-29 2-15,0 0-2 0,0 23 2 0,0-8-2 0,0-15 0 0,0 0 0 16,2 7 0-16,-2-7 0 0,0 0-18 0,0 0 18 15,16-3-18-15,2-16 18 0,-3 0-1633 0</inkml:trace>
  <inkml:trace contextRef="#ctx0" brushRef="#br0" timeOffset="212281.69">27670 17114 1087 0,'0'0'0'16,"9"-11"0"-16,14-20 0 0,-23 31 0 0,0 0 0 0,30-40 0 15,2-1 0-15,-32 41 0 0,0 0 0 0,28-37 1 16,-11 8-1-16,-17 29 8 0,0 0-8 0,11-17 8 15,-6 10-8-15,-5 7 9 0,0 0-9 0,-12 7 9 16,-23 13-9-16,35-20 21 0,0 0-21 0,-46 37 21 16,-5 16-21-16,51-53 30 0,0 0-30 0,-41 57 30 0,15-12-30 15,26-45 12-15,0 0-12 0,-16 32 12 0,9-13-12 16,7-19 3-16,0 0-3 0,0 10 3 0,7-3-3 16,-7-7 0-16,0 0 0 0,21 2 1 0,18-8-1 15,-39 6-1-15,0 0 1 0,44-8 0 0,4-4 0 16,-48 12 0-16,0 0 0 0,42-14 0 0,-9-2 0 15,-33 16 1-15,0 0-1 0,25-12 2 0,-9 7-2 16,-16 5 16-16,0 0-16 0,9 0 17 0,-9 0-17 0,0 0 43 16,0 0-43-16,5 9 43 0,-3-1-43 0,-2-8 58 15,0 0-58-15,0 23 58 0,-5 20-58 0,5-43 56 16,0 0-56-16,-6 47 56 0,3-4-56 0,3-43 39 16,0 0-39-16,0 40 40 0,0-4-40 0,0-36 27 0,0 0-27 15,1 35 28-15,5-8-28 0,-6-27 18 0,0 0-18 16,5 21 18-16,-1-9-18 0,-4-12 8 0,0 0-8 15,15 4 8-15,22-2-8 0,2-1-1283 0</inkml:trace>
  <inkml:trace contextRef="#ctx0" brushRef="#br0" timeOffset="212688.26">28303 16940 1278 0,'0'0'0'0,"0"0"0"16,-7-15 0-16,7 15 1 0,0 0-1 0,-12-12 1 15,-9 5-1-15,21 7 1 0,0 0-1 0,-32 3 2 16,-14 13-2-16,46-16 0 0,0 0 0 0,-44 24 1 16,4 4-1-16,40-28 3 0,0 0-3 0,-29 27 3 15,15-9-3-15,14-18 1 0,0 0-1 0,-5 14 1 16,3-4-1-16,2-10 0 0,0 0 0 0,0 7 0 0,0-7 0 16,0 0 0-16,0 0 0 0,20 10 0 0,13-4 0 15,-33-6-1-15,0 0 1 0,44 3 0 0,4-6 0 16,-48 3 0-16,0 0 0 0,49-4 0 0,-8 4 0 15,-41 0 1-15,0 0-1 0,31 2 1 0,-8 0-1 16,-23-2 22-16,0 0-22 0,20 5 22 0,-3 5-22 0,-17-10 54 16,0 0-54-16,20 23 55 0,6 18-55 15,-26-41 65-15,0 0-65 0,23 54 65 0,-7 1-65 0,-16-55 68 16,0 0-68-16,11 59 68 0,-4 2-68 16,-7-61 61-16,0 0-61 0,5 62 62 0,0-2-62 15,-5-60 51-15,0 0-51 0,4 64 52 0,-4-3-52 0,0-61 43 0,0 0-43 16,-2 52 43-16,-1-12-43 0,3-40 32 15,0 0-32-15,-2 33 32 0,2-9-32 0,0-24 23 0,0 0-23 16,-2 21 24-16,-1-4-24 0,3-17 9 0,0 0-9 16,0 12 9-16,5-5-9 0,0 0-1555 0</inkml:trace>
  <inkml:trace contextRef="#ctx0" brushRef="#br0" timeOffset="214288.3">29245 17901 464 0,'0'0'0'0,"0"0"77"0,0 0-77 0,-9-7 77 16,2 0-77-16,7 7 68 0,0 0-68 0,-8-5 68 15,1 1-68-15,7 4 55 0,0 0-55 0,0 0 56 16,-13 2-56-16,13-2 57 0,0 0-57 0,-7 2 58 16,7-2-58-16,0 0 52 0,0 0-52 0,-9 2 52 15,9-2-52-15,0 0 50 0,0 0-50 0,0 0 51 16,-7 0-51-16,7 0 49 0,0 0-49 0,0 0 49 16,-12 0-49-16,12 0 52 0,0 0-52 0,0 0 53 0,-9 0-53 15,9 0 53-15,0 0-53 0,0 0 54 0,0 0-54 16,0 0 51-16,0 0-51 0,0 0 52 0,-7-2-52 15,7 2 53-15,0 0-53 0,0 0 54 0,0 0-54 16,0 0 54-16,0 0-54 0,0 0 55 0,0-7-55 16,0 7 59-16,0 0-59 0,0 0 60 0,0 0-60 15,0 0 57-15,0 0-57 0,0-7 58 0,0 7-58 0,0 0 50 16,0 0-50-16,2-10 50 0,-2 10-50 0,0 0 45 16,0 0-45-16,3-11 46 0,-3 11-46 0,0 0 42 15,0 0-42-15,6-7 43 0,1 0-43 0,-7 7 35 16,0 0-35-16,10-10 35 0,6-4-35 0,-16 14 28 0,0 0-28 15,18-12 29-15,-2 5-29 0,-16 7 23 0,0 0-23 16,14-7 24-16,5-1-24 0,-19 8 18 0,0 0-18 16,20-11 19-16,-1 1-19 0,-19 10 15 0,0 0-15 15,18-9 15-15,-4 4-15 0,-14 5 11 0,0 0-11 16,16-5 11-16,7-4-11 0,-23 9 10 0,0 0-10 0,24-10 10 16,1-1-10-16,-25 11 7 0,0 0-7 0,26-8 8 15,4-3-8-15,-30 11 7 0,0 0-7 0,34-12 8 16,6-3-8-16,-40 15 5 0,0 0-5 0,43-14 5 15,1 2-5-15,-44 12 4 0,0 0-4 0,44-14 4 16,2-5-4-16,-46 19 2 0,0 0-2 0,46-19 3 16,5 1-3-16,-51 18 2 0,0 0-2 0,47-15 3 15,-4 1-3-15,-43 14 2 0,0 0-2 0,44-14 3 16,5 2-3-16,-49 12 3 0,0 0-3 0,51-12 4 16,8-4-4-16,-59 16 5 0,0 0-5 0,56-15 6 0,-5 4-6 15,-51 11 8-15,0 0-8 0,48-8 8 0,-8 1-8 16,-40 7 10-16,0 0-10 0,41-5 10 0,0 1-10 15,-41 4 10-15,0 0-10 0,37-3 10 0,-6 1-10 16,-31 2 10-16,0 0-10 0,36-2 10 0,8 1-10 16,-44 1 8-16,0 0-8 0,42-4 8 0,-1-1-8 15,-41 5 6-15,0 0-6 0,40-9 7 0,4-1-7 16,-44 10 5-16,0 0-5 0,50-9 5 0,1 2-5 16,-51 7 4-16,0 0-4 0,47-5 4 0,-1 0-4 0,-46 5 3 15,0 0-3-15,48-5 4 0,7 0-4 0,-55 5 3 16,0 0-3-16,47-6 3 0,-13 5-3 0,-34 1 2 15,0 0-2-15,24-4 3 0,-1-3-3 0,-23 7 3 0,0 0-3 16,20-7 3-16,-8 0-3 0,-12 7 4 0,0 0-4 16,9-1 5-16,-9 1-5 0,0 0 6 0,0 0-6 15,0 0 7-15,0 0-7 0,0 0 8 0,0 0-8 16,0 0 9-16,7 1-9 0,-7-1 11 0,0 0-11 0,0 0 11 16,0 0-11-16,0 0 10 0,0 0-10 0,0 0 11 15,-2-7-11-15,2 7 8 0,0 0-8 0,0 0 9 16,0 0-9-16,0 0 4 0,0 0-4 0,0 0 5 15,6-15-5-15,-6 15-1 0,0 0 1 0,0-23 0 16,-4-6 0-16,1 0-2147 0</inkml:trace>
  <inkml:trace contextRef="#ctx0" brushRef="#br0" timeOffset="-214310.04">32041 17446 606 0,'0'0'0'0,"0"0"0"15,0 0 0-15,0 0 88 0,0 0-88 0,0 0 89 0,0 0-89 16,0 0 70-16,0 0-70 0,0 0 71 0,0 0-71 15,0 0 57-15,0 0-57 0,0 0 57 0,0 0-57 16,0 0 50-16,0 0-50 0,0 0 50 0,0 0-50 16,0 0 52-16,0 0-52 0,0 0 52 0,0 0-52 15,0 0 61-15,0 0-61 0,34 8 61 0,-6-11-61 16,-28 3 56-16,0 0-56 0,42-3 56 0,13 3-56 16,-55 0 60-16,0 0-60 0,65 0 60 0,4 0-60 0,-69 0 54 15,0 0-54-15,74-2 55 0,4-2-55 0,-78 4 48 16,0 0-48-16,81-3 48 0,-2-1-48 0,-79 4 41 15,0 0-41-15,76-1 41 0,-2-1-41 0,-74 2 40 0,0 0-40 16,72-2 40-16,-3 0-40 0,-69 2 39 0,0 0-39 16,69-3 40-16,3 0-40 0,-72 3 33 0,0 0-33 15,67-2 34-15,-9 4-34 0,-58-2 38 16,0 0-38-16,52 1 39 0,-12 1-39 0,-40-2 33 0,0 0-33 16,35 2 34-16,-5-1-34 0,-30-1 30 0,0 0-30 15,25 0 30-15,-4-5-30 0,-21 5 22 0,0 0-22 0,18-3 23 16,-7 5-23-16,-11-2 22 0,0 0-22 0,7 1 23 15,-7-1-23-15,0 0 20 0,0 0-20 0,7 0 20 16,-7 0-20-16,0 0 16 0,0 0-16 0,0 0 17 16,0 0-17-16,0 0 16 0,0 0-16 0,3-7 16 15,-3 7-16-15,0 0 22 0,0 0-22 0,0 0 23 16,0 0-23-16,0 0 23 0,0 0-23 0,0 0 23 16,-9 0-23-16,9 0 22 0,0 0-22 0,-10-3 22 15,-6 1-22-15,16 2 20 0,0 0-20 0,-20-2 20 16,-2 1-20-16,22 1 14 0,0 0-14 0,-25-4 15 15,-5 1-15-15,30 3 9 0,0 0-9 0,-35-4 10 16,-6 1-10-16,41 3 5 0,0 0-5 0,-46-2 6 0,-14 0-6 16,60 2 0-16,0 0 0 0,-69-7 0 0,-8-10 0 15,1 0-1997-15</inkml:trace>
  <inkml:trace contextRef="#ctx0" brushRef="#br0" timeOffset="-207568.93">26314 17134 203 0,'0'0'0'0,"0"0"0"16,0 0 0-16,0 0 0 0,0 0 0 0,0 0 0 16,0 0 0-16,0 0-93 0</inkml:trace>
  <inkml:trace contextRef="#ctx0" brushRef="#br0" timeOffset="-207008.96">26093 17141 628 0,'0'0'0'0,"0"0"0"16,-37 0 0-16,37 0 23 0,0 0-23 0,-39 2 24 15,-8 0-24-15,47-2 63 0,0 0-63 0,-46 3 64 0,7 1-64 16,39-4 28-16,0 0-28 0,-32 3 28 0,11 0-28 16,21-3 32-16,0 0-32 0,-14 4 32 0,14-4-32 15,0 0 36-15,0 0-36 0,-7 5 36 0,7-5-36 16,0 0 36-16,0 0-36 0,0 0 37 0,0 0-37 16,0 0 33-16,0 0-33 0,0 0 33 0,0 0-33 15,0 0 30-15,0 0-30 0,26 2 30 0,22 0-30 16,-48-2 33-16,0 0-33 0,62 0 33 0,14-6-33 15,-76 6 35-15,0 0-35 0,77-8 36 0,6 1-36 0,-83 7 37 16,0 0-37-16,83-5 38 0,0-1-38 0,-83 6 38 0,0 0-38 16,85-1 39-16,-8 1-39 0,-77 0 33 0,0 0-33 15,71 5 34-15,-9 5-34 0,-62-10 27 0,0 0-27 16,61 12 28-16,1-1-28 0,-62-11 21 0,0 0-21 16,56 7 21-16,-18-2-21 0,-38-5 16 0,0 0-16 15,29 3 17-15,-4-1-17 0,-25-2 13 0,0 0-13 0,18 0 14 16,-6 0-14-16,-12 0 12 0,0 0-12 0,7 5 12 15,-7 2-12-15,0-7 11 0,0 0-11 0,-19 12 11 16,-27 13-11-16,46-25 8 0,0 0-8 0,-56 27 9 16,-6 1-9-16,62-28 7 0,0 0-7 0,-62 28 7 15,7-4-7-15,55-24 6 0,0 0-6 0,-44 19 7 16,16-9-7-16,28-10 5 0,0 0-5 0,-18 5 6 16,18-5-6-16,0 0 5 0,0 0-5 0,0 0 6 15,0 0-6-15,0 0 6 0,0 0-6 0,9-8 6 16,18-15-6-16,-27 23 9 0,0 0-9 0,37-31 9 15,9-9-9-15,-46 40 14 0,0 0-14 0,47-41 15 16,1-1-15-16,-48 42 25 0,0 0-25 0,42-45 25 0,-12-3-25 16,-30 48 29-16,0 0-29 0,13-52 29 0,-13-2-29 15,0 54 31-15,0 0-31 0,-22-53 31 0,-27-4-31 16,49 57 29-16,0 0-29 0,-76-58 29 0,-31 1-29 16,107 57 20-16,0 0-20 0,-122-55 20 0,-10-4-20 15,1 0-1549-15</inkml:trace>
  <inkml:trace contextRef="#ctx0" brushRef="#br0" timeOffset="-205225.45">33385 16837 835 0,'0'0'80'0,"2"-30"0"16,0 16-54-16,-1 6 0 15,-1 8-2-15,4-9 1 16,-4 9-5-16,0 0 0 16,5-7 4-16,-5 7 0 15,4-10 12-15,-4 10 0 16,0 0 0-16,0-9 0 15,0 9-1-15,-9-14 0 16,-3 4-1-16,-6-7 0 0,-5-4-4 16,-3-2 1-16,-4 1-3 15,-7-1 0-15,-9-3-28 16,46 26 24-16,0 0-24 0,-57-29 24 0,-3-2-24 16,60 31 28-16,0 0-28 0,-63-31 29 0,-3 6-29 15,66 25 29-15,0 0-29 0,-67-26 30 0,-5-3-30 16,72 29 25-16,0 0-25 0,-76-29 26 0,-3 4-26 15,79 25 22-15,0 0-22 0,-85-22 23 0,-1-4-23 16,86 26 20-16,0 0-20 0,-92-23 20 0,-12 4-20 0,104 19 18 16,0 0-18-16,-106-13 19 0,4 0-19 0,102 13 16 15,0 0-16-15,-104-10 16 0,-2 3-16 0,106 7 15 16,0 0-15-16,-109-7 16 0,-1 2-16 16,110 5 15-16,0 0-15 0,-109-5 16 0,-9 1-16 0,118 4 17 15,0 0-17-15,-117-1 18 0,3 1-18 0,114 0 17 0,0 0-17 16,-113 1 17-16,-2-1-17 0,115 0 19 0,0 0-19 15,-111 2 20-15,7 5-20 0,104-7 16 0,0 0-16 16,-106 10 17-16,0 2-17 0,106-12 16 0,0 0-16 0,-107 18 16 16,6-1-16-16,101-17 16 0,0 0-16 0,-99 21 16 15,-3 1-16-15,102-22 14 0,0 0-14 0,-102 25 14 16,1 4-14-16,101-29 12 0,0 0-12 0,-99 29 13 16,8-1-13-16,91-28 11 0,0 0-11 0,-90 26 11 15,7 0-11-15,83-26 10 0,0 0-10 0,-76 29 10 16,4-1-10-16,72-28 8 0,0 0-8 0,-66 30 8 15,5 2-8-15,61-32 6 0,0 0-6 0,-64 35 7 16,-6 0-7-16,70-35 6 0,0 0-6 0,-71 38 7 16,1 3-7-16,70-41 6 0,0 0-6 0,-66 45 7 0,1 0-7 15,65-45 5-15,0 0-5 0,-60 49 6 0,4 3-6 16,56-52 5-16,0 0-5 0,-57 53 5 0,2 6-5 16,55-59 4-16,0 0-4 0,-49 57 4 0,8-7-4 15,41-50 3-15,0 0-3 0,-35 49 4 0,3-2-4 16,32-47 2-16,0 0-2 0,-28 53 2 0,5 3-2 15,23-56 1-15,0 0-1 0,-17 62 2 0,-1 5-2 16,18-67 1-16,0 0-1 0,-16 68 2 0,2-9-2 0,14-59 0 16,0 0 0-16,-11 52 1 0,10-11-1 0,1-41 0 15,0 0 0-15,9 47 1 0,10 10-1 0,-19-57 0 16,0 0 0-16,28 61 1 0,7-3-1 0,-35-58 0 0,0 0 0 16,39 54 0-16,2 0 0 0,-41-54 0 0,0 0 0 15,46 53 0-15,7 1 0 0,-53-54 0 0,0 0 0 16,60 50 0-16,7-1 0 0,-67-49 0 15,0 0 0-15,75 46 0 0,10 1 0 0,-85-47 0 0,0 0 0 16,94 43 0-16,13-6 0 0,-107-37 0 0,0 0 0 0,111 33 0 16,6-2 0-16,-117-31-1 0,0 0 1 0,118 27 0 15,4-2 0-15,-122-25-1 0,0 0 1 0,125 22 0 16,2 1 0-16,-127-23-1 0,0 0 1 0,129 22-1 16,-2 1 1-16,-127-23-1 0,0 0 1 0,130 19-1 15,1-4 1-15,-131-15-1 0,0 0 1 0,134 12-1 16,3 1 1-16,-137-13-2 0,0 0 2 0,136 10-2 15,-4-3 2-15,-132-7-3 0,0 0 3 0,133 3-3 16,-5-6 3-16,-128 3-5 0,0 0 5 0,122-5-5 16,-9-4 5-16,-113 9-5 0,0 0 5 0,118-14-4 15,7-1 4-15,-125 15-5 0,0 0 5 0,126-19-5 0,-10-2 5 16,-116 21-5-16,0 0 5 0,111-23-4 0,-8 1 4 16,-103 22-6-16,0 0 6 0,93-23-6 0,-5-1 6 15,-88 24-7-15,0 0 7 0,81-31-6 0,-8-4 6 16,-73 35-7-16,0 0 7 0,74-38-7 0,5-10 7 15,-79 48-6-15,0 0 6 0,80-50-6 0,-6-1 6 0,-74 51-5 16,0 0 5-16,67-48-5 0,-9-1 5 16,-58 49-4-16,0 0 4 0,58-50-4 0,2 4 4 0,-60 46-7 15,0 0 7-15,64-47-7 0,1 0 7 0,-65 47-6 16,0 0 6-16,67-47-6 0,-2-6 6 0,-65 53-13 16,0 0 13-16,69-54-12 0,1 0 12 0,-70 54-17 0,0 0 17 15,66-53-16-15,-15 1 16 0,-51 52-16 0,0 0 16 16,44-57-15-16,-11-7-3 0,-8-7 0 15,-7-5 2-15,-6-6 1 16,-7 1 1-16,-3 5 1 16,-5 1 1-16,-10-1 0 15,-13-5 3-15,-16-6 0 16,-22-4 5-16,-21-5 0 16,-24-6 4-16,109 102 0 0,0 0 0 0,-127-98 0 15,-19 4 0-15,146 94 0 0,0 0 0 0,-161-93 0 16,-12-1 0-16,173 94 1 0,0 0-1 0,-181-97 2 15,-19-1-2-15,1-3-1468 0</inkml:trace>
</inkml:ink>
</file>

<file path=ppt/ink/ink8.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2-10-21T05:52:22.903"/>
    </inkml:context>
    <inkml:brush xml:id="br0">
      <inkml:brushProperty name="width" value="0.05292" units="cm"/>
      <inkml:brushProperty name="height" value="0.05292" units="cm"/>
      <inkml:brushProperty name="color" value="#FF0000"/>
    </inkml:brush>
  </inkml:definitions>
  <inkml:trace contextRef="#ctx0" brushRef="#br0">1970 6739 303 0,'0'0'0'0,"0"0"0"16,-49 40 0-16,49-40 12 0,0 0-12 0,-46 38 13 15,-3 10-13-15,49-48 24 0,0 0-24 0,-50 59 25 16,4 3-25-16,46-62 33 0,0 0-33 0,-37 68 33 16,-1-2-33-16,38-66 36 0,0 0-36 0,-27 67 36 15,13-3-36-15,14-64 44 0,0 0-44 0,-9 69 44 16,9 4-44-16,0-73 36 0,0 0-36 0,4 76 37 15,4-3-37-15,-8-73 32 0,0 0-32 0,11 74 32 0,5 6-32 16,-16-80 31-16,0 0-31 0,11 85 32 0,1 15-32 16,-12-100 31-16,0 0-31 0,14 97 31 0,-2 3-31 15,-12-100 34-15,0 0-34 0,14 99 35 0,4-6-35 16,-18-93 33-16,0 0-33 0,19 92 34 0,-1-16-34 16,-18-76 33-16,0 0-33 0,18 78 34 0,-4 3-34 15,-14-81 25-15,0 0-25 0,9 85 25 0,-6 7-25 16,-3-92 17-16,0 0-17 0,-7 97 17 0,-7 8-17 15,14-105 12-15,0 0-12 0,-23 113 13 0,-9 1-13 0,32-114 7 16,0 0-7-16,-26 116 8 0,3-14-8 0,23-102 9 16,0 0-9-16,-14 101 10 0,5-10-10 0,9-91 10 15,0 0-10-15,-5 85 11 0,-2-5-11 0,7-80 12 0,0 0-12 16,-14 83 13-16,-9 3-13 0,23-86 11 0,0 0-11 16,-23 95 12-16,-4 4-12 0,27-99 13 0,0 0-13 15,-26 107 13-15,-2 8-13 0,28-115 17 0,0 0-17 16,-30 110 18-16,7-6-18 0,23-104 22 0,0 0-22 0,-20 95 22 15,8-8-22-15,12-87 23 0,0 0-23 16,-11 79 24-16,3-6-24 0,8-73 21 0,0 0-21 0,-4 66 22 16,-1-2-22-16,5-64 20 0,0 0-20 0,-4 67 20 15,4-3-20-15,0-64 16 0,0 0-16 0,-2 73 17 16,-1 9-17-16,3-82 14 0,0 0-14 0,0 83 14 16,0 0-14-16,0-83 12 0,0 0-12 0,3 79 13 15,-1 3-13-15,-2-82 11 0,0 0-11 0,0 83 11 16,0 0-11-16,0-83 8 0,0 0-8 0,0 78 9 15,-2-7-9-15,2-71 8 0,0 0-8 0,-3 69 8 16,-1-7-8-16,4-62 6 0,0 0-6 0,0 66 7 0,4 0-7 16,-4-66 8-16,0 0-8 0,5 67 8 0,-1 2-8 15,-4-69 9-15,0 0-9 0,0 76 10 0,0 6-10 16,0-82 11-16,0 0-11 0,-4 81 11 0,-1 0-11 16,5-81 11-16,0 0-11 0,-4 78 11 0,-1-2-11 15,5-76 12-15,0 0-12 0,-5 84 12 0,5 6-12 16,0-90 11-16,0 0-11 0,2 93 12 0,-4 7-12 15,2-100 10-15,0 0-10 0,0 99 11 0,0 3-11 0,0-102 11 16,0 0-11-16,0 102 12 0,-4-1-12 0,4-101 9 16,0 0-9-16,-3 96 10 0,1-7-10 0,2-89 9 15,0 0-9-15,-4 86 9 0,-1 3-9 0,5-89 8 0,0 0-8 16,-12 81 9-16,1-5-9 0,11-76 8 16,0 0-8-16,-9 73 8 0,-3-1-8 0,12-72 8 15,0 0-8-15,-11 71 8 0,3 2-8 0,8-73 8 0,0 0-8 16,-13 76 8-16,-1 6-8 0,14-82 8 0,0 0-8 15,-14 88 8-15,2 5-8 0,12-93 7 0,0 0-7 0,-14 94 7 16,-1-1-7-16,15-93 7 0,0 0-7 0,-12 87 7 16,7-9-7-16,5-78 5 0,0 0-5 0,-4 76 6 15,4 2-6-15,0-78 5 0,0 0-5 0,4 79 5 16,-1 4-5-16,-3-83 4 0,0 0-4 0,6 85 4 16,2 5-4-16,-8-90 3 0,0 0-3 0,11 88 4 15,-2-12-4-15,-9-76 5 0,0 0-5 0,12 75 6 16,2-8-6-16,-14-67 9 0,0 0-9 0,18 61 10 15,0-11-10-15,-18-50 11 0,0 0-11 0,19 43 12 16,2-6-12-16,-21-37 13 0,0 0-13 0,18 33 14 0,-2-2-14 16,-16-31 14-16,0 0-14 0,21 29 14 15,2-1-14-15,-23-28 13 0,0 0-13 0,23 22 13 0,3 1-13 16,-26-23 12-16,0 0-12 0,28 19 12 0,8-5-12 16,-36-14 9-16,0 0-9 0,44 10 9 0,7-3-9 15,-51-7 8-15,0 0-8 0,62 3 9 0,15 1-9 16,-77-4 8-16,0 0-8 0,81 3 8 0,-8 1-8 15,-73-4 8-15,0 0-8 0,69 3 8 0,10 1-8 16,-79-4 7-16,0 0-7 0,83 3 7 0,1 1-7 0,-84-4 7 16,0 0-7-16,82 5 7 0,-10 0-7 0,-72-5 5 15,0 0-5-15,63 5 6 0,-4 2-6 0,-59-7 3 0,0 0-3 16,51 5 4-16,-7-1-4 0,-44-4 3 0,0 0-3 16,35 3 3-16,-7 4-3 0,-28-7 2 0,0 0-2 15,23 7 3-15,-5 0-3 0,-18-7 2 0,0 0-2 16,9 4 2-16,-9-4-2 0,0 0 2 15,0 0-2-15,9-6 3 0,-9 6-3 0,0 0 3 0,0 0-3 16,0 0 3-16,0 0-3 0,0 0 5 0,0 0-5 0,0 0 5 16,0 0-5-16,0 0 6 0,0 0-6 0,-36 2 6 15,-31-2-6-15,67 0 6 0,0 0-6 0,-83-3 7 16,-7-8-7-16,90 11 7 0,0 0-7 0,-89-15 7 16,-10-4-7-16,99 19 4 0,0 0-4 0,-92-21 5 15,7-5-5-15,85 26 2 0,0 0-2 0,-77-33 2 16,6-3-2-16,71 36 1 0,0 0-1 0,-72-52 2 15,-2-16-2-15,74 68 0 0,0 0 0 0,-73-66 1 16,12 11-1-16,61 55 0 0,0 0 0 0,-55-57 1 0,9-5-1 16,46 62 0-16,0 0 0 0,-40-78 1 15,3-23-1-15,37 101 0 0,0 0 0 0,-36-119 1 0,6-14-1 16,30 133 0-16,0 0 0 0,-23-149 0 0,0-24 0 16,23 173-1-16,0 0 1 0,-19-189 0 0,10-13 0 15,9 202-1-15,0 0 1 0,-9-199-1 0,4 10 1 16,5 189-2-16,0 0 2 0,-12-197-1 0,-6-6 1 15,18 203-3-15,0 0 3 0,-14-206-2 0,9-5 2 16,5 211-3-16,0 0 3 0,0-206-3 0,1 13 3 16,-1 193-3-16,0 0 3 0,0-184-3 0,4 13 3 0,-4 171-3 15,0 0 3-15,5-166-3 0,-1 8 3 0,-4 158-3 16,0 0 3-16,5-154-2 0,4-3 2 0,-9 157-2 0,0 0 2 16,14-154-2-16,9 1 2 0,-23 153-2 0,0 0 2 15,25-147-2-15,-2 7 2 0,-23 140-3 0,0 0 3 16,23-142-3-16,8 0 3 0,-31 142-4 0,0 0 4 15,28-145-4-15,-1 5 4 0,-27 140-5 0,0 0 5 16,23-139-5-16,3 6 5 0,-26 133-6 0,0 0 6 0,29-128-5 16,9-2 5-16,-38 130-5 0,0 0 5 0,34-124-5 15,-4 2 5-15,-30 122-4 0,0 0 4 0,28-117-4 16,-1-4 4-16,-27 121-5 0,0 0 5 0,28-130-4 16,2-14 4-16,-30 144-4 0,0 0 4 0,28-143-4 15,-7 2 4-15,-21 141-8 0,0 0 8 0,23-138-8 16,-4 3 8-16,-19 135-9 0,0 0 9 0,22-132-8 15,-3 11 8-15,-19 121-9 0,0 0 9 0,21-109-9 16,2 11 9-16,-23 98-11 0,0 0 11 0,23-99-10 16,-5 2 10-16,-18 97-12 0,0 0 12 0,19-97-12 15,-3 2 12-15,-16 95-10 0,0 0 10 0,11-90-9 0,-8 12 9 16,-3 78-8-16,0 0 8 0,0-76-8 0,-9 0 8 16,9 76-6-16,0 0 6 0,-12-75-6 0,-7-1 6 15,19 76-5-15,0 0 5 0,-22-76-5 0,8 16 5 16,14 60-3-16,0 0 3 0,-17-66-3 0,3-5 3 15,14 71-4-15,0 0 4 0,-9-73-4 0,0 4 4 16,9 69-6-16,0 0 6 0,-5-66-6 0,-4 16 6 0,9 50-8 16,0 0 8-16,-9-42-8 0,0 10 8 15,9 32-12-15,0 0 12 0,-10-32-12 0,-8-4 12 0,18 36-12 16,0 0 12-16,-9-40-11 0,2-1 11 0,7 41-10 16,0 0 10-16,4-44-9 0,4 0 9 0,-8 44-11 0,0 0 11 15,14-45-10-15,8-4 10 0,-22 49-10 0,0 0 10 16,26-45-10-16,-3 9 10 0,-23 36-8 0,0 0 8 15,28-35-8-15,-1-1 8 0,-27 36-10 0,0 0 10 16,31-35-9-16,7 4 9 0,-38 31-14 0,0 0 14 0,44-33-14 16,5 5 14-16,-49 28-20 0,0 0 20 15,60-31-19-15,7-2 19 0,-67 33-16 0,0 0 16 0,81-32-15 16,2-5 15-16,-83 37-18 0,0 0 18 0,85-33-18 16,-1 6 18-16,-84 27-14 0,0 0 14 0,83-21-13 15,-7 5 13-15,-76 16-10 0,0 0 10 0,72-17-10 16,-12 1 10-16,-60 16-8 0,0 0 8 0,50-12-7 15,-15 0 7-15,-35 12-7 0,0 0 7 0,19-7-7 16,-6 6 7-16,-13 1-6 0,0 0 6 0,0 0-6 16,-14 8 6-16,14-8-6 0,0 0 6 0,-36 12-6 15,-31 9 6-15,67-21-5 0,0 0 5 0,-82 28-5 0,-14 8 5 16,96-36-8-16,0 0 8 0,-107 38-8 0,-6 9 8 16,113-47-8-16,0 0 8 0,-113 50-8 0,-5 9 8 15,118-59-9-15,0 0 9 0,-113 57-8 0,-4-3 8 16,117-54-9-16,0 0 9 0,-109 55-8 0,10-1 8 15,99-54-7-15,0 0 7 0,-77 50-7 0,24-9 7 16,53-41-6-16,0 0 6 0,-32 37-6 0,18-13 6 16,14-24-6-16,0 0 6 0,5 16-6 0,18-16 6 0,-23 0-6 15,0 0 6-15,41-7-6 0,12-9 6 0,-53 16-7 16,0 0 7-16,63-17-6 0,4-4 6 0,-67 21-6 16,0 0 6-16,65-21-5 0,2 2 5 15,-67 19-5-15,0 0 5 0,60-12-4 0,-12 5 4 0,-48 7-5 0,0 0 5 16,34 7-5-16,-8 9 5 0,-26-16-11 0,0 0 11 15,12 12-11-15,-6-4 11 0,-1-2-1075 0</inkml:trace>
  <inkml:trace contextRef="#ctx0" brushRef="#br0" timeOffset="39117.08">20493 3115 225 0,'0'0'0'0,"0"0"0"16,3-36 0-16,-3 36 13 0,0 0-13 0,4-33 14 15,1-10-14-15,-5 43 31 0,0 0-31 0,5-40 32 16,4 7-32-16,-9 33 48 0,0 0-48 0,9-21 49 16,-5 12-49-16,-4 9 50 0,0 0-50 0,0 0 50 15,0-12-50-15,0 12 36 0,0 0-36 0,-2 12 37 16,-7 25-37-16,9-37 28 0,0 0-28 0,-14 53 29 15,0 20-29-15,14-73 24 0,0 0-24 0,-12 88 24 16,6 9-24-16,6-97 14 0,0 0-14 0,-2 99 15 0,2 0-15 16,0-99 7-16,0 0-7 0,6 93 8 0,-1-12-8 15,-5-81 5-15,0 0-5 0,12 73 5 0,6 0-5 16,-18-73 3-16,0 0-3 0,23 60 3 0,0-11-3 16,-23-49 2-16,0 0-2 0,21 40 2 0,4-16-2 15,-25-24 2-15,0 0-2 0,28 12 2 0,5-16-2 16,-33 4 2-16,0 0-2 0,41-24 3 0,10-16-3 15,-51 40 3-15,0 0-3 0,53-52 3 0,4-8-3 0,-57 60 4 16,0 0-4-16,60-66 5 0,1 2-5 0,-61 64 7 16,0 0-7-16,62-66 7 0,-4 2-7 0,-58 64 12 15,0 0-12-15,44-65 12 0,-10 4-12 0,-34 61 16 0,0 0-16 16,23-52 16-16,-9 12-16 0,-14 40 24 0,0 0-24 16,10-40 24-16,-2-10-24 0,-8 50 27 0,0 0-27 15,3-43 28-15,-6 14-28 0,3 29 30 0,0 0-30 16,-8-25 30-16,-2-2-30 0,10 27 25 0,0 0-25 0,-11-25 26 15,-1 10-26-15,1-6-737 0</inkml:trace>
  <inkml:trace contextRef="#ctx0" brushRef="#br0" timeOffset="39966.61">21766 3248 662 0,'0'0'0'0,"0"0"0"0,13-24 0 0,-13 24 3 15,0 0-3-15,3-16 3 0,-1 4-3 0,-2 12 18 16,0 0-18-16,0 0 18 0,0-8-18 0,0 8 27 0,0 0-27 16,0 0 27-16,0 0-27 0,0 0 22 0,0 0-22 15,0 0 22-15,0 0-22 0,0 0 20 0,0 0-20 16,-14 26 21-16,-9 24-21 0,23-50 21 0,0 0-21 15,-30 66 21-15,-5 15-21 0,35-81 8 0,0 0-8 0,-39 93 9 16,-2 3-9-16,41-96 3 0,0 0-3 0,-35 96 3 16,7-6-3-16,28-90 1 0,0 0-1 15,-23 85 2-15,4-12-2 0,19-73 0 0,0 0 0 0,-16 61 1 16,2-22-1-16,14-39 0 0,0 0 0 0,-11 28 0 16,6-16 0-16,5-12 0 0,0 0 0 0,-2 9 1 15,2-9-1-15,0 0 2 0,0 0-2 0,5-12 2 16,8-28-2-16,-13 40 4 0,0 0-4 0,21-61 4 15,9-36-4-15,-30 97 12 0,0 0-12 0,35-114 12 16,2-7-12-16,-37 121 11 0,0 0-11 0,44-128 12 16,-2 3-12-16,-42 125 8 0,0 0-8 0,39-98 9 15,-14 34-9-15,-25 64 6 0,0 0-6 0,16-40 7 16,-6 19-7-16,-10 21 5 0,0 0-5 0,7-15 5 0,-1 6-5 16,-6 9 5-16,0 0-5 0,10 3 5 0,8 18-5 15,-18-21 5-15,0 0-5 0,18 30 6 0,-8 16-6 16,-10-46 7-16,0 0-7 0,9 54 7 0,0 15-7 15,-9-69 7-15,0 0-7 0,10 75 8 0,3 2-8 16,-13-77 8-16,0 0-8 0,16 73 8 0,-6-7-8 16,-10-66 8-16,0 0-8 0,14 67 8 0,4-3-8 0,-18-64 8 15,0 0-8-15,19 63 8 0,3-8-8 0,-22-55 8 16,0 0-8-16,21 45 8 0,0-9-8 0,-21-36 11 0,0 0-11 16,19 25 11-16,-3-10-11 0,-16-15 8 15,0 0-8-15,14 9 8 0,-1-9-8 0,-13 0 6 16,0 0-6-16,19-12 7 0,13-16-7 0,-32 28 6 0,0 0-6 15,32-45 7-15,-3-21-7 0,-29 66 5 0,0 0-5 16,30-79 5-16,4-22-5 0,-34 101 4 0,0 0-4 0,33-105 5 16,3 3-5-16,-36 102 7 0,0 0-7 0,28-89 7 15,-12 32-7-15,-16 57 9 0,0 0-9 0,12-43 9 16,-5 22-9-16,-7 21 6 0,0 0-6 0,6-8 7 16,-6 8-7-16,0 0 2 0,0 0-2 0,8 8 3 15,-9 22-3-15,-1 1-885 0</inkml:trace>
  <inkml:trace contextRef="#ctx0" brushRef="#br0" timeOffset="40300.58">22555 3482 763 0,'0'0'0'0,"-2"12"0"0,-5 21 0 0,7-33 4 0,0 0-4 16,-9 38 4-16,-5 10-4 0,14-48 4 0,0 0-4 15,-12 59 4-15,-2 10-4 0,14-69 16 0,0 0-16 16,-27 77 17-16,-5-5-17 0,32-72 19 0,0 0-19 0,-37 75 19 16,-5-3-19-16,42-72 19 0,0 0-19 0,-35 73 19 15,7 0-19-15,-1-1-606 0</inkml:trace>
  <inkml:trace contextRef="#ctx0" brushRef="#br0" timeOffset="41250.78">23133 3350 751 0,'0'0'0'0,"0"0"0"0,0 0 0 15,0 0-1-15,0 0 1 0,-8 16-1 0,2-4 1 16,6-12-3-16,0 0 3 0,-5 21-3 0,-4 13 3 15,9-34 0-15,0 0 0 0,-10 45 0 0,-5 4 0 16,15-49 2-16,0 0-2 0,-17 60 2 0,-3 18-2 16,20-78 8-16,0 0-8 0,-21 89 8 0,-3 4-8 0,24-93 13 15,0 0-13-15,-18 88 14 0,6-10-14 0,12-78 14 16,0 0-14-16,-4 68 14 0,8-8-14 0,-4-60 13 0,0 0-13 16,12 52 13-16,2-16-13 0,-14-36 11 0,0 0-11 15,18 21 12-15,-1-12-12 0,-17-9 14 0,0 0-14 16,27-5 14-16,13-20-14 0,-40 25 17 0,0 0-17 15,50-39 17-15,4-10-17 0,-54 49 19 0,0 0-19 16,55-64 19-16,-11-8-19 0,-44 72 19 0,0 0-19 16,32-90 19-16,-13-14-19 0,-19 104 14 0,0 0-14 15,9-102 14-15,-14 1-14 0,5 101 9 0,0 0-9 0,-12-81 10 16,-8 13-10-16,20 68 7 0,0 0-7 0,-21-48 7 16,3 19-7-16,18 29 3 0,0 0-3 0,-19-16 3 15,-6 7-3-15,25 9 4 0,0 0-4 0,-19 4 4 16,8 6-4-16,11-10 5 0,0 0-5 0,0 19 6 15,14 9-6-15,-14-28 9 0,0 0-9 0,23 24 9 16,9 0-9-16,-32-24 11 0,0 0-11 0,35 21 11 16,8-5-11-16,-43-16 13 0,0 0-13 0,51 12 13 15,5 0-13-15,-56-12 20 0,0 0-20 0,66 5 20 0,4-5-20 16,-70 0 25-16,0 0-25 0,67-2 25 0,-14 1-25 16,-53 1 20-16,0 0-20 0,42 1 21 0,-13 5-21 15,-29-6 21-15,0 0-21 0,21 5 22 0,-9 10-22 16,-12-15 16-16,0 0-16 0,5 25 16 0,-12 2-16 15,7-27 13-15,0 0-13 0,-16 40 14 0,-8 5-14 16,24-45 11-16,0 0-11 0,-30 54 12 0,-7 10-12 16,37-64 12-16,0 0-12 0,-37 64 12 0,1-7-12 15,36-57 9-15,0 0-9 0,-28 48 10 0,3-11-10 0,25-37 7 16,0 0-7-16,-15 20 8 0,6-4-8 0,9-16 5 16,0 0-5-16,-4 7 5 0,4-7-5 0,0 0 7 15,0 0-7-15,0 9 8 0,0-9-8 0,0 0 7 0,0 0-7 16,9-16 8-16,16-20-8 0,-25 36 11 0,0 0-11 15,32-57 11-15,10-25-11 0,-42 82 14 0,0 0-14 16,46-85 15-16,3 1-15 0,-49 84 19 0,0 0-19 0,49-77 20 16,-4 20-20-16,-45 57 24 0,0 0-24 15,35-39 24-15,-19 14-24 0,-16 25 20 0,0 0-20 0,17-5 21 16,8 14-21-16,-25-9 17 0,0 0-17 0,27 21 17 16,-6 11-17-16,-21-32 12 0,0 0-12 0,17 52 13 15,1 12-13-15,-18-64 6 0,0 0-6 0,16 73 7 16,-4 1-7-16,-12-74 3 0,0 0-3 0,13 77 3 15,2-10-3-15,-15-67 1 0,0 0-1 0,22 57 1 16,6-5-1-16,-28-52 0 0,0 0 0 0,28 42 0 16,-1-11 0-16,-27-31 0 0,0 0 0 0,28 21 0 15,2-13 0-15,-30-8 0 0,0 0 0 0,39-5 0 16,6-11 0-16,-45 16 1 0,0 0-1 0,48-32 1 16,1-8-1-16,-49 40 6 0,0 0-6 0,50-52 6 0,3-12-6 15,-53 64 13-15,0 0-13 0,47-73 13 0,-8-5-13 16,-39 78 11-16,0 0-11 0,30-64 11 0,-10 24-11 15,-20 40 6-15,0 0-6 0,10-26 6 0,-13 11-6 16,1-4-1323-16</inkml:trace>
  <inkml:trace contextRef="#ctx0" brushRef="#br0" timeOffset="44400.59">11548 4743 393 0,'0'0'0'0,"0"0"0"0,0 0 0 0,0 0 27 15,0 0-27-15,0 0 27 0,0 0-27 0,0 0 56 0,0 0-56 16,0 0 57-16,0 0-57 0,0 0 54 0,0 0-54 16,0 0 55-16,0 0-55 0,0 0 45 0,0 0-45 15,0 0 45-15,0 0-45 0,0 0 29 0,0 0-29 0,30 7 30 16,2-10-30-16,-32 3 24 0,0 0-24 0,42-4 24 15,11 1-24-15,-53 3 18 0,0 0-18 0,58 0 19 16,2 0-19-16,-60 0 15 0,0 0-15 0,76 0 15 16,11-2-15-16,-87 2 18 0,0 0-18 0,95-12 19 15,9 0-19-15,-104 12 20 0,0 0-20 0,111-19 21 16,2-5-21-16,-113 24 22 0,0 0-22 0,118-24 22 16,-1 3-22-16,-117 21 30 0,0 0-30 0,121-19 31 15,6 1-31-15,-127 18 31 0,0 0-31 0,136-19 32 16,3-1-32-16,-139 20 27 0,0 0-27 0,145-25 27 15,-4 8-27-15,-141 17 26 0,0 0-26 0,141-19 26 16,-1-2-26-16,-140 21 20 0,0 0-20 0,137-19 21 0,-4 2-21 16,-133 17 18-16,0 0-18 0,125-19 19 0,-5 5-19 15,-120 14 15-15,0 0-15 0,111-15 16 0,-7 2-16 16,-104 13 15-16,0 0-15 0,99-8 15 0,-11 4-15 16,-88 4 13-16,0 0-13 0,83-3 14 0,-9-1-14 15,-74 4 12-15,0 0-12 0,63-1 12 0,-10-6-12 16,-53 7 9-16,0 0-9 0,41-4 9 0,-8 8-9 15,-33-4 6-15,0 0-6 0,30 3 6 0,-16-3-6 0,-14 0 3 16,0 0-3-16,13-3 4 0,1-1-4 0,-14 4 3 16,0 0-3-16,18-1 4 0,-3-3-4 0,3 1-1080 15</inkml:trace>
  <inkml:trace contextRef="#ctx0" brushRef="#br0" timeOffset="45067.59">15778 4380 393 0,'0'0'0'0,"0"0"0"0,-9 0 0 16,9 0 44-16,0 0-44 0,-5-5 45 0,5 5-45 15,0 0 77-15,0 0-77 0,0 0 77 0,0 0-77 0,0 0 68 16,0 0-68-16,18-7 69 0,19-10-69 0,-37 17 48 16,0 0-48-16,52-19 48 0,17 1-48 0,-69 18 39 15,0 0-39-15,78-19 40 0,12-2-40 0,-90 21 38 0,0 0-38 16,99-24 38-16,14-9-38 0,-113 33 32 0,0 0-32 16,123-31 33-16,6 7-33 0,-129 24 24 0,0 0-24 15,137-24 24-15,6-4-24 0,-143 28 23 0,0 0-23 16,154-29 24-16,4-4-24 0,-158 33 28 0,0 0-28 15,157-28 28-15,-7 7-28 0,-150 21 24 0,0 0-24 0,145-24 24 16,-6 0-24-16,-139 24 22 0,0 0-22 0,127-28 22 16,-9 4-22-16,-118 24 18 0,0 0-18 0,110-21 18 15,-6 2-18-15,-104 19 21 0,0 0-21 0,100-21 21 16,-13 6-21-16,-87 15 12 0,0 0-12 0,76-16 12 16,-16 8-12-16,-60 8 7 0,0 0-7 0,44-6 8 15,-16 3-8-15,-28 3 7 0,0 0-7 0,19-4 7 16,-6 4-7-16,-13 0 6 0,0 0-6 0,9 0 7 15,-9 0-7-15,0 0 5 0,0 0-5 0,5 0 6 16,-5 0-6-16,0 0 4 0,0 0-4 0,0 0 5 0,0 0-5 16,0 0 4-16,0 0-4 0,0 0 4 15,0 0-4-15,0 0 2 0,0 0-2 0,0 0 2 16,-14-15-2-16,14 15 1 0,0 0-1 0,-32-17 2 0,-9-2-2 16,-3 1-1074-16</inkml:trace>
  <inkml:trace contextRef="#ctx0" brushRef="#br0" timeOffset="58000.84">15813 6993 113 0,'0'0'0'0,"0"0"0"0,0 0 0 16,0 0 2-16,0 0-2 0,0 0 2 0,0 0-2 16,0 0 17-16,0 0-17 0,23 9 17 0,-7-6-17 15,-16-3 32-15,0 0-32 0,25 4 32 0,1-3-32 0,-26-1 38 16,0 0-38-16,30 2 39 0,0-2-39 0,-30 0 29 15,0 0-29-15,32 0 30 0,9 0-30 0,-41 0 29 16,0 0-29-16,45 2 30 0,3 1-30 0,-48-3 27 0,0 0-27 16,51 0 28-16,4-3-28 15,-55 3 25-15,0 0-25 0,58-4 26 0,0 3-26 0,-58 1 20 0,0 0-20 16,64-4 21-16,-3-1-21 0,-61 5 18 0,0 0-18 16,64-3 19-16,-1 6-19 0,-63-3 15 0,0 0-15 15,60 2 16-15,-1-6-16 0,-59 4 13 0,0 0-13 0,58-1 14 16,-3 1-14-16,-55 0 15 0,0 0-15 0,63 1 16 15,4-2-16-15,-67 1 10 0,0 0-10 0,65 0 10 16,-8 0-10-16,-57 0 9 0,0 0-9 0,58 1 10 16,4-2-10-16,-62 1 9 0,0 0-9 0,65-4 9 15,-1 1-9-15,-64 3 13 0,0 0-13 0,65-2 14 16,0 0-14-16,-65 2 14 0,0 0-14 0,64-1 15 16,-4-3-15-16,-60 4 19 0,0 0-19 0,56-7 20 15,0 5-20-15,-56 2 19 0,0 0-19 0,57-3 20 16,-1 3-20-16,-56 0 18 0,0 0-18 0,55-3 19 15,1 3-19-15,-56 0 18 0,0 0-18 0,57 0 18 16,-2-2-18-16,-55 2 17 0,0 0-17 0,52-4 17 0,0 4-17 16,-52 0 15-16,0 0-15 0,56-3 15 0,8-2-15 15,-64 5 15-15,0 0-15 0,63-4 15 0,-1 1-15 16,-62 3 13-16,0 0-13 0,63-4 13 0,1-1-13 16,-64 5 12-16,0 0-12 0,67-9 12 0,3 3-12 15,-70 6 14-15,0 0-14 0,67-6 14 0,-3 3-14 16,-64 3 11-16,0 0-11 0,63-4 11 0,3 1-11 15,-66 3 14-15,0 0-14 0,68-2 14 0,5 0-14 0,-73 2 13 16,0 0-13-16,72-1 13 0,2-3-13 0,-74 4 13 16,0 0-13-16,74-5 14 0,-1 2-14 0,-73 3 18 0,0 0-18 15,72-4 18-15,-7-4-18 0,-65 8 14 16,0 0-14-16,71-9 14 0,-4 7-14 0,-67 2 16 0,0 0-16 16,65-2 17-16,-7 2-17 0,-58 0 12 0,0 0-12 15,55 0 13-15,-2 0-13 0,-53 0 11 0,0 0-11 16,49 0 11-16,6 0-11 0,-55 0 7 0,0 0-7 15,51 0 8-15,7 0-8 0,-58 0 5 0,0 0-5 0,58 0 6 16,-1 0-6-16,-57 0 4 0,0 0-4 0,55 0 5 16,-4 0-5-16,-51 0 2 0,0 0-2 0,53 0 3 15,1 0-3-15,-54 0 1 0,0 0-1 0,57-3 2 16,-1 3-2-16,-56 0 1 0,0 0-1 0,55 3 1 16,-6 1-1-16,-49-4 0 0,0 0 0 0,43 5 1 15,-5-1-1-15,-38-4 0 0,0 0 0 0,37 5 0 16,-1-2 0-16,-36-3 0 0,0 0 0 0,33 0 0 15,11 0 0-15,-44 0 0 0,0 0 0 0,50 0 0 16,3 0 0-16,-53 0 0 0,0 0 0 0,49 0 1 16,-12 0-1-16,-37 0 0 0,0 0 0 0,35 0 1 15,11 0-1-15,-46 0 1 0,0 0-1 0,44 4 2 0,-1-4-2 16,-43 0 3-16,0 0-3 0,40 1 4 0,1 1-4 16,-41-2 6-16,0 0-6 0,40 0 6 0,4 0-6 15,-44 0 8-15,0 0-8 0,46 2 9 0,-3 1-9 16,-43-3 7-16,0 0-7 0,40 0 8 0,-6 4-8 0,-34-4 6 15,0 0-6-15,31 0 7 0,-1 1-7 0,-30-1 4 16,0 0-4-16,34 2 4 0,3 0-4 0,-37-2 1 16,0 0-1-16,37 0 2 0,7 0-2 0,-44 0 0 15,0 0 0-15,41 0 1 0,-8 0-1 0,-33 0 0 0,0 0 0 16,34 3 0-16,5-3 0 0,-39 0 0 0,0 0 0 16,38 4 1-16,-6-1-1 0,-32-3 0 0,0 0 0 15,32 2 1-15,1-2-1 0,-33 0 0 0,0 0 0 16,36 4 1-16,-1-1-1 0,-35-3 0 0,0 0 0 0,37 0 1 15,9-3-1-15,-46 3 1 0,0 0-1 0,47 0 1 16,3 0-1-16,-50 0 1 0,0 0-1 0,46 3 1 16,-11 0-1-16,-35-3 2 0,0 0-2 0,37 6 3 15,11-3-3-15,-48-3 3 0,0 0-3 0,42 2 4 16,-14 0-4-16,-28-2 5 0,0 0-5 0,30 1 6 16,7 6-6-16,-37-7 6 0,0 0-6 0,43 2 6 15,-3-2-6-15,-40 0 7 0,0 0-7 0,42 2 7 16,1 3-7-16,-43-5 6 0,0 0-6 0,42 3 6 15,0-3-6-15,-42 0 6 0,0 0-6 0,38 2 6 16,-1-4-6-16,-37 2 5 0,0 0-5 0,38 0 5 0,-8 0-5 16,-30 0 2-16,0 0-2 0,34 2 2 0,6-2-2 15,-40 0 0-15,0 0 0 0,39-2 1 0,-5 2-1 16,-34 0 0-16,0 0 0 0,33 0 0 0,8-3 0 16,-41 3 0-16,0 0 0 0,37 0 0 0,-7-4 0 15,-30 4 0-15,0 0 0 0,32-1 0 0,6-1 0 16,-38 2 0-16,0 0 0 0,41-2 0 0,-7 2 0 15,-34 0 0-15,0 0 0 0,31 0 1 0,1 0-1 0,-32 0 0 16,0 0 0-16,35 0 1 0,9-3-1 0,-44 3 0 16,0 0 0-16,41-4 1 0,0 3-1 0,-41 1 0 15,0 0 0-15,31-2 0 0,-4 0 0 0,-27 2 0 16,0 0 0-16,26 0 0 0,-1-3 0 0,-25 3 0 0,0 0 0 16,26 0 0-16,3 0 0 0,-29 0 0 0,0 0 0 15,30 0 0-15,1 0 0 0,-31 0 0 0,0 0 0 16,23 0 0-16,-5 0 0 0,-18 0 0 0,0 0 0 15,14 0 0-15,7-6 0 0,-21 6-1 0,0 0 1 0,25-3 0 16,8 3 0-16,-33 0-1 0,0 0 1 0,32-3-1 16,-9 3 1-16,-23 0-1 0,0 0 1 0,18 0 0 15,-2 0 0-15,-16 0 0 0,0 0 0 0,15 0 0 16,1-4 0-16,-16 4 0 0,0 0 0 0,18-3 0 16,1 1 0-16,-19 2 0 0,0 0 0 0,18 0 0 15,-6 0 0-15,-12 0 0 0,0 0 0 0,11 0 0 16,0 2 0-16,-11-2 0 0,0 0 0 0,10 1 0 15,-5-1 0-15,-5 0 0 0,0 0 0 0,0 0 0 16,7 0 0-16,-7 0 0 0,0 0 0 0,0 0 0 16,16 0 0-16,-16 0 0 0,0 0 0 0,13 0 1 0,-1 0-1 15,-12 0 0-15,0 0 0 0,11 0 1 0,-11 0-1 16,0 0 0-16,0 0 0 0,10 0 1 0,-1 0-1 16,-9 0 0-16,0 0 0 0,9 0 1 0,-2 0-1 15,-7 0 0-15,0 0 0 0,0 0 1 0,0 0-1 16,0 0 0-16,0 0 0 0,7 0 1 0,-7 0-1 15,0 0 0-15,0 0 0 0,7 0 0 0,-7 0 0 16,0 0 0-16,0 0 0 0,7 0 1 0,-7 0-1 0,0 0 1 16,0 0-1-16,7 0 1 0,-7 0-1 0,0 0 1 15,0 0-1-15,7 0 1 0,-7 0-1 0,0 0 1 16,0 0-1-16,7 0 1 0,-7 0-1 0,0 0 1 0,0 0-1 16,0 0 1-16,0 0-1 0,0 0 1 0,0 0-1 15,7 0 2-15,-7 0-2 0,0 0 1 0,0 0-1 16,0 0 2-16,0 0-2 0,0 0 2 0,0 0-2 0,7 0 2 15,-7 0-2-15,0 0 2 0,0 0-2 16,0 0 3-16,0 0-3 0,0 0 3 0,0 0-3 0,0 0 4 16,0 0-4-16,0 0 3 0,0 0-3 0,0 0 4 15,0 0-4-15,0 0 3 0,0 0-3 0,0 0 3 16,0 0-3-16,0 0 2 0,0 0-2 0,0 0 3 16,0 0-3-16,0 0 1 0,0 0-1 0,0 0 2 15,0 0-2-15,0 0 1 0,0 0-1 0,0 0 1 16,0 0-1-16,0 0 0 0,0 0 0 0,0 0 1 15,0 0-1-15,0 0 0 0,0 0 0 0,0 0 1 16,0 0-1-16,0 0 1 0,0 0-1 0,0 0 1 16,0 0-1-16,0 0 1 0,0 0-1 0,0 0 1 15,0 0-1-15,0 0 1 0,0 0-1 0,0 0 1 0,0 0-1 16,0 0 1-16,0 0-1 0,0 0 1 0,0 0-1 16,0 0 0-16,0 0 0 0,0 0 1 0,0 0-1 15,0 0 0-15,0 0 0 0,0 0 1 0,0 0-1 16,0 0 0-16,0 0 0 0,0 0 0 0,0 0 0 15,0 0 0-15,0 0 0 0,0 0 0 0,0 0 0 16,0 0 0-16,0 0 0 0,0 0 0 0,0 0 0 0,0 0 0 16,0 0 0-16,7 0 0 0,-7 0 0 0,0 0 0 15,0 0 0-15,0 0 0 0,0 0 0 0,0 0-1 16,0 0 1-16,0 0 0 0,0 0 0 0,0 0-2 0,0 0 2 16,0 0-1-16,0 0 1 0,0 0-2 15,0 0 2-15,0 0-2 0,0 0 2 0,0 0-3 0,0 0 3 16,0 0-3-16,0 0 3 0,0 0-3 0,0 0 3 15,0 0-2-15,0 0 2 0,0 0-3 0,0 0 3 16,0 0-2-16,0 0 2 0,0 0-2 0,0 0 2 0,0 0-2 16,0 0 2-16,0 0-2 0,0 0 2 0,0 0-2 15,0 0 2-15,0 0-1 0,0 0 1 0,0 0-1 16,0 0 1-16,0 0-1 0,0 0 1 0,9 0 0 16,-9 0 0-16,0 0 0 0,0 0 0 0,0 0 0 15,0 0 0-15,0 0 0 0,0 0 0 0,0 0 0 16,0 0 0-16,0 0 0 0,0 0 0 0,0 0 0 15,0 0 0-15,0 0 0 0,0 0 0 0,0 0 0 16,0 0 0-16,0 0 0 0,0 0 0 0,0 0 0 16,0 0 0-16,0 0-1 0,0 0 1 0,0 0 0 15,0 0 0-15,0 0-1 0,0 0 1 0,0 0-1 0,0 0 1 16,0 0-2-16,0 0 2 0,0 0-2 0,0 0 2 16,0 0-2-16,0 0 2 0,0 0-2 0,0 0 2 15,0 0-2-15,0 0 2 0,0 0-2 0,0 0 2 16,0 0-1-16,0 0 1 0,0 0 0 0,0 0 0 15,0 0 0-15,0 0 0 0,0 0 0 0,0 0 0 16,0 0 0-16,0 0 0 0,0 0 0 0,0 0 0 0,0 0 0 16,0 0 0-16,0 0 1 0,0 0-1 0,0 0 1 15,0 0-1-15,0 0 1 0,0 0-1 0,0 0 1 16,0 0-1-16,0 0 1 0,0 0-1 0,0 0 1 16,0 0-1-16,0 0 1 0,0 0-1 0,0 0 0 15,0 0 0-15,0 0 1 0,0 0-1 0,0 0 0 0,0 0 0 16,0 0 0-16,0 0 0 0,0 0 0 0,0 0 0 15,0 0 0-15,0 0 0 0,0 0 0 0,0 0 0 16,0 0 0-16,0 0 0 0,0 0-1 0,0 0 1 16,0 0 0-16,0 0 0 0,0 0-1 0,0 0 1 0,0 0 0 15,0 0 0-15,0 0-1 0,0 0 1 0,0 0 0 16,0 0 0-16,0 0-1 0,0 0 1 0,0 0 0 16,0 0 0-16,0 0 0 0,0 0 0 0,0 0 0 15,0 0 0-15,0 0 0 0,0 0 0 0,0 0 0 16,0 0 0-16,0 0-1 0,0 0 1 0,-10 2 0 15,-26 5 0-15,1 2-1149 0</inkml:trace>
  <inkml:trace contextRef="#ctx0" brushRef="#br0" timeOffset="59733.84">25763 7126 214 0,'0'0'0'0,"0"0"0"0,0 0 0 15,0 0 11-15,0 0-11 0,0 0 11 0,0 0-11 16,0 0 53-16,0 0-53 0,0 0 54 0,0 0-54 16,0 0 100-16,0 0-100 0,0 0 101 0,0 0-101 0,0 0 91 15,0 0-91-15,0 0 91 0,0 0-91 0,0 0 65 16,0 0-65-16,0 0 65 0,0 0-65 0,0 0 53 0,0 0-53 15,0 0 54-15,0 0-54 0,0 0 46 0,0 0-46 16,0 0 46-16,0 0-46 0,0 0 42 0,0 0-42 16,0 0 43-16,0 0-43 0,0 0 38 0,0 0-38 15,0 0 38-15,0 0-38 0,0 0 32 0,0 0-32 0,0 0 33 16,41-5-33-16,-41 5 29 0,0 0-29 0,55-15 30 16,6-1-30-16,-61 16 24 0,0 0-24 0,66-9 25 15,2-1-25-15,-68 10 19 0,0 0-19 0,69-5 19 16,4-4-19-16,-73 9 16 0,0 0-16 0,77-10 16 15,3 5-16-15,-80 5 11 0,0 0-11 0,86-9 12 16,4 2-12-16,-90 7 8 0,0 0-8 0,95-5 9 16,15-2-9-16,-110 7 6 0,0 0-6 0,112-4 7 15,1 3-7-15,-113 1 7 0,0 0-7 0,115 0 8 16,1 1-8-16,-116-1 8 0,0 0-8 0,111 4 8 16,-14-1-8-16,-97-3 8 0,0 0-8 0,92 7 8 0,-7 5-8 15,-85-12 8-15,0 0-8 0,85 13 8 0,3-5-8 16,-88-8 6-16,0 0-6 0,86 9 7 0,-5 3-7 15,-81-12 7-15,0 0-7 0,85 12 7 0,0-8-7 16,-85-4 7-16,0 0-7 0,83 3 7 0,-8 2-7 16,-75-5 5-16,0 0-5 0,82 4 6 0,9-3-6 15,-91-1 6-15,0 0-6 0,96 2 6 0,4 3-6 16,-100-5 6-16,0 0-6 0,101 7 6 0,3 2-6 16,-104-9 5-16,0 0-5 0,104 9 6 0,-2-3-6 0,-102-6 7 15,0 0-7-15,102 13 7 0,-1 4-7 0,-101-17 5 16,0 0-5-16,97 12 5 0,0 0-5 0,-97-12 5 15,0 0-5-15,90 7 5 0,-7 3-5 0,-83-10 4 0,0 0-4 16,79 11 5-16,-1-9-5 0,-78-2 3 0,0 0-3 16,76 1 4-16,1-2-4 0,-77 1 4 0,0 0-4 15,62-2 4-15,-30-2-4 0,-32 4 3 0,0 0-3 0,19 0 4 16,-7 0-4-16,-12 0 4 0,0 0-4 0,13-3 4 16,-1-1-4-16,-12 4 4 0,0 0-4 0,11-1 5 15,-11 1-5-15,0 0 4 0,0 0-4 0,9 0 4 16,-9 0-4-16,0 0 4 0,0 0-4 0,0 0 5 15,7 0-5-15,-7 0 4 0,0 0-4 0,0 0 4 16,7 0-4-16,-7 0 4 0,0 0-4 0,0 0 5 16,7 0-5-16,-7 0 5 0,0 0-5 0,0 0 5 15,7 0-5-15,-7 0 4 0,0 0-4 0,0 0 5 16,7-9-5-16,-7 9 5 0,0 0-5 0,0 0 5 16,7-3-5-16,-7 3 4 0,0 0-4 0,0 0 5 0,0 0-5 15,0 0 3-15,0 0-3 0,7-4 4 0,-7 4-4 16,0 0 3-16,0 0-3 0,0 0 3 0,0 0-3 15,0 0 2-15,0 0-2 0,2-9 3 0,-2 9-3 16,0 0 3-16,0 0-3 0,0 0 3 0,0 0-3 16,0 0 3-16,0 0-3 0,0-6 3 0,0 6-3 15,0 0 3-15,0 0-3 0,0 0 4 0,0 0-4 16,0 0 2-16,0 0-2 0,0-6 3 0,0 6-3 16,0 0 2-16,0 0-2 0,0 0 2 0,0 0-2 0,0 0 0 15,0 0 0-15,-7 4 1 0,-16 10-1 0,23-14 0 16,0 0 0-16,-41-4 0 0,-12-34 0 0,-1 2-1338 15</inkml:trace>
  <inkml:trace contextRef="#ctx0" brushRef="#br0" timeOffset="62340.62">5024 7995 382 0,'0'0'0'0,"0"0"0"0,0 0 0 0,0 0 10 0,0 0-10 16,0 0 10-16,0 0-10 0,0 0 25 0,0 0-25 15,0 0 26-15,0 0-26 0,0 0 28 0,0 0-28 16,0 0 29-16,0 0-29 0,0 0 32 0,0 0-32 16,0 0 32-16,0 0-32 0,0 0 19 0,0 0-19 0,22-7 20 15,-4 0-20-15,-18 7 14 0,0 0-14 0,21-7 14 16,6-1-14-16,-27 8 11 0,0 0-11 0,28-11 12 15,0 1-12-15,-28 10 13 0,0 0-13 0,39-10 14 16,3-6-14-16,-42 16 14 0,0 0-14 0,48-14 14 16,3 6-14-16,-51 8 23 0,0 0-23 0,53-11 24 15,-2-1-24-15,-51 12 42 0,0 0-42 0,55-9 42 16,1 1-42-16,-56 8 50 0,0 0-50 0,60-9 50 16,7 2-50-16,-67 7 41 0,0 0-41 0,69-7 41 15,7 2-41-15,-76 5 41 0,0 0-41 0,74-9 41 16,-3-6-41-16,-71 15 34 0,0 0-34 0,68-17 34 15,8-3-34-15,-76 20 30 0,0 0-30 0,76-19 30 0,2 6-30 16,-78 13 25-16,0 0-25 0,72-16 25 0,-3 4-25 16,-69 12 21-16,0 0-21 0,70-12 22 0,8 0-22 15,-78 12 17-15,0 0-17 0,81-12 18 0,0-4-18 16,-81 16 16-16,0 0-16 0,78-12 17 0,-2 0-17 16,-76 12 16-16,0 0-16 0,76-9 16 0,-11 6-16 15,-65 3 16-15,0 0-16 0,67 0 16 0,0 3-16 0,-67-3 12 16,0 0-12-16,63 4 12 0,-4-3-12 15,-59-1 11-15,0 0-11 0,60 2 11 0,3 3-11 0,-63-5 6 16,0 0-6-16,62 5 6 0,-2 2-6 0,-60-7 3 16,0 0-3-16,54 4 4 0,-1 4-4 0,-53-8 2 0,0 0-2 15,50 9 3-15,-1-2-3 0,-49-7 3 0,0 0-3 16,46 5 4-16,-5 2-4 0,-41-7 3 0,0 0-3 16,44 4 4-16,2 1-4 0,-46-5 3 0,0 0-3 15,45 7 3-15,-4 1-3 0,-41-8 2 0,0 0-2 0,41 4 3 16,-1 1-3-16,-40-5 2 0,0 0-2 0,44 3 3 15,-7 3-3-15,-37-6 2 0,0 0-2 0,36 7 2 16,1-2-2-16,-37-5 1 0,0 0-1 0,35 7 1 16,-2 5-1-16,-33-12 1 0,0 0-1 0,36 12 1 15,1-3-1-15,-37-9 1 0,0 0-1 0,38 8 2 16,3 1-2-16,-41-9 1 0,0 0-1 0,41 10 2 16,1 2-2-16,-42-12 1 0,0 0-1 0,44 13 1 15,-2 0-1-15,-42-13 2 0,0 0-2 0,48 16 2 16,1 0-2-16,-49-16 2 0,0 0-2 0,50 17 3 15,6 2-3-15,-56-19 3 0,0 0-3 0,57 15 3 0,3-1-3 16,-60-14 5-16,0 0-5 0,58 16 5 0,0-1-5 16,-58-15 6-16,0 0-6 0,56 13 6 0,3-5-6 15,-59-8 9-15,0 0-9 0,61 9 9 0,3 1-9 16,-64-10 8-16,0 0-8 0,63 12 8 0,1 2-8 16,-64-14 8-16,0 0-8 0,67 11 8 0,-4-10-8 15,-63-1 9-15,0 0-9 0,67 0 10 0,2 2-10 16,-69-2 9-16,0 0-9 0,73 5 10 0,4 0-10 15,-77-5 9-15,0 0-9 0,80 4 10 0,-6-6-10 0,-74 2 9 16,0 0-9-16,79-2 9 0,4 1-9 0,-83 1 8 0,0 0-8 16,81-4 9-16,-2 1-9 0,-79 3 7 0,0 0-7 15,78-4 7-15,-2 1-7 0,-76 3 7 0,0 0-7 16,81-2 7-16,2-5-7 0,-83 7 7 0,0 0-7 16,85-5 7-16,-4-5-7 0,-81 10 7 0,0 0-7 15,77-9 8-15,-1-1-8 0,-76 10 9 0,0 0-9 0,73-11 9 16,1 4-9-16,-74 7 9 0,0 0-9 0,75-5 9 15,-2 2-9-15,-73 3 7 0,0 0-7 0,67-2 8 16,2 0-8-16,-69 2 7 0,0 0-7 0,75-2 8 16,-2-5-8-16,-73 7 6 0,0 0-6 0,74-5 6 15,-2 5-6-15,-72 0 5 0,0 0-5 0,71-3 5 16,-2-2-5-16,-69 5 4 0,0 0-4 0,75-4 4 16,-2 4-4-16,-73 0 3 0,0 0-3 0,72 0 4 15,-12-3-4-15,-60 3 3 0,0 0-3 0,63-5 3 16,3 1-3-16,-66 4 2 0,0 0-2 0,65-3 3 15,-1-3-3-15,-64 6 4 0,0 0-4 0,65-6 4 0,-7 0-4 16,-58 6 2-16,0 0-2 0,51-3 3 0,-16-6-3 16,-35 9 3-16,0 0-3 0,32-3 4 15,0-1-4-15,-32 4 3 0,0 0-3 0,32-1 3 0,-6-3-3 16,-26 4 3-16,0 0-3 0,23-9 4 0,0 3-4 16,-23 6 3-16,0 0-3 0,18-9 3 0,-8 5-3 15,-10 4 4-15,0 0-4 0,13-3 5 0,1-1-5 16,-14 4 6-16,0 0-6 0,14-8 7 0,3-6-7 0,-17 14 8 15,0 0-8-15,20-16 9 0,5-6-9 0,-25 22 10 16,0 0-10-16,22-26 11 0,3-7-11 0,-25 33 12 16,0 0-12-16,27-36 13 0,-1 1-13 0,-26 35 13 15,0 0-13-15,23-29 14 0,-9 6-14 0,-14 23 16 16,0 0-16-16,12-26 17 0,6-19-17 0,-18 45 16 16,0 0-16-16,18-50 17 0,-9 0-17 0,-9 50 18 15,0 0-18-15,5-57 19 0,0 1-19 0,-5 56 14 0,0 0-14 16,-2-57 15-16,-10 9-15 0,12 48 11 0,0 0-11 0,-23-47 11 15,0 0-11-15,23 47 7 0,0 0-7 0,-26-39 7 16,5 6-7-16,21 33 4 0,0 0-4 0,-23-28 4 16,-6 0-4-16,29 28 2 0,0 0-2 0,-28-24 2 15,12 9-2-15,16 15 0 0,0 0 0 0,-16-14 1 16,-5-5-1-16,21 19 0 0,0 0 0 0,-32-21 0 16,-5-3 0-16,37 24 0 0,0 0 0 0,-44-19 0 15,-10 10 0-15,54 9-1 0,0 0 1 0,-67-4-1 16,-11 3 1-16,78 1-6 0,0 0 6 0,-81 5-5 15,-4 2 5-15,85-7-6 0,0 0 6 0,-77 9-6 16,-1-1 6-16,78-8-10 0,0 0 10 0,-72 4-10 0,1-1 10 16,71-3-12-16,0 0 12 0,-67 5-12 0,-2 0 12 15,69-5-11-15,0 0 11 0,-67 7-11 0,4-1 11 16,63-6-10-16,0 0 10 0,-58 3-9 0,-1 1 9 16,59-4-9-16,0 0 9 0,-56 0-8 0,1 0 8 15,55 0-9-15,0 0 9 0,-47 0-8 0,15-4 8 16,32 4-7-16,0 0 7 0,-35 0-7 0,-8 4 7 15,43-4-6-15,0 0 6 0,-40-4-5 0,13 1 5 0,27 3-5 16,0 0 5-16,-26-6-4 0,-8-1 4 0,34 7-5 16,0 0 5-16,-31-1-5 0,-1 1 5 0,32 0-4 15,0 0 4-15,-36 0-4 0,-4 0 4 0,40 0-4 0,0 0 4 16,-44 0-3-16,7 1 3 0,37-1-3 0,0 0 3 16,-37 4-3-16,-7-1 3 0,44-3-3 0,0 0 3 15,-43 4-2-15,8-4 2 0,35 0-3 0,0 0 3 16,-41 0-3-16,-8 3 3 0,49-3-4 0,0 0 4 0,-49 2-3 15,8-4 3-15,41 2-5 0,0 0 5 0,-46-3-4 16,-12 3 4-16,58 0-4 0,0 0 4 16,-55 3-4-16,9-1 4 0,46-2-4 0,0 0 4 0,-40 4-3 15,-2-1 3-15,42-3-3 0,0 0 3 0,-46 2-3 16,3 5 3-16,43-7-3 0,0 0 3 0,-44 5-2 16,7 2 2-16,37-7-2 0,0 0 2 0,-39 7-1 15,2 1 1-15,37-8-2 0,0 0 2 0,-37 2-2 16,2 2 2-16,35-4-2 0,0 0 2 0,-32 3-1 15,-5 4 1-15,37-7-2 0,0 0 2 0,-31 9-1 16,4-6 1-16,27-3-2 0,0 0 2 0,-23 5-2 0,6-5 2 16,17 0-3-16,0 0 3 0,-22 5-2 0,-15 6 2 15,37-11-3-15,0 0 3 0,-37 12-2 0,11 0 2 16,26-12-3-16,0 0 3 0,-37 9-2 0,-20 8 2 16,57-17-8-16,0 0 8 0,-68 26-7 0,-28 10 7 15,96-36-22-15,0 0 22 0,0 0-1391 0</inkml:trace>
  <inkml:trace contextRef="#ctx0" brushRef="#br0" timeOffset="72218.02">22195 12053 662 0,'0'0'0'0,"0"0"0"0,0 0 0 16,0 0 10-16,0 0-10 0,0 0 11 0,0 0-11 15,0 0 41-15,0 0-41 0,0 0 42 0,0 0-42 0,0 0 36 16,0 0-36-16,0 0 36 0,0 0-36 0,0 0 24 16,0 0-24-16,0 0 24 0,0 0-24 0,0 0 16 15,0 0-16-15,-18 0 17 0,18 0-17 0,0 0 13 0,0 0-13 16,0 0 13-16,-7-8-13 0,7 8 14 0,0 0-14 15,0 0 15-15,0 0-15 0,0 0 31 0,0 0-31 16,0 0 32-16,-7 0-32 0,7 0 46 0,0 0-46 16,0 0 46-16,0 0-46 0,0 0 46 0,0 0-46 15,16-2 46-15,19-7-46 0,-35 9 45 0,0 0-45 0,52-8 45 16,8-1-45-16,-60 9 49 0,0 0-49 0,67-7 50 16,8-2-50-16,-75 9 48 0,0 0-48 0,85-12 49 15,12 0-49-15,-97 12 45 0,0 0-45 0,104-7 45 16,-3 4-45-16,-101 3 34 0,0 0-34 0,102-2 34 15,7-1-34-15,-109 3 22 0,0 0-22 0,108-2 23 16,5 7-23-16,-113-5 17 0,0 0-17 0,107 2 17 16,1 0-17-16,-108-2 13 0,0 0-13 0,108 0 14 15,-8 0-14-15,-100 0 10 0,0 0-10 0,95 1 10 16,-8-1-10-16,-87 0 8 0,0 0-8 0,79 0 8 16,-5 4-8-16,-74-4 9 0,0 0-9 0,55 3 9 0,-25-3-9 15,-30 0 7-15,0 0-7 0,19 0 7 0,-8 0-7 16,-11 0 7-16,0 0-7 0,9 0 7 0,-9 0-7 15,0 0 5-15,0 0-5 0,9 2 5 0,-9-2-5 16,0 0 3-16,0 0-3 0,-9 5 3 0,-14 0-3 16,23-5 3-16,0 0-3 0,-35 4 3 0,-15 1-3 15,50-5 2-15,0 0-2 0,-62 3 3 0,-12-3-3 16,74 0 2-16,0 0-2 0,-88 0 2 0,-11 0-2 0,99 0 1 16,0 0-1-16,-111 0 2 0,-12 0-2 0,123 0 0 15,0 0 0-15,-134 0 1 0,-14 0-1 0,148 0 0 0,0 0 0 16,-150 0 1-16,-9 0-1 0,159 0 0 0,0 0 0 15,-157-3 0-15,11-4 0 0,146 7 0 0,0 0 0 16,-143-5 0-16,16 1 0 0,127 4-1 0,0 0 1 16,-110-3 0-16,12 1 0 0,98 2-2 0,0 0 2 15,-80-7-1-15,17 2 1 0,63 5-2 0,0 0 2 0,-48-5-2 16,15 5 2-16,33 0-3 0,0 0 3 0,-22 2-2 16,12 1 2-16,10-3-2 0,0 0 2 0,0 0-2 15,10 5 2-15,-10-5-2 0,0 0 2 0,29 9-2 16,22 3 2-16,-51-12-2 0,0 0 2 0,70 10-2 15,11-6 2-15,-81-4 0 0,0 0 0 0,96 2 0 16,8 1 0-16,-104-3 0 0,0 0 0 0,113 4 1 16,8-1-1-16,-121-3 3 0,0 0-3 0,124 5 3 15,5 0-3-15,-129-5 7 0,0 0-7 0,127 6 7 16,8 1-7-16,-135-7 10 0,0 0-10 0,140 10 10 16,-8-1-10-16,-132-9 12 0,0 0-12 0,127 8 12 0,-4-1-12 15,-123-7 11-15,0 0-11 0,115 7 12 0,-4-2-12 16,-111-5 11-16,0 0-11 0,106 2 11 0,-4-2-11 15,-102 0 12-15,0 0-12 0,99-2 12 0,-5-3-12 16,-94 5 13-16,0 0-13 0,90-5 13 0,-6 0-13 16,-84 5 13-16,0 0-13 0,80-7 14 0,-8-2-14 15,-72 9 14-15,0 0-14 0,63-9 15 0,-15 3-15 16,-48 6 13-16,0 0-13 0,39-7 13 0,-7 0-13 0,-32 7 12 16,0 0-12-16,26-11 12 0,11-8-12 0,-37 19 12 15,0 0-12-15,32-19 13 0,-14-5-13 0,-18 24 13 16,0 0-13-16,10-24 14 0,-3-13-14 0,-7 37 14 15,0 0-14-15,5-36 14 0,-1 0-14 0,-4 36 13 0,0 0-13 16,5-40 13-16,-3-2-13 0,-2 42 11 0,0 0-11 16,5-43 12-16,2 2-12 0,-7 41 10 0,0 0-10 15,6-38 11-15,-5 6-11 0,-1 32 10 0,0 0-10 16,0-31 10-16,-1-5-10 0,1 36 8 0,0 0-8 0,-4-35 8 16,1-1-8-16,3 36 6 0,0 0-6 0,0-38 7 15,3-5-7-15,-3 43 6 0,0 0-6 0,4-42 7 16,-3-1-7-16,-1 43 5 0,0 0-5 0,2-37 5 15,2 10-5-15,-4 27 4 0,0 0-4 0,2-23 5 16,-6 2-5-16,4 21 2 0,0 0-2 0,-4-19 2 16,1-1-2-16,3 20 1 0,0 0-1 0,-4-16 1 15,3 4-1-15,1 12 0 0,0 0 0 0,-4-9 1 16,1 1-1-16,3 8 0 0,0 0 0 0,-4-7 0 16,-1-2 0-16,5 9 0 0,0 0 0 0,-11-12 0 15,-5-4 0-15,16 16 0 0,0 0 0 0,-19-15 0 0,0 1 0 16,19 14-1-16,0 0 1 0,-20-10 0 0,-5 1 0 15,25 9-1-15,0 0 1 0,-26-16-1 0,-8-4 1 16,34 20-2-16,0 0 2 0,-40-21-2 0,-10 5 2 16,50 16-3-16,0 0 3 0,-58-15-3 0,-9-3 3 15,67 18-5-15,0 0 5 0,-72-22-5 0,-7-1 5 16,79 23-5-16,0 0 5 0,-87-24-5 0,-3 5 5 0,90 19-6 16,0 0 6-16,-92-15-5 0,4 1 5 0,88 14-5 15,0 0 5-15,-91-14-4 0,-10 0 4 0,101 14-5 16,0 0 5-16,-102-16-5 0,-1 4 5 0,103 12-5 15,0 0 5-15,-105-8-4 0,-10-3 4 0,115 11-4 0,0 0 4 16,-118-10-4-16,3 3 4 0,115 7-4 0,0 0 4 16,-115-9-4-16,-1-1 4 0,116 10-4 0,0 0 4 15,-108-5-3-15,10 8 3 0,98-3-4 0,0 0 4 0,-92 0-4 16,4 0 4-16,88 0-5 0,0 0 5 16,-80-3-4-16,8 6 4 0,72-3-4 0,0 0 4 0,-62 0-4 15,16 2 4-15,46-2-5 0,0 0 5 0,-35 3-5 16,10 4 5-16,25-7-4 0,0 0 4 0,-17 7-4 15,3-2 4-15,14-5-5 0,0 0 5 0,-11 7-4 16,2 6 4-16,9-13-5 0,0 0 5 0,-7 20-5 16,0 10 5-16,7-30-5 0,0 0 5 0,-7 31-4 15,-2 7 4-15,9-38-5 0,0 0 5 0,-9 40-5 16,4 0 5-16,5-40-6 0,0 0 6 0,-3 41-5 16,-6 11 5-16,9-52-5 0,0 0 5 0,-13 52-4 15,3 8 4-15,10-60-3 0,0 0 3 0,-12 59-3 0,-6 7 3 16,18-66-2-16,0 0 2 0,-19 69-2 0,-1 1 2 15,20-70-2-15,0 0 2 0,-16 72-1 0,4 1 1 16,12-73-2-16,0 0 2 0,-11 73-1 0,1-4 1 16,10-69-1-16,0 0 1 0,-11 67-1 0,1-4 1 15,10-63-1-15,0 0 1 0,-13 55 0 0,-1-5 0 16,14-50 0-16,0 0 0 0,-12 42 0 0,5-9 0 0,7-33 0 16,0 0 0-16,-4 27 0 0,2-6 0 0,2-21 0 15,0 0 0-15,0 17 1 0,0-5-1 0,0-12 1 16,0 0-1-16,0 9 1 0,0-9-1 0,0 0 1 15,0 0-1-15,0 0 2 0,7 7-2 0,-7-7 2 0,0 0-2 16,16 0 3-16,18-5-3 0,-34 5 4 0,0 0-4 16,37-5 5-16,-2-2-5 0,-35 7 6 0,0 0-6 15,39-7 7-15,9 2-7 0,-48 5 8 0,0 0-8 16,53-4 9-16,8 2-9 0,-61 2 9 0,0 0-9 0,71 0 9 16,10 4-9-16,-81-4 11 0,0 0-11 0,86 3 11 15,8 1-11-15,-94-4 9 0,0 0-9 0,99 0 9 16,6 0-9-16,-105 0 7 0,0 0-7 0,112 0 7 15,2 0-7-15,-114 0 7 0,0 0-7 0,122 0 7 16,3 2-7-16,-125-2 7 0,0 0-7 0,131 0 7 16,1-2-7-16,-132 2 7 0,0 0-7 0,136-4 7 15,-9 8-7-15,-127-4 6 0,0 0-6 0,123 0 6 16,-5 2-6-16,-118-2 6 0,0 0-6 0,113 1 6 16,-9 1-6-16,-104-2 5 0,0 0-5 0,97 3 6 15,-3 1-6-15,-94-4 5 0,0 0-5 0,90 2 6 16,-7-2-6-16,-83 0 4 0,0 0-4 0,74 0 5 0,-14 1-5 15,-60-1 3-15,0 0-3 0,49-1 3 0,-10-1-3 16,-39 2 3-16,0 0-3 0,35-7 4 0,-3 2-4 16,-32 5 3-16,0 0-3 0,30-12 3 0,-3-4-3 15,-27 16 3-15,0 0-3 0,21-19 4 0,-5-3-4 16,-16 22 4-16,0 0-4 0,12-25 4 0,-1-2-4 16,-11 27 3-16,0 0-3 0,7-33 4 0,-2 0-4 15,-5 33 3-15,0 0-3 0,3-30 4 0,-3 4-4 0,0 26 3 16,0 0-3-16,0-32 3 0,2-6-3 0,-2 38 2 15,0 0-2-15,0-42 3 0,0-1-3 0,0 43 3 16,0 0-3-16,0-44 3 0,-2 1-3 0,2 43 2 0,0 0-2 16,-3-48 3-16,1-8-3 0,2 56 2 15,0 0-2-15,0-60 3 0,2-4-3 0,-2 64 2 0,0 0-2 16,2-63 2-16,-4 5-2 0,2 58 2 0,0 0-2 0,-9-51 2 16,-2 15-2-16,11 36 1 0,0 0-1 0,-15-33 2 15,0 6-2-15,15 27 0 0,0 0 0 0,-14-25 1 16,0 5-1-16,14 20 0 0,0 0 0 0,-16-19 1 15,-5 1-1-15,21 18 0 0,0 0 0 0,-23-15 0 16,-3 3 0-16,26 12 0 0,0 0 0 0,-28-16 0 16,-6 2 0-16,34 14 0 0,0 0 0 0,-37-14 0 15,-11 2 0-15,48 12 0 0,0 0 0 0,-63-10 0 16,-24 3 0-16,87 7-3 0,0 0 3 0,-111-5-3 16,-39 6 3-16,150-1-11 0,0 0 11 0,-167-15-10 15,-25-35 10-15,-2-2-1765 0</inkml:trace>
  <inkml:trace contextRef="#ctx0" brushRef="#br0" timeOffset="75717.7">26031 12972 527 0,'0'0'0'16,"0"0"0"-16,0 0 0 0,0 0 13 0,0 0-13 15,6-26 13-15,-10 19-13 0,4 7 56 0,0 0-56 16,-3-7 56-16,1 1-56 0,2 6 64 0,0 0-64 15,0-7 64-15,0-4-64 0,0 11 48 0,0 0-48 0,-2-12 49 16,-1 2-49-16,3 10 35 0,0 0-35 0,-4-7 35 16,4 7-35-16,0 0 27 0,0 0-27 0,-7-9 28 15,7 9-28-15,0 0 28 0,0 0-28 0,0 0 28 16,-7-7-28-16,7 7 34 0,0 0-34 0,0 0 34 16,0 0-34-16,0 0 43 0,0 0-43 0,0 0 43 15,0 0-43-15,0 0 46 0,0 0-46 0,0 0 46 16,9-3-46-16,-9 3 51 0,0 0-51 0,14 0 52 15,12-4-52-15,-26 4 53 0,0 0-53 0,36-7 54 16,4 0-54-16,-40 7 51 0,0 0-51 0,46-6 52 16,11-3-52-16,-57 9 43 0,0 0-43 0,63-9 44 0,9 1-44 15,-72 8 32-15,0 0-32 0,76-9 33 0,-2-1-33 16,-74 10 26-16,0 0-26 0,73-11 26 0,2 4-26 16,-75 7 24-16,0 0-24 0,78-5 25 0,-2 0-25 15,-76 5 19-15,0 0-19 0,72-4 20 0,-1 1-20 16,-71 3 18-16,0 0-18 0,70-4 18 0,4 1-18 15,-74 3 15-15,0 0-15 0,75-2 15 0,0 1-15 16,-75 1 13-16,0 0-13 0,76-2 13 0,0 2-13 0,-76 0 11 16,0 0-11-16,79 0 12 0,6 0-12 0,-85 0 10 15,0 0-10-15,87 0 11 0,3 0-11 0,-90 0 11 16,0 0-11-16,88 2 12 0,-5 3-12 0,-83-5 10 16,0 0-10-16,90 7 11 0,8 3-11 0,-98-10 10 0,0 0-10 15,96 12 10-15,-8 4-10 0,-88-16 9 0,0 0-9 16,90 15 10-16,3-1-10 0,-93-14 9 0,0 0-9 15,92 14 10-15,-7 0-10 0,-85-14 7 0,0 0-7 16,79 12 8-16,-1-5-8 0,-78-7 7 0,0 0-7 0,75 7 8 16,1 0-8-16,-76-7 8 0,0 0-8 0,73 5 9 15,-5-3-9-15,-68-2 10 0,0 0-10 0,59 0 10 16,-19 0-10-16,-40 0 10 0,0 0-10 0,34 1 10 16,-1 1-10-16,-33-2 10 0,0 0-10 0,30-2 10 15,-3-1-10-15,-27 3 9 0,0 0-9 0,21-5 10 16,-5-4-10-16,-16 9 9 0,0 0-9 0,12-15 9 15,0-10-9-15,-12 25 10 0,0 0-10 0,9-29 11 16,-7-7-11-16,-2 36 11 0,0 0-11 0,-5-40 12 16,-6 0-12-16,11 40 13 0,0 0-13 0,-16-47 13 15,-7-1-13-15,23 48 10 0,0 0-10 0,-30-47 11 0,-5 0-11 16,35 47 8-16,0 0-8 0,-42-46 9 0,-8-5-9 16,50 51 6-16,0 0-6 0,-61-52 7 15,-10 4-7-15,71 48 4 0,0 0-4 0,-74-47 4 0,3 2-4 16,71 45 1-16,0 0-1 0,-70-40 2 0,1 6-2 15,69 34 0-15,0 0 0 0,-69-30 1 0,-5 8-1 16,74 22 0-16,0 0 0 0,-74-21 0 0,2 4 0 0,72 17 0 16,0 0 0-16,-69-12 0 0,4 0 0 15,65 12 0-15,0 0 0 0,-64-9 0 0,-1 9 0 0,65 0-1 16,0 0 1-16,-65 2-1 0,-1-2 1 0,66 0-1 0,0 0 1 16,-61 0 0-16,2 3 0 0,59-3-1 0,0 0 1 15,-54 4-1-15,3-1 1 0,51-3-2 0,0 0 2 16,-55 4-1-16,-9 1 1 0,64-5-2 0,0 0 2 15,-65 5-1-15,2 2 1 0,63-7-2 0,0 0 2 16,-66 2-1-16,3-2 1 0,63 0-2 0,0 0 2 0,-62 0-1 16,2 1 1-16,60-1-2 0,0 0 2 0,-60 2-1 15,0 0 1-15,60-2-2 0,0 0 2 0,-63 5-2 16,-4-2 2-16,67-3-3 0,0 0 3 0,-69 6-2 16,2-1 2-16,67-5-2 0,0 0 2 0,-69 3-1 15,-3-1 1-15,72-2-2 0,0 0 2 0,-76 5-2 16,-2-3 2-16,78-2-2 0,0 0 2 0,-74 2-2 15,11 1 2-15,63-3-3 0,0 0 3 0,-65 5-2 16,-6-3 2-16,71-2-2 0,0 0 2 0,-71 4-1 16,4-1 1-16,67-3-1 0,0 0 1 0,-67 3-1 15,4-6 1-15,63 3-1 0,0 0 1 0,-64-3 0 0,-1-3 0 16,65 6-1-16,0 0 1 0,-69-5 0 0,4 3 0 16,65 2 0-16,0 0 0 0,-62 0 0 0,6 2 0 15,56-2 0-15,0 0 0 0,-55-2 0 0,2-1 0 16,53 3-1-16,0 0 1 0,-54-9 0 0,-6-1 0 15,60 10-1-15,0 0 1 0,-60-10 0 0,-2 1 0 16,62 9-1-16,0 0 1 0,-57-9-1 0,5-1 1 0,52 10-2 16,0 0 2-16,-48-12-1 0,0 0 1 0,48 12-1 15,0 0 1-15,-42-11-1 0,10 4 1 0,32 7-1 16,0 0 1-16,-25 0-1 0,6 2 1 0,19-2-1 16,0 0 1-16,-14 7-1 0,3 3 1 0,11-10-1 15,0 0 1-15,-5 18-1 0,5 2 1 0,0-20-2 0,0 0 2 16,5 32-2-16,8 13 2 0,-13-45-2 0,0 0 2 15,17 48-2-15,6-5 2 0,-23-43-3 0,0 0 3 16,30 44-3-16,6 4 3 0,-36-48-4 0,0 0 4 0,40 47-4 16,8-4 4-16,-48-43-5 0,0 0 5 0,51 42-5 15,0 1 5-15,-51-43-6 0,0 0 6 0,49 48-5 16,3 6 5-16,-52-54-6 0,0 0 6 0,49 54-6 16,-8 3 6-16,-41-57-7 0,0 0 7 0,37 52-6 15,-9-13 6-15,-28-39-6 0,0 0 6 0,33 33-5 16,11-5 5-16,-44-28-6 0,0 0 6 0,48 22-6 15,0-8 6-15,-48-14-5 0,0 0 5 0,56 7-5 16,9-3 5-16,-65-4-3 0,0 0 3 0,69 0-3 16,-7-2 3-16,-62 2-2 0,0 0 2 0,60-4-2 15,2-1 2-15,-62 5-2 0,0 0 2 0,58-5-1 16,-7 2 1-16,-51 3-1 0,0 0 1 0,44-4-1 0,-7 1 1 16,-37 3-4-16,0 0 4 0,27-4-4 0,-13 3 4 15,-14 1-13-15,0 0 13 0,9 0-12 0,-9 0 12 16,0 0-1606-16</inkml:trace>
  <inkml:trace contextRef="#ctx0" brushRef="#br0" timeOffset="80120.84">1554 11674 740 0,'0'0'0'0,"0"0"0"16,0 0 0-16,0 0 13 0,0 0-13 0,0 0 13 0,0 0-13 16,0 0 33-16,0 0-33 0,32-12 33 0,-13 17-33 15,-19-5 36-15,0 0-36 0,27 16 36 0,-1 8-36 16,-26-24 26-16,0 0-26 0,27 35 26 0,1 8-26 16,-28-43 15-16,0 0-15 0,26 47 16 0,6-6-16 15,-32-41 14-15,0 0-14 0,37 38 15 0,4-15-15 16,-41-23 10-16,0 0-10 0,40 0 11 0,10-24-11 0,-50 24 9 15,0 0-9-15,49-49 10 0,14-23-10 0,-63 72 6 16,0 0-6-16,67-85 7 0,11-5-7 0,-78 90 4 16,0 0-4-16,78-92 4 0,6-5-4 0,-84 97 4 15,0 0-4-15,87-90 4 0,12 7-4 0,-99 83 7 16,0 0-7-16,100-80 8 0,2 8-8 0,-102 72 10 0,0 0-10 16,92-64 10-16,-7 15-10 0,-85 49 14 0,0 0-14 15,77-39 14-15,-10 14-14 0,-67 25 10 0,0 0-10 16,60-19 10-16,-3 9-10 0,-57 10 2 0,0 0-2 15,37 0 3-15,-18 10-3 0,2 1-820 0</inkml:trace>
  <inkml:trace contextRef="#ctx0" brushRef="#br0" timeOffset="80450.89">1829 12107 1087 0,'0'0'0'0,"9"12"0"0,10 21 0 16,-19-33-7-16,0 0 7 0,36 38-7 0,10-9 7 15,-46-29-20-15,0 0 20 0,54 13-19 0,22-22 19 16,-76 9-19-16,0 0 19 0,90-33-19 0,5-28 19 15,-95 61-4-15,0 0 4 0,110-79-4 0,10-21 4 16,-120 100 1-16,0 0-1 0,135-116 1 0,12-12-1 0,-147 128 14 16,0 0-14-16,143-123 14 0,-16 12-14 0,-127 111 28 15,0 0-28-15,109-95 29 0,-16 19-29 0,-93 76 31 16,0 0-31-16,75-63 31 0,-8 8-31 0,-67 55 26 16,0 0-26-16,58-52 27 0,-18-2-27 0,4 1-833 0</inkml:trace>
  <inkml:trace contextRef="#ctx0" brushRef="#br0" timeOffset="87401.88">4787 12855 953 0,'0'0'0'0,"0"0"0"16,0 0 0-16,0 0 26 0,0 0-26 0,0 0 26 16,0 0-26-16,0 0 63 0,0 0-63 0,0 0 63 15,0 0-63-15,0 0 37 0,0 0-37 0,0 0 38 0,0 0-38 16,0 0 14-16,0 0-14 0,0 0 15 0,-17-9-15 16,17 9 8-16,0 0-8 0,0 0 9 0,0 0-9 15,0 0 5-15,0 0-5 0,17 7 5 0,6-2-5 16,-23-5 2-16,0 0-2 0,35 9 2 0,17 1-2 15,-52-10 0-15,0 0 0 0,61 9 1 0,17-6-1 16,-78-3 2-16,0 0-2 0,92 2 2 0,10-2-2 16,-102 0 3-16,0 0-3 0,113-2 4 0,5-6-4 0,-118 8 6 15,0 0-6-15,125-13 6 0,6 0-6 0,-131 13 10 16,0 0-10-16,132-18 10 0,-5 1-10 0,-127 17 14 16,0 0-14-16,125-17 14 0,-12 1-14 0,-113 16 15 0,0 0-15 15,99-14 16-15,-18 2-16 0,-81 12 14 0,0 0-14 16,64-10 14-16,-24 3-14 0,-40 7 13 0,0 0-13 15,32-5 13-15,-14 3-13 0,-18 2 9 0,0 0-9 16,5 0 10-16,-5 0-10 0,0 0 10 0,0 0-10 0,0 0 11 16,0 0-11-16,0 0 11 0,0 0-11 0,-27 0 12 15,-33-2-12-15,60 2 16 0,0 0-16 0,-88 0 17 16,-18 7-17-16,106-7 17 0,0 0-17 0,-112 10 17 16,-10-1-17-16,122-9 15 0,0 0-15 0,-131 14 16 15,-12 7-16-15,143-21 15 0,0 0-15 0,-141 24 16 16,-7-2-16-16,148-22 11 0,0 0-11 0,-136 23 12 15,9-4-12-15,127-19 10 0,0 0-10 0,-113 17 11 16,6-1-11-16,107-16 7 0,0 0-7 0,-90 14 7 16,25-4-7-16,65-10 4 0,0 0-4 0,-45 7 4 15,19-3-4-15,26-4 3 0,0 0-3 0,-14 1 4 0,5 1-4 16,9-2 2-16,0 0-2 0,0 0 3 0,-2 9-3 16,2-9 0-16,0 0 0 0,20 5 1 0,24-3-1 15,-44-2 0-15,0 0 0 0,63-2 1 0,11-5-1 16,-74 7 0-16,0 0 0 0,94-12 0 0,10-7 0 15,-104 19-1-15,0 0 1 0,109-21-1 0,8-2 1 16,-117 23-2-16,0 0 2 0,116-22-2 0,2-1 2 16,-118 23-3-16,0 0 3 0,113-22-2 0,-14 5 2 0,-99 17-2 15,0 0 2-15,92-18-1 0,-11 1 1 0,-81 17-1 16,0 0 1-16,72-16-1 0,-5 3 1 0,-67 13-1 0,0 0 1 16,55-11 0-16,-18 3 0 0,-37 8 0 15,0 0 0-15,30-7 0 0,-12 5 0 0,-18 2 0 0,0 0 0 16,10-2 0-16,-10 2 0 0,0 0 1 0,0 0-1 15,9 0 1-15,-9 0-1 0,0 0 1 0,0 0-1 16,0 0 2-16,0 0-2 0,0 0 3 0,0 0-3 0,0 0 3 16,0 0-3-16,0 0 5 0,0 0-5 15,0 0 5-15,0 0-5 0,0 0 6 0,0 0-6 0,-5 0 6 16,5 0-6-16,0 0 7 0,0 0-7 0,0 0 7 16,0 0-7-16,0 0 7 0,0 0-7 0,0 0 7 15,0 0-7-15,0 0 7 0,0 0-7 0,0 0 8 16,0 0-8-16,0 0 6 0,0 0-6 0,0 0 7 15,0 0-7-15,0 0 5 0,0 0-5 0,0 0 6 16,0 0-6-16,0 0 3 0,0 0-3 0,0 0 4 16,0 0-4-16,0 0 2 0,0 0-2 0,5 0 3 15,-5 0-3-15,0 0 2 0,0 0-2 0,0 0 2 16,0 0-2-16,0 0 2 0,0 0-2 0,0 0 2 0,0 0-2 16,0 0 1-16,0 0-1 0,0 0 2 0,0 0-2 15,0 0 1-15,0 0-1 0,0 0 2 0,0 0-2 16,0 0 1-16,0 0-1 0,0 0 2 0,0 0-2 15,0 0 1-15,0 0-1 0,0 0 1 0,0 0-1 16,0 0 1-16,0 0-1 0,0 0 1 0,0 0-1 16,0 0 1-16,0 0-1 0,0 0 1 0,0 0-1 15,0 0 0-15,0 0 0 0,0 0 1 0,0 0-1 0,0 0 0 16,0 0 0-16,0 0 1 0,0 0-1 0,0 0 0 16,0 0 0-16,0 0 0 0,0 0 0 0,0 0 0 15,0 0 0-15,0 0 0 0,0 0 0 0,0 0 0 0,0 0 0 16,0 0 0-16,0 0 0 0,0 0-1 0,0 0 1 15,0 0 0-15,0 0 0 0,0 0-2 0,0 0 2 16,3 7-1-16,-3 7 1 0,0-14-7 0,0 0 7 16,-3 19-7-16,-6 2 7 0,0 0-1288 0</inkml:trace>
  <inkml:trace contextRef="#ctx0" brushRef="#br0" timeOffset="91135.55">30302 9061 315 0,'0'0'0'0,"0"0"0"15,0 0 0-15,0 0 36 0,0 0-36 0,0 0 37 16,0 0-37-16,0 0 104 0,0 0-104 0,0 0 104 15,0 0-104-15,0 0 110 0,0 0-110 0,0 0 110 16,0 0-110-16,0 0 84 0,0 0-84 0,0 0 84 16,0 0-84-16,0 0 57 0,0 0-57 0,0 0 58 15,0 0-58-15,0 0 39 0,0 0-39 0,0 0 39 16,0 0-39-16,0 0 32 0,0 0-32 0,23 0 32 16,31 0-32-16,-54 0 33 0,0 0-33 0,71 4 34 15,8-1-34-15,-79-3 38 0,0 0-38 0,92 2 38 16,23-2-38-16,-115 0 33 0,0 0-33 0,121 3 34 0,8 4-34 15,-129-7 36-15,0 0-36 0,125 9 36 0,-3-7-36 16,-122-2 29-16,0 0-29 0,117 1 29 0,-15 5-29 16,-102-6 27-16,0 0-27 0,97 3 27 0,-7-3-27 15,-90 0 23-15,0 0-23 0,85 0 23 0,-13 0-23 16,-72 0 20-16,0 0-20 0,55 2 21 0,-29-2-21 16,-26 0 13-16,0 0-13 0,12 0 13 0,-3 0-13 15,-9 0 11-15,0 0-11 0,7-2 11 0,-1-5-11 0,-6 7 10 16,0 0-10-16,-4-12 10 0,-14-9-10 0,18 21 7 15,0 0-7-15,-37-21 8 0,-26 6-8 0,63 15 7 16,0 0-7-16,-80-9 8 0,-15 1-8 0,95 8 9 0,0 0-9 16,-109-4 9-16,-16 6-9 0,125-2 9 0,0 0-9 15,-127 7 9-15,-4-2-9 0,131-5 6 0,0 0-6 16,-127 10 6-16,0 2-6 0,127-12 4 0,0 0-4 16,-122 14 4-16,9 5-4 0,113-19 2 0,0 0-2 15,-104 18 2-15,7-6-2 0,97-12 1 0,0 0-1 0,-84 12 2 16,22 0-2-16,62-12 1 0,0 0-1 0,-44 10 1 15,17-4-1-15,27-6 0 0,0 0 0 0,-15 6 1 16,15-6-1-16,0 0 0 0,0 0 0 0,0 0 1 16,-2 6-1-16,2-6 0 0,0 0 0 0,23 3 1 15,28 1-1-15,-51-4 0 0,0 0 0 0,72 0 1 16,27-4-1-16,-99 4 0 0,0 0 0 0,115-9 1 16,13-6-1-16,-128 15 0 0,0 0 0 0,136-19 1 15,5-2-1-15,-141 21 1 0,0 0-1 0,143-21 1 16,9 4-1-16,-152 17 1 0,0 0-1 0,137-16 1 15,-17-3-1-15,-120 19 1 0,0 0-1 0,99-17 2 0,-28 5-2 16,-71 12 2-16,0 0-2 0,51-12 2 0,-23 8-2 16,-28 4 2-16,0 0-2 0,18-5 3 0,-6 2-3 15,-12 3 4-15,0 0-4 0,0 0 5 0,-2-16-5 16,2 16 4-16,0 0-4 0,-24-8 5 0,-29 9-5 16,53-1 7-16,0 0-7 0,-74 11 7 0,-23 1-7 15,97-12 5-15,0 0-5 0,-119 21 6 0,-20 3-6 16,139-24 3-16,0 0-3 0,-150 31 4 0,-5 5-4 0,155-36 2 15,0 0-2-15,-152 37 2 0,16-5-2 0,136-32 1 16,0 0-1-16,-116 25 1 0,17-1-1 0,99-24 0 0,0 0 0 16,-81 17 1-16,26-1-1 0,55-16 0 15,0 0 0-15,-33 12 1 0,17-9-1 0,16-3 1 0,0 0-1 16,-7 0 1-16,7 0-1 0,0 0 1 0,0 0-1 16,11-3 2-16,26-9-2 0,-37 12 2 0,0 0-2 15,61-19 3-15,33-11-3 0,-94 30 3 0,0 0-3 16,111-33 3-16,23-6-3 0,-134 39 4 0,0 0-4 0,139-37 4 15,6 6-4-15,-145 31 3 0,0 0-3 0,139-26 4 16,2 2-4-16,-141 24 2 0,0 0-2 0,124-19 3 16,-24 2-3-16,-100 17 2 0,0 0-2 0,73-12 2 15,-34 5-2-15,-39 7 1 0,0 0-1 0,23-6 2 16,-9 6-2-16,-14 0 1 0,0 0-1 0,0 0 2 16,-9 0-2-16,9 0 2 0,0 0-2 0,-30 2 2 15,-21 5-2-15,51-7 2 0,0 0-2 0,-76 12 2 16,-26 5-2-16,102-17 2 0,0 0-2 0,-113 20 2 0,-7 4-2 15,120-24 1-15,0 0-1 0,-120 24 2 0,0 5-2 16,120-29 1-16,0 0-1 0,-108 32 1 0,24-12-1 16,84-20 0-16,0 0 0 0,-69 19 0 0,21-7 0 15,48-12 0-15,0 0 0 0,-33 9 0 0,11-5 0 16,22-4-1-16,0 0 1 0,-8 3-1 0,8-3 1 16,0 0-3-16,0 0 3 0,0 9-2 0,0-9 2 15,0 0-5-15,0 0 5 0,33-4-5 0,39-4 5 16,-72 8-6-16,0 0 6 0,94-11-6 0,12-6 6 0,-106 17-8 15,0 0 8-15,113-21-8 0,0-3 8 0,-113 24-10 16,0 0 10-16,112-23-10 0,-2 10 10 0,-110 13-9 16,0 0 9-16,99-16-8 0,-17 7 8 0,-82 9-5 0,0 0 5 15,60-10-4-15,-28 8 4 0,-32 2-2 0,0 0 2 16,16-3-2-16,-7 3 2 0,-9 0-1 0,0 0 1 16,0 0-1-16,9 0 1 0,-9 0 0 0,0 0 0 15,0 0 0-15,9 0 0 0,-9 0 0 0,0 0 0 0,0 0 0 16,-15 3 0-16,15-3 0 0,0 0 0 0,-21 2 1 15,-9 5-1-15,30-7 0 0,0 0 0 0,-33 5 0 16,-4 5 0-16,37-10 0 0,0 0 0 0,-37 6 0 16,3-3 0-16,34-3 0 0,0 0 0 0,-32 4 0 15,1-4 0-15,31 0 0 0,0 0 0 0,-29 0 0 16,7 0 0-16,22 0 0 0,0 0 0 0,-16 1 0 16,7-1 0-16,9 0 0 0,0 0 0 0,0 0 0 15,-9 0 0-15,9 0 0 0,0 0 0 0,0 0 1 16,0 0-1-16,0 0 1 0,0 0-1 0,0 0 2 15,0 0-2-15,0 0 1 0,0 0-1 0,0 0 2 16,0 0-2-16,0 0 3 0,0 0-3 0,0 0 4 0,0 0-4 16,0 0 3-16,0 0-3 0,0 0 3 0,7-8-3 15,-7 8 3-15,0 0-3 0,0 0 3 0,7-4-3 16,-7 4 2-16,0 0-2 0,0 0 3 0,7-5-3 16,-7 5 1-16,0 0-1 0,0 0 2 0,0 0-2 15,0 0 1-15,0 0-1 0,7-5 2 0,-7 5-2 16,0 0 1-16,0 0-1 0,0 0 1 0,0 0-1 15,0 0 1-15,0 0-1 0,0 0 1 0,0 0-1 0,0 0 0 16,0 0 0-16,0 0 1 0,0 0-1 0,0 0 0 16,0 0 0-16,0 0 1 0,0 0-1 0,0 0 0 15,0 0 0-15,0 0 0 0,0 0 0 0,0 0 0 0,0 0 0 16,0 0 0-16,0 0 0 0,0 0 0 0,0 0 0 16,0 0 0-16,0 0 0 0,0 0 0 0,0 0 0 15,0 0 0-15,0 0 0 0,0 0 0 0,0 0 0 16,0 0 0-16,0 0 0 0,0 0 0 0,0 0 0 0,0 0 0 15,0 0 0-15,0 0-1 0,0 0 1 0,0 0 0 16,0 0 0-16,0 0-1 0,0 0 1 0,0 0-1 16,0 0 1-16,0 0-1 0,0 0 1 0,0 0-1 15,0 0 1-15,0 0-3 0,0 0 3 0,0 0-2 16,0 0 2-16,0 0-3 0,0 0 3 0,0 0-2 16,0 0 2-16,0 0-4 0,0 0 4 0,0 0-3 15,0 0 3-15,0 0-4 0,0 0 4 0,0 0-4 16,0 0 4-16,0 0-4 0,0 0 4 0,0 0-3 15,0 0 3-15,0 0-4 0,0 0 4 0,0 0-3 16,0 0 3-16,0 0-2 0,0 0 2 0,0 0-2 0,0 0 2 16,0 0-1-16,0 0 1 0,0 0 0 0,0 0 0 15,0 0 0-15,0 0 0 0,0 0 0 0,0 0 0 16,0 0 0-16,0 0 0 0,0 0 0 0,0 0 0 16,0 0 0-16,0 0 0 0,0 0 0 0,0 0 0 15,0 0 0-15,0 0 0 0,0 0 0 0,0 0 0 16,0 0 0-16,0 0 0 0,0 0 0 0,0 8 0 15,0-8 0-15,0 0 0 0,-10 0 0 0,-13-19 0 0,0 2-1385 16</inkml:trace>
  <inkml:trace contextRef="#ctx0" brushRef="#br0" timeOffset="95568.88">3145 9946 247 0,'0'0'0'0,"0"0"0"16,0 0 0-16,0 0 1 0,0 0-1 0,0 0 2 15,0 0-2-15,0 0 7 0,0 0-7 0,0 0 7 16,0 0-7-16,0 0 11 0,0 0-11 0,0 0 11 16,0 0-11-16,0 0 11 0,0 0-11 0,0 0 11 15,0 0-11-15,0 0 9 0,0 0-9 0,0 0 9 16,0 0-9-16,0 0 8 0,0 0-8 0,0 0 9 15,23 0-9-15,-23 0 8 0,0 0-8 0,9 1 8 16,7-1-8-16,-16 0 11 0,0 0-11 0,16 2 11 16,8 7-11-16,-24-9 18 0,0 0-18 0,25 7 19 15,7-9-19-15,-32 2 23 0,0 0-23 0,31-5 24 0,5-1-24 16,-36 6 33-16,0 0-33 0,37-3 33 0,3 3-33 16,-40 0 31-16,0 0-31 0,41 0 31 0,-1-2-31 15,-40 2 29-15,0 0-29 0,45-1 29 0,-5-5-29 16,-40 6 24-16,0 0-24 0,46-1 25 0,-5-1-25 15,-41 2 21-15,0 0-21 0,40-2 22 0,4 0-22 16,-44 2 17-16,0 0-17 0,43-3 18 0,-3-1-18 16,-40 4 18-16,0 0-18 0,41-1 19 0,-3 2-19 15,-38-1 18-15,0 0-18 0,41 2 18 0,1-4-18 0,-42 2 17 16,0 0-17-16,44-1 17 0,-3-1-17 0,-41 2 26 16,0 0-26-16,42-2 26 0,6-6-26 0,-48 8 28 0,0 0-28 15,46-7 29-15,3 2-29 0,-49 5 28 0,0 0-28 16,50-4 29-16,-10 4-29 0,-40 0 24 0,0 0-24 15,41 0 25-15,-4 0-25 0,-37 0 21 0,0 0-21 16,40 0 22-16,-4 2-22 0,-36-2 22 0,0 0-22 0,37 3 22 16,3 1-22-16,-40-4 20 0,0 0-20 0,36 3 20 15,1-3-20-15,-37 0 16 0,0 0-16 0,37 0 17 16,7 0-17-16,-44 0 18 0,0 0-18 0,44 0 18 16,2 0-18-16,-46 0 17 0,0 0-17 0,46 0 18 15,-1 0-18-15,-45 0 15 0,0 0-15 0,50 0 15 16,3 0-15-16,-53 0 13 0,0 0-13 0,54 0 14 15,5 0-14-15,-59 0 11 0,0 0-11 0,51-3 12 16,-4 3-12-16,-47 0 12 0,0 0-12 0,46 3 13 16,0 1-13-16,-46-4 15 0,0 0-15 0,46 1 15 15,7-1-15-15,-53 0 13 0,0 0-13 0,55 0 14 0,-1-1-14 16,-54 1 14-16,0 0-14 0,53-2 15 0,2 4-15 16,-55-2 13-16,0 0-13 0,49 1 13 15,-3 1-13-15,-46-2 13 0,0 0-13 0,46 2 14 0,-2 3-14 16,-44-5 10-16,0 0-10 0,46 3 11 0,2-3-11 15,-48 0 9-15,0 0-9 0,47 0 10 0,1 0-10 16,-48 0 7-16,0 0-7 0,49 0 8 0,-3 2-8 16,-46-2 12-16,0 0-12 0,49 2 12 0,-8 1-12 15,-41-3 13-15,0 0-13 0,42 2 14 0,-1-4-14 0,-41 2 14 16,0 0-14-16,39 0 15 0,-8 0-15 0,-31 0 13 16,0 0-13-16,32 2 14 0,0 0-14 0,-32-2 12 0,0 0-12 15,33 0 12-15,-3-4-12 0,-30 4 9 0,0 0-9 16,27 0 10-16,5 0-10 0,-32 0 8 0,0 0-8 15,33 4 9-15,2-1-9 0,-35-3 7 0,0 0-7 16,30 6 7-16,2-3-7 0,-32-3 7 0,0 0-7 16,32 9 7-16,-4-2-7 0,-28-7 5 0,0 0-5 0,28 8 6 15,2 1-6-15,-30-9 8 0,0 0-8 16,32 2 9-16,3-1-9 0,-35-1 8 0,0 0-8 0,37 2 9 16,-1 0-9-16,-36-2 10 0,0 0-10 0,33 5 11 15,3-2-11-15,-36-3 10 0,0 0-10 0,40 9 11 16,-3-4-11-16,-37-5 8 0,0 0-8 0,41 7 9 15,-1 0-9-15,-40-7 8 0,0 0-8 0,44 5 8 16,-3-1-8-16,-41-4 11 0,0 0-11 0,41 3 11 16,1 2-11-16,-42-5 12 0,0 0-12 0,47 4 13 15,3 5-13-15,-50-9 13 0,0 0-13 0,47 5 14 16,3 2-14-16,-50-7 12 0,0 0-12 0,49 7 13 0,4 0-13 16,-53-7 11-16,0 0-11 0,51 3 12 0,6-5-12 15,-57 2 7-15,0 0-7 0,56 0 8 0,6 5-8 16,-62-5 6-16,0 0-6 0,60 6 6 0,2-1-6 15,-62-5 6-15,0 0-6 0,58 2 6 0,2-4-6 16,-60 2 7-16,0 0-7 0,58-2 7 0,0 4-7 16,-58-2 7-16,0 0-7 0,58 5 8 0,6-5-8 15,-64 0 6-15,0 0-6 0,60 0 7 0,-2 2-7 0,-58-2 8 16,0 0-8-16,58 1 8 0,-3-4-8 0,-55 3 8 16,0 0-8-16,55-3 8 0,-6 1-8 0,-49 2 5 15,0 0-5-15,49-2 6 0,1-1-6 0,-50 3 4 0,0 0-4 16,49-2 5-16,-3 2-5 0,-46 0 6 0,0 0-6 15,44-4 6-15,-5 3-6 0,-39 1 6 0,0 0-6 16,39-4 7-16,-2 1-7 0,-37 3 7 0,0 0-7 16,35 0 7-16,0-4-7 0,-35 4 7 0,0 0-7 15,37-1 7-15,4-1-7 0,-41 2 6 0,0 0-6 0,41-4 6 16,8 3-6-16,-49 1 5 0,0 0-5 0,49-6 5 16,1 3-5-16,-50 3 5 0,0 0-5 0,42-3 6 15,2-3-6-15,-44 6 4 0,0 0-4 0,46-7 5 16,3 1-5-16,-49 6 4 0,0 0-4 0,50-6 4 15,-1 1-4-15,-49 5 3 0,0 0-3 0,50-3 3 16,1-1-3-16,-51 4 4 0,0 0-4 0,53-3 5 16,1-1-5-16,-54 4 5 0,0 0-5 0,55-3 6 15,-2-2-6-15,-53 5 4 0,0 0-4 0,55-7 5 16,3 2-5-16,-58 5 4 0,0 0-4 0,55-4 4 0,-1 2-4 16,-54 2 4-16,0 0-4 0,51 0 5 0,2 0-5 15,-53 0 4-15,0 0-4 0,50 0 4 0,1 0-4 16,-51 0 3-16,0 0-3 0,53 0 4 0,-4-1-4 15,-49 1 3-15,0 0-3 0,50-2 3 0,4-3-3 16,-54 5 2-16,0 0-2 0,55-2 3 0,0 2-3 16,-55 0 2-16,0 0-2 0,52 2 2 0,-2-1-2 15,-50-1 2-15,0 0-2 0,51-1 2 0,7-6-2 0,-58 7 1 16,0 0-1-16,62-5 2 0,7 5-2 0,-69 0 1 16,0 0-1-16,69 5 1 0,-2-2-1 0,-67-3 1 15,0 0-1-15,63 0 1 0,4-2-1 0,-67 2 0 0,0 0 0 16,72 0 1-16,1 4-1 0,-73-4 0 0,0 0 0 15,72 2 1-15,-1-2-1 0,-71 0 0 0,0 0 0 16,68 0 1-16,-1-2-1 0,-67 2 0 0,0 0 0 16,69-2 1-16,12 0-1 0,-81 2 0 0,0 0 0 15,78-1 1-15,-2-4-1 0,-76 5 0 0,0 0 0 0,74-6 1 16,0 5-1-16,-74 1 0 16,0 0 0-16,78-4 1 0,-3 2-1 0,-75 2 0 0,0 0 0 15,78 2 1-15,-2 5-1 0,-76-7 0 0,0 0 0 0,74 9 1 16,2-6-1-16,-76-3 0 0,0 0 0 0,77 4 1 15,5-3-1-15,-82-1 0 0,0 0 0 0,79 4 1 16,4-1-1-16,-83-3 0 0,0 0 0 0,81 4 1 16,2 1-1-16,-83-5 0 0,0 0 0 0,85 3 1 15,-1 6-1-15,-84-9 1 0,0 0-1 0,81 5 1 16,1 2-1-16,-82-7 0 0,0 0 0 0,77 5 1 16,4-1-1-16,-81-4 0 0,0 0 0 0,76 5 1 15,4 5-1-15,-80-10 1 0,0 0-1 0,79 6 1 16,-3 1-1-16,-76-7 1 0,0 0-1 0,74 1 2 0,-2 1-2 15,-72-2 1-15,0 0-1 0,72 2 2 0,1 5-2 16,-73-7 1-16,0 0-1 0,76 3 2 0,-4 1-2 16,-72-4 1-16,0 0-1 0,72 0 2 0,6 0-2 15,-78 0 1-15,0 0-1 0,81 0 2 0,-3-2-2 16,-78 2 1-16,0 0-1 0,75-2 1 0,-2 0-1 0,-73 2 1 16,0 0-1-16,72-1 2 0,4 1-2 0,-76 0 1 15,0 0-1-15,78-6 2 0,-3 3-2 0,-75 3 2 16,0 0-2-16,74-3 2 0,-3-1-2 0,-71 4 3 15,0 0-3-15,72-2 3 0,-5 1-3 0,-67 1 3 16,0 0-3-16,67-2 3 0,6-2-3 0,-73 4 2 0,0 0-2 16,70-6 3-16,-4 4-3 0,-66 2 3 0,0 0-3 15,63-2 3-15,1-3-3 0,-64 5 3 0,0 0-3 16,65-7 3-16,7 0-3 0,-72 7 3 0,0 0-3 0,69-7 4 16,0-2-4-16,-69 9 3 0,0 0-3 0,67-12 3 15,2-2-3-15,-69 14 2 0,0 0-2 0,65-13 3 16,9 1-3-16,-74 12 2 0,0 0-2 0,72-9 3 15,2 5-3-15,-74 4 2 0,0 0-2 0,71 0 2 16,-2-5-2-16,-69 5 0 0,0 0 0 0,70-3 1 16,4 1-1-16,-74 2 0 0,0 0 0 0,76 0 0 15,2 3 0-15,-78-3 0 0,0 0 0 0,76 4 0 16,-4 1 0-16,-72-5 0 0,0 0 0 0,72 5 0 16,1-3 0-16,-73-2-1 0,0 0 1 0,74 4 0 15,-4-3 0-15,-70-1-1 0,0 0 1 0,71 2 0 0,-1-2 0 16,-70 0 0-16,0 0 0 0,71 0 0 0,-2 2 0 15,-69-2 0-15,0 0 0 0,75 0 0 0,1-4 0 16,-76 4 0-16,0 0 0 0,74-1 0 0,-3 1 0 16,-71 0 0-16,0 0 0 0,74-4 0 0,5-1 0 15,-79 5 0-15,0 0 0 0,80-4 0 0,3 4 0 16,-83 0 0-16,0 0 0 0,83 2 1 0,-2-4-1 0,-81 2 0 16,0 0 0-16,86-3 1 0,8-1-1 0,-94 4 1 15,0 0-1-15,86 0 2 0,-1 4-2 0,-85-4 1 16,0 0-1-16,86 3 2 0,-1-1-2 0,-85-2 1 15,0 0-1-15,92 2 2 0,-1 3-2 0,-91-5 1 0,0 0-1 16,88 5 2-16,-5-1-2 0,-83-4 1 0,0 0-1 16,82 7 1-16,-3 0-1 0,-79-7 1 0,0 0-1 15,78 8 2-15,-4 1-2 0,-74-9 1 0,0 0-1 16,70 7 2-16,-6 1-2 0,-64-8 2 0,0 0-2 0,63 9 2 16,-1 0-2-16,-62-9 2 0,0 0-2 0,60 7 2 15,-2 1-2-15,-58-8 1 0,0 0-1 0,58 6 2 16,-7 0-2-16,-51-6 1 0,0 0-1 0,48 2 1 15,-7 2-1-15,-41-4 1 0,0 0-1 0,40 3 2 16,8 1-2-16,-48-4 1 0,0 0-1 0,47 0 2 16,3-4-2-16,-50 4 1 0,0 0-1 0,51-3 2 15,0-1-2-15,-51 4 1 0,0 0-1 0,48-2 2 16,-9-3-2-16,-39 5 0 0,0 0 0 0,40-1 1 16,8-1-1-16,-48 2 0 0,0 0 0 0,46-2 1 15,1 0-1-15,-47 2 0 0,0 0 0 0,48-3 0 16,5-1 0-16,-53 4 0 0,0 0 0 0,51-1 0 15,4-1 0-15,-55 2 0 0,0 0 0 0,53 0 0 0,-4 3 0 16,-49-3 0-16,0 0 0 0,46 2 0 0,-6-4 0 16,-40 2 0-16,0 0 0 0,44-3 0 0,2 1 0 15,-46 2 0-15,0 0 0 0,50-5 0 0,-1 0 0 16,-49 5 0-16,0 0 0 0,50-7 0 0,-1 2 0 16,-49 5 0-16,0 0 0 0,42-2 0 0,-10 2 0 15,-32 0 0-15,0 0 0 0,32-3 0 0,3-1 0 0,-35 4 0 16,0 0 0-16,37-3 0 0,-3 1 0 0,-34 2 0 0,0 0 0 15,31-7 1-15,-1-3-1 0,-30 10 0 0,0 0 0 16,32-7 1-16,2 1-1 0,-34 6 1 0,0 0-1 16,28-1 2-16,-4-3-2 0,-24 4 1 0,0 0-1 15,22-5 2-15,-6 2-2 0,-16 3 1 0,0 0-1 16,14-2 2-16,-4 0-2 0,-10 2 0 0,0 0 0 16,9-2 1-16,0 2-1 0,-9 0 0 0,0 0 0 0,7-3 1 15,-7 3-1-15,0 0 1 0,0 0-1 0,0 0 1 16,0 0-1-16,0 0 1 0,0 0-1 0,0 0 1 15,0 0-1-15,0 0 1 0,0 0-1 0,0 0 1 16,0 0-1-16,0 0 0 0,0 0 0 0,0 0 1 16,0 0-1-16,0 0 0 0,0 0 0 0,0 0 0 15,0 0 0-15,0 0 0 0,0 0 0 0,0 0 0 16,7-2 0-16,-7 2 0 0,0 0 0 0,0 0 0 16,0 0 0-16,0 0 0 0,0 0 0 0,0 0 1 15,0 0-1-15,0 0 2 0,0 0-2 0,5-7 2 0,-5 7-2 16,0 0 2-16,0 0-2 0,4-12 3 15,-1 2-3-15,-3 10 3 0,0 0-3 0,2-11 4 0,0-2-4 16,-2 13 4-16,0 0-4 0,2-14 5 0,-2 2-5 16,0 12 5-16,0 0-5 0,0-16 5 0,0 0-5 15,0 16 6-15,0 0-6 0,-4-22 6 0,-5-7-6 16,9 29 7-16,0 0-7 0,-7-26 8 0,4 3-8 16,3 23 6-16,0 0-6 0,-2-17 7 0,-2 1-7 15,4 16 5-15,0 0-5 0,-3-12 6 0,1 7-6 0,2 5 5 16,0 0-5-16,0 0 5 0,0-9-5 0,0 9 4 15,0 0-4-15,0 0 4 0,0 0-4 0,0 0 2 16,0 0-2-16,0 0 3 0,0-7-3 0,0 7 1 0,0 0-1 16,0 0 2-16,0 0-2 0,0 0 0 0,0 0 0 15,0 0 0-15,5 11 0 0,-5-11-1 0,0 0 1 16,0 12 0-16,0 2 0 0,0-14-2 0,0 0 2 16,0 17-2-16,0 5 2 0,0-22-5 0,0 0 5 15,0 25-4-15,0-6 4 0,0-19-9 0,0 0 9 0,0 21-8 16,2 6 8-16,-2-27-11 0,0 0 11 0,2 30-11 15,3-3 11-15,-5-27-13 0,0 0 13 0,0 21-13 16,0-5 13-16,0-16-12 0,0 0 12 0,0 13-12 16,0 1 12-16,0-14-13 0,0 0 13 0,0 14-13 15,0-3 13-15,0-11-14 0,0 0 14 0,-12 6-13 16,-23 1 13-16,35-7-13 0,0 0 13 0,-55-13-12 16,-23-38 12-16,1 3-1814 0</inkml:trace>
  <inkml:trace contextRef="#ctx0" brushRef="#br0" timeOffset="98034.63">26114 1298 1030 0,'0'0'0'0,"0"0"20"0,0 0-20 0,9 33 20 0,-5 3-20 16,-4-36 33-16,0 0-33 0,-2 43 34 0,-3 15-34 16,5-58 25-16,0 0-25 0,-9 67 26 0,-2 14-26 15,11-81 25-15,0 0-25 0,-10 90 25 0,-1 2-25 16,11-92 18-16,0 0-18 0,-9 85 18 0,2 5-18 15,7-90 13-15,0 0-13 0,-5 88 13 0,0-7-13 16,5-81 9-16,0 0-9 0,-6 77 10 0,-1-8-10 0,7-69 6 16,0 0-6-16,-10 57 6 0,-6-2-6 0,0-3-939 15</inkml:trace>
  <inkml:trace contextRef="#ctx0" brushRef="#br0" timeOffset="98618.86">26545 1616 953 0,'0'0'0'0,"0"0"0"16,-7 0 0-16,7 0-3 0,0 0 3 0,-7-3-2 16,0-1 2-16,7 4-15 0,0 0 15 0,0 0-15 15,-11-5 15-15,11 5 3 0,0 0-3 0,-7-3 3 16,-4 3-3-16,11 0 19 0,0 0-19 0,-14 8 20 15,-7 8-20-15,21-16 40 0,0 0-40 0,-28 28 41 16,-9 25-41-16,37-53 44 0,0 0-44 0,-41 64 45 16,-1 13-45-16,42-77 40 0,0 0-40 0,-41 84 41 15,4 6-41-15,37-90 30 0,0 0-30 0,-31 89 31 0,2-5-31 16,29-84 20-16,0 0-20 0,-24 76 20 0,2-10-20 16,22-66 11-16,0 0-11 0,-15 57 11 0,6-10-11 15,9-47 6-15,0 0-6 0,-2 33 6 0,0-12-6 16,2-21 3-16,0 0-3 0,0 12 4 0,0-12-4 15,0 0 2-15,0 0-2 0,13-17 3 0,17-30-3 16,-30 47 1-16,0 0-1 0,35-57 2 0,-3-4-2 16,-32 61 1-16,0 0-1 0,31-69 2 0,8-19-2 0,-39 88 3 15,0 0-3-15,43-101 3 0,1-4-3 0,-44 105 3 16,0 0-3-16,53-114 3 0,7-11-3 0,-60 125 2 16,0 0-2-16,59-113 3 0,-6 36-3 0,-53 77 3 0,0 0-3 15,44-58 4-15,-17 27-4 0,-27 31 4 0,0 0-4 16,21-8 4-16,0 20-4 0,-21-12 2 0,0 0-2 15,16 33 3-15,-9 19-3 0,-7-52 1 0,0 0-1 16,0 60 2-16,-3 9-2 0,3-69 1 0,0 0-1 0,-6 70 2 16,1-6-2-16,5-64 0 0,0 0 0 0,-10 53 1 15,1-1-1-15,9-52 0 0,0 0 0 0,-9 49 0 16,-2-1 0-16,11-48 0 0,0 0 0 0,-16 49 0 16,-1-6 0-16,17-43-1 0,0 0 1 0,-23 41 0 15,0-4 0-15,23-37-1 0,0 0 1 0,-25 27 0 16,-5-9 0-16,30-18 0 0,0 0 0 0,-26 10 0 15,8-17 0-15,1 2-997 0</inkml:trace>
  <inkml:trace contextRef="#ctx0" brushRef="#br0" timeOffset="98807.63">27256 1395 1054 0,'0'0'0'0,"0"0"0"0,0 0 0 16,0 0 9-16,0 0-9 0,0 0 10 0,-4 7-10 0,4-7 6 15,0 0-6-15,0 0 6 0,7-7-6 0,-7 7-1 16,0 0 1-16,0 0 0 0,0-9 0 0,0-3-753 16</inkml:trace>
  <inkml:trace contextRef="#ctx0" brushRef="#br0" timeOffset="98987.72">27249 2030 1177 0,'0'0'0'0,"0"0"0"15,-2 19 0-15,2-19 0 0,0 0 0 0,-2 16 0 16,6-4 0-16,-4-12-19 0,0 0 19 0,3 12-19 15,-3-12 19-15,0 0-795 0</inkml:trace>
  <inkml:trace contextRef="#ctx0" brushRef="#br0" timeOffset="99455.59">28176 1147 795 0,'0'0'0'0,"0"0"0"0,0 0 0 15,0 21 0-15,0 9 0 0,0-30 6 0,0 0-6 0,0 48 6 16,-7 23-6-16,7-71 10 0,0 0-10 0,-14 93 10 16,-9 32-10-16,23-125 14 0,0 0-14 0,-31 147 15 15,-12 42-15-15,43-189 27 0,0 0-27 0,-53 220 28 16,-10 17-28-16,63-237 31 0,0 0-31 0,-69 245 31 15,-7 6-31-15,76-251 29 0,0 0-29 0,-67 230 30 16,12-24-30-16,55-206 30 0,0 0-30 0,-40 167 31 16,10-41-31-16,30-126 28 0,0 0-28 0,-23 100 28 15,9-27-28-15,14-73 19 0,0 0-19 0,-9 52 20 16,4-31-20-16,5-21 7 0,0 0-7 0,3-13 8 16,13-32-8-16,-16 45 1 0,0 0-1 0,25-69 1 15,7-22-1-15,-2 2-844 0</inkml:trace>
  <inkml:trace contextRef="#ctx0" brushRef="#br0" timeOffset="100651.66">28065 2369 539 0,'0'0'0'0,"16"-41"0"0,25-75 0 16,-41 116-1-16,0 0 1 0,40-123-1 0,-8 14 1 15,-32 109-2-15,0 0 2 0,23-101-2 0,-12 20 2 16,-11 81-3-16,0 0 3 0,1-76-2 0,-8 3 2 0,7 73-4 16,0 0 4-16,-14-64-4 0,-5 7 4 0,19 57 0 15,0 0 0-15,-20-45 0 0,-1 9 0 0,21 36 4 16,0 0-4-16,-17-28 5 0,4 7-5 0,13 21 33 0,0 0-33 15,-7-15 34-15,7 15-34 0,0 0 79 0,0 0-79 16,-7-9 79-16,7 9-79 0,0 0 84 16,0 0-84-16,21-3 85 0,20-6-85 0,-41 9 80 15,0 0-80-15,56-7 80 0,20-2-80 0,-76 9 64 0,0 0-64 16,90-3 64-16,12 3-64 0,-102 0 55 0,0 0-55 16,117 3 56-16,13 1-56 0,-130-4 44 0,0 0-44 0,145 3 45 15,10-6-45-15,-155 3 36 0,0 0-36 0,175 3 36 16,10 2-36-16,-185-5 31 0,0 0-31 0,190 4 31 15,5-8-31-15,-195 4 20 0,0 0-20 0,186 0 21 16,-11 4-21-16,-175-4 16 0,0 0-16 0,169 5 16 16,-1 2-16-16,-168-7 11 0,0 0-11 0,162 9 12 15,-1-6-12-15,-161-3 8 0,0 0-8 0,151 0 9 16,-2 4-9-16,-149-4 9 0,0 0-9 0,146 5 10 0,-5-2-10 16,-141-3 9-16,0 0-9 0,140 5 9 15,-13-1-9-15,-127-4 9 0,0 0-9 0,125 7 9 0,-9 2-9 16,-116-9 8-16,0 0-8 0,113 5 9 0,-2-5-9 15,-111 0 10-15,0 0-10 0,106-2 10 0,-2-1-10 16,-104 3 10-16,0 0-10 0,102-4 10 0,2 1-10 16,-104 3 11-16,0 0-11 0,99-6 11 0,-12 3-11 15,-87 3 12-15,0 0-12 0,84-5 13 0,3-6-13 16,-87 11 11-16,0 0-11 0,79-8 12 0,-3-4-12 16,-76 12 11-16,0 0-11 0,69-16 11 0,-7 4-11 15,-62 12 8-15,0 0-8 0,56-5 9 0,0-4-9 0,-56 9 6 16,0 0-6-16,50-7 6 0,-13 2-6 0,-37 5 4 0,0 0-4 15,33-7 5-15,-1 2-5 0,-32 5 3 0,0 0-3 16,28-7 4-16,1 3-4 0,-29 4 4 0,0 0-4 16,28-1 4-16,5 1-2 0,1 1 1 15,-2 6-2-15,-6 2 1 16,-3-6-1-16,0 3 0 16,2 4 0-16,-4 2 0 15,-4 0-1-15,-6 6 1 16,-9 6-1-16,-6 7 0 15,-3 11 0-15,-7 13 0 16,-11 16-1-16,-6 17 1 16,-5 4-2-16,3 5 1 15,3 8-1-15,3 1 1 16,4 3 0-16,2 0 0 16,2 3 0-16,1 6 0 15,4-9 0-15,3-5 1 0,1-5 0 16,-2-4 0-1,-3-14 0-15,-4-12 0 0,-7-13 1 16,-8-15 0-16,-6-10 1 16,-12-6 0-16,-8-12-2 15,60-13 3-15,0 0-3 0,-74 7 4 0,-14-7-4 16,88 0 5-16,0 0-5 0,-97-3 6 0,-10-6-6 16,107 9 7-16,0 0-7 0,-115-12 8 0,-2 3-8 0,117 9 8 15,0 0-8-15,-127-6 8 0,-10-3-8 0,137 9 10 16,0 0-10-16,-147-7 10 0,-10 4-10 0,157 3 11 15,0 0-11-15,-171-2 12 0,-14-5-12 0,185 7 11 0,0 0-11 16,-197-5 11-16,-12-4-11 0,209 9 7 0,0 0-7 16,-222-3 8-16,-7-4-8 0,229 7 7 0,0 0-7 15,-249 0 7-15,-8 3-7 0,257-3 7 0,0 0-7 16,-260 9 7-16,10 6-7 0,250-15 7 0,0 0-7 0,-238 25 7 16,10 11-7-16,228-36 7 0,0 0-7 15,-215 40 7-15,12 10-7 0,203-50 7 0,0 0-7 0,-196 55 8 16,4 9-8-16,192-64 7 0,0 0-7 0,-187 64 8 15,7-1-8-15,180-63 7 0,0 0-7 0,-167 60 8 16,11-4-8-16,156-56 8 0,0 0-8 0,-137 48 8 16,20-10-8-16,117-38 6 0,0 0-6 0,-97 35 7 15,23-6-7-15,74-29 8 0,0 0-8 0,-60 24 8 16,15-8-8-16,45-16 9 0,0 0-9 0,-32 9 10 16,14-2-10-16,18-7 11 0,0 0-11 0,-10 1 11 0,10-1-11 15,0 0 12-15,0 0-12 0,-7 4 13 0,7-4-13 16,0 0 10-16,0 0-10 0,0 0 11 0,0 0-11 15,0 0 9-15,0 0-9 0,8-9 10 0,15-3-10 16,-23 12 1-16,0 0-1 0,36-24 2 0,8-9-2 16,-2 2-1670-16</inkml:trace>
  <inkml:trace contextRef="#ctx0" brushRef="#br0" timeOffset="110918.61">2069 11451 281 0,'0'0'0'0,"0"0"0"0,-14 47 0 0,14-47 4 15,0 0-4-15,-12 38 4 0,6-3-4 0,6-35 13 16,0 0-13-16,-3 31 13 0,3-5-13 0,0-26 17 0,0 0-17 15,0 22 18-15,3-6-18 0,-3-16 35 0,0 0-35 16,6 12 36-16,8-2-36 0,-14-10 22 0,0 0-22 16,26 2 23-16,18-11-23 0,-44 9 21 0,0 0-21 0,57-24 21 15,22-19-21-15,-79 43 19 0,0 0-19 0,95-54 19 16,9-10-19-16,-104 64 26 0,0 0-26 0,108-71 27 16,1-5-27-16,-109 76 29 0,0 0-29 0,110-74 29 15,1 3-29-15,-111 71 34 0,0 0-34 0,109-70 34 16,-5 5-34-16,-104 65 40 0,0 0-40 0,99-61 40 15,-14 16-40-15,-85 45 34 0,0 0-34 0,69-36 35 16,-11 15-35-16,-58 21 23 0,0 0-23 0,40-7 23 16,-11 11-23-16,-29-4 9 0,0 0-9 0,12 15 9 15,-21 20-9-15,0-1-644 0</inkml:trace>
  <inkml:trace contextRef="#ctx0" brushRef="#br0" timeOffset="111168.59">1640 12626 718 0,'0'0'0'0,"0"0"0"0,0 0 0 0,0 0 2 16,0 0-2-16,9 9 3 0,0-7-3 0,-9-2 2 15,0 0-2-15,18-2 2 0,13-2-2 0,-31 4 1 0,0 0-1 16,43-17 1-16,19-14-1 0,-62 31 6 0,0 0-6 15,77-42 6-15,13-8-6 0,-90 50 11 0,0 0-11 16,95-60 11-16,13-15-11 0,-108 75 12 0,0 0-12 16,104-74 13-16,-5 3-13 0,-99 71 9 0,0 0-9 15,91-61 10-15,-11 13-10 0,-3 1-546 0</inkml:trace>
  <inkml:trace contextRef="#ctx0" brushRef="#br0" timeOffset="123318.75">11141 15489 449 0,'0'0'0'0,"0"0"0"0,0 0 0 15,0 0 0-15,0 0 0 0,0 0 0 0,0 0 0 16,0 0 0-16,0 0 0 0,0 0 1 0,0 0-1 15,0 0 8-15,0 0-8 0,0 0 8 0,0 0-8 16,0 0 1-16,0 0-1 0,0 0 1 0,0 0-1 0,0 0 0 16,0 0 0-16,0 0 1 0,0 0-1 0,0 0 1 15,0 0-1-15,0 0 1 0,0 0-1 0,0 0 2 0,0 0-2 16,0 0 2-16,0 0-2 0,0 0 3 0,0 0-3 16,0 0 4-16,0 0-4 0,0 0 11 0,0 0-11 15,0 0 12-15,0 0-12 0,0 0 20 0,0 0-20 16,0 0 21-16,0 0-21 0,0 0 26 0,0 0-26 15,0 0 27-15,17 6-27 0,-17-6 24 0,0 0-24 16,14 2 25-16,1 2-25 0,-15-4 18 0,0 0-18 0,17 3 18 16,-3 1-18-16,-14-4 16 0,0 0-16 0,22 1 17 15,6 3-17-15,-28-4 16 0,0 0-16 0,31 3 16 16,-1 1-16-16,-30-4 17 0,0 0-17 0,32 3 18 16,0-1-18-16,-32-2 17 0,0 0-17 0,41 0 18 15,1-2-18-15,-42 2 17 0,0 0-17 0,44-3 17 16,5-1-17-16,-49 4 15 0,0 0-15 0,50 0 15 15,4 4-15-15,-54-4 15 0,0 0-15 0,55 0 15 16,-6-6-15-16,-49 6 19 0,0 0-19 0,50-3 19 16,-1 5-19-16,-49-2 25 0,0 0-25 0,50 1 26 15,4-2-26-15,-54 1 21 0,0 0-21 0,55-5 22 0,0-1-22 16,-55 6 20-16,0 0-20 0,54-7 20 0,-1-5-20 16,-53 12 18-16,0 0-18 0,46-10 19 0,-2 6-19 15,-44 4 17-15,0 0-17 0,46-3 18 0,5-2-18 16,-51 5 15-16,0 0-15 0,50-5 15 0,-3 1-15 15,-47 4 11-15,0 0-11 0,43-5 11 0,1-4-11 16,-44 9 10-16,0 0-10 0,42-8 10 0,0 2-10 16,-42 6 14-16,0 0-14 0,46-3 15 0,4 1-15 0,-50 2 17 15,0 0-17-15,54-1 18 0,1-5-18 0,-55 6 17 16,0 0-17-16,55-5 18 0,-2 3-18 0,-53 2 15 16,0 0-15-16,49-1 16 0,-1-1-16 0,-48 2 10 15,0 0-10-15,51-2 10 0,9 4-10 0,-60-2 11 0,0 0-11 16,58 2 11-16,5-1-11 0,-63-1 7 0,0 0-7 15,60 2 7-15,2 3-7 0,-62-5 5 0,0 0-5 16,58 4 6-16,-3-6-6 0,-55 2 4 0,0 0-4 0,55-2 5 16,3 2-5-16,-58 0 4 0,0 0-4 15,63 0 5-15,4 0-5 0,-67 0 5 0,0 0-5 16,69 0 5-16,0 0-5 0,-69 0 4 0,0 0-4 0,71 0 5 16,-8 0-5-16,-63 0 4 0,0 0-4 0,67 2 4 15,-3 0-4-15,-64-2 4 0,0 0-4 0,63 2 4 16,-5-4-4-16,-58 2 3 0,0 0-3 0,55-2 4 15,0 0-4-15,-55 2 4 0,0 0-4 0,54 0 4 16,5 4-4-16,-59-4 4 0,0 0-4 0,61 2 5 16,8-2-5-16,-69 0 5 0,0 0-5 0,64 0 6 15,-6 1-6-15,-58-1 6 0,0 0-6 0,56 0 6 16,-3 0-6-16,-53 0 4 0,0 0-4 0,50 0 4 0,-6-1-4 16,-44 1 2-16,0 0-2 0,40-4 3 0,-1 1-3 15,-39 3 1-15,0 0-1 0,41-4 2 0,-3 1-2 16,-38 3 0-16,0 0 0 0,41-2 1 0,0 0-1 15,-41 2 0-15,0 0 0 0,44-1 1 0,2-3-1 16,-46 4 0-16,0 0 0 0,45-3 1 0,5-1-1 16,-50 4 1-16,0 0-1 0,49-3 1 0,-5-3-1 15,-44 6 2-15,0 0-2 0,46-5 2 0,-4 4-2 0,-42 1 2 16,0 0-2-16,46-2 2 0,-2 2-2 0,-44 0 2 16,0 0-2-16,44 0 3 0,-6 0-3 0,-38 0 2 15,0 0-2-15,44 0 3 0,1 0-3 0,-45 0 2 16,0 0-2-16,50 0 2 0,1 0-2 0,-51 0 2 0,0 0-2 15,56 0 2-15,8 2-2 0,-64-2 2 0,0 0-2 16,63 0 3-16,3-2-3 0,-66 2 3 0,0 0-3 16,65-2 3-16,-10 2-3 0,-55 0 3 0,0 0-3 15,49 2 4-15,-3-2-4 0,-46 0 3 0,0 0-3 0,44 0 4 16,2 0-4-16,-46 0 5 0,0 0-5 0,46 0 5 16,3-2-5-16,-49 2 5 0,0 0-5 0,50-3 5 15,-1 1-5-15,-49 2 5 0,0 0-5 0,53 0 5 16,3 0-5-16,-56 0 5 0,0 0-5 0,60 0 6 15,0 0-6-15,-60 0 6 0,0 0-6 0,60 0 6 16,0-2-6-16,-60 2 8 0,0 0-8 0,57-3 8 16,-1 1-8-16,-56 2 7 0,0 0-7 0,58-2 7 15,6 1-7-15,-64 1 8 0,0 0-8 0,63-2 9 0,3 0-9 16,-66 2 8-16,0 0-8 0,65-2 9 0,-2-3-9 16,-63 5 11-16,0 0-11 0,62-5 12 0,3 1-12 15,-65 4 9-15,0 0-9 0,66-3 10 0,1 0-10 16,-67 3 11-16,0 0-11 0,68-4 11 0,-4 1-11 15,-64 3 10-15,0 0-10 0,63-4 11 0,4 1-11 16,-67 3 10-16,0 0-10 0,69-2 10 0,7 0-10 16,-76 2 9-16,0 0-9 0,72-3 10 0,-3-2-10 15,-69 5 6-15,0 0-6 0,65-6 7 0,4 5-7 0,-69 1 6 16,0 0-6-16,65 0 6 0,3 0-6 0,-68 0 6 16,0 0-6-16,67 1 6 0,0 1-6 0,-67-2 5 15,0 0-5-15,63 4 6 0,-3-1-6 0,-60-3 7 0,0 0-7 16,62 4 7-16,10-1-7 0,-72-3 6 0,0 0-6 15,72 3 6-15,-3 1-6 0,-69-4 7 0,0 0-7 16,67 3 8-16,-5 3-8 0,-62-6 7 0,0 0-7 16,62 5 8-16,-1-4-8 0,-61-1 8 0,0 0-8 15,60 2 8-15,4 3-8 0,-64-5 5 0,0 0-5 0,65 7 6 16,0 2-6-16,-65-9 5 0,0 0-5 0,66 7 6 16,-5-2-6-16,-61-5 3 0,0 0-3 0,71 5 4 15,3 0-4-15,-74-5 3 0,0 0-3 0,74 4 3 16,-2-2-3-16,-72-2 1 0,0 0-1 0,71 3 2 15,-2 4-2-15,-69-7 1 0,0 0-1 0,69 5 1 16,6-3-1-16,-75-2 0 0,0 0 0 0,78 2 1 16,3 1-1-16,-81-3 0 0,0 0 0 0,73 4 1 15,-10-1-1-15,-63-3 0 0,0 0 0 0,64 4 1 16,-1-1-1-16,-63-3 1 0,0 0-1 0,71 2 1 16,6-4-1-16,-77 2 1 0,0 0-1 0,73-2 1 0,-10 2-1 15,-63 0 1-15,0 0-1 0,65 0 1 0,1-1-1 16,-66 1 1-16,0 0-1 0,74-4 1 0,10 1-1 15,-84 3 0-15,0 0 0 0,90-2 1 0,-9 0-1 16,-81 2 0-16,0 0 0 0,69-3 1 0,-7-4-1 16,-62 7 0-16,0 0 0 0,60-7 1 0,2 3-1 15,-62 4 0-15,0 0 0 0,61-1 1 0,1 1-1 16,-62 0 0-16,0 0 0 0,58 0 1 0,-5 0-1 0,-53 0 0 16,0 0 0-16,51 0 1 0,-1-2-1 0,-50 2 1 15,0 0-1-15,51-5 1 0,0-2-1 0,-51 7 1 0,0 0-1 16,49-5 2-16,3 1-2 0,-52 4 2 0,0 0-2 15,44-3 2-15,-7-1-2 0,-37 4 3 0,0 0-3 16,33-1 3-16,3 1-3 0,-36 0 3 0,0 0-3 16,40 1 3-16,6-2-3 0,-46 1 3 0,0 0-3 15,48-2 4-15,-1 0-4 0,-47 2 4 0,0 0-4 0,51 0 4 16,2 0-4-16,-53 0 5 0,0 0-5 0,57 0 5 16,-3 0-5-16,-54 0 4 0,0 0-4 0,55 2 5 15,0 0-5-15,-55-2 4 0,0 0-4 0,53 1 4 16,0 1-4-16,-53-2 3 0,0 0-3 0,56 2 3 15,4-1-3-15,-60-1 2 0,0 0-2 0,58 2 2 16,-5-4-2-16,-53 2 1 0,0 0-1 0,50-1 2 16,-5 2-2-16,-45-1 1 0,0 0-1 0,46 4 2 15,11-1-2-15,-57-3 0 0,0 0 0 0,63 4 1 16,-1 1-1-16,-62-5 0 0,0 0 0 0,62 5 1 16,-9-3-1-16,-53-2 0 0,0 0 0 0,51 2 1 0,-2 1-1 15,-49-3 0-15,0 0 0 0,50 4 1 0,-1 1-1 16,-49-5 0-16,0 0 0 0,49 5 0 0,2 0 0 15,-51-5 0-15,0 0 0 0,45 4 0 0,-10-3 0 16,-35-1 0-16,0 0 0 0,30 4 0 0,2-1 0 16,-32-3 0-16,0 0 0 0,30 4 0 0,-8-1 0 15,-22-3 0-15,0 0 0 0,22 4 0 0,-5-3 0 0,-17-1 0 16,0 0 0-16,11 0 1 0,-1 0-1 0,-10 0 0 16,0 0 0-16,9 0 1 0,-2 0-1 15,-7 0 1-15,0 0-1 0,7 0 1 0,0 0-1 0,-7 0 1 16,0 0-1-16,0 0 2 0,9 0-2 0,-9 0 3 0,0 0-3 15,0 0 4-15,7 0-4 0,-7 0 4 0,0 0-4 16,0 0 5-16,7 0-5 0,-7 0 5 0,0 0-5 16,0 0 6-16,0 0-6 0,0 0 7 0,0 0-7 15,0 0 8-15,0 0-8 0,0 0 8 0,0 0-8 0,7 4 8 16,-7-4-8-16,0 0 8 0,0 0-8 0,0 0 9 16,0 0-9-16,0 0 7 0,0 0-7 0,0 0 7 15,0 0-7-15,0 0 7 0,0 0-7 0,0 0 7 16,0 0-7-16,0 0 7 0,0 0-7 0,0 0 7 15,0 0-7-15,0 0 6 0,0 0-6 0,7 0 6 16,-7 0-6-16,0 0 6 0,0 0-6 0,0 0 6 16,0 0-6-16,0 0 6 0,0 0-6 0,-7 0 6 15,7 0-6-15,0 0 5 0,0 0-5 0,0 0 6 16,0 0-6-16,0 0 5 0,0 0-5 0,0 0 6 16,0 0-6-16,0 0 5 0,0 0-5 0,0 0 5 0,0 0-5 15,0 0 5-15,0 0-5 0,0 0 5 0,0 0-5 16,0 0 4-16,0 0-4 0,0 0 5 0,0 0-5 15,0 0 4-15,0 0-4 0,0 0 4 0,2-7-4 16,-2 7 3-16,0 0-3 0,0 0 4 0,0 0-4 16,0 0 1-16,0 0-1 0,0 0 1 0,-2 9-1 15,2-9-1-15,0 0 1 0,-3 13 0 0,-9 22 0 16,12-35-14-16,0 0 14 0,-9 35-13 0,16-18 13 16,0 2-1665-16</inkml:trace>
  <inkml:trace contextRef="#ctx0" brushRef="#br0" timeOffset="124254.02">27107 15495 662 0,'0'0'0'16,"0"0"0"-16,11-27 0 0,-11 27 14 0,0 0-14 16,9-28 14-16,-6-5-14 0,-3 33 26 0,0 0-26 0,0-31 27 15,-1 3-27-15,1 28 36 0,0 0-36 0,-4-22 37 16,1 3-37-16,3 19 44 0,0 0-44 0,-2-16 45 15,2-1-45-15,0 17 30 0,0 0-30 0,0-14 31 16,0 4-31-16,0 10 31 0,0 0-31 0,2-7 31 16,5 0-31-16,-7 7 34 0,0 0-34 0,12-7 34 15,11-2-34-15,-23 9 36 0,0 0-36 0,33-8 36 16,13 2-36-16,-46 6 44 0,0 0-44 0,53-1 45 16,7 4-45-16,-60-3 43 0,0 0-43 0,64 5 44 15,12 1-44-15,-76-6 39 0,0 0-39 0,82 5 39 0,8-2-39 16,-90-3 36-16,0 0-36 0,97 4 37 0,7 3-37 15,-104-7 28-15,0 0-28 0,113 12 29 0,11 3-29 16,-124-15 31-16,0 0-31 0,127 18 32 0,5-1-32 16,-132-17 37-16,0 0-37 0,132 14 38 0,10-4-38 15,-142-10 33-15,0 0-33 0,148 9 33 0,9-1-33 16,-157-8 30-16,0 0-30 0,151 9 30 0,-8 0-30 0,-143-9 28 16,0 0-28-16,141 7 28 0,-7-2-28 0,-134-5 21 15,0 0-21-15,129 3 22 0,-9 2-22 0,-120-5 19 16,0 0-19-16,106 7 19 0,-6-1-19 0,-100-6 16 15,0 0-16-15,92 1 16 0,-7-2-16 0,-85 1 15 0,0 0-15 16,67 0 16-16,-25 3-16 0,-42-3 13 0,0 0-13 16,32 4 14-16,-7-1-14 0,-25-3 12 0,0 0-12 15,19 2 12-15,-7-2-12 0,-12 0 10 0,0 0-10 16,11 1 11-16,-4 3-11 0,-7-4 10 0,0 0-10 16,7 3 10-16,-7-3-10 0,0 0 8 0,0 0-8 15,7 6 8-15,-7-6-8 0,0 0 4 0,0 0-4 0,-2 13 4 16,-1 1-4-16,3-14 2 0,0 0-2 0,-12 16 3 15,-18 1-3-15,30-17 0 0,0 0 0 0,-43 14 0 16,-22-4 0-16,0-1-1543 0</inkml:trace>
  <inkml:trace contextRef="#ctx0" brushRef="#br0" timeOffset="126086.64">8692 16774 763 0,'0'0'0'0,"0"0"0"15,0 0 0-15,0 0 4 0,0 0-4 0,0 0 4 16,-21-12-4-16,21 12 13 0,0 0-13 0,0 0 14 16,-12-5-14-16,12 5 9 0,0 0-9 0,-7-5 9 15,-2-4-9-15,9 9 11 0,0 0-11 0,-7-7 11 16,7 7-11-16,0 0 8 0,0 0-8 0,0 0 9 15,-2-7-9-15,2 7 11 0,0 0-11 0,0 0 11 0,0 0-11 16,0 0 18-16,0 0-18 0,0 0 19 0,0 0-19 16,0 0 23-16,0 0-23 0,0 0 24 0,0 0-24 15,0 0 27-15,0 0-27 0,0 0 28 0,0 0-28 16,0 0 27-16,0 0-27 0,0 0 27 0,0 0-27 16,0 0 29-16,0 0-29 0,0 0 29 0,0 0-29 15,0 0 27-15,0 0-27 0,0 0 28 0,0 0-28 0,0 0 26 16,0 0-26-16,0 0 26 0,9 0-26 0,-9 0 25 15,0 0-25-15,9 0 26 0,10-1-26 0,-19 1 22 16,0 0-22-16,27-4 23 0,4-1-23 0,-31 5 25 16,0 0-25-16,32-4 25 0,0 1-25 0,-32 3 22 0,0 0-22 15,26-3 23-15,6 1-23 0,-32 2 20 0,0 0-20 16,34-2 20-16,5-1-20 0,-39 3 17 0,0 0-17 16,40-4 17-16,1 2-17 0,-41 2 14 0,0 0-14 15,46 0 14-15,-2 2-14 0,-44-2 12 0,0 0-12 0,49 2 13 16,11-2-13-16,-60 0 11 0,0 0-11 15,62-2 11-15,-2 0-11 0,-60 2 10 0,0 0-10 0,58-1 10 16,-9-3-10-16,-49 4 9 0,0 0-9 0,50-3 10 16,-4 1-10-16,-46 2 11 0,0 0-11 0,49-2 11 15,0 2-11-15,-49 0 12 0,0 0-12 0,50 0 12 16,4-1-12-16,-54 1 11 0,0 0-11 0,52-4 11 16,0 1-11-16,-52 3 11 0,0 0-11 0,52-2 11 15,-8 0-11-15,-44 2 10 0,0 0-10 0,44-2 10 16,2 2-10-16,-46 0 9 0,0 0-9 0,46 0 10 15,-2-1-10-15,-44 1 7 0,0 0-7 0,45-4 8 0,5 3-8 16,-50 1 6-16,0 0-6 0,55-2 6 0,-3 0-6 16,-52 2 5-16,0 0-5 0,52-2 5 0,-3 1-5 15,-49 1 5-15,0 0-5 0,49-2 5 0,1 0-5 16,-50 2 5-16,0 0-5 0,51-2 6 0,2 4-6 16,-53-2 8-16,0 0-8 0,51 2 9 0,-3 0-9 15,-48-2 10-15,0 0-10 0,45 0 11 0,-2 0-11 16,-43 0 12-16,0 0-12 0,40 0 13 0,-1-2-13 0,-39 2 13 15,0 0-13-15,41-4 14 0,-1 3-14 0,-40 1 12 16,0 0-12-16,41 0 13 0,-8 3-13 0,-33-3 10 16,0 0-10-16,32 2 10 0,-2-2-10 0,-30 0 8 15,0 0-8-15,28 0 8 0,2 2-8 0,-30-2 6 0,0 0-6 16,29 0 6-16,2 0-6 0,-31 0 5 0,0 0-5 16,30 0 5-16,-1 0-5 0,-29 0 5 0,0 0-5 15,28 0 5-15,4 0-5 0,-32 0 5 0,0 0-5 16,29 0 6-16,-2-2-6 0,-27 2 4 0,0 0-4 15,26-4 5-15,4 3-5 0,-30 1 4 0,0 0-4 0,32 0 4 16,-2 0-4-16,-30 0 2 0,0 0-2 0,32 1 3 16,-6 1-3-16,-26-2 2 0,0 0-2 0,25 4 2 15,5-1-2-15,-30-3 1 0,0 0-1 0,26 4 2 16,-6-1-2-16,-20-3 1 0,0 0-1 0,21 3 2 16,4 1-2-16,-25-4 1 0,0 0-1 0,26 3 2 15,-3 1-2-15,-23-4 1 0,0 0-1 0,18 2 1 16,-1-2-1-16,-17 0 1 0,0 0-1 0,15 0 1 15,-3 1-1-15,-12-1 1 0,0 0-1 0,9 2 1 0,-4-2-1 16,-5 0 1-16,0 0-1 0,0 0 1 0,9 0-1 16,-9 0 1-16,0 0-1 0,0 0 1 0,0 0-1 15,0 0 1-15,0 0-1 0,0 0 1 0,0 0-1 16,0 0 0-16,0 0 0 0,0 0 1 0,0 0-1 16,0 0 0-16,0 0 0 0,0 0 1 0,0 0-1 15,0 0 1-15,0 0-1 0,0 0 1 0,0 0-1 16,0 0 2-16,0 0-2 0,0 0 3 0,0 0-3 15,0 0 3-15,0 0-3 0,0 0 4 0,0 0-4 0,0 0 4 16,0 0-4-16,0 0 4 0,0 0-4 0,0 0 5 16,0 0-5-16,0 0 5 0,0 0-5 0,0 0 5 15,0 0-5-15,0 0 6 0,0 0-6 0,0 0 5 0,0 0-5 16,0 0 5-16,0 0-5 0,0 0 4 0,0 0-4 16,0 0 5-16,0 0-5 0,0 0 1 0,0 0-1 15,0 0 2-15,0 14-2 0,3 0-1522 0</inkml:trace>
  <inkml:trace contextRef="#ctx0" brushRef="#br0" timeOffset="127036.13">13384 16728 1065 0,'0'0'0'0,"0"0"0"15,0 0 0-15,0 0 15 0,0 0-15 0,0 0 16 16,0 0-16-16,0 0 51 0,0 0-51 0,0 0 52 16,0 0-52-16,0 0 46 0,0 0-46 0,0 0 46 0,0 0-46 15,0 0 26-15,0 0-26 0,0 0 27 0,0 0-27 16,0 0 21-16,0 0-21 0,0 0 22 0,0 0-22 16,0 0 17-16,0 0-17 0,23 1 17 0,13 5-17 15,-36-6 14-15,0 0-14 0,51 5 14 0,9-2-14 16,-60-3 14-16,0 0-14 0,65 0 14 0,4 0-14 15,-69 0 18-15,0 0-18 0,70 0 19 0,3-5-19 16,-73 5 18-16,0 0-18 0,72-9 18 0,6 6-18 16,-78 3 20-16,0 0-20 0,77-5 20 0,8-2-20 0,-85 7 19 15,0 0-19-15,77-7 20 0,-1 3-20 0,-76 4 27 16,0 0-27-16,78-3 28 0,-2-2-28 0,-76 5 30 0,0 0-30 16,77-9 30-16,-1-1-30 0,-76 10 34 0,0 0-34 15,69-11 34-15,-25 6-34 0,-44 5 28 0,0 0-28 16,37-5 29-16,-16 1-29 0,-21 4 32 0,0 0-32 15,20-1 33-15,-3 1-33 0,-17 0 32 0,0 0-32 0,14 0 32 16,-5 0-32-16,-9 0 32 0,0 0-32 0,0 0 32 16,9 0-32-16,-9 0 29 0,0 0-29 0,0 0 30 15,0 0-30-15,0 0 25 0,0 0-25 0,0 0 25 16,0 0-25-16,0 0 24 0,0 0-24 16,0 0 24-16,0 0-24 0,0 0 21 15,0 0-21-15,0 0 22 0,0 0-22 0,0 0 17 0,0 0-17 0,0 0 18 16,0 0-18-16,0 0 11 0,0 0-11 0,0 0 11 15,0 0-11-15,0 0 4 0,0 0-4 0,0 0 5 16,-9 1-5-16,9-1 0 0,0 0 0 0,-21 9 0 16,-30 15 0-16,51-24-9 0,0 0 9 0,-67 21-8 0,-7-11 8 15,-2 1-1674-15</inkml:trace>
  <inkml:trace contextRef="#ctx0" brushRef="#br0" timeOffset="128302.35">6038 17702 606 0,'0'0'0'0,"0"0"0"0,0 0 0 16,0 0 29-16,0 0-29 0,-9-17 30 0,9 17-30 15,0 0 71-15,0 0-71 0,0 0 71 0,0 0-71 16,0 0 63-16,0 0-63 0,0 0 63 0,19 1-63 16,-19-1 47-16,0 0-47 0,30 2 47 0,20 2-47 15,-50-4 28-15,0 0-28 0,63 5 28 0,11 0-28 0,-74-5 20 16,0 0-20-16,89 2 20 0,8-8-20 0,-97 6 22 16,0 0-22-16,104-10 23 0,17-4-23 0,-121 14 27 15,0 0-27-15,126-19 28 0,4-7-28 0,-130 26 22 0,0 0-22 16,127-26 22-16,-9 2-22 0,-118 24 22 0,0 0-22 15,111-21 23-15,-10 6-23 0,-101 15 25 0,0 0-25 16,93-11 26-16,-18 4-26 0,-75 7 36 0,0 0-36 0,67-1 36 16,-18 1-36-16,-49 0 35 0,0 0-35 0,40 3 35 15,-13 1-35-15,-27-4 35 0,0 0-35 0,16 1 35 16,-4-1-35-16,-12 0 26 0,0 0-26 0,9 0 26 16,-9 0-26-16,0 0 20 0,0 0-20 0,0 0 20 15,0 0-20-15,0 0 16 0,0 0-16 0,0 0 16 16,-9 0-16-16,9 0 13 0,0 0-13 0,-14 4 13 15,-27 4-13-15,41-8 8 0,0 0-8 0,-67 18 9 16,-24 11-9-16,91-29 7 0,0 0-7 0,-103 35 8 16,-11 1-8-16,114-36 5 0,0 0-5 0,-117 36 5 15,-1-1-5-15,118-35 4 0,0 0-4 0,-111 33 4 16,16-9-4-16,95-24 3 0,0 0-3 0,-81 19 3 0,21-2-3 16,60-17 2-16,0 0-2 0,-41 14 3 0,15-5-3 15,26-9 1-15,0 0-1 0,-18 5 2 0,7 0-2 16,11-5 1-16,0 0-1 0,-8 6 2 0,8-6-2 15,0 0 0-15,0 0 0 0,8 5 1 0,26-5-1 16,-34 0 0-16,0 0 0 0,53-5 0 0,21-11 0 16,-74 16 1-16,0 0-1 0,93-21 1 0,20-6-1 15,-113 27 2-15,0 0-2 0,124-35 2 0,1-5-2 0,2 2-1290 16</inkml:trace>
</inkml:ink>
</file>

<file path=ppt/ink/ink9.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2-10-21T06:02:45.521"/>
    </inkml:context>
    <inkml:brush xml:id="br0">
      <inkml:brushProperty name="width" value="0.05292" units="cm"/>
      <inkml:brushProperty name="height" value="0.05292" units="cm"/>
      <inkml:brushProperty name="color" value="#FF0000"/>
    </inkml:brush>
  </inkml:definitions>
  <inkml:trace contextRef="#ctx0" brushRef="#br0">14794 13173 113 0,'0'0'0'0,"0"0"0"15,0-17 0-15,0-1-25 0</inkml:trace>
  <inkml:trace contextRef="#ctx0" brushRef="#br0" timeOffset="915.53">14764 13109 281 0,'0'0'0'0,"0"0"0"16,0 0 0-16,0 0 6 0,0 0-6 0,9 3 6 16,17 3-6-16,-26-6 40 0,0 0-40 0,44 7 40 0,14-2-40 15,-58-5 56-15,0 0-56 0,73 3 57 0,18 1-57 16,-91-4 24-16,0 0-24 0,103 1 25 0,6-2-25 15,-109 1 11-15,0 0-11 0,113-4 12 0,0 1-12 16,-113 3 18-16,0 0-18 0,109-2 18 0,-7 0-18 16,-102 2 30-16,0 0-30 0,90-1 31 0,-15 1-31 15,-75 0 39-15,0 0-39 0,54 0 40 0,-24 0-40 16,-30 0 32-16,0 0-32 0,18 0 33 0,-8 0-33 16,-10 0 27-16,0 0-27 0,0 0 28 0,0 0-28 15,0 0 23-15,0 0-23 0,-8-9 23 0,-29 5-23 16,37 4 20-16,0 0-20 0,-55 0 20 0,-23 4-20 0,78-4 21 0,0 0-21 15,-93 5 21-15,-22 4-21 0,115-9 19 0,0 0-19 16,-125 10 20-16,-14 4-20 0,139-14 22 0,0 0-22 16,-136 16 23-16,0-1-23 0,136-15 21 0,0 0-21 15,-134 19 22-15,7 0-22 0,127-19 19 0,0 0-19 16,-118 19 20-16,15 0-20 0,103-19 16 0,0 0-16 0,-90 16 17 16,18-6-17-16,72-10 14 0,0 0-14 15,-49 7 14-15,20-3-14 0,29-4 10 0,0 0-10 0,-14 3 11 16,6-1-11-16,8-2 7 0,0 0-7 0,0 0 7 15,0 0-7-15,0 0 6 0,0 0-6 0,8 3 6 16,28-1-6-16,-36-2 5 0,0 0-5 0,49 0 5 16,15-2-5-16,-64 2 2 0,0 0-2 0,77-5 3 15,13-2-3-15,-90 7 0 0,0 0 0 0,99-10 1 16,7 1-1-16,-106 9 0 0,0 0 0 0,111-10 0 16,2-4 0-16,-113 14-1 0,0 0 1 0,113-16-1 15,-9-1 1-15,-104 17-1 0,0 0 1 0,100-16 0 0,-1 3 0 16,-99 13-1-16,0 0 1 0,90-13 0 0,-16 3 0 15,-74 10 0-15,0 0 0 0,56-10 0 0,-24 3 0 16,-32 7 2-16,0 0-2 0,23-7 2 0,-14 5-2 16,-9 2 7-16,0 0-7 0,0 0 7 0,9-2-7 15,-9 2 16-15,0 0-16 0,0 0 16 0,-18 4-16 16,18-4 22-16,0 0-22 0,-23 2 23 0,-16-1-23 16,39-1 22-16,0 0-22 0,-51 7 22 0,-16 5-22 15,67-12 21-15,0 0-21 0,-72 14 21 0,-6 5-21 0,78-19 19 16,0 0-19-16,-86 14 19 0,-11 0-19 0,97-14 14 15,0 0-14-15,-92 14 14 0,2 1-14 0,90-15 12 16,0 0-12-16,-84 18 12 0,6-4-12 0,78-14 9 0,0 0-9 16,-69 10 10-16,11 0-10 0,58-10 7 0,0 0-7 15,-41 2 7-15,20 1-7 0,21-3 3 0,0 0-3 16,-10 2 4-16,10-2-4 0,0 0 2 0,0 0-2 16,0 0 2-16,0 0-2 0,0 0 1 0,0 0-1 0,8 5 2 15,28-1-2-15,-36-4 1 0,0 0-1 0,54 2 1 16,24-4-1-16,-78 2 0 0,0 0 0 0,92-4 1 15,19 1-1-15,-111 3 0 0,0 0 0 0,113-5 0 16,0 1 0-16,-113 4 0 0,0 0 0 0,113-5 0 16,-13-2 0-16,-100 7 0 0,0 0 0 0,86-7 1 15,-18 6-1-15,-68 1 0 0,0 0 0 0,45-2 1 16,-23 2-1-16,-22 0 0 0,0 0 0 0,12 0 1 16,-12 0-1-16,0 0 0 0,0 0 0 0,-12 2 1 15,-29 3-1-15,41-5 0 0,0 0 0 0,-60 7 1 0,-16 3-1 16,76-10 0-16,0 0 0 0,-83 7 1 0,-1-2-1 15,84-5 0-15,0 0 0 0,-82 5 1 0,7 1-1 16,75-6 0-16,0 0 0 0,-60 8 0 0,5 4 0 16,55-12-2-16,0 0 2 0,-39 12-1 0,14-1 1 15,1-1-1135-15</inkml:trace>
  <inkml:trace contextRef="#ctx0" brushRef="#br0" timeOffset="2634.32">19710 17079 572 0,'0'0'0'0,"0"0"0"16,0 0 0-16,0 0 39 0,0 0-39 0,0 0 40 16,0 0-40-16,0 0 71 0,0 0-71 0,0 0 71 0,0 0-71 15,0 0 75-15,0 0-75 0,0 0 76 0,0 0-76 16,0 0 48-16,0 0-48 0,0 0 49 0,0 0-49 16,0 0 31-16,0 0-31 0,0 0 31 0,0 0-31 15,0 0 25-15,0 0-25 0,0 0 25 0,0 0-25 16,0 0 23-16,0 0-23 0,0 0 23 0,0 0-23 15,0 0 18-15,0 0-18 0,0 0 19 0,0 0-19 0,0 0 19 16,0 0-19-16,0 0 20 0,0 0-20 0,0 0 20 16,0 0-20-16,0 0 21 0,0 0-21 0,0 0 19 15,0 0-19-15,0 0 20 0,0 0-20 0,0 0 16 0,0 0-16 16,0 0 17-16,0 0-17 0,0 0 16 0,0 0-16 16,0 0 16-16,0 0-16 0,0 0 10 0,0 0-10 15,0 0 11-15,0 0-11 0,0 0 8 0,0 0-8 16,0 0 8-16,0 0-8 0,0 0 4 0,0 0-4 0,0 0 4 15,0 0-4-15,0 0 1 0,0 0-1 0,0 0 2 16,0 0-2-16,0 0 0 0,0 0 0 0,0 0 0 16,0 0 0-16,0 0 0 0,0 0 0 0,0 0 0 15,0 0 0-15,0 0 0 0,0 0 0 0,0 0 0 16,0 0 0-16,0 0 0 0,0 0 0 0,0 0 0 16,30 14 0-16,-30-14 0 0,0 0 0 0,38 5 0 15,12 0 0-15,-50-5 1 0,0 0-1 0,58 4 2 16,6-6-2-16,-64 2 6 0,0 0-6 0,63-2 6 15,1 4-6-15,-64-2 8 0,0 0-8 0,61 2 8 16,3-2-8-16,-64 0 11 0,0 0-11 0,63-2 11 16,-4-2-11-16,-59 4 14 0,0 0-14 0,51-1 14 0,-2 2-14 15,-49-1 19-15,0 0-19 0,48 4 19 0,-4-2-19 16,-44-2 21-16,0 0-21 0,39 0 22 0,-11 0-22 16,-28 0 23-16,0 0-23 0,19 0 23 0,-6 0-23 15,-13 0 19-15,0 0-19 0,10 0 19 0,-10 0-19 16,0 0 12-16,0 0-12 0,9 0 12 0,-9 0-12 0,0 0 7 15,0 0-7-15,7 0 8 0,-7 0-8 0,0 0 5 16,0 0-5-16,0 0 6 0,0 0-6 0,0 0 5 16,0 0-5-16,0 0 6 0,0 0-6 0,0 0 5 15,0 0-5-15,0 0 6 0,0 0-6 0,0 0 4 16,0 0-4-16,0 0 5 0,0 0-5 0,0 0 4 0,0 0-4 16,0 0 4-16,0 0-4 0,0 0 1 0,0 0-1 15,0 0 2-15,0 0-2 0,0 0 0 0,0 0 0 16,0 0 0-16,-5 10 0 0,5-10-2 0,0 0 2 15,-7 7-2-15,-2 0 2 0,0 0-1292 16</inkml:trace>
  <inkml:trace contextRef="#ctx0" brushRef="#br0" timeOffset="43946.8">6918 12135 371 0,'0'0'0'0,"0"0"0"15,0 0 0-15,0 0 23 0,0 0-23 0,0 0 24 16,0 0-24-16,0 0 44 0,0 0-44 0,0 0 45 15,0 0-45-15,0 0 51 0,0 0-51 0,0 0 52 16,0 0-52-16,0 0 57 0,0 0-57 0,0-18 58 0,0 18-58 16,0 0 35-16,0 0-35 0,0 0 36 0,0 0-36 15,0 0 37-15,0 0-37 0,2-7 37 0,-2 7-37 16,0 0 31-16,0 0-31 0,-2-6 32 0,2 6-32 16,0 0 28-16,0 0-28 0,0 0 29 0,0-6-29 15,0 6 29-15,0 0-29 0,0 0 29 0,-9-5-29 16,9 5 25-16,0 0-25 0,0 0 25 0,-3-5-25 15,3 5 24-15,0 0-24 0,0 0 24 0,0 0-24 16,0 0 19-16,0 0-19 0,-6-5 20 0,6 5-20 0,0 0 16 16,0 0-16-16,-14-5 16 0,14 5-16 0,0 0 13 15,0 0-13-15,-9-4 14 0,9 4-14 0,0 0 10 0,0 0-10 16,-12 0 10-16,7 2-10 0,5-2 4 0,0 0-4 16,-13 3 4-16,-4 4-4 0,17-7 1 0,0 0-1 15,-20 7 2-15,-3 10-2 0,23-17 0 0,0 0 0 16,-26 26 1-16,-2 11-1 0,28-37 0 0,0 0 0 15,-27 34 0-15,13-9 0 0,14-25 0 0,0 0 0 0,-12 17 0 16,-8 2 0-16,20-19 0 0,0 0 0 0,-17 24 0 16,1 2 0-16,16-26-1 0,0 0 1 0,-14 23 0 15,3-11 0-15,11-12-2 0,0 0 2 0,-9 8-1 16,-3 8 1-16,12-16-2 0,0 0 2 0,-11 16-1 16,3 6 1-16,8-22-2 0,0 0 2 0,-9 23-1 15,0-8 1-15,9-15-1 0,0 0 1 0,-5 12-1 16,1-3 1-16,4-9-1 0,0 0 1 0,-3 12-1 15,-3 5 1-15,6-17-3 0,0 0 3 0,-5 21-2 16,-2-5 2-16,7-16-4 0,0 0 4 0,-2 13-4 0,-1 1 4 16,3-14-6-16,0 0 6 0,0 18-6 15,3 9 6-15,-3-27-7 0,0 0 7 0,0 26-7 0,6-7 7 16,-6-19-8-16,0 0 8 0,3 19-8 0,2 4 8 16,-5-23-7-16,0 0 7 0,9 21-6 0,-3-6 6 15,-6-15-5-15,0 0 5 0,8 17-4 0,6 6 4 16,-14-23-5-16,0 0 5 0,16 19-4 0,-5-3 4 15,-11-16-4-15,0 0 4 0,9 12-3 0,0 0 3 0,-9-12-3 16,0 0 3-16,8 12-3 0,3 2 3 0,-11-14-2 16,0 0 2-16,12 14-1 0,6-2 1 0,-18-12 0 15,0 0 0-15,14 10 0 0,4 1 0 0,-18-11 0 0,0 0 0 16,17 8 0-16,-3-3 0 0,-14-5 0 0,0 0 0 16,15 4 0-16,-7-2 0 0,-8-2 0 0,0 0 0 15,9 1 0-15,4 3 0 0,-13-4 1 0,0 0-1 16,15 0 2-16,3-4-2 0,-18 4 3 0,0 0-3 15,18-5 4-15,-1-2-4 0,-17 7 6 0,0 0-6 16,20-7 6-16,1 0-6 0,-21 7 7 0,0 0-7 0,23-10 7 16,0-6-7-16,-23 16 6 0,0 0-6 0,23-15 6 15,-2-1-6-15,-21 16 9 0,0 0-9 0,19-15 9 16,8-1-9-16,-27 16 11 0,0 0-11 0,23-19 11 16,0-2-11-16,-23 21 10 0,0 0-10 0,21-24 11 15,2 0-11-15,-23 24 12 0,0 0-12 0,19-23 12 16,2 3-12-16,-21 20 14 0,0 0-14 0,18-25 15 15,0-6-15-15,-18 31 15 0,0 0-15 0,15-34 16 16,1 1-16-16,-16 33 16 0,0 0-16 0,14-42 16 16,-5 2-16-16,-9 40 16 0,0 0-16 0,9-39 16 0,-4-3-16 15,-5 42 12-15,0 0-12 0,0-43 13 0,0 3-13 16,0 40 9-16,0 0-9 0,-5-38 10 0,-7 3-10 16,12 35 8-16,0 0-8 0,-14-33 9 0,-4-1-9 15,18 34 7-15,0 0-7 0,-19-31 7 0,-6 6-7 16,25 25 5-16,0 0-5 0,-25-19 6 0,-1 2-6 15,26 17 1-15,0 0-1 0,-29-14 2 0,3 4-2 16,26 10 0-16,0 0 0 0,-26-7 0 0,3 2 0 0,23 5 0 16,0 0 0-16,-22-4 0 0,3 3 0 0,19 1-1 15,0 0 1-15,-23 3 0 0,-16 7 0 0,39-10-8 16,0 0 8-16,-42 16-7 0,-11 1 7 0,2-1-1058 0</inkml:trace>
  <inkml:trace contextRef="#ctx0" brushRef="#br0" timeOffset="45662">14617 12952 281 0,'0'0'0'16,"0"0"0"-16,0 0 0 0,0 0 3 0,0 0-3 0,0 0 3 16,0 0-3-16,0 0 11 0,0 0-11 0,0 0 11 15,0 0-11-15,0 0 32 0,0 0-32 0,0 0 33 16,0 0-33-16,0 0 35 0,0 0-35 0,0 0 35 16,0 0-35-16,0 0 33 0,0 0-33 0,0 0 33 15,0 0-33-15,0 0 27 0,0 0-27 0,23 15 28 16,9-3-28-16,-32-12 23 0,0 0-23 0,37 12 23 15,2-1-23-15,-39-11 18 0,0 0-18 0,42 5 18 16,4-5-18-16,-46 0 34 0,0 0-34 0,49-2 34 16,4-3-34-16,-53 5 44 0,0 0-44 0,52-7 44 15,0 0-44-15,-52 7 40 0,0 0-40 0,52-5 41 16,-5-2-41-16,-47 7 67 0,0 0-67 0,44-9 67 0,-5-1-67 16,-39 10 69-16,0 0-69 0,34-10 70 0,-6 3-70 15,-28 7 59-15,0 0-59 0,26-7 60 0,3-2-60 16,-29 9 48-16,0 0-48 0,30-10 49 0,-2 1-49 15,-28 9 34-15,0 0-34 0,26-9 35 0,-8 1-35 16,-18 8 27-16,0 0-27 0,16-9 27 0,-2 0-27 16,-14 9 25-16,0 0-25 0,16-10 25 0,3-6-25 15,-19 16 24-15,0 0-24 0,21-19 24 0,-3 0-24 0,-18 19 21 16,0 0-21-16,18-22 22 0,3-1-22 0,-21 23 20 16,0 0-20-16,21-20 20 0,-3 1-20 0,-18 19 18 15,0 0-18-15,17-21 19 0,1-5-19 0,-18 26 15 0,0 0-15 16,19-26 16-16,-1 0-16 0,-18 26 13 0,0 0-13 15,12-26 14-15,2 5-14 0,-14 21 15 0,0 0-15 16,9-21 16-16,0-1-16 0,-9 22 15 0,0 0-15 16,9-21 16-16,-4-1-16 0,-5 22 14 0,0 0-14 15,4-21 14-15,-3 4-14 0,-1 17 12 0,0 0-12 16,4-21 13-16,-2-2-13 0,-2 23 9 0,0 0-9 0,3-22 10 16,-6 3-10-16,3 19 7 0,0 0-7 0,-6-23 8 15,-2 4-8-15,8 19 6 0,0 0-6 0,-11-24 6 16,-1-7-6-16,12 31 3 0,0 0-3 0,-15-28 3 15,3 9-3-15,12 19 1 0,0 0-1 0,-17-19 1 16,-12-5-1-16,29 24 0 0,0 0 0 0,-35-26 0 16,-2 2 0-16,37 24 0 0,0 0 0 0,-39-18 0 15,6 6 0-15,33 12-2 0,0 0 2 0,-32-10-1 16,0 5 1-16,32 5-4 0,0 0 4 0,-32-5-3 16,-8 1 3-16,40 4-6 0,0 0 6 0,-39-5-5 0,6 1 5 15,33 4-8-15,0 0 8 0,-38-1-8 0,3-1 8 16,35 2-9-16,0 0 9 0,-40 0-8 0,-8-5 8 15,48 5-9-15,0 0 9 0,-46 0-9 0,0 7 9 16,46-7-7-16,0 0 7 0,-44 10-7 0,2 4 7 16,42-14-7-16,0 0 7 0,-37 12-7 0,10-2 7 15,27-10-12-15,0 0 12 0,-30 9-12 0,-7 1 12 16,37-10-16-16,0 0 16 0,-40 18-15 0,1-3 15 0,39-15-16 16,0 0 16-16,-39 21-16 0,-1 3 16 0,40-24-11 15,0 0 11-15,-41 25-11 0,6-1 11 0,35-24-9 0,0 0 9 16,-32 24-8-16,4 0 8 0,28-24-6 0,0 0 6 15,-27 28-5-15,3 5 5 0,24-33-5 0,0 0 5 16,-23 33-5-16,7-11 5 0,16-22-6 0,0 0 6 16,-14 24-5-16,-4 11 5 0,18-35-6 0,0 0 6 0,-12 43-5 15,6 6 5-15,6-49-8 0,0 0 8 0,2 48-7 16,5 1 7-16,-7-49-10 0,0 0 10 0,6 45-9 16,2 5 9-16,-8-50-10 0,0 0 10 0,13 48-9 15,6-4 9-15,-19-44-10 0,0 0 10 0,21 43-9 16,2-2 9-16,-23-41-9 0,0 0 9 0,28 42-9 15,8-1 9-15,-36-41-8 0,0 0 8 0,40 37-7 16,15-10 7-16,-55-27-7 0,0 0 7 0,56 18-7 16,11-15 7-16,0 2-1105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21592-7553-4F07-BAFD-5CEFA66C78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475E89B-A28C-4F76-A012-49B0A18853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A9C0744-9B36-4849-B112-729D43570EE4}"/>
              </a:ext>
            </a:extLst>
          </p:cNvPr>
          <p:cNvSpPr>
            <a:spLocks noGrp="1"/>
          </p:cNvSpPr>
          <p:nvPr>
            <p:ph type="dt" sz="half" idx="10"/>
          </p:nvPr>
        </p:nvSpPr>
        <p:spPr/>
        <p:txBody>
          <a:bodyPr/>
          <a:lstStyle/>
          <a:p>
            <a:fld id="{EF5045EA-9754-4F2F-AD3F-99980D9C3A6A}" type="datetimeFigureOut">
              <a:rPr lang="en-IN" smtClean="0"/>
              <a:t>21-10-2022</a:t>
            </a:fld>
            <a:endParaRPr lang="en-IN"/>
          </a:p>
        </p:txBody>
      </p:sp>
      <p:sp>
        <p:nvSpPr>
          <p:cNvPr id="5" name="Footer Placeholder 4">
            <a:extLst>
              <a:ext uri="{FF2B5EF4-FFF2-40B4-BE49-F238E27FC236}">
                <a16:creationId xmlns:a16="http://schemas.microsoft.com/office/drawing/2014/main" id="{C21970BB-75AD-4F9C-A399-F5A70A384D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DD0276-B71F-45FD-8DDC-7A693F458665}"/>
              </a:ext>
            </a:extLst>
          </p:cNvPr>
          <p:cNvSpPr>
            <a:spLocks noGrp="1"/>
          </p:cNvSpPr>
          <p:nvPr>
            <p:ph type="sldNum" sz="quarter" idx="12"/>
          </p:nvPr>
        </p:nvSpPr>
        <p:spPr/>
        <p:txBody>
          <a:bodyPr/>
          <a:lstStyle/>
          <a:p>
            <a:fld id="{4F08CC4F-1081-4754-AB8C-1BBD9D086104}" type="slidenum">
              <a:rPr lang="en-IN" smtClean="0"/>
              <a:t>‹#›</a:t>
            </a:fld>
            <a:endParaRPr lang="en-IN"/>
          </a:p>
        </p:txBody>
      </p:sp>
    </p:spTree>
    <p:extLst>
      <p:ext uri="{BB962C8B-B14F-4D97-AF65-F5344CB8AC3E}">
        <p14:creationId xmlns:p14="http://schemas.microsoft.com/office/powerpoint/2010/main" val="3443285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702C8-D342-42BD-86A7-F7426C7FDBA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F528FEF-955E-4EF9-AF8A-81E4E9A2240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65BD16-1A26-493C-81FA-0F93D54900CE}"/>
              </a:ext>
            </a:extLst>
          </p:cNvPr>
          <p:cNvSpPr>
            <a:spLocks noGrp="1"/>
          </p:cNvSpPr>
          <p:nvPr>
            <p:ph type="dt" sz="half" idx="10"/>
          </p:nvPr>
        </p:nvSpPr>
        <p:spPr/>
        <p:txBody>
          <a:bodyPr/>
          <a:lstStyle/>
          <a:p>
            <a:fld id="{EF5045EA-9754-4F2F-AD3F-99980D9C3A6A}" type="datetimeFigureOut">
              <a:rPr lang="en-IN" smtClean="0"/>
              <a:t>21-10-2022</a:t>
            </a:fld>
            <a:endParaRPr lang="en-IN"/>
          </a:p>
        </p:txBody>
      </p:sp>
      <p:sp>
        <p:nvSpPr>
          <p:cNvPr id="5" name="Footer Placeholder 4">
            <a:extLst>
              <a:ext uri="{FF2B5EF4-FFF2-40B4-BE49-F238E27FC236}">
                <a16:creationId xmlns:a16="http://schemas.microsoft.com/office/drawing/2014/main" id="{714BA853-BE4D-43B4-B67E-B1CBEED8C4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A23359-8C01-4E1B-96D1-880DD040F2CC}"/>
              </a:ext>
            </a:extLst>
          </p:cNvPr>
          <p:cNvSpPr>
            <a:spLocks noGrp="1"/>
          </p:cNvSpPr>
          <p:nvPr>
            <p:ph type="sldNum" sz="quarter" idx="12"/>
          </p:nvPr>
        </p:nvSpPr>
        <p:spPr/>
        <p:txBody>
          <a:bodyPr/>
          <a:lstStyle/>
          <a:p>
            <a:fld id="{4F08CC4F-1081-4754-AB8C-1BBD9D086104}" type="slidenum">
              <a:rPr lang="en-IN" smtClean="0"/>
              <a:t>‹#›</a:t>
            </a:fld>
            <a:endParaRPr lang="en-IN"/>
          </a:p>
        </p:txBody>
      </p:sp>
    </p:spTree>
    <p:extLst>
      <p:ext uri="{BB962C8B-B14F-4D97-AF65-F5344CB8AC3E}">
        <p14:creationId xmlns:p14="http://schemas.microsoft.com/office/powerpoint/2010/main" val="3439623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448805-EDB8-49BB-9E92-A6E5380DA84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6133858-A2C3-480C-9F5A-56645A6F62C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DB544E-76A4-4AE0-944E-48965D948F0F}"/>
              </a:ext>
            </a:extLst>
          </p:cNvPr>
          <p:cNvSpPr>
            <a:spLocks noGrp="1"/>
          </p:cNvSpPr>
          <p:nvPr>
            <p:ph type="dt" sz="half" idx="10"/>
          </p:nvPr>
        </p:nvSpPr>
        <p:spPr/>
        <p:txBody>
          <a:bodyPr/>
          <a:lstStyle/>
          <a:p>
            <a:fld id="{EF5045EA-9754-4F2F-AD3F-99980D9C3A6A}" type="datetimeFigureOut">
              <a:rPr lang="en-IN" smtClean="0"/>
              <a:t>21-10-2022</a:t>
            </a:fld>
            <a:endParaRPr lang="en-IN"/>
          </a:p>
        </p:txBody>
      </p:sp>
      <p:sp>
        <p:nvSpPr>
          <p:cNvPr id="5" name="Footer Placeholder 4">
            <a:extLst>
              <a:ext uri="{FF2B5EF4-FFF2-40B4-BE49-F238E27FC236}">
                <a16:creationId xmlns:a16="http://schemas.microsoft.com/office/drawing/2014/main" id="{46985EBE-F091-4BD0-81D5-7697F2F2CE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049440-6176-4DEE-BE4C-28E8BD6953ED}"/>
              </a:ext>
            </a:extLst>
          </p:cNvPr>
          <p:cNvSpPr>
            <a:spLocks noGrp="1"/>
          </p:cNvSpPr>
          <p:nvPr>
            <p:ph type="sldNum" sz="quarter" idx="12"/>
          </p:nvPr>
        </p:nvSpPr>
        <p:spPr/>
        <p:txBody>
          <a:bodyPr/>
          <a:lstStyle/>
          <a:p>
            <a:fld id="{4F08CC4F-1081-4754-AB8C-1BBD9D086104}" type="slidenum">
              <a:rPr lang="en-IN" smtClean="0"/>
              <a:t>‹#›</a:t>
            </a:fld>
            <a:endParaRPr lang="en-IN"/>
          </a:p>
        </p:txBody>
      </p:sp>
    </p:spTree>
    <p:extLst>
      <p:ext uri="{BB962C8B-B14F-4D97-AF65-F5344CB8AC3E}">
        <p14:creationId xmlns:p14="http://schemas.microsoft.com/office/powerpoint/2010/main" val="2022055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07411-384E-42DD-BD5E-FEF6CEEE704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16CFAB8-E89C-4AAC-839F-D5255CFB060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62FE8B-7C7A-496E-9C2B-29739D489D23}"/>
              </a:ext>
            </a:extLst>
          </p:cNvPr>
          <p:cNvSpPr>
            <a:spLocks noGrp="1"/>
          </p:cNvSpPr>
          <p:nvPr>
            <p:ph type="dt" sz="half" idx="10"/>
          </p:nvPr>
        </p:nvSpPr>
        <p:spPr/>
        <p:txBody>
          <a:bodyPr/>
          <a:lstStyle/>
          <a:p>
            <a:fld id="{EF5045EA-9754-4F2F-AD3F-99980D9C3A6A}" type="datetimeFigureOut">
              <a:rPr lang="en-IN" smtClean="0"/>
              <a:t>21-10-2022</a:t>
            </a:fld>
            <a:endParaRPr lang="en-IN"/>
          </a:p>
        </p:txBody>
      </p:sp>
      <p:sp>
        <p:nvSpPr>
          <p:cNvPr id="5" name="Footer Placeholder 4">
            <a:extLst>
              <a:ext uri="{FF2B5EF4-FFF2-40B4-BE49-F238E27FC236}">
                <a16:creationId xmlns:a16="http://schemas.microsoft.com/office/drawing/2014/main" id="{37D5B271-E326-499C-A1DD-D8082747CE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604EC8-8007-4660-AD17-B08914420E43}"/>
              </a:ext>
            </a:extLst>
          </p:cNvPr>
          <p:cNvSpPr>
            <a:spLocks noGrp="1"/>
          </p:cNvSpPr>
          <p:nvPr>
            <p:ph type="sldNum" sz="quarter" idx="12"/>
          </p:nvPr>
        </p:nvSpPr>
        <p:spPr/>
        <p:txBody>
          <a:bodyPr/>
          <a:lstStyle/>
          <a:p>
            <a:fld id="{4F08CC4F-1081-4754-AB8C-1BBD9D086104}" type="slidenum">
              <a:rPr lang="en-IN" smtClean="0"/>
              <a:t>‹#›</a:t>
            </a:fld>
            <a:endParaRPr lang="en-IN"/>
          </a:p>
        </p:txBody>
      </p:sp>
    </p:spTree>
    <p:extLst>
      <p:ext uri="{BB962C8B-B14F-4D97-AF65-F5344CB8AC3E}">
        <p14:creationId xmlns:p14="http://schemas.microsoft.com/office/powerpoint/2010/main" val="302472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F3D89-9354-4F79-9980-D4B55AA5D9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5C6B7A9-954A-44B0-A2DA-9FE75078D2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6F00520-A347-4537-BCA6-2642E8A19FED}"/>
              </a:ext>
            </a:extLst>
          </p:cNvPr>
          <p:cNvSpPr>
            <a:spLocks noGrp="1"/>
          </p:cNvSpPr>
          <p:nvPr>
            <p:ph type="dt" sz="half" idx="10"/>
          </p:nvPr>
        </p:nvSpPr>
        <p:spPr/>
        <p:txBody>
          <a:bodyPr/>
          <a:lstStyle/>
          <a:p>
            <a:fld id="{EF5045EA-9754-4F2F-AD3F-99980D9C3A6A}" type="datetimeFigureOut">
              <a:rPr lang="en-IN" smtClean="0"/>
              <a:t>21-10-2022</a:t>
            </a:fld>
            <a:endParaRPr lang="en-IN"/>
          </a:p>
        </p:txBody>
      </p:sp>
      <p:sp>
        <p:nvSpPr>
          <p:cNvPr id="5" name="Footer Placeholder 4">
            <a:extLst>
              <a:ext uri="{FF2B5EF4-FFF2-40B4-BE49-F238E27FC236}">
                <a16:creationId xmlns:a16="http://schemas.microsoft.com/office/drawing/2014/main" id="{8F463769-B95E-408A-A54D-75B7A2C485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EB73B6-1C08-4601-90A5-E533C6DA54D5}"/>
              </a:ext>
            </a:extLst>
          </p:cNvPr>
          <p:cNvSpPr>
            <a:spLocks noGrp="1"/>
          </p:cNvSpPr>
          <p:nvPr>
            <p:ph type="sldNum" sz="quarter" idx="12"/>
          </p:nvPr>
        </p:nvSpPr>
        <p:spPr/>
        <p:txBody>
          <a:bodyPr/>
          <a:lstStyle/>
          <a:p>
            <a:fld id="{4F08CC4F-1081-4754-AB8C-1BBD9D086104}" type="slidenum">
              <a:rPr lang="en-IN" smtClean="0"/>
              <a:t>‹#›</a:t>
            </a:fld>
            <a:endParaRPr lang="en-IN"/>
          </a:p>
        </p:txBody>
      </p:sp>
    </p:spTree>
    <p:extLst>
      <p:ext uri="{BB962C8B-B14F-4D97-AF65-F5344CB8AC3E}">
        <p14:creationId xmlns:p14="http://schemas.microsoft.com/office/powerpoint/2010/main" val="4255487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DD951-9654-4F91-9E53-A2BD31C9BA2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4069C9D-0909-4040-A7B3-BB2BA5475FA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5FC3BEB-4FBE-4BF0-8907-92F3C9E20C6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6648C2B-8874-4047-A0CA-5B6AD29C5B7F}"/>
              </a:ext>
            </a:extLst>
          </p:cNvPr>
          <p:cNvSpPr>
            <a:spLocks noGrp="1"/>
          </p:cNvSpPr>
          <p:nvPr>
            <p:ph type="dt" sz="half" idx="10"/>
          </p:nvPr>
        </p:nvSpPr>
        <p:spPr/>
        <p:txBody>
          <a:bodyPr/>
          <a:lstStyle/>
          <a:p>
            <a:fld id="{EF5045EA-9754-4F2F-AD3F-99980D9C3A6A}" type="datetimeFigureOut">
              <a:rPr lang="en-IN" smtClean="0"/>
              <a:t>21-10-2022</a:t>
            </a:fld>
            <a:endParaRPr lang="en-IN"/>
          </a:p>
        </p:txBody>
      </p:sp>
      <p:sp>
        <p:nvSpPr>
          <p:cNvPr id="6" name="Footer Placeholder 5">
            <a:extLst>
              <a:ext uri="{FF2B5EF4-FFF2-40B4-BE49-F238E27FC236}">
                <a16:creationId xmlns:a16="http://schemas.microsoft.com/office/drawing/2014/main" id="{619B8C06-97D1-4CEF-8B99-4BFA48DE5A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6705659-601A-4839-80BF-DCE826FC4780}"/>
              </a:ext>
            </a:extLst>
          </p:cNvPr>
          <p:cNvSpPr>
            <a:spLocks noGrp="1"/>
          </p:cNvSpPr>
          <p:nvPr>
            <p:ph type="sldNum" sz="quarter" idx="12"/>
          </p:nvPr>
        </p:nvSpPr>
        <p:spPr/>
        <p:txBody>
          <a:bodyPr/>
          <a:lstStyle/>
          <a:p>
            <a:fld id="{4F08CC4F-1081-4754-AB8C-1BBD9D086104}" type="slidenum">
              <a:rPr lang="en-IN" smtClean="0"/>
              <a:t>‹#›</a:t>
            </a:fld>
            <a:endParaRPr lang="en-IN"/>
          </a:p>
        </p:txBody>
      </p:sp>
    </p:spTree>
    <p:extLst>
      <p:ext uri="{BB962C8B-B14F-4D97-AF65-F5344CB8AC3E}">
        <p14:creationId xmlns:p14="http://schemas.microsoft.com/office/powerpoint/2010/main" val="3073831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C8C68-500A-4D1A-B761-582D19783CA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0F2D5E9-4FC5-4EF4-9091-BE9ADB9BDE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44E52C4-42BC-427E-8D5D-9CECDA3334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F08C147-DC0E-4B1D-8C73-3363CC8494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24AF18D-6C8E-47FD-93DE-5811079ED32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0F07366-849F-4411-A361-D1B315EBAF3A}"/>
              </a:ext>
            </a:extLst>
          </p:cNvPr>
          <p:cNvSpPr>
            <a:spLocks noGrp="1"/>
          </p:cNvSpPr>
          <p:nvPr>
            <p:ph type="dt" sz="half" idx="10"/>
          </p:nvPr>
        </p:nvSpPr>
        <p:spPr/>
        <p:txBody>
          <a:bodyPr/>
          <a:lstStyle/>
          <a:p>
            <a:fld id="{EF5045EA-9754-4F2F-AD3F-99980D9C3A6A}" type="datetimeFigureOut">
              <a:rPr lang="en-IN" smtClean="0"/>
              <a:t>21-10-2022</a:t>
            </a:fld>
            <a:endParaRPr lang="en-IN"/>
          </a:p>
        </p:txBody>
      </p:sp>
      <p:sp>
        <p:nvSpPr>
          <p:cNvPr id="8" name="Footer Placeholder 7">
            <a:extLst>
              <a:ext uri="{FF2B5EF4-FFF2-40B4-BE49-F238E27FC236}">
                <a16:creationId xmlns:a16="http://schemas.microsoft.com/office/drawing/2014/main" id="{F5DF1DD8-C7A7-4ED9-A872-28D6CF0611C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904E3D5-7EFE-4BE7-89CF-BA78ABE69438}"/>
              </a:ext>
            </a:extLst>
          </p:cNvPr>
          <p:cNvSpPr>
            <a:spLocks noGrp="1"/>
          </p:cNvSpPr>
          <p:nvPr>
            <p:ph type="sldNum" sz="quarter" idx="12"/>
          </p:nvPr>
        </p:nvSpPr>
        <p:spPr/>
        <p:txBody>
          <a:bodyPr/>
          <a:lstStyle/>
          <a:p>
            <a:fld id="{4F08CC4F-1081-4754-AB8C-1BBD9D086104}" type="slidenum">
              <a:rPr lang="en-IN" smtClean="0"/>
              <a:t>‹#›</a:t>
            </a:fld>
            <a:endParaRPr lang="en-IN"/>
          </a:p>
        </p:txBody>
      </p:sp>
    </p:spTree>
    <p:extLst>
      <p:ext uri="{BB962C8B-B14F-4D97-AF65-F5344CB8AC3E}">
        <p14:creationId xmlns:p14="http://schemas.microsoft.com/office/powerpoint/2010/main" val="1102215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72025-B68A-4544-A441-375AACDAEE0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10B1B49-01A9-45C8-A29E-153F128612DD}"/>
              </a:ext>
            </a:extLst>
          </p:cNvPr>
          <p:cNvSpPr>
            <a:spLocks noGrp="1"/>
          </p:cNvSpPr>
          <p:nvPr>
            <p:ph type="dt" sz="half" idx="10"/>
          </p:nvPr>
        </p:nvSpPr>
        <p:spPr/>
        <p:txBody>
          <a:bodyPr/>
          <a:lstStyle/>
          <a:p>
            <a:fld id="{EF5045EA-9754-4F2F-AD3F-99980D9C3A6A}" type="datetimeFigureOut">
              <a:rPr lang="en-IN" smtClean="0"/>
              <a:t>21-10-2022</a:t>
            </a:fld>
            <a:endParaRPr lang="en-IN"/>
          </a:p>
        </p:txBody>
      </p:sp>
      <p:sp>
        <p:nvSpPr>
          <p:cNvPr id="4" name="Footer Placeholder 3">
            <a:extLst>
              <a:ext uri="{FF2B5EF4-FFF2-40B4-BE49-F238E27FC236}">
                <a16:creationId xmlns:a16="http://schemas.microsoft.com/office/drawing/2014/main" id="{7F9D6AF6-2BE9-4CA2-B931-FB1BA04D8C7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FAED57F-FBED-441E-AA95-6AD4AE02FB85}"/>
              </a:ext>
            </a:extLst>
          </p:cNvPr>
          <p:cNvSpPr>
            <a:spLocks noGrp="1"/>
          </p:cNvSpPr>
          <p:nvPr>
            <p:ph type="sldNum" sz="quarter" idx="12"/>
          </p:nvPr>
        </p:nvSpPr>
        <p:spPr/>
        <p:txBody>
          <a:bodyPr/>
          <a:lstStyle/>
          <a:p>
            <a:fld id="{4F08CC4F-1081-4754-AB8C-1BBD9D086104}" type="slidenum">
              <a:rPr lang="en-IN" smtClean="0"/>
              <a:t>‹#›</a:t>
            </a:fld>
            <a:endParaRPr lang="en-IN"/>
          </a:p>
        </p:txBody>
      </p:sp>
    </p:spTree>
    <p:extLst>
      <p:ext uri="{BB962C8B-B14F-4D97-AF65-F5344CB8AC3E}">
        <p14:creationId xmlns:p14="http://schemas.microsoft.com/office/powerpoint/2010/main" val="2210718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8D9250-14ED-4692-94DE-C041E092AC46}"/>
              </a:ext>
            </a:extLst>
          </p:cNvPr>
          <p:cNvSpPr>
            <a:spLocks noGrp="1"/>
          </p:cNvSpPr>
          <p:nvPr>
            <p:ph type="dt" sz="half" idx="10"/>
          </p:nvPr>
        </p:nvSpPr>
        <p:spPr/>
        <p:txBody>
          <a:bodyPr/>
          <a:lstStyle/>
          <a:p>
            <a:fld id="{EF5045EA-9754-4F2F-AD3F-99980D9C3A6A}" type="datetimeFigureOut">
              <a:rPr lang="en-IN" smtClean="0"/>
              <a:t>21-10-2022</a:t>
            </a:fld>
            <a:endParaRPr lang="en-IN"/>
          </a:p>
        </p:txBody>
      </p:sp>
      <p:sp>
        <p:nvSpPr>
          <p:cNvPr id="3" name="Footer Placeholder 2">
            <a:extLst>
              <a:ext uri="{FF2B5EF4-FFF2-40B4-BE49-F238E27FC236}">
                <a16:creationId xmlns:a16="http://schemas.microsoft.com/office/drawing/2014/main" id="{BA564714-F55D-4298-9D50-60CCE718E0A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2581864-4E8F-4551-93DD-FC74ED8A8ADD}"/>
              </a:ext>
            </a:extLst>
          </p:cNvPr>
          <p:cNvSpPr>
            <a:spLocks noGrp="1"/>
          </p:cNvSpPr>
          <p:nvPr>
            <p:ph type="sldNum" sz="quarter" idx="12"/>
          </p:nvPr>
        </p:nvSpPr>
        <p:spPr/>
        <p:txBody>
          <a:bodyPr/>
          <a:lstStyle/>
          <a:p>
            <a:fld id="{4F08CC4F-1081-4754-AB8C-1BBD9D086104}" type="slidenum">
              <a:rPr lang="en-IN" smtClean="0"/>
              <a:t>‹#›</a:t>
            </a:fld>
            <a:endParaRPr lang="en-IN"/>
          </a:p>
        </p:txBody>
      </p:sp>
    </p:spTree>
    <p:extLst>
      <p:ext uri="{BB962C8B-B14F-4D97-AF65-F5344CB8AC3E}">
        <p14:creationId xmlns:p14="http://schemas.microsoft.com/office/powerpoint/2010/main" val="2851231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5151F-4567-4D4F-9D41-0B12947A6F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5604B57-0691-45C2-BEAC-A35B82BD03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B252940-0D8B-4005-AF29-C746AE6586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2ADE11C-5D4E-461F-8EA9-3CAF8EDD9930}"/>
              </a:ext>
            </a:extLst>
          </p:cNvPr>
          <p:cNvSpPr>
            <a:spLocks noGrp="1"/>
          </p:cNvSpPr>
          <p:nvPr>
            <p:ph type="dt" sz="half" idx="10"/>
          </p:nvPr>
        </p:nvSpPr>
        <p:spPr/>
        <p:txBody>
          <a:bodyPr/>
          <a:lstStyle/>
          <a:p>
            <a:fld id="{EF5045EA-9754-4F2F-AD3F-99980D9C3A6A}" type="datetimeFigureOut">
              <a:rPr lang="en-IN" smtClean="0"/>
              <a:t>21-10-2022</a:t>
            </a:fld>
            <a:endParaRPr lang="en-IN"/>
          </a:p>
        </p:txBody>
      </p:sp>
      <p:sp>
        <p:nvSpPr>
          <p:cNvPr id="6" name="Footer Placeholder 5">
            <a:extLst>
              <a:ext uri="{FF2B5EF4-FFF2-40B4-BE49-F238E27FC236}">
                <a16:creationId xmlns:a16="http://schemas.microsoft.com/office/drawing/2014/main" id="{083B514B-4C6F-4F7E-B0E1-CB72B212F45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1450BC4-F61D-42D8-BBD5-9EC2658F1A6C}"/>
              </a:ext>
            </a:extLst>
          </p:cNvPr>
          <p:cNvSpPr>
            <a:spLocks noGrp="1"/>
          </p:cNvSpPr>
          <p:nvPr>
            <p:ph type="sldNum" sz="quarter" idx="12"/>
          </p:nvPr>
        </p:nvSpPr>
        <p:spPr/>
        <p:txBody>
          <a:bodyPr/>
          <a:lstStyle/>
          <a:p>
            <a:fld id="{4F08CC4F-1081-4754-AB8C-1BBD9D086104}" type="slidenum">
              <a:rPr lang="en-IN" smtClean="0"/>
              <a:t>‹#›</a:t>
            </a:fld>
            <a:endParaRPr lang="en-IN"/>
          </a:p>
        </p:txBody>
      </p:sp>
    </p:spTree>
    <p:extLst>
      <p:ext uri="{BB962C8B-B14F-4D97-AF65-F5344CB8AC3E}">
        <p14:creationId xmlns:p14="http://schemas.microsoft.com/office/powerpoint/2010/main" val="813012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3FCA7-E235-432E-9DD9-343CEC953F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749905B-A185-4BA7-80F8-A86F31A91D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25613BD-C304-4D7C-942F-5229BEE2F1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3A1DB46-8132-4B68-AFB2-352294033850}"/>
              </a:ext>
            </a:extLst>
          </p:cNvPr>
          <p:cNvSpPr>
            <a:spLocks noGrp="1"/>
          </p:cNvSpPr>
          <p:nvPr>
            <p:ph type="dt" sz="half" idx="10"/>
          </p:nvPr>
        </p:nvSpPr>
        <p:spPr/>
        <p:txBody>
          <a:bodyPr/>
          <a:lstStyle/>
          <a:p>
            <a:fld id="{EF5045EA-9754-4F2F-AD3F-99980D9C3A6A}" type="datetimeFigureOut">
              <a:rPr lang="en-IN" smtClean="0"/>
              <a:t>21-10-2022</a:t>
            </a:fld>
            <a:endParaRPr lang="en-IN"/>
          </a:p>
        </p:txBody>
      </p:sp>
      <p:sp>
        <p:nvSpPr>
          <p:cNvPr id="6" name="Footer Placeholder 5">
            <a:extLst>
              <a:ext uri="{FF2B5EF4-FFF2-40B4-BE49-F238E27FC236}">
                <a16:creationId xmlns:a16="http://schemas.microsoft.com/office/drawing/2014/main" id="{5EFE692F-A3C2-4343-8E17-2A8BAB0F76F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3A65F99-3F59-492E-8531-50A30CE63A47}"/>
              </a:ext>
            </a:extLst>
          </p:cNvPr>
          <p:cNvSpPr>
            <a:spLocks noGrp="1"/>
          </p:cNvSpPr>
          <p:nvPr>
            <p:ph type="sldNum" sz="quarter" idx="12"/>
          </p:nvPr>
        </p:nvSpPr>
        <p:spPr/>
        <p:txBody>
          <a:bodyPr/>
          <a:lstStyle/>
          <a:p>
            <a:fld id="{4F08CC4F-1081-4754-AB8C-1BBD9D086104}" type="slidenum">
              <a:rPr lang="en-IN" smtClean="0"/>
              <a:t>‹#›</a:t>
            </a:fld>
            <a:endParaRPr lang="en-IN"/>
          </a:p>
        </p:txBody>
      </p:sp>
    </p:spTree>
    <p:extLst>
      <p:ext uri="{BB962C8B-B14F-4D97-AF65-F5344CB8AC3E}">
        <p14:creationId xmlns:p14="http://schemas.microsoft.com/office/powerpoint/2010/main" val="3738823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EC17F5-9F56-420B-8A58-870416B3D9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FD1731B-E36E-4C7A-9262-62CF885382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A3D958-4921-4651-B316-0907FCB0A7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5045EA-9754-4F2F-AD3F-99980D9C3A6A}" type="datetimeFigureOut">
              <a:rPr lang="en-IN" smtClean="0"/>
              <a:t>21-10-2022</a:t>
            </a:fld>
            <a:endParaRPr lang="en-IN"/>
          </a:p>
        </p:txBody>
      </p:sp>
      <p:sp>
        <p:nvSpPr>
          <p:cNvPr id="5" name="Footer Placeholder 4">
            <a:extLst>
              <a:ext uri="{FF2B5EF4-FFF2-40B4-BE49-F238E27FC236}">
                <a16:creationId xmlns:a16="http://schemas.microsoft.com/office/drawing/2014/main" id="{BF530AE0-AF30-4D71-A717-F5010CDD29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2B47F30-5399-4799-89B7-E6A8CEF5CB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08CC4F-1081-4754-AB8C-1BBD9D086104}" type="slidenum">
              <a:rPr lang="en-IN" smtClean="0"/>
              <a:t>‹#›</a:t>
            </a:fld>
            <a:endParaRPr lang="en-IN"/>
          </a:p>
        </p:txBody>
      </p:sp>
    </p:spTree>
    <p:extLst>
      <p:ext uri="{BB962C8B-B14F-4D97-AF65-F5344CB8AC3E}">
        <p14:creationId xmlns:p14="http://schemas.microsoft.com/office/powerpoint/2010/main" val="41331711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image" Target="../media/image10.em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image" Target="../media/image12.emf"/><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customXml" Target="../ink/ink11.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customXml" Target="../ink/ink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image" Target="../media/image18.emf"/><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customXml" Target="../ink/ink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customXml" Target="../ink/ink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customXml" Target="../ink/ink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customXml" Target="../ink/ink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customXml" Target="../ink/ink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ustomXml" Target="../ink/ink20.xml"/><Relationship Id="rId2" Type="http://schemas.openxmlformats.org/officeDocument/2006/relationships/image" Target="../media/image27.emf"/><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customXml" Target="../ink/ink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customXml" Target="../ink/ink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customXml" Target="../ink/ink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customXml" Target="../ink/ink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customXml" Target="../ink/ink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3.emf"/><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a:solidFill>
                  <a:schemeClr val="accent1">
                    <a:lumMod val="75000"/>
                  </a:schemeClr>
                </a:solidFill>
                <a:latin typeface="Baskerville Old Face" panose="02020602080505020303" pitchFamily="18" charset="0"/>
              </a:rPr>
              <a:t>Ethical Hacking </a:t>
            </a:r>
            <a:endParaRPr lang="en-IN" dirty="0"/>
          </a:p>
        </p:txBody>
      </p:sp>
      <p:sp>
        <p:nvSpPr>
          <p:cNvPr id="3" name="Subtitle 2"/>
          <p:cNvSpPr>
            <a:spLocks noGrp="1"/>
          </p:cNvSpPr>
          <p:nvPr>
            <p:ph type="subTitle" idx="1"/>
          </p:nvPr>
        </p:nvSpPr>
        <p:spPr/>
        <p:txBody>
          <a:bodyPr/>
          <a:lstStyle/>
          <a:p>
            <a:r>
              <a:rPr lang="en-IN" dirty="0" err="1"/>
              <a:t>Mohona</a:t>
            </a:r>
            <a:r>
              <a:rPr lang="en-IN" dirty="0"/>
              <a:t> Ghosh</a:t>
            </a:r>
          </a:p>
        </p:txBody>
      </p:sp>
    </p:spTree>
    <p:extLst>
      <p:ext uri="{BB962C8B-B14F-4D97-AF65-F5344CB8AC3E}">
        <p14:creationId xmlns:p14="http://schemas.microsoft.com/office/powerpoint/2010/main" val="3011840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rgbClr val="C00000"/>
                </a:solidFill>
              </a:rPr>
              <a:t>SQL Injection Examples</a:t>
            </a:r>
            <a:endParaRPr lang="en-IN" dirty="0"/>
          </a:p>
        </p:txBody>
      </p:sp>
      <p:sp>
        <p:nvSpPr>
          <p:cNvPr id="3" name="Content Placeholder 2"/>
          <p:cNvSpPr>
            <a:spLocks noGrp="1"/>
          </p:cNvSpPr>
          <p:nvPr>
            <p:ph idx="1"/>
          </p:nvPr>
        </p:nvSpPr>
        <p:spPr>
          <a:xfrm>
            <a:off x="838200" y="1825625"/>
            <a:ext cx="10842938" cy="4652448"/>
          </a:xfrm>
        </p:spPr>
        <p:txBody>
          <a:bodyPr>
            <a:normAutofit fontScale="92500" lnSpcReduction="10000"/>
          </a:bodyPr>
          <a:lstStyle/>
          <a:p>
            <a:r>
              <a:rPr lang="en-IN" dirty="0"/>
              <a:t>Another way SQL queries can be manipulated is with a UNION SELECT statement. This combines two unrelated SELECT queries to retrieve data from different database tables</a:t>
            </a:r>
          </a:p>
          <a:p>
            <a:r>
              <a:rPr lang="en-IN" dirty="0"/>
              <a:t>For example, the input http://www.estore.com/items/items.asp?</a:t>
            </a:r>
            <a:r>
              <a:rPr lang="en-IN" dirty="0">
                <a:solidFill>
                  <a:srgbClr val="FF0000"/>
                </a:solidFill>
              </a:rPr>
              <a:t>itemid=999 UNION SELECT user-name, password FROM USERS</a:t>
            </a:r>
            <a:r>
              <a:rPr lang="en-IN" dirty="0"/>
              <a:t> produces the following SQL query:</a:t>
            </a:r>
          </a:p>
          <a:p>
            <a:pPr lvl="0"/>
            <a:r>
              <a:rPr lang="en-US" dirty="0">
                <a:solidFill>
                  <a:srgbClr val="333333"/>
                </a:solidFill>
                <a:latin typeface="Consolas" panose="020B0609020204030204" pitchFamily="49" charset="0"/>
              </a:rPr>
              <a:t>SELECT </a:t>
            </a:r>
            <a:r>
              <a:rPr lang="en-US" dirty="0" err="1">
                <a:solidFill>
                  <a:srgbClr val="333333"/>
                </a:solidFill>
                <a:latin typeface="Consolas" panose="020B0609020204030204" pitchFamily="49" charset="0"/>
              </a:rPr>
              <a:t>ItemName</a:t>
            </a:r>
            <a:r>
              <a:rPr lang="en-US" dirty="0">
                <a:solidFill>
                  <a:srgbClr val="333333"/>
                </a:solidFill>
                <a:latin typeface="Consolas" panose="020B0609020204030204" pitchFamily="49" charset="0"/>
              </a:rPr>
              <a:t>, </a:t>
            </a:r>
            <a:r>
              <a:rPr lang="en-US" dirty="0" err="1">
                <a:solidFill>
                  <a:srgbClr val="333333"/>
                </a:solidFill>
                <a:latin typeface="Consolas" panose="020B0609020204030204" pitchFamily="49" charset="0"/>
              </a:rPr>
              <a:t>ItemDescription</a:t>
            </a:r>
            <a:r>
              <a:rPr lang="en-US" dirty="0">
                <a:solidFill>
                  <a:srgbClr val="333333"/>
                </a:solidFill>
                <a:latin typeface="Consolas" panose="020B0609020204030204" pitchFamily="49" charset="0"/>
              </a:rPr>
              <a:t> FROM Items WHERE </a:t>
            </a:r>
            <a:r>
              <a:rPr lang="en-US" dirty="0" err="1">
                <a:solidFill>
                  <a:srgbClr val="333333"/>
                </a:solidFill>
                <a:latin typeface="Consolas" panose="020B0609020204030204" pitchFamily="49" charset="0"/>
              </a:rPr>
              <a:t>ItemID</a:t>
            </a:r>
            <a:r>
              <a:rPr lang="en-US" dirty="0">
                <a:solidFill>
                  <a:srgbClr val="333333"/>
                </a:solidFill>
                <a:latin typeface="Consolas" panose="020B0609020204030204" pitchFamily="49" charset="0"/>
              </a:rPr>
              <a:t> = '999' UNION SELECT Username, Password FROM Users;</a:t>
            </a:r>
            <a:r>
              <a:rPr lang="en-US" sz="2000" dirty="0"/>
              <a:t> </a:t>
            </a:r>
          </a:p>
          <a:p>
            <a:pPr lvl="0"/>
            <a:r>
              <a:rPr lang="en-IN" sz="3600" dirty="0"/>
              <a:t>Using the UNION SELECT statement, this query combines the request for item 999’s name and description with another that pulls names and passwords for every user in the database</a:t>
            </a:r>
            <a:endParaRPr lang="en-US" sz="3600" dirty="0">
              <a:latin typeface="Arial" panose="020B0604020202020204" pitchFamily="34" charset="0"/>
            </a:endParaRPr>
          </a:p>
          <a:p>
            <a:endParaRPr lang="en-IN" dirty="0"/>
          </a:p>
          <a:p>
            <a:endParaRPr lang="en-IN"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F77F8532-0D2E-5F49-66BD-87CCB25BDA26}"/>
                  </a:ext>
                </a:extLst>
              </p14:cNvPr>
              <p14:cNvContentPartPr/>
              <p14:nvPr/>
            </p14:nvContentPartPr>
            <p14:xfrm>
              <a:off x="426600" y="412920"/>
              <a:ext cx="11733480" cy="6020640"/>
            </p14:xfrm>
          </p:contentPart>
        </mc:Choice>
        <mc:Fallback>
          <p:pic>
            <p:nvPicPr>
              <p:cNvPr id="4" name="Ink 3">
                <a:extLst>
                  <a:ext uri="{FF2B5EF4-FFF2-40B4-BE49-F238E27FC236}">
                    <a16:creationId xmlns:a16="http://schemas.microsoft.com/office/drawing/2014/main" id="{F77F8532-0D2E-5F49-66BD-87CCB25BDA26}"/>
                  </a:ext>
                </a:extLst>
              </p:cNvPr>
              <p:cNvPicPr/>
              <p:nvPr/>
            </p:nvPicPr>
            <p:blipFill>
              <a:blip r:embed="rId3"/>
              <a:stretch>
                <a:fillRect/>
              </a:stretch>
            </p:blipFill>
            <p:spPr>
              <a:xfrm>
                <a:off x="417240" y="403560"/>
                <a:ext cx="11752200" cy="6039360"/>
              </a:xfrm>
              <a:prstGeom prst="rect">
                <a:avLst/>
              </a:prstGeom>
            </p:spPr>
          </p:pic>
        </mc:Fallback>
      </mc:AlternateContent>
    </p:spTree>
    <p:extLst>
      <p:ext uri="{BB962C8B-B14F-4D97-AF65-F5344CB8AC3E}">
        <p14:creationId xmlns:p14="http://schemas.microsoft.com/office/powerpoint/2010/main" val="875017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rgbClr val="C00000"/>
                </a:solidFill>
              </a:rPr>
              <a:t>SQL Injection Examples</a:t>
            </a:r>
            <a:endParaRPr lang="en-IN" dirty="0"/>
          </a:p>
        </p:txBody>
      </p:sp>
      <p:pic>
        <p:nvPicPr>
          <p:cNvPr id="4" name="Picture 3"/>
          <p:cNvPicPr>
            <a:picLocks noChangeAspect="1"/>
          </p:cNvPicPr>
          <p:nvPr/>
        </p:nvPicPr>
        <p:blipFill>
          <a:blip r:embed="rId2"/>
          <a:stretch>
            <a:fillRect/>
          </a:stretch>
        </p:blipFill>
        <p:spPr>
          <a:xfrm>
            <a:off x="1155467" y="1557822"/>
            <a:ext cx="8993085" cy="4817558"/>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0128A741-F129-1119-91C3-23F91B100B82}"/>
                  </a:ext>
                </a:extLst>
              </p14:cNvPr>
              <p14:cNvContentPartPr/>
              <p14:nvPr/>
            </p14:nvContentPartPr>
            <p14:xfrm>
              <a:off x="2343240" y="4334400"/>
              <a:ext cx="5087880" cy="1835640"/>
            </p14:xfrm>
          </p:contentPart>
        </mc:Choice>
        <mc:Fallback>
          <p:pic>
            <p:nvPicPr>
              <p:cNvPr id="5" name="Ink 4">
                <a:extLst>
                  <a:ext uri="{FF2B5EF4-FFF2-40B4-BE49-F238E27FC236}">
                    <a16:creationId xmlns:a16="http://schemas.microsoft.com/office/drawing/2014/main" id="{0128A741-F129-1119-91C3-23F91B100B82}"/>
                  </a:ext>
                </a:extLst>
              </p:cNvPr>
              <p:cNvPicPr/>
              <p:nvPr/>
            </p:nvPicPr>
            <p:blipFill>
              <a:blip r:embed="rId4"/>
              <a:stretch>
                <a:fillRect/>
              </a:stretch>
            </p:blipFill>
            <p:spPr>
              <a:xfrm>
                <a:off x="2333880" y="4325040"/>
                <a:ext cx="5106600" cy="1854360"/>
              </a:xfrm>
              <a:prstGeom prst="rect">
                <a:avLst/>
              </a:prstGeom>
            </p:spPr>
          </p:pic>
        </mc:Fallback>
      </mc:AlternateContent>
    </p:spTree>
    <p:extLst>
      <p:ext uri="{BB962C8B-B14F-4D97-AF65-F5344CB8AC3E}">
        <p14:creationId xmlns:p14="http://schemas.microsoft.com/office/powerpoint/2010/main" val="248068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Picture 3"/>
          <p:cNvPicPr>
            <a:picLocks noChangeAspect="1"/>
          </p:cNvPicPr>
          <p:nvPr/>
        </p:nvPicPr>
        <p:blipFill>
          <a:blip r:embed="rId2"/>
          <a:stretch>
            <a:fillRect/>
          </a:stretch>
        </p:blipFill>
        <p:spPr>
          <a:xfrm>
            <a:off x="1327597" y="365125"/>
            <a:ext cx="10515600" cy="6422188"/>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56AC2E41-89EF-91FB-037A-5B4211F5E825}"/>
                  </a:ext>
                </a:extLst>
              </p14:cNvPr>
              <p14:cNvContentPartPr/>
              <p14:nvPr/>
            </p14:nvContentPartPr>
            <p14:xfrm>
              <a:off x="2019240" y="2104560"/>
              <a:ext cx="9191520" cy="4539600"/>
            </p14:xfrm>
          </p:contentPart>
        </mc:Choice>
        <mc:Fallback>
          <p:pic>
            <p:nvPicPr>
              <p:cNvPr id="3" name="Ink 2">
                <a:extLst>
                  <a:ext uri="{FF2B5EF4-FFF2-40B4-BE49-F238E27FC236}">
                    <a16:creationId xmlns:a16="http://schemas.microsoft.com/office/drawing/2014/main" id="{56AC2E41-89EF-91FB-037A-5B4211F5E825}"/>
                  </a:ext>
                </a:extLst>
              </p:cNvPr>
              <p:cNvPicPr/>
              <p:nvPr/>
            </p:nvPicPr>
            <p:blipFill>
              <a:blip r:embed="rId4"/>
              <a:stretch>
                <a:fillRect/>
              </a:stretch>
            </p:blipFill>
            <p:spPr>
              <a:xfrm>
                <a:off x="2009880" y="2095200"/>
                <a:ext cx="9210240" cy="4558320"/>
              </a:xfrm>
              <a:prstGeom prst="rect">
                <a:avLst/>
              </a:prstGeom>
            </p:spPr>
          </p:pic>
        </mc:Fallback>
      </mc:AlternateContent>
    </p:spTree>
    <p:extLst>
      <p:ext uri="{BB962C8B-B14F-4D97-AF65-F5344CB8AC3E}">
        <p14:creationId xmlns:p14="http://schemas.microsoft.com/office/powerpoint/2010/main" val="1195688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07835" y="830664"/>
            <a:ext cx="11029926" cy="882225"/>
          </a:xfrm>
          <a:prstGeom prst="rect">
            <a:avLst/>
          </a:prstGeom>
        </p:spPr>
      </p:pic>
      <p:pic>
        <p:nvPicPr>
          <p:cNvPr id="5" name="Picture 4"/>
          <p:cNvPicPr>
            <a:picLocks noChangeAspect="1"/>
          </p:cNvPicPr>
          <p:nvPr/>
        </p:nvPicPr>
        <p:blipFill>
          <a:blip r:embed="rId3"/>
          <a:stretch>
            <a:fillRect/>
          </a:stretch>
        </p:blipFill>
        <p:spPr>
          <a:xfrm>
            <a:off x="153309" y="3217206"/>
            <a:ext cx="12038691" cy="2410861"/>
          </a:xfrm>
          <a:prstGeom prst="rect">
            <a:avLst/>
          </a:prstGeom>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D1C2A993-B924-A53F-FC51-310DFFB5DD71}"/>
                  </a:ext>
                </a:extLst>
              </p14:cNvPr>
              <p14:cNvContentPartPr/>
              <p14:nvPr/>
            </p14:nvContentPartPr>
            <p14:xfrm>
              <a:off x="3360240" y="3595320"/>
              <a:ext cx="1700280" cy="90720"/>
            </p14:xfrm>
          </p:contentPart>
        </mc:Choice>
        <mc:Fallback>
          <p:pic>
            <p:nvPicPr>
              <p:cNvPr id="2" name="Ink 1">
                <a:extLst>
                  <a:ext uri="{FF2B5EF4-FFF2-40B4-BE49-F238E27FC236}">
                    <a16:creationId xmlns:a16="http://schemas.microsoft.com/office/drawing/2014/main" id="{D1C2A993-B924-A53F-FC51-310DFFB5DD71}"/>
                  </a:ext>
                </a:extLst>
              </p:cNvPr>
              <p:cNvPicPr/>
              <p:nvPr/>
            </p:nvPicPr>
            <p:blipFill>
              <a:blip r:embed="rId5"/>
              <a:stretch>
                <a:fillRect/>
              </a:stretch>
            </p:blipFill>
            <p:spPr>
              <a:xfrm>
                <a:off x="3350880" y="3585960"/>
                <a:ext cx="1719000" cy="109440"/>
              </a:xfrm>
              <a:prstGeom prst="rect">
                <a:avLst/>
              </a:prstGeom>
            </p:spPr>
          </p:pic>
        </mc:Fallback>
      </mc:AlternateContent>
    </p:spTree>
    <p:extLst>
      <p:ext uri="{BB962C8B-B14F-4D97-AF65-F5344CB8AC3E}">
        <p14:creationId xmlns:p14="http://schemas.microsoft.com/office/powerpoint/2010/main" val="1094579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rgbClr val="C00000"/>
                </a:solidFill>
              </a:rPr>
              <a:t>Types of SQL Injection Attacks</a:t>
            </a:r>
            <a:endParaRPr lang="en-IN" dirty="0"/>
          </a:p>
        </p:txBody>
      </p:sp>
      <p:sp>
        <p:nvSpPr>
          <p:cNvPr id="3" name="Content Placeholder 2"/>
          <p:cNvSpPr>
            <a:spLocks noGrp="1"/>
          </p:cNvSpPr>
          <p:nvPr>
            <p:ph idx="1"/>
          </p:nvPr>
        </p:nvSpPr>
        <p:spPr/>
        <p:txBody>
          <a:bodyPr/>
          <a:lstStyle/>
          <a:p>
            <a:r>
              <a:rPr lang="en-IN" dirty="0"/>
              <a:t>Simple SQLI</a:t>
            </a:r>
          </a:p>
          <a:p>
            <a:r>
              <a:rPr lang="en-IN" dirty="0"/>
              <a:t>Error based SQLI</a:t>
            </a:r>
          </a:p>
          <a:p>
            <a:r>
              <a:rPr lang="en-IN" dirty="0"/>
              <a:t>Blind SQLI</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ADB1FA89-1A96-A623-EB4B-7A339640CAFC}"/>
                  </a:ext>
                </a:extLst>
              </p14:cNvPr>
              <p14:cNvContentPartPr/>
              <p14:nvPr/>
            </p14:nvContentPartPr>
            <p14:xfrm>
              <a:off x="572760" y="1943280"/>
              <a:ext cx="994680" cy="1441080"/>
            </p14:xfrm>
          </p:contentPart>
        </mc:Choice>
        <mc:Fallback>
          <p:pic>
            <p:nvPicPr>
              <p:cNvPr id="4" name="Ink 3">
                <a:extLst>
                  <a:ext uri="{FF2B5EF4-FFF2-40B4-BE49-F238E27FC236}">
                    <a16:creationId xmlns:a16="http://schemas.microsoft.com/office/drawing/2014/main" id="{ADB1FA89-1A96-A623-EB4B-7A339640CAFC}"/>
                  </a:ext>
                </a:extLst>
              </p:cNvPr>
              <p:cNvPicPr/>
              <p:nvPr/>
            </p:nvPicPr>
            <p:blipFill>
              <a:blip r:embed="rId3"/>
              <a:stretch>
                <a:fillRect/>
              </a:stretch>
            </p:blipFill>
            <p:spPr>
              <a:xfrm>
                <a:off x="563400" y="1933920"/>
                <a:ext cx="1013400" cy="1459800"/>
              </a:xfrm>
              <a:prstGeom prst="rect">
                <a:avLst/>
              </a:prstGeom>
            </p:spPr>
          </p:pic>
        </mc:Fallback>
      </mc:AlternateContent>
    </p:spTree>
    <p:extLst>
      <p:ext uri="{BB962C8B-B14F-4D97-AF65-F5344CB8AC3E}">
        <p14:creationId xmlns:p14="http://schemas.microsoft.com/office/powerpoint/2010/main" val="2461519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rgbClr val="C00000"/>
                </a:solidFill>
              </a:rPr>
              <a:t>Simple SQL Injection</a:t>
            </a:r>
            <a:endParaRPr lang="en-IN" dirty="0"/>
          </a:p>
        </p:txBody>
      </p:sp>
      <p:sp>
        <p:nvSpPr>
          <p:cNvPr id="4" name="Content Placeholder 3"/>
          <p:cNvSpPr>
            <a:spLocks noGrp="1"/>
          </p:cNvSpPr>
          <p:nvPr>
            <p:ph sz="half" idx="1"/>
          </p:nvPr>
        </p:nvSpPr>
        <p:spPr>
          <a:xfrm>
            <a:off x="838200" y="1825625"/>
            <a:ext cx="2806521" cy="4497902"/>
          </a:xfrm>
        </p:spPr>
        <p:txBody>
          <a:bodyPr>
            <a:normAutofit/>
          </a:bodyPr>
          <a:lstStyle/>
          <a:p>
            <a:r>
              <a:rPr lang="en-IN" b="1" dirty="0"/>
              <a:t>A simple SQL injection script builds an SQL query by concatenating hard-coded strings together with a string entered by the user</a:t>
            </a:r>
            <a:endParaRPr lang="en-IN" dirty="0"/>
          </a:p>
        </p:txBody>
      </p:sp>
      <p:pic>
        <p:nvPicPr>
          <p:cNvPr id="6" name="Picture 5"/>
          <p:cNvPicPr>
            <a:picLocks noChangeAspect="1"/>
          </p:cNvPicPr>
          <p:nvPr/>
        </p:nvPicPr>
        <p:blipFill>
          <a:blip r:embed="rId2"/>
          <a:stretch>
            <a:fillRect/>
          </a:stretch>
        </p:blipFill>
        <p:spPr>
          <a:xfrm>
            <a:off x="4555999" y="1406531"/>
            <a:ext cx="7305444" cy="5232428"/>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A338F1AE-CF77-2493-D062-91BCF161B317}"/>
                  </a:ext>
                </a:extLst>
              </p14:cNvPr>
              <p14:cNvContentPartPr/>
              <p14:nvPr/>
            </p14:nvContentPartPr>
            <p14:xfrm>
              <a:off x="2420640" y="3818880"/>
              <a:ext cx="9203400" cy="2702520"/>
            </p14:xfrm>
          </p:contentPart>
        </mc:Choice>
        <mc:Fallback>
          <p:pic>
            <p:nvPicPr>
              <p:cNvPr id="3" name="Ink 2">
                <a:extLst>
                  <a:ext uri="{FF2B5EF4-FFF2-40B4-BE49-F238E27FC236}">
                    <a16:creationId xmlns:a16="http://schemas.microsoft.com/office/drawing/2014/main" id="{A338F1AE-CF77-2493-D062-91BCF161B317}"/>
                  </a:ext>
                </a:extLst>
              </p:cNvPr>
              <p:cNvPicPr/>
              <p:nvPr/>
            </p:nvPicPr>
            <p:blipFill>
              <a:blip r:embed="rId4"/>
              <a:stretch>
                <a:fillRect/>
              </a:stretch>
            </p:blipFill>
            <p:spPr>
              <a:xfrm>
                <a:off x="2411280" y="3809520"/>
                <a:ext cx="9222120" cy="2721240"/>
              </a:xfrm>
              <a:prstGeom prst="rect">
                <a:avLst/>
              </a:prstGeom>
            </p:spPr>
          </p:pic>
        </mc:Fallback>
      </mc:AlternateContent>
    </p:spTree>
    <p:extLst>
      <p:ext uri="{BB962C8B-B14F-4D97-AF65-F5344CB8AC3E}">
        <p14:creationId xmlns:p14="http://schemas.microsoft.com/office/powerpoint/2010/main" val="5340257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rgbClr val="C00000"/>
                </a:solidFill>
              </a:rPr>
              <a:t>Error based SQL Injection</a:t>
            </a:r>
            <a:endParaRPr lang="en-IN" dirty="0"/>
          </a:p>
        </p:txBody>
      </p:sp>
      <p:sp>
        <p:nvSpPr>
          <p:cNvPr id="5" name="Content Placeholder 4"/>
          <p:cNvSpPr>
            <a:spLocks noGrp="1"/>
          </p:cNvSpPr>
          <p:nvPr>
            <p:ph idx="1"/>
          </p:nvPr>
        </p:nvSpPr>
        <p:spPr/>
        <p:txBody>
          <a:bodyPr/>
          <a:lstStyle/>
          <a:p>
            <a:r>
              <a:rPr lang="en-IN" dirty="0"/>
              <a:t>Error-based </a:t>
            </a:r>
            <a:r>
              <a:rPr lang="en-IN" dirty="0" err="1"/>
              <a:t>SQLi</a:t>
            </a:r>
            <a:r>
              <a:rPr lang="en-IN" dirty="0"/>
              <a:t> is an SQL Injection technique that relies on error messages thrown by the database server to </a:t>
            </a:r>
            <a:r>
              <a:rPr lang="en-IN" dirty="0">
                <a:solidFill>
                  <a:srgbClr val="FF0000"/>
                </a:solidFill>
              </a:rPr>
              <a:t>obtain information about the structure of the database</a:t>
            </a:r>
          </a:p>
          <a:p>
            <a:r>
              <a:rPr lang="en-IN" dirty="0"/>
              <a:t>In some cases, error-based SQL injection alone is enough for an attacker to enumerate an entire database</a:t>
            </a:r>
          </a:p>
          <a:p>
            <a:r>
              <a:rPr lang="en-IN" dirty="0"/>
              <a:t>In this attack, the attacker will type or send something to the server by URL and the server will show an error. After getting the error, the attacker will decide on who the next target will be.</a:t>
            </a:r>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6892EBA5-019E-2B7F-D639-D827A2483CB6}"/>
                  </a:ext>
                </a:extLst>
              </p14:cNvPr>
              <p14:cNvContentPartPr/>
              <p14:nvPr/>
            </p14:nvContentPartPr>
            <p14:xfrm>
              <a:off x="650880" y="1345680"/>
              <a:ext cx="9949680" cy="4066200"/>
            </p14:xfrm>
          </p:contentPart>
        </mc:Choice>
        <mc:Fallback>
          <p:pic>
            <p:nvPicPr>
              <p:cNvPr id="3" name="Ink 2">
                <a:extLst>
                  <a:ext uri="{FF2B5EF4-FFF2-40B4-BE49-F238E27FC236}">
                    <a16:creationId xmlns:a16="http://schemas.microsoft.com/office/drawing/2014/main" id="{6892EBA5-019E-2B7F-D639-D827A2483CB6}"/>
                  </a:ext>
                </a:extLst>
              </p:cNvPr>
              <p:cNvPicPr/>
              <p:nvPr/>
            </p:nvPicPr>
            <p:blipFill>
              <a:blip r:embed="rId3"/>
              <a:stretch>
                <a:fillRect/>
              </a:stretch>
            </p:blipFill>
            <p:spPr>
              <a:xfrm>
                <a:off x="641520" y="1336320"/>
                <a:ext cx="9968400" cy="4084920"/>
              </a:xfrm>
              <a:prstGeom prst="rect">
                <a:avLst/>
              </a:prstGeom>
            </p:spPr>
          </p:pic>
        </mc:Fallback>
      </mc:AlternateContent>
    </p:spTree>
    <p:extLst>
      <p:ext uri="{BB962C8B-B14F-4D97-AF65-F5344CB8AC3E}">
        <p14:creationId xmlns:p14="http://schemas.microsoft.com/office/powerpoint/2010/main" val="2662770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rgbClr val="C00000"/>
                </a:solidFill>
              </a:rPr>
              <a:t>Error based SQL Injection</a:t>
            </a:r>
            <a:endParaRPr lang="en-IN" dirty="0"/>
          </a:p>
        </p:txBody>
      </p:sp>
      <p:sp>
        <p:nvSpPr>
          <p:cNvPr id="3" name="Content Placeholder 2"/>
          <p:cNvSpPr>
            <a:spLocks noGrp="1"/>
          </p:cNvSpPr>
          <p:nvPr>
            <p:ph idx="1"/>
          </p:nvPr>
        </p:nvSpPr>
        <p:spPr/>
        <p:txBody>
          <a:bodyPr/>
          <a:lstStyle/>
          <a:p>
            <a:r>
              <a:rPr lang="en-IN" dirty="0"/>
              <a:t>Suppose, the attacker wants to know if the website is prone to SQLI attack or not</a:t>
            </a:r>
          </a:p>
          <a:p>
            <a:r>
              <a:rPr lang="en-IN" dirty="0"/>
              <a:t>Let us suppose, there is a SQL code at the backend that runs as follows:</a:t>
            </a:r>
          </a:p>
          <a:p>
            <a:pPr lvl="0"/>
            <a:r>
              <a:rPr lang="en-US" dirty="0">
                <a:solidFill>
                  <a:srgbClr val="444444"/>
                </a:solidFill>
                <a:latin typeface="Courier New" panose="02070309020205020404" pitchFamily="49" charset="0"/>
                <a:cs typeface="Courier New" panose="02070309020205020404" pitchFamily="49" charset="0"/>
              </a:rPr>
              <a:t>SELECT data FROM table WHERE </a:t>
            </a:r>
            <a:r>
              <a:rPr lang="en-US" dirty="0" err="1">
                <a:solidFill>
                  <a:srgbClr val="444444"/>
                </a:solidFill>
                <a:latin typeface="Courier New" panose="02070309020205020404" pitchFamily="49" charset="0"/>
                <a:cs typeface="Courier New" panose="02070309020205020404" pitchFamily="49" charset="0"/>
              </a:rPr>
              <a:t>Emailinput</a:t>
            </a:r>
            <a:r>
              <a:rPr lang="en-US" dirty="0">
                <a:solidFill>
                  <a:srgbClr val="444444"/>
                </a:solidFill>
                <a:latin typeface="Courier New" panose="02070309020205020404" pitchFamily="49" charset="0"/>
                <a:cs typeface="Courier New" panose="02070309020205020404" pitchFamily="49" charset="0"/>
              </a:rPr>
              <a:t> = '$</a:t>
            </a:r>
            <a:r>
              <a:rPr lang="en-US" dirty="0" err="1">
                <a:solidFill>
                  <a:srgbClr val="444444"/>
                </a:solidFill>
                <a:latin typeface="Courier New" panose="02070309020205020404" pitchFamily="49" charset="0"/>
                <a:cs typeface="Courier New" panose="02070309020205020404" pitchFamily="49" charset="0"/>
              </a:rPr>
              <a:t>email_input</a:t>
            </a:r>
            <a:r>
              <a:rPr lang="en-US" dirty="0">
                <a:solidFill>
                  <a:srgbClr val="444444"/>
                </a:solidFill>
                <a:latin typeface="Courier New" panose="02070309020205020404" pitchFamily="49" charset="0"/>
                <a:cs typeface="Courier New" panose="02070309020205020404" pitchFamily="49" charset="0"/>
              </a:rPr>
              <a:t>';</a:t>
            </a:r>
            <a:r>
              <a:rPr lang="en-US" sz="4000" dirty="0"/>
              <a:t> </a:t>
            </a:r>
            <a:endParaRPr lang="en-US" sz="6000" dirty="0">
              <a:latin typeface="Arial" panose="020B0604020202020204" pitchFamily="34" charset="0"/>
            </a:endParaRPr>
          </a:p>
          <a:p>
            <a:r>
              <a:rPr lang="en-IN" dirty="0"/>
              <a:t>The “$</a:t>
            </a:r>
            <a:r>
              <a:rPr lang="en-IN" dirty="0" err="1"/>
              <a:t>email_input</a:t>
            </a:r>
            <a:r>
              <a:rPr lang="en-IN" dirty="0"/>
              <a:t>” variable is used to hold whatever text the user inputs into the email address form field</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ABAA846E-2D6C-0EA8-F0BF-259760CE6E0E}"/>
                  </a:ext>
                </a:extLst>
              </p14:cNvPr>
              <p14:cNvContentPartPr/>
              <p14:nvPr/>
            </p14:nvContentPartPr>
            <p14:xfrm>
              <a:off x="477000" y="569880"/>
              <a:ext cx="11505960" cy="5128560"/>
            </p14:xfrm>
          </p:contentPart>
        </mc:Choice>
        <mc:Fallback>
          <p:pic>
            <p:nvPicPr>
              <p:cNvPr id="4" name="Ink 3">
                <a:extLst>
                  <a:ext uri="{FF2B5EF4-FFF2-40B4-BE49-F238E27FC236}">
                    <a16:creationId xmlns:a16="http://schemas.microsoft.com/office/drawing/2014/main" id="{ABAA846E-2D6C-0EA8-F0BF-259760CE6E0E}"/>
                  </a:ext>
                </a:extLst>
              </p:cNvPr>
              <p:cNvPicPr/>
              <p:nvPr/>
            </p:nvPicPr>
            <p:blipFill>
              <a:blip r:embed="rId3"/>
              <a:stretch>
                <a:fillRect/>
              </a:stretch>
            </p:blipFill>
            <p:spPr>
              <a:xfrm>
                <a:off x="467640" y="560520"/>
                <a:ext cx="11524680" cy="5147280"/>
              </a:xfrm>
              <a:prstGeom prst="rect">
                <a:avLst/>
              </a:prstGeom>
            </p:spPr>
          </p:pic>
        </mc:Fallback>
      </mc:AlternateContent>
    </p:spTree>
    <p:extLst>
      <p:ext uri="{BB962C8B-B14F-4D97-AF65-F5344CB8AC3E}">
        <p14:creationId xmlns:p14="http://schemas.microsoft.com/office/powerpoint/2010/main" val="34058622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rgbClr val="C00000"/>
                </a:solidFill>
              </a:rPr>
              <a:t>Error based SQL Injection</a:t>
            </a:r>
            <a:endParaRPr lang="en-IN" dirty="0"/>
          </a:p>
        </p:txBody>
      </p:sp>
      <p:sp>
        <p:nvSpPr>
          <p:cNvPr id="3" name="Content Placeholder 2"/>
          <p:cNvSpPr>
            <a:spLocks noGrp="1"/>
          </p:cNvSpPr>
          <p:nvPr>
            <p:ph idx="1"/>
          </p:nvPr>
        </p:nvSpPr>
        <p:spPr>
          <a:xfrm>
            <a:off x="838200" y="1825625"/>
            <a:ext cx="9877023" cy="4351338"/>
          </a:xfrm>
        </p:spPr>
        <p:txBody>
          <a:bodyPr>
            <a:normAutofit/>
          </a:bodyPr>
          <a:lstStyle/>
          <a:p>
            <a:pPr lvl="0"/>
            <a:r>
              <a:rPr lang="en-IN" dirty="0"/>
              <a:t> Suppose the attacker enters the following </a:t>
            </a:r>
            <a:r>
              <a:rPr lang="en-US" dirty="0">
                <a:solidFill>
                  <a:srgbClr val="FF0000"/>
                </a:solidFill>
                <a:latin typeface="Courier New" panose="02070309020205020404" pitchFamily="49" charset="0"/>
                <a:cs typeface="Courier New" panose="02070309020205020404" pitchFamily="49" charset="0"/>
              </a:rPr>
              <a:t>hacker@programmerinterview.com‘</a:t>
            </a:r>
          </a:p>
          <a:p>
            <a:pPr lvl="0"/>
            <a:r>
              <a:rPr lang="en-US" dirty="0">
                <a:latin typeface="+mj-lt"/>
                <a:cs typeface="Courier New" panose="02070309020205020404" pitchFamily="49" charset="0"/>
              </a:rPr>
              <a:t>Note the extra quote added at the end</a:t>
            </a:r>
          </a:p>
          <a:p>
            <a:r>
              <a:rPr lang="en-IN" dirty="0"/>
              <a:t>There are basically 2 possibilities:</a:t>
            </a:r>
          </a:p>
          <a:p>
            <a:pPr lvl="1"/>
            <a:r>
              <a:rPr lang="en-IN" dirty="0"/>
              <a:t>The application will first “sanitize” the input by removing the extra quote at the end, because we will assume that the application considers email addresses with quotes as potentially malicious.  Then, the application may run the sanitized input in the database query, and search for that particular email address in the database (without the quote of course).</a:t>
            </a:r>
          </a:p>
          <a:p>
            <a:pPr lvl="1"/>
            <a:r>
              <a:rPr lang="en-IN" dirty="0"/>
              <a:t>The application will </a:t>
            </a:r>
            <a:r>
              <a:rPr lang="en-IN" b="1" i="1" dirty="0"/>
              <a:t>not</a:t>
            </a:r>
            <a:r>
              <a:rPr lang="en-IN" dirty="0"/>
              <a:t> sanitize the input first, and will take the input from the hacker and immediately run it as part of the SQL.</a:t>
            </a:r>
          </a:p>
          <a:p>
            <a:pPr lvl="1"/>
            <a:endParaRPr lang="en-IN" dirty="0"/>
          </a:p>
          <a:p>
            <a:pPr lvl="0"/>
            <a:endParaRPr lang="en-US" sz="6000" dirty="0">
              <a:latin typeface="Arial" panose="020B0604020202020204" pitchFamily="34" charset="0"/>
            </a:endParaRPr>
          </a:p>
          <a:p>
            <a:endParaRPr lang="en-IN"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E8DE4ECD-063D-5067-10CA-18C2217C3BD6}"/>
                  </a:ext>
                </a:extLst>
              </p14:cNvPr>
              <p14:cNvContentPartPr/>
              <p14:nvPr/>
            </p14:nvContentPartPr>
            <p14:xfrm>
              <a:off x="0" y="2140560"/>
              <a:ext cx="11670480" cy="4104720"/>
            </p14:xfrm>
          </p:contentPart>
        </mc:Choice>
        <mc:Fallback>
          <p:pic>
            <p:nvPicPr>
              <p:cNvPr id="4" name="Ink 3">
                <a:extLst>
                  <a:ext uri="{FF2B5EF4-FFF2-40B4-BE49-F238E27FC236}">
                    <a16:creationId xmlns:a16="http://schemas.microsoft.com/office/drawing/2014/main" id="{E8DE4ECD-063D-5067-10CA-18C2217C3BD6}"/>
                  </a:ext>
                </a:extLst>
              </p:cNvPr>
              <p:cNvPicPr/>
              <p:nvPr/>
            </p:nvPicPr>
            <p:blipFill>
              <a:blip r:embed="rId3"/>
              <a:stretch>
                <a:fillRect/>
              </a:stretch>
            </p:blipFill>
            <p:spPr>
              <a:xfrm>
                <a:off x="-9360" y="2131200"/>
                <a:ext cx="11689200" cy="4123440"/>
              </a:xfrm>
              <a:prstGeom prst="rect">
                <a:avLst/>
              </a:prstGeom>
            </p:spPr>
          </p:pic>
        </mc:Fallback>
      </mc:AlternateContent>
    </p:spTree>
    <p:extLst>
      <p:ext uri="{BB962C8B-B14F-4D97-AF65-F5344CB8AC3E}">
        <p14:creationId xmlns:p14="http://schemas.microsoft.com/office/powerpoint/2010/main" val="9283110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rgbClr val="C00000"/>
                </a:solidFill>
              </a:rPr>
              <a:t>Error based SQL Injection</a:t>
            </a:r>
            <a:endParaRPr lang="en-IN" dirty="0"/>
          </a:p>
        </p:txBody>
      </p:sp>
      <p:sp>
        <p:nvSpPr>
          <p:cNvPr id="3" name="Content Placeholder 2"/>
          <p:cNvSpPr>
            <a:spLocks noGrp="1"/>
          </p:cNvSpPr>
          <p:nvPr>
            <p:ph idx="1"/>
          </p:nvPr>
        </p:nvSpPr>
        <p:spPr>
          <a:xfrm>
            <a:off x="695325" y="1406525"/>
            <a:ext cx="10515600" cy="4351338"/>
          </a:xfrm>
        </p:spPr>
        <p:txBody>
          <a:bodyPr>
            <a:normAutofit lnSpcReduction="10000"/>
          </a:bodyPr>
          <a:lstStyle/>
          <a:p>
            <a:r>
              <a:rPr lang="en-IN" dirty="0"/>
              <a:t>If this happens, the SQL being run by the application would look like this:</a:t>
            </a:r>
          </a:p>
          <a:p>
            <a:pPr lvl="0"/>
            <a:r>
              <a:rPr lang="en-US" dirty="0">
                <a:solidFill>
                  <a:srgbClr val="444444"/>
                </a:solidFill>
                <a:latin typeface="Courier New" panose="02070309020205020404" pitchFamily="49" charset="0"/>
                <a:cs typeface="Courier New" panose="02070309020205020404" pitchFamily="49" charset="0"/>
              </a:rPr>
              <a:t>SELECT data FROM table WHERE </a:t>
            </a:r>
            <a:r>
              <a:rPr lang="en-US" dirty="0" err="1">
                <a:solidFill>
                  <a:srgbClr val="444444"/>
                </a:solidFill>
                <a:latin typeface="Courier New" panose="02070309020205020404" pitchFamily="49" charset="0"/>
                <a:cs typeface="Courier New" panose="02070309020205020404" pitchFamily="49" charset="0"/>
              </a:rPr>
              <a:t>Emailinput</a:t>
            </a:r>
            <a:r>
              <a:rPr lang="en-US" dirty="0">
                <a:solidFill>
                  <a:srgbClr val="444444"/>
                </a:solidFill>
                <a:latin typeface="Courier New" panose="02070309020205020404" pitchFamily="49" charset="0"/>
                <a:cs typeface="Courier New" panose="02070309020205020404" pitchFamily="49" charset="0"/>
              </a:rPr>
              <a:t> =    '</a:t>
            </a:r>
            <a:r>
              <a:rPr lang="en-US" dirty="0">
                <a:solidFill>
                  <a:srgbClr val="FF0000"/>
                </a:solidFill>
                <a:latin typeface="Courier New" panose="02070309020205020404" pitchFamily="49" charset="0"/>
                <a:cs typeface="Courier New" panose="02070309020205020404" pitchFamily="49" charset="0"/>
              </a:rPr>
              <a:t>hacker@programmerinterview.com'</a:t>
            </a:r>
            <a:r>
              <a:rPr lang="en-US" dirty="0">
                <a:solidFill>
                  <a:srgbClr val="444444"/>
                </a:solidFill>
                <a:latin typeface="Courier New" panose="02070309020205020404" pitchFamily="49" charset="0"/>
                <a:cs typeface="Courier New" panose="02070309020205020404" pitchFamily="49" charset="0"/>
              </a:rPr>
              <a:t>';</a:t>
            </a:r>
            <a:r>
              <a:rPr lang="en-US" sz="4000" dirty="0"/>
              <a:t> </a:t>
            </a:r>
          </a:p>
          <a:p>
            <a:r>
              <a:rPr lang="en-IN" dirty="0"/>
              <a:t>When this query is executed, SQL parser would see that there is an extra quote mark at the end, and it will abort with a syntax error.</a:t>
            </a:r>
          </a:p>
          <a:p>
            <a:pPr lvl="1"/>
            <a:r>
              <a:rPr lang="en-IN" dirty="0"/>
              <a:t>An internal error or database error message would be shown</a:t>
            </a:r>
          </a:p>
          <a:p>
            <a:r>
              <a:rPr lang="en-IN" b="1" dirty="0">
                <a:solidFill>
                  <a:srgbClr val="FF0000"/>
                </a:solidFill>
              </a:rPr>
              <a:t>The error response is the key </a:t>
            </a:r>
            <a:r>
              <a:rPr lang="en-IN" dirty="0"/>
              <a:t>and tells the hacker that the input to the database is not being sanitized, i.e., the database can be exploited using SQLI attack</a:t>
            </a:r>
            <a:endParaRPr lang="en-IN" b="1" dirty="0"/>
          </a:p>
          <a:p>
            <a:endParaRPr lang="en-US" dirty="0"/>
          </a:p>
          <a:p>
            <a:endParaRPr lang="en-IN" dirty="0"/>
          </a:p>
          <a:p>
            <a:endParaRPr lang="en-IN" dirty="0"/>
          </a:p>
        </p:txBody>
      </p:sp>
      <p:pic>
        <p:nvPicPr>
          <p:cNvPr id="1026" name="Picture 2" descr="Error based SQL injection attack – All things in moderation">
            <a:extLst>
              <a:ext uri="{FF2B5EF4-FFF2-40B4-BE49-F238E27FC236}">
                <a16:creationId xmlns:a16="http://schemas.microsoft.com/office/drawing/2014/main" id="{FA82B2C6-0FF4-4F0A-A48E-8466F5773DC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59" t="34023" r="46875" b="38271"/>
          <a:stretch/>
        </p:blipFill>
        <p:spPr bwMode="auto">
          <a:xfrm>
            <a:off x="5610225" y="5057775"/>
            <a:ext cx="6581775" cy="180022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0C645457-1F66-582E-825C-B213E4D80065}"/>
                  </a:ext>
                </a:extLst>
              </p14:cNvPr>
              <p14:cNvContentPartPr/>
              <p14:nvPr/>
            </p14:nvContentPartPr>
            <p14:xfrm>
              <a:off x="634320" y="2545560"/>
              <a:ext cx="9793440" cy="4071240"/>
            </p14:xfrm>
          </p:contentPart>
        </mc:Choice>
        <mc:Fallback>
          <p:pic>
            <p:nvPicPr>
              <p:cNvPr id="4" name="Ink 3">
                <a:extLst>
                  <a:ext uri="{FF2B5EF4-FFF2-40B4-BE49-F238E27FC236}">
                    <a16:creationId xmlns:a16="http://schemas.microsoft.com/office/drawing/2014/main" id="{0C645457-1F66-582E-825C-B213E4D80065}"/>
                  </a:ext>
                </a:extLst>
              </p:cNvPr>
              <p:cNvPicPr/>
              <p:nvPr/>
            </p:nvPicPr>
            <p:blipFill>
              <a:blip r:embed="rId4"/>
              <a:stretch>
                <a:fillRect/>
              </a:stretch>
            </p:blipFill>
            <p:spPr>
              <a:xfrm>
                <a:off x="624960" y="2536200"/>
                <a:ext cx="9812160" cy="4089960"/>
              </a:xfrm>
              <a:prstGeom prst="rect">
                <a:avLst/>
              </a:prstGeom>
            </p:spPr>
          </p:pic>
        </mc:Fallback>
      </mc:AlternateContent>
    </p:spTree>
    <p:extLst>
      <p:ext uri="{BB962C8B-B14F-4D97-AF65-F5344CB8AC3E}">
        <p14:creationId xmlns:p14="http://schemas.microsoft.com/office/powerpoint/2010/main" val="2444939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7FE07-1F9F-40FF-A024-2FE8E6DC6FB1}"/>
              </a:ext>
            </a:extLst>
          </p:cNvPr>
          <p:cNvSpPr>
            <a:spLocks noGrp="1"/>
          </p:cNvSpPr>
          <p:nvPr>
            <p:ph type="title"/>
          </p:nvPr>
        </p:nvSpPr>
        <p:spPr>
          <a:xfrm>
            <a:off x="732183" y="2766218"/>
            <a:ext cx="10515600" cy="1325563"/>
          </a:xfrm>
        </p:spPr>
        <p:txBody>
          <a:bodyPr/>
          <a:lstStyle/>
          <a:p>
            <a:pPr algn="ctr"/>
            <a:r>
              <a:rPr lang="en-IN" b="1" u="sng" dirty="0">
                <a:solidFill>
                  <a:srgbClr val="C00000"/>
                </a:solidFill>
              </a:rPr>
              <a:t>SQL Injection</a:t>
            </a:r>
            <a:endParaRPr lang="en-IN" dirty="0"/>
          </a:p>
        </p:txBody>
      </p:sp>
    </p:spTree>
    <p:extLst>
      <p:ext uri="{BB962C8B-B14F-4D97-AF65-F5344CB8AC3E}">
        <p14:creationId xmlns:p14="http://schemas.microsoft.com/office/powerpoint/2010/main" val="42557084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rgbClr val="C00000"/>
                </a:solidFill>
              </a:rPr>
              <a:t>Error based SQL Injection</a:t>
            </a:r>
            <a:endParaRPr lang="en-IN" dirty="0"/>
          </a:p>
        </p:txBody>
      </p:sp>
      <p:sp>
        <p:nvSpPr>
          <p:cNvPr id="3" name="Content Placeholder 2"/>
          <p:cNvSpPr>
            <a:spLocks noGrp="1"/>
          </p:cNvSpPr>
          <p:nvPr>
            <p:ph idx="1"/>
          </p:nvPr>
        </p:nvSpPr>
        <p:spPr/>
        <p:txBody>
          <a:bodyPr>
            <a:normAutofit fontScale="77500" lnSpcReduction="20000"/>
          </a:bodyPr>
          <a:lstStyle/>
          <a:p>
            <a:r>
              <a:rPr lang="en-IN" dirty="0"/>
              <a:t>E.g., suppose in the previous example, the attacker wants to know how many columns the “items” database has ..</a:t>
            </a:r>
          </a:p>
          <a:p>
            <a:r>
              <a:rPr lang="en-IN" dirty="0"/>
              <a:t>He can use the ORDER BY SQL Query as follows ..</a:t>
            </a:r>
          </a:p>
          <a:p>
            <a:r>
              <a:rPr lang="en-IN" dirty="0"/>
              <a:t>http://www.estore.com/items/items.asp?</a:t>
            </a:r>
            <a:r>
              <a:rPr lang="en-IN" dirty="0">
                <a:solidFill>
                  <a:srgbClr val="FF0000"/>
                </a:solidFill>
              </a:rPr>
              <a:t>itemid=999 ORDER BY 1</a:t>
            </a:r>
          </a:p>
          <a:p>
            <a:r>
              <a:rPr lang="en-IN" dirty="0"/>
              <a:t>If no error is thrown, this means the table has one column. The attacker continues as follows:</a:t>
            </a:r>
          </a:p>
          <a:p>
            <a:r>
              <a:rPr lang="en-IN" dirty="0"/>
              <a:t>http://www.estore.com/items/items.asp?</a:t>
            </a:r>
            <a:r>
              <a:rPr lang="en-IN" dirty="0">
                <a:solidFill>
                  <a:srgbClr val="FF0000"/>
                </a:solidFill>
              </a:rPr>
              <a:t>itemid=999 ORDER BY 2</a:t>
            </a:r>
          </a:p>
          <a:p>
            <a:r>
              <a:rPr lang="en-IN" dirty="0"/>
              <a:t>http://www.estore.com/items/items.asp?</a:t>
            </a:r>
            <a:r>
              <a:rPr lang="en-IN" dirty="0">
                <a:solidFill>
                  <a:srgbClr val="FF0000"/>
                </a:solidFill>
              </a:rPr>
              <a:t>itemid=999 ORDER BY 3</a:t>
            </a:r>
          </a:p>
          <a:p>
            <a:pPr marL="0" indent="0">
              <a:buNone/>
            </a:pPr>
            <a:r>
              <a:rPr lang="en-IN" dirty="0">
                <a:solidFill>
                  <a:srgbClr val="FF0000"/>
                </a:solidFill>
              </a:rPr>
              <a:t>                                              ………………………………….</a:t>
            </a:r>
          </a:p>
          <a:p>
            <a:r>
              <a:rPr lang="en-IN" dirty="0"/>
              <a:t>http://www.estore.com/items/items.asp?</a:t>
            </a:r>
            <a:r>
              <a:rPr lang="en-IN" dirty="0">
                <a:solidFill>
                  <a:srgbClr val="FF0000"/>
                </a:solidFill>
              </a:rPr>
              <a:t>itemid=999 ORDER BY 10</a:t>
            </a:r>
          </a:p>
          <a:p>
            <a:r>
              <a:rPr lang="en-IN" dirty="0"/>
              <a:t> If the web server throws the unknown column error on 10, that means the “items” table has the total number of Columns 9 because it shows the content in order by 9.</a:t>
            </a:r>
            <a:endParaRPr lang="en-IN" dirty="0">
              <a:solidFill>
                <a:srgbClr val="FF0000"/>
              </a:solidFill>
            </a:endParaRPr>
          </a:p>
          <a:p>
            <a:endParaRPr lang="en-IN" dirty="0"/>
          </a:p>
          <a:p>
            <a:endParaRPr lang="en-IN"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F5346692-8B6D-216A-AF7C-186F5BD5FC87}"/>
                  </a:ext>
                </a:extLst>
              </p14:cNvPr>
              <p14:cNvContentPartPr/>
              <p14:nvPr/>
            </p14:nvContentPartPr>
            <p14:xfrm>
              <a:off x="2844720" y="353880"/>
              <a:ext cx="8863920" cy="5488920"/>
            </p14:xfrm>
          </p:contentPart>
        </mc:Choice>
        <mc:Fallback>
          <p:pic>
            <p:nvPicPr>
              <p:cNvPr id="4" name="Ink 3">
                <a:extLst>
                  <a:ext uri="{FF2B5EF4-FFF2-40B4-BE49-F238E27FC236}">
                    <a16:creationId xmlns:a16="http://schemas.microsoft.com/office/drawing/2014/main" id="{F5346692-8B6D-216A-AF7C-186F5BD5FC87}"/>
                  </a:ext>
                </a:extLst>
              </p:cNvPr>
              <p:cNvPicPr/>
              <p:nvPr/>
            </p:nvPicPr>
            <p:blipFill>
              <a:blip r:embed="rId3"/>
              <a:stretch>
                <a:fillRect/>
              </a:stretch>
            </p:blipFill>
            <p:spPr>
              <a:xfrm>
                <a:off x="2835360" y="344520"/>
                <a:ext cx="8882640" cy="5507640"/>
              </a:xfrm>
              <a:prstGeom prst="rect">
                <a:avLst/>
              </a:prstGeom>
            </p:spPr>
          </p:pic>
        </mc:Fallback>
      </mc:AlternateContent>
    </p:spTree>
    <p:extLst>
      <p:ext uri="{BB962C8B-B14F-4D97-AF65-F5344CB8AC3E}">
        <p14:creationId xmlns:p14="http://schemas.microsoft.com/office/powerpoint/2010/main" val="27754118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rgbClr val="C00000"/>
                </a:solidFill>
              </a:rPr>
              <a:t>Blind SQL Injection</a:t>
            </a:r>
            <a:endParaRPr lang="en-IN" dirty="0"/>
          </a:p>
        </p:txBody>
      </p:sp>
      <p:sp>
        <p:nvSpPr>
          <p:cNvPr id="3" name="Content Placeholder 2"/>
          <p:cNvSpPr>
            <a:spLocks noGrp="1"/>
          </p:cNvSpPr>
          <p:nvPr>
            <p:ph idx="1"/>
          </p:nvPr>
        </p:nvSpPr>
        <p:spPr/>
        <p:txBody>
          <a:bodyPr/>
          <a:lstStyle/>
          <a:p>
            <a:r>
              <a:rPr lang="en-IN" dirty="0"/>
              <a:t>In normal SQL injection, hackers rely on error messages returned from the database in order to give them some clues on how to proceed with their SQL injection attack</a:t>
            </a:r>
          </a:p>
          <a:p>
            <a:r>
              <a:rPr lang="en-IN" dirty="0"/>
              <a:t>But with </a:t>
            </a:r>
            <a:r>
              <a:rPr lang="en-IN" dirty="0">
                <a:solidFill>
                  <a:srgbClr val="FF0000"/>
                </a:solidFill>
              </a:rPr>
              <a:t>blind SQL injection the hacker does not need to </a:t>
            </a:r>
            <a:r>
              <a:rPr lang="en-IN" b="1" i="1" dirty="0">
                <a:solidFill>
                  <a:srgbClr val="FF0000"/>
                </a:solidFill>
              </a:rPr>
              <a:t>see</a:t>
            </a:r>
            <a:r>
              <a:rPr lang="en-IN" dirty="0">
                <a:solidFill>
                  <a:srgbClr val="FF0000"/>
                </a:solidFill>
              </a:rPr>
              <a:t> any error messages in order to run his/her attack on the database </a:t>
            </a:r>
            <a:r>
              <a:rPr lang="en-IN" dirty="0"/>
              <a:t>– and that is exactly why it is called blind SQL injection, i.e., even if the database error messages are turned off, a hacker can still run a blind SQL injection attack.</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FB307790-86B2-2CCC-F9E1-1734AD752533}"/>
                  </a:ext>
                </a:extLst>
              </p14:cNvPr>
              <p14:cNvContentPartPr/>
              <p14:nvPr/>
            </p14:nvContentPartPr>
            <p14:xfrm>
              <a:off x="2179800" y="3480120"/>
              <a:ext cx="8744400" cy="1713600"/>
            </p14:xfrm>
          </p:contentPart>
        </mc:Choice>
        <mc:Fallback>
          <p:pic>
            <p:nvPicPr>
              <p:cNvPr id="4" name="Ink 3">
                <a:extLst>
                  <a:ext uri="{FF2B5EF4-FFF2-40B4-BE49-F238E27FC236}">
                    <a16:creationId xmlns:a16="http://schemas.microsoft.com/office/drawing/2014/main" id="{FB307790-86B2-2CCC-F9E1-1734AD752533}"/>
                  </a:ext>
                </a:extLst>
              </p:cNvPr>
              <p:cNvPicPr/>
              <p:nvPr/>
            </p:nvPicPr>
            <p:blipFill>
              <a:blip r:embed="rId3"/>
              <a:stretch>
                <a:fillRect/>
              </a:stretch>
            </p:blipFill>
            <p:spPr>
              <a:xfrm>
                <a:off x="2170440" y="3470760"/>
                <a:ext cx="8763120" cy="1732320"/>
              </a:xfrm>
              <a:prstGeom prst="rect">
                <a:avLst/>
              </a:prstGeom>
            </p:spPr>
          </p:pic>
        </mc:Fallback>
      </mc:AlternateContent>
    </p:spTree>
    <p:extLst>
      <p:ext uri="{BB962C8B-B14F-4D97-AF65-F5344CB8AC3E}">
        <p14:creationId xmlns:p14="http://schemas.microsoft.com/office/powerpoint/2010/main" val="20917398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13"/>
            <a:ext cx="10515600" cy="1325563"/>
          </a:xfrm>
        </p:spPr>
        <p:txBody>
          <a:bodyPr/>
          <a:lstStyle/>
          <a:p>
            <a:r>
              <a:rPr lang="en-IN" b="1" u="sng" dirty="0">
                <a:solidFill>
                  <a:srgbClr val="C00000"/>
                </a:solidFill>
              </a:rPr>
              <a:t>Blind SQL Injection</a:t>
            </a:r>
            <a:endParaRPr lang="en-IN" dirty="0"/>
          </a:p>
        </p:txBody>
      </p:sp>
      <p:pic>
        <p:nvPicPr>
          <p:cNvPr id="4" name="Picture 3"/>
          <p:cNvPicPr>
            <a:picLocks noChangeAspect="1"/>
          </p:cNvPicPr>
          <p:nvPr/>
        </p:nvPicPr>
        <p:blipFill>
          <a:blip r:embed="rId2"/>
          <a:stretch>
            <a:fillRect/>
          </a:stretch>
        </p:blipFill>
        <p:spPr>
          <a:xfrm>
            <a:off x="1636691" y="1170346"/>
            <a:ext cx="9310352" cy="5687654"/>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F4CED34D-0D90-0B2E-B632-1D60435E77B0}"/>
                  </a:ext>
                </a:extLst>
              </p14:cNvPr>
              <p14:cNvContentPartPr/>
              <p14:nvPr/>
            </p14:nvContentPartPr>
            <p14:xfrm>
              <a:off x="3331080" y="4162320"/>
              <a:ext cx="5656320" cy="1947240"/>
            </p14:xfrm>
          </p:contentPart>
        </mc:Choice>
        <mc:Fallback>
          <p:pic>
            <p:nvPicPr>
              <p:cNvPr id="3" name="Ink 2">
                <a:extLst>
                  <a:ext uri="{FF2B5EF4-FFF2-40B4-BE49-F238E27FC236}">
                    <a16:creationId xmlns:a16="http://schemas.microsoft.com/office/drawing/2014/main" id="{F4CED34D-0D90-0B2E-B632-1D60435E77B0}"/>
                  </a:ext>
                </a:extLst>
              </p:cNvPr>
              <p:cNvPicPr/>
              <p:nvPr/>
            </p:nvPicPr>
            <p:blipFill>
              <a:blip r:embed="rId4"/>
              <a:stretch>
                <a:fillRect/>
              </a:stretch>
            </p:blipFill>
            <p:spPr>
              <a:xfrm>
                <a:off x="3321720" y="4152960"/>
                <a:ext cx="5675040" cy="1965960"/>
              </a:xfrm>
              <a:prstGeom prst="rect">
                <a:avLst/>
              </a:prstGeom>
            </p:spPr>
          </p:pic>
        </mc:Fallback>
      </mc:AlternateContent>
    </p:spTree>
    <p:extLst>
      <p:ext uri="{BB962C8B-B14F-4D97-AF65-F5344CB8AC3E}">
        <p14:creationId xmlns:p14="http://schemas.microsoft.com/office/powerpoint/2010/main" val="17253195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rgbClr val="C00000"/>
                </a:solidFill>
              </a:rPr>
              <a:t>Blind SQL Injection</a:t>
            </a:r>
            <a:endParaRPr lang="en-IN" dirty="0"/>
          </a:p>
        </p:txBody>
      </p:sp>
      <p:sp>
        <p:nvSpPr>
          <p:cNvPr id="3" name="Content Placeholder 2"/>
          <p:cNvSpPr>
            <a:spLocks noGrp="1"/>
          </p:cNvSpPr>
          <p:nvPr>
            <p:ph idx="1"/>
          </p:nvPr>
        </p:nvSpPr>
        <p:spPr/>
        <p:txBody>
          <a:bodyPr/>
          <a:lstStyle/>
          <a:p>
            <a:r>
              <a:rPr lang="en-IN" dirty="0"/>
              <a:t>Let’s suppose that we have a fake example social networking site – let’s call it mybigspace.com – that has different profiles for people (just like Facebook). Each user on the site mybigspace.com has a unique ID number assigned to them that identifies their profile. And, a query string is used to retrieve each individual’s profile – so in the URL below, the user with an ID of 1008 will be pulled up and displayed on the page</a:t>
            </a:r>
          </a:p>
          <a:p>
            <a:pPr marL="0" lvl="0" indent="0">
              <a:buNone/>
            </a:pPr>
            <a:r>
              <a:rPr lang="en-US" dirty="0">
                <a:solidFill>
                  <a:srgbClr val="444444"/>
                </a:solidFill>
                <a:latin typeface="Courier New" panose="02070309020205020404" pitchFamily="49" charset="0"/>
                <a:cs typeface="Courier New" panose="02070309020205020404" pitchFamily="49" charset="0"/>
              </a:rPr>
              <a:t>      http://www.mybigspace.com?id=1008</a:t>
            </a:r>
            <a:r>
              <a:rPr lang="en-US" sz="4000" dirty="0"/>
              <a:t> </a:t>
            </a:r>
            <a:endParaRPr lang="en-US" sz="6000" dirty="0">
              <a:latin typeface="Arial" panose="020B0604020202020204" pitchFamily="34" charset="0"/>
            </a:endParaRPr>
          </a:p>
          <a:p>
            <a:endParaRPr lang="en-IN"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B2E7D79E-2FFF-96A3-5F76-41976C7E087D}"/>
                  </a:ext>
                </a:extLst>
              </p14:cNvPr>
              <p14:cNvContentPartPr/>
              <p14:nvPr/>
            </p14:nvContentPartPr>
            <p14:xfrm>
              <a:off x="289440" y="2008440"/>
              <a:ext cx="9803520" cy="4692960"/>
            </p14:xfrm>
          </p:contentPart>
        </mc:Choice>
        <mc:Fallback>
          <p:pic>
            <p:nvPicPr>
              <p:cNvPr id="4" name="Ink 3">
                <a:extLst>
                  <a:ext uri="{FF2B5EF4-FFF2-40B4-BE49-F238E27FC236}">
                    <a16:creationId xmlns:a16="http://schemas.microsoft.com/office/drawing/2014/main" id="{B2E7D79E-2FFF-96A3-5F76-41976C7E087D}"/>
                  </a:ext>
                </a:extLst>
              </p:cNvPr>
              <p:cNvPicPr/>
              <p:nvPr/>
            </p:nvPicPr>
            <p:blipFill>
              <a:blip r:embed="rId3"/>
              <a:stretch>
                <a:fillRect/>
              </a:stretch>
            </p:blipFill>
            <p:spPr>
              <a:xfrm>
                <a:off x="280080" y="1999080"/>
                <a:ext cx="9822240" cy="4711680"/>
              </a:xfrm>
              <a:prstGeom prst="rect">
                <a:avLst/>
              </a:prstGeom>
            </p:spPr>
          </p:pic>
        </mc:Fallback>
      </mc:AlternateContent>
    </p:spTree>
    <p:extLst>
      <p:ext uri="{BB962C8B-B14F-4D97-AF65-F5344CB8AC3E}">
        <p14:creationId xmlns:p14="http://schemas.microsoft.com/office/powerpoint/2010/main" val="35252135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rgbClr val="C00000"/>
                </a:solidFill>
              </a:rPr>
              <a:t>Blind SQL Injection</a:t>
            </a:r>
            <a:endParaRPr lang="en-IN" dirty="0"/>
          </a:p>
        </p:txBody>
      </p:sp>
      <p:sp>
        <p:nvSpPr>
          <p:cNvPr id="3" name="Content Placeholder 2"/>
          <p:cNvSpPr>
            <a:spLocks noGrp="1"/>
          </p:cNvSpPr>
          <p:nvPr>
            <p:ph idx="1"/>
          </p:nvPr>
        </p:nvSpPr>
        <p:spPr/>
        <p:txBody>
          <a:bodyPr>
            <a:normAutofit/>
          </a:bodyPr>
          <a:lstStyle/>
          <a:p>
            <a:r>
              <a:rPr lang="en-IN" dirty="0"/>
              <a:t> Suppose, the attacker wants to check if the server is running MySQL version 5. He will submit the following query</a:t>
            </a:r>
          </a:p>
          <a:p>
            <a:pPr marL="0" lvl="0" indent="0">
              <a:buNone/>
            </a:pPr>
            <a:r>
              <a:rPr lang="en-US" dirty="0">
                <a:solidFill>
                  <a:srgbClr val="444444"/>
                </a:solidFill>
                <a:latin typeface="Courier New" panose="02070309020205020404" pitchFamily="49" charset="0"/>
                <a:cs typeface="Courier New" panose="02070309020205020404" pitchFamily="49" charset="0"/>
              </a:rPr>
              <a:t>     </a:t>
            </a:r>
            <a:r>
              <a:rPr lang="en-US" sz="1600" dirty="0">
                <a:solidFill>
                  <a:srgbClr val="444444"/>
                </a:solidFill>
                <a:latin typeface="Courier New" panose="02070309020205020404" pitchFamily="49" charset="0"/>
                <a:cs typeface="Courier New" panose="02070309020205020404" pitchFamily="49" charset="0"/>
              </a:rPr>
              <a:t>http://www.mybigspace.com?id=1008 AND substring(@@version, 1, 1)=5</a:t>
            </a:r>
            <a:r>
              <a:rPr lang="en-US" sz="2400" dirty="0"/>
              <a:t> </a:t>
            </a:r>
          </a:p>
          <a:p>
            <a:r>
              <a:rPr lang="en-IN" sz="2400" dirty="0"/>
              <a:t>The SQL “substring(@@version, 1, 1)=5” just checks to see if the version of MySQL that is currently running is version 5 (through the “=5” check), and if it is running version 5 then the page will just load normally because the SQL will run without a problem. If </a:t>
            </a:r>
            <a:r>
              <a:rPr lang="en-IN" sz="2400" dirty="0" err="1"/>
              <a:t>mybigspace.com’s</a:t>
            </a:r>
            <a:r>
              <a:rPr lang="en-IN" sz="2400" dirty="0"/>
              <a:t> server is not running MySQL version 5 then the SQL “substring(@@version, 1, 1)=5” will return false because the check for equality is false. This means that the page will probably not load because the profile will not be retrieved, and so the hacker knows that the version of MySQL being run is not version 5.</a:t>
            </a:r>
            <a:endParaRPr lang="en-US" sz="2400" dirty="0"/>
          </a:p>
          <a:p>
            <a:endParaRPr lang="en-IN" dirty="0"/>
          </a:p>
          <a:p>
            <a:endParaRPr lang="en-IN"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3D924C7E-7E7C-E665-7225-17DBDCEBA567}"/>
                  </a:ext>
                </a:extLst>
              </p14:cNvPr>
              <p14:cNvContentPartPr/>
              <p14:nvPr/>
            </p14:nvContentPartPr>
            <p14:xfrm>
              <a:off x="1265040" y="775800"/>
              <a:ext cx="9467280" cy="6081840"/>
            </p14:xfrm>
          </p:contentPart>
        </mc:Choice>
        <mc:Fallback>
          <p:pic>
            <p:nvPicPr>
              <p:cNvPr id="4" name="Ink 3">
                <a:extLst>
                  <a:ext uri="{FF2B5EF4-FFF2-40B4-BE49-F238E27FC236}">
                    <a16:creationId xmlns:a16="http://schemas.microsoft.com/office/drawing/2014/main" id="{3D924C7E-7E7C-E665-7225-17DBDCEBA567}"/>
                  </a:ext>
                </a:extLst>
              </p:cNvPr>
              <p:cNvPicPr/>
              <p:nvPr/>
            </p:nvPicPr>
            <p:blipFill>
              <a:blip r:embed="rId3"/>
              <a:stretch>
                <a:fillRect/>
              </a:stretch>
            </p:blipFill>
            <p:spPr>
              <a:xfrm>
                <a:off x="1255680" y="766440"/>
                <a:ext cx="9486000" cy="6100560"/>
              </a:xfrm>
              <a:prstGeom prst="rect">
                <a:avLst/>
              </a:prstGeom>
            </p:spPr>
          </p:pic>
        </mc:Fallback>
      </mc:AlternateContent>
    </p:spTree>
    <p:extLst>
      <p:ext uri="{BB962C8B-B14F-4D97-AF65-F5344CB8AC3E}">
        <p14:creationId xmlns:p14="http://schemas.microsoft.com/office/powerpoint/2010/main" val="33705247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rgbClr val="C00000"/>
                </a:solidFill>
              </a:rPr>
              <a:t>How to defend against SQL Injection attacks ?</a:t>
            </a:r>
            <a:endParaRPr lang="en-IN" dirty="0"/>
          </a:p>
        </p:txBody>
      </p:sp>
      <p:sp>
        <p:nvSpPr>
          <p:cNvPr id="3" name="Content Placeholder 2"/>
          <p:cNvSpPr>
            <a:spLocks noGrp="1"/>
          </p:cNvSpPr>
          <p:nvPr>
            <p:ph idx="1"/>
          </p:nvPr>
        </p:nvSpPr>
        <p:spPr/>
        <p:txBody>
          <a:bodyPr>
            <a:normAutofit lnSpcReduction="10000"/>
          </a:bodyPr>
          <a:lstStyle/>
          <a:p>
            <a:r>
              <a:rPr lang="en-IN" b="1" dirty="0"/>
              <a:t>Trust no one:</a:t>
            </a:r>
            <a:r>
              <a:rPr lang="en-IN" dirty="0"/>
              <a:t> Assume all user-submitted data is evil so use input validation via a function such as MySQL's </a:t>
            </a:r>
            <a:r>
              <a:rPr lang="en-IN" dirty="0" err="1"/>
              <a:t>mysql_real_escape_string</a:t>
            </a:r>
            <a:r>
              <a:rPr lang="en-IN" dirty="0"/>
              <a:t>() to ensure that any dangerous characters such as ' are not passed to a SQL query in data. You should also </a:t>
            </a:r>
            <a:r>
              <a:rPr lang="en-IN" dirty="0">
                <a:solidFill>
                  <a:srgbClr val="FF0000"/>
                </a:solidFill>
              </a:rPr>
              <a:t>sanitize</a:t>
            </a:r>
            <a:r>
              <a:rPr lang="en-IN" dirty="0"/>
              <a:t> everything by filtering user data by context. For example, email addresses should be filtered to allow only the characters allowed in an e-mail address, phone numbers should be filtered to allow only the digits allowed in a phone number, and so on.</a:t>
            </a:r>
          </a:p>
          <a:p>
            <a:r>
              <a:rPr lang="en-IN" b="1" dirty="0"/>
              <a:t>Update and patch</a:t>
            </a:r>
            <a:r>
              <a:rPr lang="en-IN" dirty="0"/>
              <a:t>: Vulnerabilities in applications and databases that hackers can exploit using SQL injection are regularly discovered, so it's vital to apply patches and updates as soon as practical. </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97E6500E-90A6-B02B-49F0-4E522B5B7A0F}"/>
                  </a:ext>
                </a:extLst>
              </p14:cNvPr>
              <p14:cNvContentPartPr/>
              <p14:nvPr/>
            </p14:nvContentPartPr>
            <p14:xfrm>
              <a:off x="1665000" y="2043360"/>
              <a:ext cx="10105560" cy="4190760"/>
            </p14:xfrm>
          </p:contentPart>
        </mc:Choice>
        <mc:Fallback>
          <p:pic>
            <p:nvPicPr>
              <p:cNvPr id="4" name="Ink 3">
                <a:extLst>
                  <a:ext uri="{FF2B5EF4-FFF2-40B4-BE49-F238E27FC236}">
                    <a16:creationId xmlns:a16="http://schemas.microsoft.com/office/drawing/2014/main" id="{97E6500E-90A6-B02B-49F0-4E522B5B7A0F}"/>
                  </a:ext>
                </a:extLst>
              </p:cNvPr>
              <p:cNvPicPr/>
              <p:nvPr/>
            </p:nvPicPr>
            <p:blipFill>
              <a:blip r:embed="rId3"/>
              <a:stretch>
                <a:fillRect/>
              </a:stretch>
            </p:blipFill>
            <p:spPr>
              <a:xfrm>
                <a:off x="1655640" y="2034000"/>
                <a:ext cx="10124280" cy="4209480"/>
              </a:xfrm>
              <a:prstGeom prst="rect">
                <a:avLst/>
              </a:prstGeom>
            </p:spPr>
          </p:pic>
        </mc:Fallback>
      </mc:AlternateContent>
    </p:spTree>
    <p:extLst>
      <p:ext uri="{BB962C8B-B14F-4D97-AF65-F5344CB8AC3E}">
        <p14:creationId xmlns:p14="http://schemas.microsoft.com/office/powerpoint/2010/main" val="30668380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rgbClr val="C00000"/>
                </a:solidFill>
              </a:rPr>
              <a:t>How to defend against SQL Injection attacks ?</a:t>
            </a:r>
            <a:endParaRPr lang="en-IN" dirty="0"/>
          </a:p>
        </p:txBody>
      </p:sp>
      <p:sp>
        <p:nvSpPr>
          <p:cNvPr id="3" name="Content Placeholder 2"/>
          <p:cNvSpPr>
            <a:spLocks noGrp="1"/>
          </p:cNvSpPr>
          <p:nvPr>
            <p:ph idx="1"/>
          </p:nvPr>
        </p:nvSpPr>
        <p:spPr/>
        <p:txBody>
          <a:bodyPr>
            <a:normAutofit fontScale="92500" lnSpcReduction="10000"/>
          </a:bodyPr>
          <a:lstStyle/>
          <a:p>
            <a:r>
              <a:rPr lang="en-IN" b="1" dirty="0"/>
              <a:t>Reduce your attack surface:</a:t>
            </a:r>
            <a:r>
              <a:rPr lang="en-IN" dirty="0"/>
              <a:t> Get rid of any database functionality that you don't need to prevent a hacker taking advantage of it. </a:t>
            </a:r>
          </a:p>
          <a:p>
            <a:r>
              <a:rPr lang="en-IN" b="1" dirty="0"/>
              <a:t>Use appropriate privileges:</a:t>
            </a:r>
            <a:r>
              <a:rPr lang="en-IN" dirty="0"/>
              <a:t> Don't connect to your database using an account with admin-level privileges unless there is some compelling reason to do so. Using a limited access account is far safer, and can limit what a hacker is able to do. For example, the code behind a login page should query the database using an account limited only to the relevant credentials table. This way, a breach through this channel cannot be leveraged to compromise the entire database.</a:t>
            </a:r>
          </a:p>
          <a:p>
            <a:r>
              <a:rPr lang="en-IN" b="1" dirty="0"/>
              <a:t>Keep your secrets secret:</a:t>
            </a:r>
            <a:r>
              <a:rPr lang="en-IN" dirty="0"/>
              <a:t> Assume that your application is not secure and act accordingly by encrypting or hashing passwords and other confidential data, including connection strings.</a:t>
            </a:r>
          </a:p>
          <a:p>
            <a:endParaRPr lang="en-IN"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0579666C-D127-38CA-3414-B4CCC60C3C98}"/>
                  </a:ext>
                </a:extLst>
              </p14:cNvPr>
              <p14:cNvContentPartPr/>
              <p14:nvPr/>
            </p14:nvContentPartPr>
            <p14:xfrm>
              <a:off x="1837080" y="2422800"/>
              <a:ext cx="7924680" cy="4334760"/>
            </p14:xfrm>
          </p:contentPart>
        </mc:Choice>
        <mc:Fallback>
          <p:pic>
            <p:nvPicPr>
              <p:cNvPr id="4" name="Ink 3">
                <a:extLst>
                  <a:ext uri="{FF2B5EF4-FFF2-40B4-BE49-F238E27FC236}">
                    <a16:creationId xmlns:a16="http://schemas.microsoft.com/office/drawing/2014/main" id="{0579666C-D127-38CA-3414-B4CCC60C3C98}"/>
                  </a:ext>
                </a:extLst>
              </p:cNvPr>
              <p:cNvPicPr/>
              <p:nvPr/>
            </p:nvPicPr>
            <p:blipFill>
              <a:blip r:embed="rId3"/>
              <a:stretch>
                <a:fillRect/>
              </a:stretch>
            </p:blipFill>
            <p:spPr>
              <a:xfrm>
                <a:off x="1827720" y="2413440"/>
                <a:ext cx="7943400" cy="4353480"/>
              </a:xfrm>
              <a:prstGeom prst="rect">
                <a:avLst/>
              </a:prstGeom>
            </p:spPr>
          </p:pic>
        </mc:Fallback>
      </mc:AlternateContent>
    </p:spTree>
    <p:extLst>
      <p:ext uri="{BB962C8B-B14F-4D97-AF65-F5344CB8AC3E}">
        <p14:creationId xmlns:p14="http://schemas.microsoft.com/office/powerpoint/2010/main" val="30970444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rgbClr val="C00000"/>
                </a:solidFill>
              </a:rPr>
              <a:t>How to defend against SQL Injection attacks ?</a:t>
            </a:r>
            <a:endParaRPr lang="en-IN" dirty="0"/>
          </a:p>
        </p:txBody>
      </p:sp>
      <p:sp>
        <p:nvSpPr>
          <p:cNvPr id="3" name="Content Placeholder 2"/>
          <p:cNvSpPr>
            <a:spLocks noGrp="1"/>
          </p:cNvSpPr>
          <p:nvPr>
            <p:ph idx="1"/>
          </p:nvPr>
        </p:nvSpPr>
        <p:spPr/>
        <p:txBody>
          <a:bodyPr>
            <a:normAutofit fontScale="92500" lnSpcReduction="10000"/>
          </a:bodyPr>
          <a:lstStyle/>
          <a:p>
            <a:r>
              <a:rPr lang="en-IN" b="1" dirty="0"/>
              <a:t>Don't divulge more information than you need to:</a:t>
            </a:r>
            <a:r>
              <a:rPr lang="en-IN" dirty="0"/>
              <a:t> Hackers can learn a great deal about database architecture from error messages, so ensure that they display minimal information. Use the "</a:t>
            </a:r>
            <a:r>
              <a:rPr lang="en-IN" dirty="0" err="1"/>
              <a:t>RemoteOnly</a:t>
            </a:r>
            <a:r>
              <a:rPr lang="en-IN" dirty="0"/>
              <a:t>" </a:t>
            </a:r>
            <a:r>
              <a:rPr lang="en-IN" dirty="0" err="1"/>
              <a:t>customErrors</a:t>
            </a:r>
            <a:r>
              <a:rPr lang="en-IN" dirty="0"/>
              <a:t> mode (or equivalent) to display verbose error messages on the local machine while ensuring that an external hacker gets nothing more than the fact that his or her actions resulted in an unhandled error</a:t>
            </a:r>
          </a:p>
          <a:p>
            <a:r>
              <a:rPr lang="en-IN" b="1" dirty="0"/>
              <a:t>Buy better software:</a:t>
            </a:r>
            <a:r>
              <a:rPr lang="en-IN" dirty="0"/>
              <a:t> Make code writers responsible for checking the code and for fixing security flaws in custom applications before the software is delivered. E.g., the coder can use software such as The Microsoft Source Code </a:t>
            </a:r>
            <a:r>
              <a:rPr lang="en-IN" dirty="0" err="1"/>
              <a:t>Analyzer</a:t>
            </a:r>
            <a:r>
              <a:rPr lang="en-IN" dirty="0"/>
              <a:t> for SQL Injection tool. This is a static code analysis tool that helps you find SQL injection vulnerabilities in Active Server Pages (ASP) code. It scans ASP source code and generates warnings related to SQL injection vulnerabilities</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993C0997-6A60-E24D-438A-EEB661F69868}"/>
                  </a:ext>
                </a:extLst>
              </p14:cNvPr>
              <p14:cNvContentPartPr/>
              <p14:nvPr/>
            </p14:nvContentPartPr>
            <p14:xfrm>
              <a:off x="1114560" y="4164840"/>
              <a:ext cx="9206280" cy="2113560"/>
            </p14:xfrm>
          </p:contentPart>
        </mc:Choice>
        <mc:Fallback>
          <p:pic>
            <p:nvPicPr>
              <p:cNvPr id="4" name="Ink 3">
                <a:extLst>
                  <a:ext uri="{FF2B5EF4-FFF2-40B4-BE49-F238E27FC236}">
                    <a16:creationId xmlns:a16="http://schemas.microsoft.com/office/drawing/2014/main" id="{993C0997-6A60-E24D-438A-EEB661F69868}"/>
                  </a:ext>
                </a:extLst>
              </p:cNvPr>
              <p:cNvPicPr/>
              <p:nvPr/>
            </p:nvPicPr>
            <p:blipFill>
              <a:blip r:embed="rId3"/>
              <a:stretch>
                <a:fillRect/>
              </a:stretch>
            </p:blipFill>
            <p:spPr>
              <a:xfrm>
                <a:off x="1105200" y="4155480"/>
                <a:ext cx="9225000" cy="2132280"/>
              </a:xfrm>
              <a:prstGeom prst="rect">
                <a:avLst/>
              </a:prstGeom>
            </p:spPr>
          </p:pic>
        </mc:Fallback>
      </mc:AlternateContent>
    </p:spTree>
    <p:extLst>
      <p:ext uri="{BB962C8B-B14F-4D97-AF65-F5344CB8AC3E}">
        <p14:creationId xmlns:p14="http://schemas.microsoft.com/office/powerpoint/2010/main" val="341702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rgbClr val="C00000"/>
                </a:solidFill>
              </a:rPr>
              <a:t>What is SQL Injection ?</a:t>
            </a:r>
            <a:endParaRPr lang="en-IN" dirty="0"/>
          </a:p>
        </p:txBody>
      </p:sp>
      <p:sp>
        <p:nvSpPr>
          <p:cNvPr id="3" name="Content Placeholder 2"/>
          <p:cNvSpPr>
            <a:spLocks noGrp="1"/>
          </p:cNvSpPr>
          <p:nvPr>
            <p:ph idx="1"/>
          </p:nvPr>
        </p:nvSpPr>
        <p:spPr/>
        <p:txBody>
          <a:bodyPr>
            <a:normAutofit fontScale="92500" lnSpcReduction="10000"/>
          </a:bodyPr>
          <a:lstStyle/>
          <a:p>
            <a:r>
              <a:rPr lang="en-IN" dirty="0"/>
              <a:t>Structured Query Language (SQL) is basically a textual language that enables interaction with a database server</a:t>
            </a:r>
          </a:p>
          <a:p>
            <a:r>
              <a:rPr lang="en-IN" dirty="0"/>
              <a:t>SQL commands such as INSERT, RETRIEVE, UPDATE, and DELETE are used to perform operations on the database. Programmers use these commands to manipulate data in the database server</a:t>
            </a:r>
          </a:p>
          <a:p>
            <a:r>
              <a:rPr lang="en-IN" dirty="0"/>
              <a:t>SQL injection, also known as SQLI, is a common attack vector that uses malicious SQL code for backend database manipulation to access information that was not intended to be displayed</a:t>
            </a:r>
          </a:p>
          <a:p>
            <a:r>
              <a:rPr lang="en-IN" dirty="0">
                <a:solidFill>
                  <a:srgbClr val="FF0000"/>
                </a:solidFill>
              </a:rPr>
              <a:t>SQL injection takes advantage of non-validated input vulnerabilities </a:t>
            </a:r>
            <a:r>
              <a:rPr lang="en-IN" dirty="0"/>
              <a:t>and </a:t>
            </a:r>
            <a:r>
              <a:rPr lang="en-IN" dirty="0">
                <a:solidFill>
                  <a:srgbClr val="FF0000"/>
                </a:solidFill>
              </a:rPr>
              <a:t>injects SQL commands through a web application </a:t>
            </a:r>
            <a:r>
              <a:rPr lang="en-IN" dirty="0"/>
              <a:t>that are executed in a back-end database</a:t>
            </a:r>
          </a:p>
          <a:p>
            <a:endParaRPr lang="en-IN"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F282596F-1E6B-4FB5-B44C-19B259F5D45D}"/>
                  </a:ext>
                </a:extLst>
              </p14:cNvPr>
              <p14:cNvContentPartPr/>
              <p14:nvPr/>
            </p14:nvContentPartPr>
            <p14:xfrm>
              <a:off x="2333160" y="3218400"/>
              <a:ext cx="7869600" cy="1944720"/>
            </p14:xfrm>
          </p:contentPart>
        </mc:Choice>
        <mc:Fallback>
          <p:pic>
            <p:nvPicPr>
              <p:cNvPr id="4" name="Ink 3">
                <a:extLst>
                  <a:ext uri="{FF2B5EF4-FFF2-40B4-BE49-F238E27FC236}">
                    <a16:creationId xmlns:a16="http://schemas.microsoft.com/office/drawing/2014/main" id="{F282596F-1E6B-4FB5-B44C-19B259F5D45D}"/>
                  </a:ext>
                </a:extLst>
              </p:cNvPr>
              <p:cNvPicPr/>
              <p:nvPr/>
            </p:nvPicPr>
            <p:blipFill>
              <a:blip r:embed="rId3"/>
              <a:stretch>
                <a:fillRect/>
              </a:stretch>
            </p:blipFill>
            <p:spPr>
              <a:xfrm>
                <a:off x="2323800" y="3209040"/>
                <a:ext cx="7888320" cy="1963440"/>
              </a:xfrm>
              <a:prstGeom prst="rect">
                <a:avLst/>
              </a:prstGeom>
            </p:spPr>
          </p:pic>
        </mc:Fallback>
      </mc:AlternateContent>
    </p:spTree>
    <p:extLst>
      <p:ext uri="{BB962C8B-B14F-4D97-AF65-F5344CB8AC3E}">
        <p14:creationId xmlns:p14="http://schemas.microsoft.com/office/powerpoint/2010/main" val="407869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rgbClr val="C00000"/>
                </a:solidFill>
              </a:rPr>
              <a:t>What is SQL Injection ?</a:t>
            </a:r>
            <a:endParaRPr lang="en-IN" dirty="0"/>
          </a:p>
        </p:txBody>
      </p:sp>
      <p:sp>
        <p:nvSpPr>
          <p:cNvPr id="3" name="Content Placeholder 2"/>
          <p:cNvSpPr>
            <a:spLocks noGrp="1"/>
          </p:cNvSpPr>
          <p:nvPr>
            <p:ph idx="1"/>
          </p:nvPr>
        </p:nvSpPr>
        <p:spPr/>
        <p:txBody>
          <a:bodyPr>
            <a:normAutofit/>
          </a:bodyPr>
          <a:lstStyle/>
          <a:p>
            <a:r>
              <a:rPr lang="en-IN" dirty="0"/>
              <a:t>Programmers </a:t>
            </a:r>
            <a:r>
              <a:rPr lang="en-IN" dirty="0">
                <a:solidFill>
                  <a:srgbClr val="FF0000"/>
                </a:solidFill>
              </a:rPr>
              <a:t>use SQL commands with client-supplied parameters </a:t>
            </a:r>
            <a:r>
              <a:rPr lang="en-IN" dirty="0"/>
              <a:t>making it easier for attackers to inject commands</a:t>
            </a:r>
          </a:p>
          <a:p>
            <a:r>
              <a:rPr lang="en-IN" dirty="0"/>
              <a:t>Attackers use this technique to either gain unauthorized access to a database or to retrieve information directly from the database</a:t>
            </a:r>
          </a:p>
          <a:p>
            <a:r>
              <a:rPr lang="en-IN" dirty="0"/>
              <a:t>This information may include any number of items, including sensitive company data, user lists or private customer details</a:t>
            </a:r>
          </a:p>
          <a:p>
            <a:r>
              <a:rPr lang="en-IN" dirty="0"/>
              <a:t>A successful attack may result in the unauthorized viewing of user lists, the deletion of entire tables and, in certain cases, the attacker gaining administrative rights to a database, all of which are highly detrimental to a business</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EAB40E74-0E1C-585C-DD8B-D7D4C6EBE7D6}"/>
                  </a:ext>
                </a:extLst>
              </p14:cNvPr>
              <p14:cNvContentPartPr/>
              <p14:nvPr/>
            </p14:nvContentPartPr>
            <p14:xfrm>
              <a:off x="2913480" y="3136680"/>
              <a:ext cx="7618320" cy="2204640"/>
            </p14:xfrm>
          </p:contentPart>
        </mc:Choice>
        <mc:Fallback>
          <p:pic>
            <p:nvPicPr>
              <p:cNvPr id="4" name="Ink 3">
                <a:extLst>
                  <a:ext uri="{FF2B5EF4-FFF2-40B4-BE49-F238E27FC236}">
                    <a16:creationId xmlns:a16="http://schemas.microsoft.com/office/drawing/2014/main" id="{EAB40E74-0E1C-585C-DD8B-D7D4C6EBE7D6}"/>
                  </a:ext>
                </a:extLst>
              </p:cNvPr>
              <p:cNvPicPr/>
              <p:nvPr/>
            </p:nvPicPr>
            <p:blipFill>
              <a:blip r:embed="rId3"/>
              <a:stretch>
                <a:fillRect/>
              </a:stretch>
            </p:blipFill>
            <p:spPr>
              <a:xfrm>
                <a:off x="2904120" y="3127320"/>
                <a:ext cx="7637040" cy="2223360"/>
              </a:xfrm>
              <a:prstGeom prst="rect">
                <a:avLst/>
              </a:prstGeom>
            </p:spPr>
          </p:pic>
        </mc:Fallback>
      </mc:AlternateContent>
    </p:spTree>
    <p:extLst>
      <p:ext uri="{BB962C8B-B14F-4D97-AF65-F5344CB8AC3E}">
        <p14:creationId xmlns:p14="http://schemas.microsoft.com/office/powerpoint/2010/main" val="3922464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Picture 3"/>
          <p:cNvPicPr>
            <a:picLocks noChangeAspect="1"/>
          </p:cNvPicPr>
          <p:nvPr/>
        </p:nvPicPr>
        <p:blipFill>
          <a:blip r:embed="rId2"/>
          <a:stretch>
            <a:fillRect/>
          </a:stretch>
        </p:blipFill>
        <p:spPr>
          <a:xfrm>
            <a:off x="596263" y="365125"/>
            <a:ext cx="10505326" cy="5592204"/>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3F0453C6-0816-E93F-C5A4-4276B53DA206}"/>
                  </a:ext>
                </a:extLst>
              </p14:cNvPr>
              <p14:cNvContentPartPr/>
              <p14:nvPr/>
            </p14:nvContentPartPr>
            <p14:xfrm>
              <a:off x="1172880" y="1739880"/>
              <a:ext cx="880920" cy="1994760"/>
            </p14:xfrm>
          </p:contentPart>
        </mc:Choice>
        <mc:Fallback>
          <p:pic>
            <p:nvPicPr>
              <p:cNvPr id="3" name="Ink 2">
                <a:extLst>
                  <a:ext uri="{FF2B5EF4-FFF2-40B4-BE49-F238E27FC236}">
                    <a16:creationId xmlns:a16="http://schemas.microsoft.com/office/drawing/2014/main" id="{3F0453C6-0816-E93F-C5A4-4276B53DA206}"/>
                  </a:ext>
                </a:extLst>
              </p:cNvPr>
              <p:cNvPicPr/>
              <p:nvPr/>
            </p:nvPicPr>
            <p:blipFill>
              <a:blip r:embed="rId4"/>
              <a:stretch>
                <a:fillRect/>
              </a:stretch>
            </p:blipFill>
            <p:spPr>
              <a:xfrm>
                <a:off x="1163520" y="1730520"/>
                <a:ext cx="899640" cy="2013480"/>
              </a:xfrm>
              <a:prstGeom prst="rect">
                <a:avLst/>
              </a:prstGeom>
            </p:spPr>
          </p:pic>
        </mc:Fallback>
      </mc:AlternateContent>
    </p:spTree>
    <p:extLst>
      <p:ext uri="{BB962C8B-B14F-4D97-AF65-F5344CB8AC3E}">
        <p14:creationId xmlns:p14="http://schemas.microsoft.com/office/powerpoint/2010/main" val="3303719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rgbClr val="C00000"/>
                </a:solidFill>
              </a:rPr>
              <a:t>A typical case scenario</a:t>
            </a:r>
            <a:endParaRPr lang="en-IN" dirty="0"/>
          </a:p>
        </p:txBody>
      </p:sp>
      <p:sp>
        <p:nvSpPr>
          <p:cNvPr id="5" name="Content Placeholder 4"/>
          <p:cNvSpPr>
            <a:spLocks noGrp="1"/>
          </p:cNvSpPr>
          <p:nvPr>
            <p:ph idx="1"/>
          </p:nvPr>
        </p:nvSpPr>
        <p:spPr/>
        <p:txBody>
          <a:bodyPr>
            <a:normAutofit lnSpcReduction="10000"/>
          </a:bodyPr>
          <a:lstStyle/>
          <a:p>
            <a:r>
              <a:rPr lang="en-IN" dirty="0"/>
              <a:t>A typical </a:t>
            </a:r>
            <a:r>
              <a:rPr lang="en-IN" dirty="0" err="1"/>
              <a:t>eStore’s</a:t>
            </a:r>
            <a:r>
              <a:rPr lang="en-IN" dirty="0"/>
              <a:t> SQL database query may look like the following:</a:t>
            </a:r>
          </a:p>
          <a:p>
            <a:pPr marL="0" indent="0">
              <a:buNone/>
            </a:pPr>
            <a:r>
              <a:rPr lang="en-US" dirty="0">
                <a:solidFill>
                  <a:srgbClr val="333333"/>
                </a:solidFill>
                <a:latin typeface="Consolas" panose="020B0609020204030204" pitchFamily="49" charset="0"/>
              </a:rPr>
              <a:t>        SELECT </a:t>
            </a:r>
            <a:r>
              <a:rPr lang="en-US" dirty="0" err="1">
                <a:solidFill>
                  <a:srgbClr val="333333"/>
                </a:solidFill>
                <a:latin typeface="Consolas" panose="020B0609020204030204" pitchFamily="49" charset="0"/>
              </a:rPr>
              <a:t>ItemName</a:t>
            </a:r>
            <a:r>
              <a:rPr lang="en-US" dirty="0">
                <a:solidFill>
                  <a:srgbClr val="333333"/>
                </a:solidFill>
                <a:latin typeface="Consolas" panose="020B0609020204030204" pitchFamily="49" charset="0"/>
              </a:rPr>
              <a:t>, </a:t>
            </a:r>
            <a:r>
              <a:rPr lang="en-US" dirty="0" err="1">
                <a:solidFill>
                  <a:srgbClr val="333333"/>
                </a:solidFill>
                <a:latin typeface="Consolas" panose="020B0609020204030204" pitchFamily="49" charset="0"/>
              </a:rPr>
              <a:t>ItemDescription</a:t>
            </a:r>
            <a:r>
              <a:rPr lang="en-US" sz="2000" dirty="0"/>
              <a:t> </a:t>
            </a:r>
            <a:r>
              <a:rPr lang="en-US" dirty="0">
                <a:solidFill>
                  <a:srgbClr val="333333"/>
                </a:solidFill>
              </a:rPr>
              <a:t>FROM Item </a:t>
            </a:r>
          </a:p>
          <a:p>
            <a:pPr marL="0" indent="0">
              <a:buNone/>
            </a:pPr>
            <a:r>
              <a:rPr lang="en-US" dirty="0">
                <a:solidFill>
                  <a:srgbClr val="333333"/>
                </a:solidFill>
              </a:rPr>
              <a:t>                   WHERE </a:t>
            </a:r>
            <a:r>
              <a:rPr lang="en-US" dirty="0" err="1">
                <a:solidFill>
                  <a:srgbClr val="333333"/>
                </a:solidFill>
              </a:rPr>
              <a:t>ItemNumber</a:t>
            </a:r>
            <a:r>
              <a:rPr lang="en-US" dirty="0">
                <a:solidFill>
                  <a:srgbClr val="333333"/>
                </a:solidFill>
              </a:rPr>
              <a:t> = some number</a:t>
            </a:r>
            <a:endParaRPr lang="en-US" dirty="0"/>
          </a:p>
          <a:p>
            <a:r>
              <a:rPr lang="en-IN" dirty="0"/>
              <a:t>From this, the web application builds a string query that is sent to the database as a single SQL statement:</a:t>
            </a:r>
          </a:p>
          <a:p>
            <a:r>
              <a:rPr lang="en-IN" dirty="0" err="1"/>
              <a:t>ItemID</a:t>
            </a:r>
            <a:r>
              <a:rPr lang="en-IN" dirty="0"/>
              <a:t> = </a:t>
            </a:r>
            <a:r>
              <a:rPr lang="en-IN" dirty="0" err="1"/>
              <a:t>getRequestString</a:t>
            </a:r>
            <a:r>
              <a:rPr lang="en-IN" dirty="0"/>
              <a:t>(“</a:t>
            </a:r>
            <a:r>
              <a:rPr lang="en-IN" dirty="0" err="1"/>
              <a:t>itemid</a:t>
            </a:r>
            <a:r>
              <a:rPr lang="en-IN" dirty="0"/>
              <a:t>");</a:t>
            </a:r>
          </a:p>
          <a:p>
            <a:pPr marL="0" lvl="0" indent="0">
              <a:buNone/>
            </a:pPr>
            <a:r>
              <a:rPr lang="en-US" dirty="0">
                <a:solidFill>
                  <a:srgbClr val="333333"/>
                </a:solidFill>
                <a:latin typeface="Consolas" panose="020B0609020204030204" pitchFamily="49" charset="0"/>
              </a:rPr>
              <a:t>        </a:t>
            </a:r>
            <a:r>
              <a:rPr lang="en-US" dirty="0" err="1">
                <a:solidFill>
                  <a:srgbClr val="333333"/>
                </a:solidFill>
                <a:latin typeface="Consolas" panose="020B0609020204030204" pitchFamily="49" charset="0"/>
              </a:rPr>
              <a:t>sql_query</a:t>
            </a:r>
            <a:r>
              <a:rPr lang="en-US" dirty="0">
                <a:solidFill>
                  <a:srgbClr val="333333"/>
                </a:solidFill>
                <a:latin typeface="Consolas" panose="020B0609020204030204" pitchFamily="49" charset="0"/>
              </a:rPr>
              <a:t>= " SELECT </a:t>
            </a:r>
            <a:r>
              <a:rPr lang="en-US" dirty="0" err="1">
                <a:solidFill>
                  <a:srgbClr val="333333"/>
                </a:solidFill>
                <a:latin typeface="Consolas" panose="020B0609020204030204" pitchFamily="49" charset="0"/>
              </a:rPr>
              <a:t>ItemName,ItemDescription</a:t>
            </a:r>
            <a:r>
              <a:rPr lang="en-US" dirty="0">
                <a:solidFill>
                  <a:srgbClr val="333333"/>
                </a:solidFill>
                <a:latin typeface="Consolas" panose="020B0609020204030204" pitchFamily="49" charset="0"/>
              </a:rPr>
              <a:t> </a:t>
            </a:r>
          </a:p>
          <a:p>
            <a:pPr marL="0" lvl="0" indent="0">
              <a:buNone/>
            </a:pPr>
            <a:r>
              <a:rPr lang="en-US" dirty="0">
                <a:solidFill>
                  <a:srgbClr val="333333"/>
                </a:solidFill>
                <a:latin typeface="Consolas" panose="020B0609020204030204" pitchFamily="49" charset="0"/>
              </a:rPr>
              <a:t>        FROM Item WHERE </a:t>
            </a:r>
            <a:r>
              <a:rPr lang="en-US" dirty="0" err="1">
                <a:solidFill>
                  <a:srgbClr val="333333"/>
                </a:solidFill>
                <a:latin typeface="Consolas" panose="020B0609020204030204" pitchFamily="49" charset="0"/>
              </a:rPr>
              <a:t>ItemNumber</a:t>
            </a:r>
            <a:r>
              <a:rPr lang="en-US" dirty="0">
                <a:solidFill>
                  <a:srgbClr val="333333"/>
                </a:solidFill>
                <a:latin typeface="Consolas" panose="020B0609020204030204" pitchFamily="49" charset="0"/>
              </a:rPr>
              <a:t> = " &amp; </a:t>
            </a:r>
          </a:p>
          <a:p>
            <a:pPr marL="0" lvl="0" indent="0">
              <a:buNone/>
            </a:pPr>
            <a:r>
              <a:rPr lang="en-US" dirty="0">
                <a:solidFill>
                  <a:srgbClr val="333333"/>
                </a:solidFill>
                <a:latin typeface="Consolas" panose="020B0609020204030204" pitchFamily="49" charset="0"/>
              </a:rPr>
              <a:t>        </a:t>
            </a:r>
            <a:r>
              <a:rPr lang="en-US" dirty="0" err="1">
                <a:solidFill>
                  <a:srgbClr val="FF0000"/>
                </a:solidFill>
                <a:latin typeface="Consolas" panose="020B0609020204030204" pitchFamily="49" charset="0"/>
              </a:rPr>
              <a:t>Request.QueryString</a:t>
            </a: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ItemID</a:t>
            </a:r>
            <a:r>
              <a:rPr lang="en-US" dirty="0">
                <a:solidFill>
                  <a:srgbClr val="FF0000"/>
                </a:solidFill>
                <a:latin typeface="Consolas" panose="020B0609020204030204" pitchFamily="49" charset="0"/>
              </a:rPr>
              <a:t>")</a:t>
            </a:r>
            <a:r>
              <a:rPr lang="en-US" sz="2000" dirty="0">
                <a:solidFill>
                  <a:srgbClr val="FF0000"/>
                </a:solidFill>
              </a:rPr>
              <a:t> </a:t>
            </a:r>
            <a:endParaRPr lang="en-US" sz="3600" dirty="0">
              <a:solidFill>
                <a:srgbClr val="FF0000"/>
              </a:solidFill>
              <a:latin typeface="Arial" panose="020B0604020202020204" pitchFamily="34" charset="0"/>
            </a:endParaRPr>
          </a:p>
          <a:p>
            <a:pPr marL="0" indent="0">
              <a:buNone/>
            </a:pPr>
            <a:endParaRPr lang="en-US" dirty="0"/>
          </a:p>
          <a:p>
            <a:pPr lvl="0"/>
            <a:endParaRPr lang="en-US" sz="3600" dirty="0">
              <a:latin typeface="Arial" panose="020B0604020202020204" pitchFamily="34" charset="0"/>
            </a:endParaRPr>
          </a:p>
          <a:p>
            <a:endParaRPr lang="en-IN" dirty="0"/>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281EC702-B016-9360-CF71-7226C2E868EC}"/>
                  </a:ext>
                </a:extLst>
              </p14:cNvPr>
              <p14:cNvContentPartPr/>
              <p14:nvPr/>
            </p14:nvContentPartPr>
            <p14:xfrm>
              <a:off x="1031400" y="2196000"/>
              <a:ext cx="10882080" cy="3698640"/>
            </p14:xfrm>
          </p:contentPart>
        </mc:Choice>
        <mc:Fallback>
          <p:pic>
            <p:nvPicPr>
              <p:cNvPr id="3" name="Ink 2">
                <a:extLst>
                  <a:ext uri="{FF2B5EF4-FFF2-40B4-BE49-F238E27FC236}">
                    <a16:creationId xmlns:a16="http://schemas.microsoft.com/office/drawing/2014/main" id="{281EC702-B016-9360-CF71-7226C2E868EC}"/>
                  </a:ext>
                </a:extLst>
              </p:cNvPr>
              <p:cNvPicPr/>
              <p:nvPr/>
            </p:nvPicPr>
            <p:blipFill>
              <a:blip r:embed="rId3"/>
              <a:stretch>
                <a:fillRect/>
              </a:stretch>
            </p:blipFill>
            <p:spPr>
              <a:xfrm>
                <a:off x="1022040" y="2186640"/>
                <a:ext cx="10900800" cy="3717360"/>
              </a:xfrm>
              <a:prstGeom prst="rect">
                <a:avLst/>
              </a:prstGeom>
            </p:spPr>
          </p:pic>
        </mc:Fallback>
      </mc:AlternateContent>
    </p:spTree>
    <p:extLst>
      <p:ext uri="{BB962C8B-B14F-4D97-AF65-F5344CB8AC3E}">
        <p14:creationId xmlns:p14="http://schemas.microsoft.com/office/powerpoint/2010/main" val="3099291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rgbClr val="C00000"/>
                </a:solidFill>
              </a:rPr>
              <a:t>A typical case scenario</a:t>
            </a:r>
            <a:endParaRPr lang="en-IN" dirty="0"/>
          </a:p>
        </p:txBody>
      </p:sp>
      <p:sp>
        <p:nvSpPr>
          <p:cNvPr id="3" name="Content Placeholder 2"/>
          <p:cNvSpPr>
            <a:spLocks noGrp="1"/>
          </p:cNvSpPr>
          <p:nvPr>
            <p:ph idx="1"/>
          </p:nvPr>
        </p:nvSpPr>
        <p:spPr/>
        <p:txBody>
          <a:bodyPr/>
          <a:lstStyle/>
          <a:p>
            <a:r>
              <a:rPr lang="en-IN" dirty="0"/>
              <a:t>When any user enters an input, the user-provided input http://www.estore.com/items/items.asp?</a:t>
            </a:r>
            <a:r>
              <a:rPr lang="en-IN" dirty="0">
                <a:solidFill>
                  <a:srgbClr val="FF0000"/>
                </a:solidFill>
              </a:rPr>
              <a:t>itemid=999</a:t>
            </a:r>
            <a:r>
              <a:rPr lang="en-IN" dirty="0"/>
              <a:t> will then generate the following SQL query:</a:t>
            </a:r>
          </a:p>
          <a:p>
            <a:pPr lvl="0"/>
            <a:r>
              <a:rPr lang="en-US" dirty="0">
                <a:solidFill>
                  <a:srgbClr val="333333"/>
                </a:solidFill>
                <a:latin typeface="Consolas" panose="020B0609020204030204" pitchFamily="49" charset="0"/>
              </a:rPr>
              <a:t>SELECT </a:t>
            </a:r>
            <a:r>
              <a:rPr lang="en-US" dirty="0" err="1">
                <a:solidFill>
                  <a:srgbClr val="333333"/>
                </a:solidFill>
                <a:latin typeface="Consolas" panose="020B0609020204030204" pitchFamily="49" charset="0"/>
              </a:rPr>
              <a:t>ItemName</a:t>
            </a:r>
            <a:r>
              <a:rPr lang="en-US" dirty="0">
                <a:solidFill>
                  <a:srgbClr val="333333"/>
                </a:solidFill>
                <a:latin typeface="Consolas" panose="020B0609020204030204" pitchFamily="49" charset="0"/>
              </a:rPr>
              <a:t>, </a:t>
            </a:r>
            <a:r>
              <a:rPr lang="en-US" dirty="0" err="1">
                <a:solidFill>
                  <a:srgbClr val="333333"/>
                </a:solidFill>
                <a:latin typeface="Consolas" panose="020B0609020204030204" pitchFamily="49" charset="0"/>
              </a:rPr>
              <a:t>ItemDescription</a:t>
            </a:r>
            <a:r>
              <a:rPr lang="en-US" dirty="0">
                <a:solidFill>
                  <a:srgbClr val="333333"/>
                </a:solidFill>
                <a:latin typeface="Consolas" panose="020B0609020204030204" pitchFamily="49" charset="0"/>
              </a:rPr>
              <a:t> FROM Item WHERE </a:t>
            </a:r>
            <a:r>
              <a:rPr lang="en-US" dirty="0" err="1">
                <a:solidFill>
                  <a:srgbClr val="333333"/>
                </a:solidFill>
                <a:latin typeface="Consolas" panose="020B0609020204030204" pitchFamily="49" charset="0"/>
              </a:rPr>
              <a:t>ItemNumber</a:t>
            </a:r>
            <a:r>
              <a:rPr lang="en-US" dirty="0">
                <a:solidFill>
                  <a:srgbClr val="333333"/>
                </a:solidFill>
                <a:latin typeface="Consolas" panose="020B0609020204030204" pitchFamily="49" charset="0"/>
              </a:rPr>
              <a:t> = 999</a:t>
            </a:r>
            <a:r>
              <a:rPr lang="en-US" sz="2000" dirty="0"/>
              <a:t> </a:t>
            </a:r>
          </a:p>
          <a:p>
            <a:pPr lvl="0"/>
            <a:r>
              <a:rPr lang="en-US" dirty="0"/>
              <a:t>The item details with item id 999 will be fetched and displayed</a:t>
            </a:r>
          </a:p>
          <a:p>
            <a:endParaRPr lang="en-IN"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1D5ADD69-1261-3C19-E233-76C180B8B734}"/>
                  </a:ext>
                </a:extLst>
              </p14:cNvPr>
              <p14:cNvContentPartPr/>
              <p14:nvPr/>
            </p14:nvContentPartPr>
            <p14:xfrm>
              <a:off x="1426320" y="2174400"/>
              <a:ext cx="8466120" cy="1845720"/>
            </p14:xfrm>
          </p:contentPart>
        </mc:Choice>
        <mc:Fallback>
          <p:pic>
            <p:nvPicPr>
              <p:cNvPr id="4" name="Ink 3">
                <a:extLst>
                  <a:ext uri="{FF2B5EF4-FFF2-40B4-BE49-F238E27FC236}">
                    <a16:creationId xmlns:a16="http://schemas.microsoft.com/office/drawing/2014/main" id="{1D5ADD69-1261-3C19-E233-76C180B8B734}"/>
                  </a:ext>
                </a:extLst>
              </p:cNvPr>
              <p:cNvPicPr/>
              <p:nvPr/>
            </p:nvPicPr>
            <p:blipFill>
              <a:blip r:embed="rId3"/>
              <a:stretch>
                <a:fillRect/>
              </a:stretch>
            </p:blipFill>
            <p:spPr>
              <a:xfrm>
                <a:off x="1416960" y="2165040"/>
                <a:ext cx="8484840" cy="1864440"/>
              </a:xfrm>
              <a:prstGeom prst="rect">
                <a:avLst/>
              </a:prstGeom>
            </p:spPr>
          </p:pic>
        </mc:Fallback>
      </mc:AlternateContent>
    </p:spTree>
    <p:extLst>
      <p:ext uri="{BB962C8B-B14F-4D97-AF65-F5344CB8AC3E}">
        <p14:creationId xmlns:p14="http://schemas.microsoft.com/office/powerpoint/2010/main" val="3165663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rgbClr val="C00000"/>
                </a:solidFill>
              </a:rPr>
              <a:t>SQL Injection Examples</a:t>
            </a:r>
            <a:endParaRPr lang="en-IN" dirty="0"/>
          </a:p>
        </p:txBody>
      </p:sp>
      <p:sp>
        <p:nvSpPr>
          <p:cNvPr id="3" name="Content Placeholder 2"/>
          <p:cNvSpPr>
            <a:spLocks noGrp="1"/>
          </p:cNvSpPr>
          <p:nvPr>
            <p:ph idx="1"/>
          </p:nvPr>
        </p:nvSpPr>
        <p:spPr>
          <a:xfrm>
            <a:off x="838199" y="1825625"/>
            <a:ext cx="10804301" cy="4351338"/>
          </a:xfrm>
        </p:spPr>
        <p:txBody>
          <a:bodyPr>
            <a:normAutofit fontScale="92500" lnSpcReduction="10000"/>
          </a:bodyPr>
          <a:lstStyle/>
          <a:p>
            <a:r>
              <a:rPr lang="en-IN" dirty="0"/>
              <a:t>The previous example which pulls information for a specific product, can be altered to read http://www.estore.com/items/items.asp?</a:t>
            </a:r>
            <a:r>
              <a:rPr lang="en-IN" dirty="0">
                <a:solidFill>
                  <a:srgbClr val="FF0000"/>
                </a:solidFill>
              </a:rPr>
              <a:t>itemid=999 or 1=1</a:t>
            </a:r>
            <a:endParaRPr lang="en-IN" dirty="0"/>
          </a:p>
          <a:p>
            <a:r>
              <a:rPr lang="en-IN" dirty="0"/>
              <a:t>As a result, the corresponding SQL query looks like this:</a:t>
            </a:r>
          </a:p>
          <a:p>
            <a:pPr lvl="0"/>
            <a:r>
              <a:rPr lang="en-US" dirty="0">
                <a:solidFill>
                  <a:srgbClr val="333333"/>
                </a:solidFill>
                <a:latin typeface="Consolas" panose="020B0609020204030204" pitchFamily="49" charset="0"/>
              </a:rPr>
              <a:t>SELECT </a:t>
            </a:r>
            <a:r>
              <a:rPr lang="en-US" dirty="0" err="1">
                <a:solidFill>
                  <a:srgbClr val="333333"/>
                </a:solidFill>
                <a:latin typeface="Consolas" panose="020B0609020204030204" pitchFamily="49" charset="0"/>
              </a:rPr>
              <a:t>ItemName</a:t>
            </a:r>
            <a:r>
              <a:rPr lang="en-US" dirty="0">
                <a:solidFill>
                  <a:srgbClr val="333333"/>
                </a:solidFill>
                <a:latin typeface="Consolas" panose="020B0609020204030204" pitchFamily="49" charset="0"/>
              </a:rPr>
              <a:t>, </a:t>
            </a:r>
            <a:r>
              <a:rPr lang="en-US" dirty="0" err="1">
                <a:solidFill>
                  <a:srgbClr val="333333"/>
                </a:solidFill>
                <a:latin typeface="Consolas" panose="020B0609020204030204" pitchFamily="49" charset="0"/>
              </a:rPr>
              <a:t>ItemDescription</a:t>
            </a:r>
            <a:r>
              <a:rPr lang="en-US" dirty="0">
                <a:solidFill>
                  <a:srgbClr val="333333"/>
                </a:solidFill>
                <a:latin typeface="Consolas" panose="020B0609020204030204" pitchFamily="49" charset="0"/>
              </a:rPr>
              <a:t> FROM Items WHERE </a:t>
            </a:r>
            <a:r>
              <a:rPr lang="en-US" dirty="0" err="1">
                <a:solidFill>
                  <a:srgbClr val="333333"/>
                </a:solidFill>
                <a:latin typeface="Consolas" panose="020B0609020204030204" pitchFamily="49" charset="0"/>
              </a:rPr>
              <a:t>ItemNumber</a:t>
            </a:r>
            <a:r>
              <a:rPr lang="en-US" dirty="0">
                <a:solidFill>
                  <a:srgbClr val="333333"/>
                </a:solidFill>
                <a:latin typeface="Consolas" panose="020B0609020204030204" pitchFamily="49" charset="0"/>
              </a:rPr>
              <a:t> = 999 OR 1=1</a:t>
            </a:r>
            <a:r>
              <a:rPr lang="en-US" sz="2000" dirty="0"/>
              <a:t> </a:t>
            </a:r>
          </a:p>
          <a:p>
            <a:pPr lvl="0"/>
            <a:r>
              <a:rPr lang="en-IN" sz="3600" dirty="0"/>
              <a:t>Since the statement 1 = 1 is always true, the query will return ALL rows from the Items table displaying the product names and descriptions in the database even for those that you may not be eligible to access</a:t>
            </a:r>
          </a:p>
          <a:p>
            <a:pPr lvl="1"/>
            <a:r>
              <a:rPr lang="en-IN" sz="3200" dirty="0"/>
              <a:t>What if the table would have contained names and passwords ?</a:t>
            </a:r>
            <a:endParaRPr lang="en-US" sz="3200" dirty="0">
              <a:latin typeface="Arial" panose="020B0604020202020204" pitchFamily="34" charset="0"/>
            </a:endParaRPr>
          </a:p>
          <a:p>
            <a:endParaRPr lang="en-IN"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26FD19BF-BAF4-3BE4-F044-4B6D8F41925F}"/>
                  </a:ext>
                </a:extLst>
              </p14:cNvPr>
              <p14:cNvContentPartPr/>
              <p14:nvPr/>
            </p14:nvContentPartPr>
            <p14:xfrm>
              <a:off x="738360" y="212400"/>
              <a:ext cx="11010240" cy="5289120"/>
            </p14:xfrm>
          </p:contentPart>
        </mc:Choice>
        <mc:Fallback>
          <p:pic>
            <p:nvPicPr>
              <p:cNvPr id="4" name="Ink 3">
                <a:extLst>
                  <a:ext uri="{FF2B5EF4-FFF2-40B4-BE49-F238E27FC236}">
                    <a16:creationId xmlns:a16="http://schemas.microsoft.com/office/drawing/2014/main" id="{26FD19BF-BAF4-3BE4-F044-4B6D8F41925F}"/>
                  </a:ext>
                </a:extLst>
              </p:cNvPr>
              <p:cNvPicPr/>
              <p:nvPr/>
            </p:nvPicPr>
            <p:blipFill>
              <a:blip r:embed="rId3"/>
              <a:stretch>
                <a:fillRect/>
              </a:stretch>
            </p:blipFill>
            <p:spPr>
              <a:xfrm>
                <a:off x="729000" y="203040"/>
                <a:ext cx="11028960" cy="5307840"/>
              </a:xfrm>
              <a:prstGeom prst="rect">
                <a:avLst/>
              </a:prstGeom>
            </p:spPr>
          </p:pic>
        </mc:Fallback>
      </mc:AlternateContent>
    </p:spTree>
    <p:extLst>
      <p:ext uri="{BB962C8B-B14F-4D97-AF65-F5344CB8AC3E}">
        <p14:creationId xmlns:p14="http://schemas.microsoft.com/office/powerpoint/2010/main" val="667399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rgbClr val="C00000"/>
                </a:solidFill>
              </a:rPr>
              <a:t>SQL Injection Examples</a:t>
            </a:r>
            <a:endParaRPr lang="en-IN" dirty="0"/>
          </a:p>
        </p:txBody>
      </p:sp>
      <p:sp>
        <p:nvSpPr>
          <p:cNvPr id="3" name="Content Placeholder 2"/>
          <p:cNvSpPr>
            <a:spLocks noGrp="1"/>
          </p:cNvSpPr>
          <p:nvPr>
            <p:ph idx="1"/>
          </p:nvPr>
        </p:nvSpPr>
        <p:spPr/>
        <p:txBody>
          <a:bodyPr/>
          <a:lstStyle/>
          <a:p>
            <a:r>
              <a:rPr lang="en-IN" dirty="0"/>
              <a:t>Attackers are also able to take advantage of incorrectly filtered characters to alter SQL commands, including using a semicolon to separate two fields.</a:t>
            </a:r>
          </a:p>
          <a:p>
            <a:r>
              <a:rPr lang="en-IN" dirty="0"/>
              <a:t>For example, this input http://</a:t>
            </a:r>
            <a:r>
              <a:rPr lang="en-IN" dirty="0">
                <a:solidFill>
                  <a:srgbClr val="FF0000"/>
                </a:solidFill>
              </a:rPr>
              <a:t>www.estore.com/items/iteams.asp?itemid=999; DROP TABLE Users </a:t>
            </a:r>
            <a:r>
              <a:rPr lang="en-IN" dirty="0"/>
              <a:t>would generate the following SQL query:</a:t>
            </a:r>
          </a:p>
          <a:p>
            <a:pPr lvl="0"/>
            <a:r>
              <a:rPr lang="en-US" dirty="0">
                <a:solidFill>
                  <a:srgbClr val="333333"/>
                </a:solidFill>
                <a:latin typeface="Consolas" panose="020B0609020204030204" pitchFamily="49" charset="0"/>
              </a:rPr>
              <a:t>SELECT </a:t>
            </a:r>
            <a:r>
              <a:rPr lang="en-US" dirty="0" err="1">
                <a:solidFill>
                  <a:srgbClr val="333333"/>
                </a:solidFill>
                <a:latin typeface="Consolas" panose="020B0609020204030204" pitchFamily="49" charset="0"/>
              </a:rPr>
              <a:t>ItemName</a:t>
            </a:r>
            <a:r>
              <a:rPr lang="en-US" dirty="0">
                <a:solidFill>
                  <a:srgbClr val="333333"/>
                </a:solidFill>
                <a:latin typeface="Consolas" panose="020B0609020204030204" pitchFamily="49" charset="0"/>
              </a:rPr>
              <a:t>, </a:t>
            </a:r>
            <a:r>
              <a:rPr lang="en-US" dirty="0" err="1">
                <a:solidFill>
                  <a:srgbClr val="333333"/>
                </a:solidFill>
                <a:latin typeface="Consolas" panose="020B0609020204030204" pitchFamily="49" charset="0"/>
              </a:rPr>
              <a:t>ItemDescription</a:t>
            </a:r>
            <a:r>
              <a:rPr lang="en-US" dirty="0">
                <a:solidFill>
                  <a:srgbClr val="333333"/>
                </a:solidFill>
                <a:latin typeface="Consolas" panose="020B0609020204030204" pitchFamily="49" charset="0"/>
              </a:rPr>
              <a:t> FROM Items WHERE </a:t>
            </a:r>
            <a:r>
              <a:rPr lang="en-US" dirty="0" err="1">
                <a:solidFill>
                  <a:srgbClr val="333333"/>
                </a:solidFill>
                <a:latin typeface="Consolas" panose="020B0609020204030204" pitchFamily="49" charset="0"/>
              </a:rPr>
              <a:t>ItemNumber</a:t>
            </a:r>
            <a:r>
              <a:rPr lang="en-US" dirty="0">
                <a:solidFill>
                  <a:srgbClr val="333333"/>
                </a:solidFill>
                <a:latin typeface="Consolas" panose="020B0609020204030204" pitchFamily="49" charset="0"/>
              </a:rPr>
              <a:t> = 999; DROP TABLE USERS</a:t>
            </a:r>
            <a:r>
              <a:rPr lang="en-US" sz="2000" dirty="0"/>
              <a:t> </a:t>
            </a:r>
          </a:p>
          <a:p>
            <a:pPr lvl="0"/>
            <a:r>
              <a:rPr lang="en-IN" sz="3600" dirty="0"/>
              <a:t>As a result, the entire user database could be deleted.</a:t>
            </a:r>
            <a:endParaRPr lang="en-US" sz="3600" dirty="0">
              <a:latin typeface="Arial" panose="020B0604020202020204" pitchFamily="34" charset="0"/>
            </a:endParaRPr>
          </a:p>
          <a:p>
            <a:endParaRPr lang="en-IN" dirty="0"/>
          </a:p>
          <a:p>
            <a:endParaRPr lang="en-IN"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5C283E59-F7FD-946B-D3B3-1571FD6077DD}"/>
                  </a:ext>
                </a:extLst>
              </p14:cNvPr>
              <p14:cNvContentPartPr/>
              <p14:nvPr/>
            </p14:nvContentPartPr>
            <p14:xfrm>
              <a:off x="622800" y="672120"/>
              <a:ext cx="11532240" cy="6065280"/>
            </p14:xfrm>
          </p:contentPart>
        </mc:Choice>
        <mc:Fallback>
          <p:pic>
            <p:nvPicPr>
              <p:cNvPr id="4" name="Ink 3">
                <a:extLst>
                  <a:ext uri="{FF2B5EF4-FFF2-40B4-BE49-F238E27FC236}">
                    <a16:creationId xmlns:a16="http://schemas.microsoft.com/office/drawing/2014/main" id="{5C283E59-F7FD-946B-D3B3-1571FD6077DD}"/>
                  </a:ext>
                </a:extLst>
              </p:cNvPr>
              <p:cNvPicPr/>
              <p:nvPr/>
            </p:nvPicPr>
            <p:blipFill>
              <a:blip r:embed="rId3"/>
              <a:stretch>
                <a:fillRect/>
              </a:stretch>
            </p:blipFill>
            <p:spPr>
              <a:xfrm>
                <a:off x="613440" y="662760"/>
                <a:ext cx="11550960" cy="6084000"/>
              </a:xfrm>
              <a:prstGeom prst="rect">
                <a:avLst/>
              </a:prstGeom>
            </p:spPr>
          </p:pic>
        </mc:Fallback>
      </mc:AlternateContent>
    </p:spTree>
    <p:extLst>
      <p:ext uri="{BB962C8B-B14F-4D97-AF65-F5344CB8AC3E}">
        <p14:creationId xmlns:p14="http://schemas.microsoft.com/office/powerpoint/2010/main" val="6123158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4083</TotalTime>
  <Words>2111</Words>
  <Application>Microsoft Office PowerPoint</Application>
  <PresentationFormat>Widescreen</PresentationFormat>
  <Paragraphs>104</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Baskerville Old Face</vt:lpstr>
      <vt:lpstr>Calibri</vt:lpstr>
      <vt:lpstr>Calibri Light</vt:lpstr>
      <vt:lpstr>Consolas</vt:lpstr>
      <vt:lpstr>Courier New</vt:lpstr>
      <vt:lpstr>Office Theme</vt:lpstr>
      <vt:lpstr>Ethical Hacking </vt:lpstr>
      <vt:lpstr>SQL Injection</vt:lpstr>
      <vt:lpstr>What is SQL Injection ?</vt:lpstr>
      <vt:lpstr>What is SQL Injection ?</vt:lpstr>
      <vt:lpstr>PowerPoint Presentation</vt:lpstr>
      <vt:lpstr>A typical case scenario</vt:lpstr>
      <vt:lpstr>A typical case scenario</vt:lpstr>
      <vt:lpstr>SQL Injection Examples</vt:lpstr>
      <vt:lpstr>SQL Injection Examples</vt:lpstr>
      <vt:lpstr>SQL Injection Examples</vt:lpstr>
      <vt:lpstr>SQL Injection Examples</vt:lpstr>
      <vt:lpstr>PowerPoint Presentation</vt:lpstr>
      <vt:lpstr>PowerPoint Presentation</vt:lpstr>
      <vt:lpstr>Types of SQL Injection Attacks</vt:lpstr>
      <vt:lpstr>Simple SQL Injection</vt:lpstr>
      <vt:lpstr>Error based SQL Injection</vt:lpstr>
      <vt:lpstr>Error based SQL Injection</vt:lpstr>
      <vt:lpstr>Error based SQL Injection</vt:lpstr>
      <vt:lpstr>Error based SQL Injection</vt:lpstr>
      <vt:lpstr>Error based SQL Injection</vt:lpstr>
      <vt:lpstr>Blind SQL Injection</vt:lpstr>
      <vt:lpstr>Blind SQL Injection</vt:lpstr>
      <vt:lpstr>Blind SQL Injection</vt:lpstr>
      <vt:lpstr>Blind SQL Injection</vt:lpstr>
      <vt:lpstr>How to defend against SQL Injection attacks ?</vt:lpstr>
      <vt:lpstr>How to defend against SQL Injection attacks ?</vt:lpstr>
      <vt:lpstr>How to defend against SQL Injection attacks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Ethical Hacking</dc:title>
  <dc:creator>MODHUPA GHOSH</dc:creator>
  <cp:lastModifiedBy>Dr Ghosh</cp:lastModifiedBy>
  <cp:revision>47</cp:revision>
  <dcterms:created xsi:type="dcterms:W3CDTF">2018-10-09T10:14:11Z</dcterms:created>
  <dcterms:modified xsi:type="dcterms:W3CDTF">2022-10-21T06:33:54Z</dcterms:modified>
</cp:coreProperties>
</file>