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9" r:id="rId3"/>
    <p:sldId id="271" r:id="rId4"/>
    <p:sldId id="272" r:id="rId5"/>
    <p:sldId id="273" r:id="rId6"/>
    <p:sldId id="274" r:id="rId7"/>
    <p:sldId id="275" r:id="rId8"/>
    <p:sldId id="276" r:id="rId9"/>
    <p:sldId id="277" r:id="rId10"/>
    <p:sldId id="278" r:id="rId11"/>
    <p:sldId id="279" r:id="rId12"/>
    <p:sldId id="280"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8" r:id="rId29"/>
    <p:sldId id="300" r:id="rId30"/>
    <p:sldId id="297" r:id="rId31"/>
    <p:sldId id="281" r:id="rId32"/>
    <p:sldId id="301" r:id="rId33"/>
    <p:sldId id="306" r:id="rId34"/>
    <p:sldId id="307" r:id="rId35"/>
    <p:sldId id="308" r:id="rId36"/>
    <p:sldId id="309" r:id="rId37"/>
    <p:sldId id="310" r:id="rId38"/>
    <p:sldId id="311" r:id="rId39"/>
    <p:sldId id="31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9-26T05:24:10.633"/>
    </inkml:context>
    <inkml:brush xml:id="br0">
      <inkml:brushProperty name="width" value="0.05292" units="cm"/>
      <inkml:brushProperty name="height" value="0.05292" units="cm"/>
      <inkml:brushProperty name="color" value="#FF0000"/>
    </inkml:brush>
  </inkml:definitions>
  <inkml:trace contextRef="#ctx0" brushRef="#br0">8839 7872 639 0,'0'0'0'0,"0"0"0"0,0 0 0 0,0 0 4 15,0 0-4-15,0 0 5 0,0 0-5 0,0 0 19 16,0 0-19-16,0 0 19 0,0 0-19 0,0 0 33 16,0 0-33-16,0 0 33 0,30 14-33 0,-30-14 23 0,0 0-23 15,23 4 24-15,5-1-24 0,-28-3 21 0,0 0-21 16,35 2 21-16,6-2-21 0,-41 0 15 0,0 0-15 15,40 0 16-15,1 0-16 0,-41 0 18 0,0 0-18 0,46-2 19 16,-2-1-19-16,-44 3 18 0,0 0-18 0,49-9 18 16,6 6-18-16,-55 3 15 0,0 0-15 0,58-7 16 15,2 1-16-15,-60 6 13 0,0 0-13 0,62-12 14 16,1-7-14-16,-63 19 17 0,0 0-17 0,69-14 18 16,-2 2-18-16,-67 12 26 0,0 0-26 0,69-12 27 15,0 5-27-15,-69 7 27 0,0 0-27 0,67-5 27 16,0-2-27-16,-67 7 32 0,0 0-32 0,63-9 33 15,-4 1-33-15,-59 8 33 0,0 0-33 0,60-4 33 16,10-1-33-16,-70 5 29 0,0 0-29 0,65 2 30 16,-3 5-30-16,-62-7 28 0,0 0-28 0,58 5 28 15,1 2-28-15,-59-7 24 0,0 0-24 0,56 9 24 0,9-6-24 16,-65-3 18-16,0 0-18 0,69 9 19 0,-5-1-19 16,-64-8 15-16,0 0-15 0,60 11 16 0,-2-3-16 15,-58-8 11-15,0 0-11 0,54 4 12 0,-1 5-12 16,-53-9 10-16,0 0-10 0,55 5 10 0,7 2-10 15,-62-7 8-15,0 0-8 0,63 1 8 0,-5-2-8 16,-58 1 5-16,0 0-5 0,57 0 5 0,-4 0-5 0,-53 0 4 16,0 0-4-16,53 0 4 0,-2 3-4 0,-51-3 2 15,0 0-2-15,53 2 3 0,1-2-3 0,-54 0 1 16,0 0-1-16,52 0 1 0,-5 3-1 0,-47-3 1 16,0 0-1-16,46 0 2 0,-5-5-2 0,-41 5 2 15,0 0-2-15,40-2 3 0,1 4-3 0,-41-2 3 0,0 0-3 16,37 2 4-16,0-4-4 0,-37 2 4 0,0 0-4 15,39-2 5-15,-2 1-5 0,-37 1 5 0,0 0-5 16,35 0 6-16,2 0-6 0,-37 0 3 0,0 0-3 16,37 0 4-16,-3 0-4 0,-34 0 4 0,0 0-4 0,30 1 4 15,3 1-4-15,-33-2 3 0,0 0-3 0,32 5 4 16,1 7-4-16,-33-12 5 0,0 0-5 0,36 7 5 16,-6-5-5-16,-30-2 3 0,0 0-3 0,31-2 4 15,3-1-4-15,-34 3 3 0,0 0-3 0,35 0 3 16,6-4-3-16,-41 4 2 0,0 0-2 0,37 0 3 15,3-3-3-15,-40 3 2 0,0 0-2 0,39-2 2 16,-2 4-2-16,-37-2 2 0,0 0-2 0,37 3 2 16,-1-3-2-16,-36 0 2 0,0 0-2 0,35 0 2 15,-3 0-2-15,-32 0 3 0,0 0-3 0,33 4 3 16,2-4-3-16,-35 0 4 0,0 0-4 0,37 2 4 0,2-1-4 16,-39-1 4-16,0 0-4 0,41 0 5 0,-1 0-5 15,-40 0 5-15,0 0-5 0,48-1 6 0,1-5-6 16,-49 6 4-16,0 0-4 0,50-5 5 0,4 2-5 15,-54 3 5-15,0 0-5 0,57 0 5 0,-8 0-5 16,-49 0 4-16,0 0-4 0,51 0 5 0,2 5-5 16,-53-5 4-16,0 0-4 0,55 7 4 0,-6-2-4 0,-49-5 2 15,0 0-2-15,52 4 3 0,0-8-3 0,-52 4 1 16,0 0-1-16,55-2 1 0,-4 2-1 0,-51 0 1 16,0 0-1-16,57 2 1 0,3 2-1 0,-60-4 1 0,0 0-1 15,63 0 1-15,4 3-1 0,-67-3 2 0,0 0-2 16,67-3 2-16,0-3-2 0,-67 6 2 0,0 0-2 15,69-3 3-15,-2-1-3 0,-67 4 2 0,0 0-2 16,64 0 2-16,-1-3-2 0,-63 3 2 0,0 0-2 16,64-2 3-16,-6 0-3 0,-58 2 3 0,0 0-3 0,55 0 3 15,-3 0-3-15,-52 0 2 0,0 0-2 0,55 0 3 16,-7 0-3-16,-48 0 3 0,0 0-3 0,49 4 4 16,1 5-4-16,-50-9 3 0,0 0-3 0,44 10 3 15,-4-1-3-15,-40-9 3 0,0 0-3 0,35 5 3 16,2-3-3-16,-37-2 3 0,0 0-3 0,41 1 4 15,-4 3-4-15,-37-4 3 0,0 0-3 0,39 3 3 16,-2 1-3-16,-37-4 2 0,0 0-2 0,41 5 3 16,-1-5-3-16,-40 0 3 0,0 0-3 0,42 0 3 15,6 0-3-15,-48 0 2 0,0 0-2 0,46 0 2 16,-6 0-2-16,-40 0 1 0,0 0-1 0,41 0 1 0,0 0-1 16,-41 0 0-16,0 0 0 0,44 0 1 0,2-9-1 15,-46 9 0-15,0 0 0 0,45-10 0 0,0-1 0 16,-45 11 0-16,0 0 0 0,47-10 0 0,4 1 0 15,-51 9 0-15,0 0 0 0,50-8 0 0,-3 1 0 16,-47 7 1-16,0 0-1 0,46-5 1 0,-2 1-1 16,-44 4 1-16,0 0-1 0,48-8 2 0,3 1-2 15,-51 7 2-15,0 0-2 0,53-6 3 0,7 3-3 0,-60 3 3 16,0 0-3-16,53-5 4 0,-2 1-4 0,-51 4 3 16,0 0-3-16,51-3 4 0,0-1-4 0,-51 4 3 15,0 0-3-15,50-3 3 0,-3 1-3 0,-47 2 2 0,0 0-2 16,53-3 3-16,4 3-3 0,-57 0 3 0,0 0-3 15,56-4 3-15,-6 4-3 0,-50 0 3 0,0 0-3 16,45 0 3-16,5 0-3 0,-50 0 2 0,0 0-2 0,49 0 3 16,1-1-3-16,-50 1 2 0,0 0-2 15,45-4 2-15,5 1-2 0,-50 3 1 0,0 0-1 0,53-4 2 16,1-1-2-16,-54 5 1 0,0 0-1 0,55-9 1 16,-7-1-1-16,-48 10 1 0,0 0-1 0,47-5 1 15,-1 1-1-15,-46 4 0 0,0 0 0 0,48-3 1 16,-4-1-1-16,-44 4 0 0,0 0 0 0,42-5 1 15,1-2-1-15,-43 7 0 0,0 0 0 0,45-5 0 16,3 5 0-16,-48 0 0 0,0 0 0 0,49 0 0 16,-1 0 0-16,-48 0 0 0,0 0 0 0,48 0 0 15,-6 3 0-15,-42-3 0 0,0 0 0 0,44 0 0 16,6 2 0-16,-50-2 0 0,0 0 0 0,49 0 1 16,0 0-1-16,-49 0 0 0,0 0 0 0,46 0 0 15,5 0 0-15,-51 0 0 0,0 0 0 0,50 2 1 0,-1 3-1 16,-49-5 0-16,0 0 0 0,48 5 1 0,-2 2-1 15,-46-7 0-15,0 0 0 0,44 4 1 0,-2 1-1 16,-42-5 0-16,0 0 0 0,49 7 1 0,1-4-1 16,-50-3 0-16,0 0 0 0,46 5 0 0,-2-5 0 15,-44 0 0-15,0 0 0 0,44 4 0 0,2 5 0 0,-46-9 0 16,0 0 0-16,46 3 0 0,-13-1 0 0,-33-2 0 16,0 0 0-16,34 3 0 0,3 8 0 0,-37-11 0 15,0 0 0-15,40 10 1 0,1 0-1 0,-41-10 0 16,0 0 0-16,40 9 1 0,3 0-1 0,-43-9 1 0,0 0-1 15,40 10 1-15,-1-1-1 0,-39-9 1 0,0 0-1 16,34 8 1-16,-1-4-1 0,-33-4 1 0,0 0-1 16,30 9 1-16,-3-4-1 0,-27-5 1 0,0 0-1 15,30 10 1-15,7 4-1 0,-37-14 1 0,0 0-1 16,40 14 1-16,-1-2-1 0,-39-12 0 0,0 0 0 0,37 9 1 16,-5-1-1-16,-32-8 0 0,0 0 0 0,31 9 1 15,3 6-1-15,-34-15 0 0,0 0 0 0,39 13 1 16,-4-1-1-16,-35-12 0 0,0 0 0 0,37 12 0 15,4-4 0-15,-41-8 0 0,0 0 0 0,42 11 0 16,2-4 0-16,-44-7-1 0,0 0 1 0,49 1 0 16,10-2 0-16,-59 1-1 0,0 0 1 0,58-2-1 15,2 4 1-15,-60-2-1 0,0 0 1 0,60 3-1 16,3-1 1-16,-63-2-1 0,0 0 1 0,66 0-1 16,-3-2 1-16,-63 2-1 0,0 0 1 0,58-5 0 0,9-4 0 15,-67 9 0-15,0 0 0 0,66-7 0 0,-8 2 0 16,-58 5 0-16,0 0 0 0,55-3 0 0,-3-8 0 15,-52 11 0-15,0 0 0 0,55-8 0 0,0 3 0 16,-55 5 0-16,0 0 0 0,54-7 0 0,3 1 0 16,-57 6 0-16,0 0 0 0,49-5 1 0,-5 2-1 15,-44 3 0-15,0 0 0 0,39-4 1 0,-4 4-1 0,-35 0 0 16,0 0 0-16,34 0 1 0,0 0-1 0,-34 0 0 16,0 0 0-16,33 0 0 0,-3 0 0 0,-30 0 0 15,0 0 0-15,28 0 0 0,-8 0 0 0,-20 0 0 16,0 0 0-16,21 0 0 0,-4 0 0 0,-17 0 0 15,0 0 0-15,20 0 0 0,-3 0 0 0,-17 0 0 0,0 0 0 16,20 0 0-16,8 0 0 0,-28 0 0 0,0 0 0 16,28 0 0-16,-12 0 0 0,-16 0 0 0,0 0 0 15,20 0 0-15,4 5 0 0,-24-5-1 0,0 0 1 0,32 7 0 16,5-5 0-16,-37-2-1 0,0 0 1 0,42 2 0 16,4 0 0-16,-46-2-1 0,0 0 1 0,44 7-1 15,6-2 1-15,-50-5-1 0,0 0 1 0,56 7-1 16,8 1 1-16,-64-8-3 0,0 0 3 0,67 9-2 15,0 0 2-15,-67-9-5 0,0 0 5 0,65 10-4 16,-1-5 4-16,-64-5-4 0,0 0 4 0,60 7-3 16,-1-5 3-16,-59-2-5 0,0 0 5 0,46 2-5 15,-10-1 5-15,-36-1-7 0,0 0 7 0,31 4-7 16,6-1 7-16,-37-3-9 0,0 0 9 0,41 0-8 16,-2-3 8-16,-39 3-9 0,0 0 9 0,42-9-9 0,11-6 9 15,-53 15-10-15,0 0 10 0,60-18-9 0,2 3 9 16,-62 15-8-16,0 0 8 0,56-18-7 0,-15 6 7 15,-41 12-3-15,0 0 3 0,32-10-3 0,-6 1 3 16,-26 9-1-16,0 0 1 0,28-10 0 0,9-1 0 16,-37 11 0-16,0 0 0 0,32-10 0 0,-13 8 0 15,-19 2 0-15,0 0 0 0,18-3 1 0,5-4-1 16,-23 7 1-16,0 0-1 0,23-5 2 0,-5-2-2 0,-18 7 2 16,0 0-2-16,19-5 3 0,9-2-3 15,-28 7 3-15,0 0-3 0,30-5 4 0,-2-2-4 0,-28 7 2 16,0 0-2-16,32-2 3 0,9-2-3 0,-41 4 2 0,0 0-2 15,42 0 2-15,-5-3-2 0,-37 3 2 0,0 0-2 16,30-2 2-16,12 4-2 0,-42-2 1 0,0 0-1 16,41 3 2-16,-8-3-2 0,-33 0 1 0,0 0-1 15,39 4 2-15,7-1-2 0,-46-3 1 0,0 0-1 0,50 9 1 16,1-4-1-16,-51-5 0 0,0 0 0 0,56 9 0 16,-3 1 0-16,-53-10 0 0,0 0 0 0,55 12 0 15,-2-3 0-15,-53-9 0 0,0 0 0 0,53 9 0 16,-4-6 0-16,-49-3-1 0,0 0 1 0,51 7 0 15,6 2 0-15,-57-9-1 0,0 0 1 0,52 8 0 16,1 4 0-16,-53-12 0 0,0 0 0 0,55 6 0 16,1-5 0-16,-56-1 0 0,0 0 0 0,55 2 0 15,-4 5 0-15,-51-7 0 0,0 0 0 0,51 9 0 16,-3-8 0-16,-48-1 0 0,0 0 0 0,49 2 1 16,6 0-1-16,-55-2 1 0,0 0-1 0,55 7 2 0,-8 0-2 15,-47-7 2-15,0 0-2 0,43 8 3 0,-11-4-3 16,-32-4 3-16,0 0-3 0,31 2 4 0,3 1-4 15,-34-3 4-15,0 0-4 0,32 2 4 0,-8-1-4 16,-24-1 4-16,0 0-4 0,25 0 4 0,5 2-4 16,-30-2 2-16,0 0-2 0,32 4 3 0,3-1-3 15,-35-3 3-15,0 0-3 0,33 0 4 0,-8 0-4 16,-25 0 4-16,0 0-4 0,27 4 5 0,8-1-5 16,-35-3 4-16,0 0-4 0,33 5 4 0,-8-5-4 0,-25 0 3 15,0 0-3-15,30 0 4 0,11-3-4 0,-41 3 3 16,0 0-3-16,42 0 3 0,-1 0-3 0,-41 0 2 15,0 0-2-15,40-2 3 0,8-1-3 0,-48 3 4 0,0 0-4 16,49-4 4-16,-3 4-4 0,-46 0 6 0,0 0-6 16,39-3 6-16,-4 1-6 0,-35 2 8 0,0 0-8 15,32-4 8-15,-4 1-8 0,-28 3 7 0,0 0-7 16,28-5 7-16,-1 5-7 0,-27 0 6 0,0 0-6 0,26-2 6 16,-6-1-6-16,-20 3 6 15,0 0-6-15,21-2 7 0,3-2-7 0,-24 4 6 0,0 0-6 0,25-3 7 16,-2-1-7-16,-23 4 6 0,0 0-6 0,23-1 7 15,4-4-7-15,-27 5 7 0,0 0-7 0,26-4 7 16,-7 1-7-16,-19 3 6 0,0 0-6 0,22-4 6 16,6-1-6-16,-28 5 6 0,0 0-6 0,28-3 6 15,-10-1-6-15,-18 4 6 0,0 0-6 0,17-3 7 16,11-3-7-16,-28 6 5 0,0 0-5 0,32-7 6 16,0 2-6-16,-32 5 3 0,0 0-3 0,32-7 4 15,-2 2-4-15,-30 5 3 0,0 0-3 0,26-7 3 16,2 6-3-16,-28 1 2 0,0 0-2 0,32-2 3 0,3 0-3 15,-35 2 2-15,0 0-2 0,36-3 3 0,-3-1-3 16,-33 4 3-16,0 0-3 0,35-2 4 0,6 2-4 16,-41 0 3-16,0 0-3 0,39-3 3 0,-4 3-3 15,-35 0 2-15,0 0-2 0,39-5 2 0,10 1-2 16,-49 4 2-16,0 0-2 0,50-3 2 0,-8-1-2 16,-42 4 1-16,0 0-1 0,42-3 1 0,13 1-1 0,-55 2 1 15,0 0-1-15,48-3 1 0,-18 3-1 0,-30 0 1 16,0 0-1-16,24 0 1 0,3 0-1 0,-27 0 1 15,0 0-1-15,26 0 1 0,-3 0-1 0,-23 0 1 0,0 0-1 16,23 0 2-16,5-4-2 0,-28 4 1 0,0 0-1 16,32-1 2-16,2 1-2 0,-34 0 2 0,0 0-2 15,33 5 2-15,-5-2-2 0,-28-3 1 0,0 0-1 16,29 2 2-16,1 1-2 0,-30-3 0 0,0 0 0 16,24 4 1-16,-10-4-1 0,-14 0 0 0,0 0 0 0,11 0 1 15,5-4-1-15,-16 4 0 0,0 0 0 0,14-3 0 16,-5 1 0-16,-9 2 0 0,0 0 0 0,9 0 1 15,-1 2-1-15,-8-2 1 0,0 0-1 0,7 2 1 16,-7-2-1-16,0 0 1 0,0 0-1 0,0 0 2 16,8 1-2-16,-8-1 3 0,0 0-3 0,0 0 3 15,7 0-3-15,-7 0 4 0,0 0-4 0,0 0 4 16,7 0-4-16,-7 0 3 0,0 0-3 0,0 0 4 16,7 0-4-16,-7 0 4 0,0 0-4 0,0 0 5 15,9 4-5-15,-9-4 4 0,0 0-4 0,0 0 4 16,8 3-4-16,-8-3 4 0,0 0-4 0,0 0 4 0,0 0-4 15,0 0 4-15,0 0-4 0,0 0 4 0,9 0-4 16,-9 0 4-16,0 0-4 0,0 0 4 0,7 0-4 16,-7 0 4-16,0 0-4 0,0 0 4 0,7 0-4 15,-7 0 3-15,0 0-3 0,0 0 4 0,0 0-4 16,0 0 3-16,0 0-3 0,0 0 3 0,7 0-3 16,-7 0 2-16,0 0-2 0,0 0 3 0,7 0-3 0,-7 0 2 15,0 0-2-15,0 0 2 0,9 4-2 0,-9-4 2 16,0 0-2-16,7 2 2 0,-7-2-2 0,0 0 2 15,0 0-2-15,13 3 2 0,-1 0-2 0,-12-3 2 0,0 0-2 16,19 2 2-16,6 5-2 0,-25-7 3 0,0 0-3 16,27 4 4-16,-1 1-4 0,-26-5 3 0,0 0-3 15,35 5 4-15,8 5-4 0,-43-10 4 0,0 0-4 16,44 5 4-16,-7-1-4 0,-37-4 4 0,0 0-4 16,37 3 4-16,3-3-4 0,-40 0 4 0,0 0-4 15,39 4 4-15,2-1-4 0,-41-3 5 0,0 0-5 0,46 6 5 16,8-5-5-16,-54-1 4 0,0 0-4 0,62 4 4 15,1 3-4-15,-63-7 5 0,0 0-5 0,68 3 5 16,-3 1-5-16,-65-4 5 0,0 0-5 0,62 0 5 16,-8 0-5-16,-54 0 5 0,0 0-5 0,58 1 6 15,9 3-6-15,-67-4 5 0,0 0-5 0,71 0 5 16,0 1-5-16,-71-1 4 0,0 0-4 0,74 4 5 16,0-1-5-16,-74-3 3 0,0 0-3 0,77 4 4 15,1-4-4-15,-78 0 5 0,0 0-5 0,81 0 5 16,4-4-5-16,-85 4 5 0,0 0-5 0,77-3 6 0,-6-1-6 15,-71 4 6-15,0 0-6 0,67-1 7 0,-4 1-7 16,-63 0 6-16,0 0-6 0,59-4 7 0,-3-1-7 16,-56 5 6-16,0 0-6 0,53-3 6 0,-5 3-6 15,-48 0 5-15,0 0-5 0,44 1 5 0,-4-2-5 16,-40 1 4-16,0 0-4 0,48-4 4 0,10-1-4 16,-58 5 3-16,0 0-3 0,62-3 4 0,0-1-4 15,-62 4 3-15,0 0-3 0,56-2 4 0,-7-1-4 0,-49 3 4 16,0 0-4-16,52-4 4 0,4 1-4 0,-56 3 5 15,0 0-5-15,53-2 5 0,-12 0-5 0,-41 2 4 16,0 0-4-16,45-1 5 0,14-3-5 0,-59 4 4 16,0 0-4-16,52-7 4 0,-16 6-4 0,-36 1 3 0,0 0-3 15,35 0 4-15,11 0-4 0,-46 0 2 0,0 0-2 16,42 0 3-16,-17 0-3 0,-25 0 2 0,0 0-2 16,25-2 3-16,10-5-3 0,-35 7 1 0,0 0-1 15,37-5 2-15,0 3-2 0,-37 2 1 0,0 0-1 0,46-3 1 16,24-1-1-16,-70 4 1 0,0 0-1 0,71-2 1 15,-18-4-1-15,-53 6 1 0,0 0-1 0,49-9 1 16,9 0-1-16,-58 9 1 0,0 0-1 0,64-7 1 16,-4 2-1-16,-60 5 1 0,0 0-1 0,60-3 1 15,2-3-1-15,-62 6 2 0,0 0-2 0,51-3 2 16,-23 3-2-16,-28 0 2 0,0 0-2 0,23-3 2 16,7-1-2-16,-30 4 1 0,0 0-1 0,28-2 1 15,-7 4-1-15,-21-2 2 0,0 0-2 0,16 4 2 16,-7-1-2-16,-9-3 3 0,0 0-3 0,7-3 3 0,0 3-3 15,-7 0 3-15,0 0-3 0,7 0 4 16,-7 0-4-16,0 0 3 0,0 0-3 0,11 0 4 0,-11 0-4 16,0 0 3-16,0 0-3 0,0 0 3 0,0 0-3 15,0 0 3-15,0 0-3 0,5 0 3 0,-5 0-3 16,0 0 1-16,0 0-1 0,0 0 2 0,9 0-2 16,-9 0 1-16,0 0-1 0,7 0 1 0,-7 0-1 15,0 0 0-15,0 0 0 0,9-4 0 0,-6-1 0 0,-3 5-9 16,0 0 9-16,2-24-8 0,-11-28 8 15,0-2-1859-15</inkml:trace>
  <inkml:trace contextRef="#ctx0" brushRef="#br0" timeOffset="3449.59">4350 8680 561 0,'0'0'0'0,"0"0"0"0,0 0 0 0,0 0 7 15,0 0-7-15,17 6 8 0,-6-6-8 16,-11 0 16-16,0 0-16 0,12 0 17 0,2 3-17 0,-14-3 32 16,0 0-32-16,22 4 32 0,2 1-32 0,-24-5 25 15,0 0-25-15,30 3 26 0,-3 1-26 0,-27-4 25 16,0 0-25-16,28 5 25 0,-2-5-25 0,-26 0 18 16,0 0-18-16,29-4 18 0,2-1-18 0,-31 5 13 0,0 0-13 15,39-8 13-15,4-5-13 0,-43 13 11 0,0 0-11 16,44-12 11-16,1 0-11 0,-45 12 11 0,0 0-11 15,50-15 12-15,1 3-12 0,-51 12 14 0,0 0-14 0,48-7 14 16,-2 1-14-16,-46 6 19 0,0 0-19 0,40-3 19 16,1 0-19-16,-41 3 21 0,0 0-21 0,40-4 22 15,4 2-22-15,-44 2 20 0,0 0-20 0,43-3 21 16,3 3-21-16,-46 0 17 0,0 0-17 0,47 0 17 16,-1 3-17-16,-46-3 14 0,0 0-14 0,44 4 15 15,2-4-15-15,-46 0 11 0,0 0-11 0,41 2 11 16,4 1-11-16,-45-3 10 0,0 0-10 0,41 5 10 15,3 2-10-15,-44-7 7 0,0 0-7 0,42 7 8 16,2 2-8-16,-44-9 12 0,0 0-12 0,46 12 12 16,0-4-12-16,-46-8 15 0,0 0-15 0,48 4 15 0,-2-1-15 15,-46-3 16-15,0 0-16 0,42 0 16 0,2 2-16 16,-44-2 17-16,0 0-17 0,41 4 17 0,5-1-17 16,-46-3 16-16,0 0-16 0,44 3 17 0,0 3-17 15,-44-6 14-15,0 0-14 0,40 7 15 0,-3 1-15 16,-37-8 13-16,0 0-13 0,36 5 13 0,1 2-13 15,-37-7 11-15,0 0-11 0,40 9 11 0,-4-2-11 16,-36-7 10-16,0 0-10 0,37 10 11 0,-2 1-11 0,-35-11 9 16,0 0-9-16,37 8 10 0,-2-8-10 0,-35 0 9 15,0 0-9-15,43 0 10 0,6 4-10 0,-49-4 9 0,0 0-9 16,49 0 9-16,4 0-9 0,-53 0 8 0,0 0-8 16,51-4 9-16,-7-3-9 0,-44 7 8 0,0 0-8 15,46-5 9-15,-2-3-9 0,-44 8 7 0,0 0-7 16,52-7 7-16,-3-2-7 0,-49 9 6 0,0 0-6 15,44-9 6-15,2-1-6 0,-46 10 6 0,0 0-6 16,40-5 6-16,-2 0-6 0,-38 5 6 0,0 0-6 0,38-4 6 16,3 1-6-16,-41 3 5 0,0 0-5 0,37-4 5 15,0-1-5-15,-37 5 6 0,0 0-6 0,39-7 7 16,-6 5-7-16,-33 2 7 0,0 0-7 0,30-1 7 16,-1-1-7-16,-29 2 12 0,0 0-12 0,28-4 12 15,2-1-12-15,-30 5 13 0,0 0-13 0,26 0 14 16,-6 2-14-16,-20-2 15 0,0 0-15 0,14 3 15 15,-2-3-15-15,-12 0 15 0,0 0-15 0,9 0 16 16,0 4-16-16,-9-4 14 0,0 0-14 0,0 0 14 16,8 0-14-16,-8 0 14 0,0 0-14 0,0 0 14 0,9 0-14 15,-9 0 11-15,0 0-11 0,0 0 11 0,0 0-11 16,0 0 8-16,0 0-8 0,0 0 9 0,0 0-9 16,0 0 8-16,0 0-8 0,0 0 8 0,0 0-8 15,0 0 9-15,0 0-9 0,0 0 9 0,0 0-9 16,0 0 10-16,0 0-10 0,0 0 11 0,0 0-11 15,0 0 12-15,0 0-12 0,0 0 12 0,0 0-12 16,0 0 13-16,0 0-13 0,7 0 14 0,-7 0-14 0,0 0 12 16,0 0-12-16,0 0 13 0,0 0-13 0,0 0 11 15,0 0-11-15,0 0 12 0,0 0-12 0,0 0 9 16,0 0-9-16,13 2 9 0,-1-2-9 0,-12 0 8 16,0 0-8-16,19 0 9 0,3 1-9 0,-22-1 4 0,0 0-4 15,28 2 5-15,4 2-5 0,-32-4 2 0,0 0-2 16,31 3 2-16,5 2-2 0,-36-5 0 0,0 0 0 15,35 7 1-15,11-5-1 0,-46-2 0 0,0 0 0 16,49 2 1-16,8-1-1 0,-57-1 0 0,0 0 0 0,58 4 1 16,-2-4-1-16,-56 0 1 0,0 0-1 0,64 0 1 15,-1 0-1-15,-63 0 1 0,0 0-1 0,64 3 1 16,3 6-1-16,-67-9 1 0,0 0-1 0,72 7 2 16,-7 1-2-16,-65-8 1 0,0 0-1 0,64 6 1 15,-2 1-1-15,-62-7 1 0,0 0-1 0,58 1 1 16,0 3-1-16,-58-4 0 0,0 0 0 0,60 3 1 15,7-6-1-15,-67 3 0 0,0 0 0 0,64 0 1 16,3 3-1-16,-67-3 0 0,0 0 0 0,63 0 0 16,1-3 0-16,-64 3 0 0,0 0 0 0,68-5 0 15,10-2 0-15,-78 7 0 0,0 0 0 0,79-6 0 0,-10 6 0 16,-69 0 0-16,0 0 0 0,71 0 0 0,-3 4 0 16,-68-4 0-16,0 0 0 0,76 5 0 0,-2-8 0 15,-74 3 0-15,0 0 0 0,80-2 0 0,-8 2 0 16,-72 0 0-16,0 0 0 0,72 0 1 0,-3 0-1 15,-69 0 0-15,0 0 0 0,73 0 0 0,2-2 0 16,-75 2 0-16,0 0 0 0,78-2 0 0,0-1 0 16,-78 3 0-16,0 0 0 0,79-3 0 0,-7 1 0 0,-72 2 0 15,0 0 0-15,73 0 0 0,1 2 0 0,-74-2 0 16,0 0 0-16,76 3 1 0,-8 2-1 0,-68-5 0 16,0 0 0-16,71 7 1 0,-8-7-1 0,-63 0 0 0,0 0 0 15,67 4 1-15,6-3-1 0,-73-1 0 0,0 0 0 16,72 2 1-16,0-2-1 0,-72 0 0 0,0 0 0 15,69 0 1-15,0 2-1 0,-69-2 0 0,0 0 0 16,72 0 0-16,4-4 0 0,-76 4 0 0,0 0 0 16,76-1 0-16,-4-3 0 0,-72 4 0 0,0 0 0 15,69-3 0-15,2 1 0 0,-71 2 0 0,0 0 0 0,63-4 1 16,1-2-1-16,-64 6 1 0,0 0-1 0,63-6 1 16,4-1-1-16,-67 7 1 0,0 0-1 0,64-3 1 15,-4 1-1-15,-60 2 1 0,0 0-1 0,58-3 1 16,-3-4-1-16,-55 7 1 0,0 0-1 0,52-9 2 15,0 1-2-15,-52 8 1 0,0 0-1 0,54-9 2 16,3 5-2-16,-57 4 1 0,0 0-1 0,54-8 2 16,-4-4-2-16,-50 12 2 0,0 0-2 0,46-12 2 15,3 1-2-15,-49 11 2 0,0 0-2 0,49-10 3 16,-3-2-3-16,-46 12 3 0,0 0-3 0,50-11 4 0,1 6-4 16,-51 5 3-16,0 0-3 0,56-9 4 0,-1 3-4 15,-55 6 4-15,0 0-4 0,49-13 4 0,-6 5-4 16,-43 8 4-16,0 0-4 0,42-7 5 0,0 3-5 15,-42 4 4-15,0 0-4 0,46-1 4 0,-2-6-4 16,-44 7 3-16,0 0-3 0,46-5 4 0,7-2-4 16,-53 7 4-16,0 0-4 0,49-2 4 0,6 7-4 0,-55-5 3 15,0 0-3-15,55 0 4 0,3-3-4 0,-58 3 3 16,0 0-3-16,55-2 3 0,3 2-3 0,-58 0 2 16,0 0-2-16,60 5 3 0,10-1-3 0,-70-4 1 0,0 0-1 15,69 1 2-15,4 3-2 0,-73-4 1 0,0 0-1 16,70 3 1-16,-5 1-1 0,-65-4 0 0,0 0 0 15,69 1 1-15,3-1-1 0,-72 0 0 0,0 0 0 16,75 2 0-16,-3 3 0 0,-72-5 0 0,0 0 0 16,72 7 0-16,-7 2 0 0,-65-9 0 0,0 0 0 0,71 3 0 15,7-1 0-15,-78-2 0 0,0 0 0 0,75 4 0 16,-2-1 0-16,-73-3 0 0,0 0 0 0,72 5 0 16,-8-1 0-16,-64-4 0 0,0 0 0 0,63 0 0 15,9-4 0-15,-72 4 0 0,0 0 0 0,76-2 0 16,-2 1 0-16,-74 1 0 0,0 0 0 0,71 0 1 15,-2 3-1-15,-69-3 0 0,0 0 0 0,72 4 1 16,4-4-1-16,-76 0 0 0,0 0 0 0,78 3 0 16,-3 2 0-16,-75-5 0 0,0 0 0 0,76 7 1 15,2-2-1-15,-78-5 0 0,0 0 0 0,77 4 0 16,5-4 0-16,-82 0 0 0,0 0 0 0,77 0 0 16,-3 3 0-16,-74-3 0 0,0 0 0 0,73 0 1 0,-1 4-1 15,-72-4 0-15,0 0 0 0,72 2 1 0,6-2-1 16,-78 0 0-16,0 0 0 0,72 3 1 0,0 0-1 15,-72-3 0-15,0 0 0 0,64 2 1 0,-2 5-1 16,-62-7 0-16,0 0 0 0,60 7 1 0,3 2-1 16,-63-9 0-16,0 0 0 0,62 8 1 0,7-1-1 15,-69-7 0-15,0 0 0 0,72 9 1 0,-3-6-1 0,-69-3 0 16,0 0 0-16,63 2 1 0,-4-2-1 0,-59 0 0 16,0 0 0-16,61 0 1 0,10 0-1 0,-71 0 0 15,0 0 0-15,74-2 1 0,-2-5-1 0,-72 7 0 0,0 0 0 16,74-12 1-16,-3-5-1 0,-71 17 1 0,0 0-1 15,72-16 1-15,9 4-1 0,-81 12 1 0,0 0-1 16,74-8 1-16,-10 4-1 0,-64 4 1 0,0 0-1 16,62-7 2-16,-9 2-2 0,-53 5 1 0,0 0-1 15,54-9 2-15,1 6-2 0,-55 3 2 0,0 0-2 16,55-3 2-16,6-6-2 0,-61 9 2 0,0 0-2 0,62-10 2 16,-5 4-2-16,-57 6 2 0,0 0-2 0,52-5 3 15,5 2-3-15,-57 3 2 0,0 0-2 0,56-7 2 16,-1 2-2-16,-55 5 1 0,0 0-1 0,55-4 2 15,1 1-2-15,-56 3 2 0,0 0-2 0,58-2 2 16,-5 0-2-16,-53 2 1 0,0 0-1 0,50 2 1 16,-8 7-1-16,-42-9 0 0,0 0 0 0,46 8 1 15,7 1-1-15,-53-9 1 0,0 0-1 0,54 10 1 16,1 1-1-16,-55-11 1 0,0 0-1 0,57 10 2 16,-3 2-2-16,-54-12 1 0,0 0-1 0,50 9 1 0,-15-4-1 15,-35-5 0-15,0 0 0 0,28 7 1 0,-10-7-1 16,-18 0 0-16,0 0 0 0,12 0 1 0,-1 0-1 15,-11 0 1-15,0 0-1 0,0 0 1 0,0 0-1 16,0 0 1-16,0 0-1 0,0 0 2 0,0 0-2 16,0 0 1-16,0 0-1 0,5-5 2 0,-5 5-2 15,0 0 2-15,0 0-2 0,0 0 3 0,0 0-3 16,0 0 1-16,0 0-1 0,0 0 2 0,-25-16-2 0,1 1-1582 16</inkml:trace>
  <inkml:trace contextRef="#ctx0" brushRef="#br0" timeOffset="12417.11">12885 10456 270 0,'0'0'0'0,"0"0"0"16,0 0 0-16,0 0 0 0,0 0 0 0,0 0 0 15,0 0 0-15,0 0 0 0,0 0 0 0,0 0 0 16,0 0 0-16,0 0 7 0,0 0-7 0,0 0 8 0,0 0-8 15,0 0 22-15,0 0-22 0,0 0 23 0,0 0-23 16,0 0 24-16,0 0-24 0,0 0 25 0,0 0-25 16,0 0 29-16,0 0-29 0,0 0 30 0,0 0-30 15,0 0 30-15,0 0-30 0,0 0 31 0,27 7-31 16,-27-7 31-16,0 0-31 0,21 0 31 0,5 3-31 16,-26-3 24-16,0 0-24 0,32 0 24 0,-2 4-24 0,-30-4 31 15,0 0-31-15,30 2 31 0,5-2-31 16,-35 0 26-16,0 0-26 0,32 0 26 0,3 0-26 0,-35 0 23 15,0 0-23-15,37-2 23 0,-3-2-23 0,-34 4 18 0,0 0-18 16,39-3 19-16,-2 0-19 0,-37 3 17 16,0 0-17-16,35-2 17 0,-9 0-17 0,-26 2 14 0,0 0-14 15,29 2 15-15,1 3-15 0,-30-5 13 0,0 0-13 16,30 5 13-16,-4-1-13 0,-26-4 8 0,0 0-8 16,27 3 8-16,3 6-8 0,-30-9 9 0,0 0-9 15,30 8 9-15,0-1-9 0,-30-7 10 0,0 0-10 16,22 5 10-16,-4 1-10 0,-18-6 11 0,0 0-11 0,23 5 12 15,9 0-12-15,-32-5 15 0,0 0-15 0,32 7 15 16,3-4-15-16,-35-3 12 0,0 0-12 0,37 6 12 16,2 1-12-16,-39-7 9 0,0 0-9 0,38 8 10 15,1-3-10-15,-39-5 8 0,0 0-8 0,41 7 9 16,-6 0-9-16,-35-7 8 0,0 0-8 0,37 7 8 16,5-2-8-16,-42-5 9 0,0 0-9 0,45 6 10 15,-1 2-10-15,-44-8 8 0,0 0-8 0,46 9 8 16,3 0-8-16,-49-9 9 0,0 0-9 0,49 6 10 0,-3-2-10 15,-46-4 8-15,0 0-8 0,46 2 8 0,-2 3-8 16,-44-5 6-16,0 0-6 0,50 5 7 0,-3-5-7 16,-47 0 5-16,0 0-5 0,50 0 5 0,-1-3-5 15,-49 3 4-15,0 0-4 0,48 0 4 0,-11 3-4 16,-37-3 5-16,0 0-5 0,40 0 6 0,1-5-6 16,-41 5 8-16,0 0-8 0,40-4 9 0,-4 1-9 15,-36 3 11-15,0 0-11 0,37 0 11 0,3 0-11 16,-40 0 14-16,0 0-14 0,32 0 15 0,-4 0-15 15,-28 0 13-15,0 0-13 0,25 0 14 0,-4 0-14 0,-21 0 12 16,0 0-12-16,21 0 13 0,2 0-13 0,-23 0 15 16,0 0-15-16,21-4 15 0,-3 1-15 0,-18 3 13 0,0 0-13 15,14-2 14-15,-3 1-14 0,-11 1 10 0,0 0-10 16,12-2 11-16,6-2-11 0,-18 4 10 0,0 0-10 16,14-3 10-16,-2 1-10 0,-12 2 9 15,0 0-9-15,14-2 9 0,-3 1-9 0,-11 1 12 0,0 0-12 16,12 0 12-16,0-4-12 0,-12 4 9 0,0 0-9 15,11-2 10-15,-11 2-10 0,0 0 5 0,0 0-5 16,12-1 6-16,-3 1-6 0,-9 0 4 0,0 0-4 0,11 1 4 16,-2 1-4-16,-9-2 2 0,0 0-2 0,0 0 3 15,10-2-3-15,-10 2 2 0,0 0-2 0,7-1 2 16,2 1-2-16,-9 0 2 0,0 0-2 0,0 0 2 16,9-2-2-16,-9 2 2 0,0 0-2 0,0 0 3 15,0 0-3-15,0 0 3 0,0 0-3 0,9-7 4 16,-2 5-4-16,-7 2 3 0,0 0-3 0,0 0 4 15,9-3-4-15,-9 3 4 0,0 0-4 0,0 0 4 0,0 0-4 16,0 0 3-16,0 0-3 0,0 0 4 0,7 0-4 16,-7 0 4-16,0 0-4 0,0 0 4 0,0 0-4 15,0 0 3-15,0 0-3 0,0 0 4 0,0 0-4 16,0 0 3-16,0 0-3 0,0 0 3 0,0 0-3 16,0 0 3-16,0 0-3 0,0 0 3 0,0 0-3 15,0 0 1-15,0 0-1 0,0 0 2 0,0 0-2 16,0 0 1-16,0 0-1 0,0 0 2 0,0 0-2 0,0 0 0 15,0 0 0-15,0 0 1 0,0 0-1 0,0 0 0 16,0 0 0-16,0 0 1 0,0 0-1 0,0 0 0 16,0 0 0-16,0 0 1 0,0 0-1 0,0 0 1 0,0 0-1 15,7 0 1-15,-7 0-1 0,0 0 1 0,0 0-1 16,0 0 2-16,0 0-2 0,0 0 2 0,0 0-2 16,0 0 2-16,0 0-2 0,0 0 2 0,0 0-2 15,0 0 2-15,0 0-2 0,0 0 2 0,0 0-2 16,0 0 3-16,0 0-3 0,0 0 3 0,0 0-3 15,0 0 4-15,0 0-4 0,0 0 3 0,0 0-3 0,0 0 3 16,0 0-3-16,0 0 3 0,0 0-3 0,0 0 3 16,0 0-3-16,0 0 2 0,0 0-2 0,0 0 3 15,0 0-3-15,0 0 2 0,0 0-2 0,0 0 2 16,0 0-2-16,0 0 1 0,0 0-1 0,0 0 2 16,0 0-2-16,0 0 0 0,0 0 0 0,0 0 1 15,0 0-1-15,0 0 1 0,0 0-1 0,0 0 1 16,0 0-1-16,0 0 0 0,0 0 0 0,0 0 1 15,0 0-1-15,0 0 1 0,0 0-1 0,0 0 1 16,0 0-1-16,0 0 2 0,0 0-2 0,0 0 2 0,0 0-2 16,0 0 2-16,0 0-2 0,0 0 3 0,0 0-3 15,0 0 3-15,0 0-3 0,0 0 4 0,7 0-4 16,-7 0 2-16,0 0-2 0,0 0 3 0,0 0-3 16,0 0 1-16,0 0-1 0,0 0 2 0,0 0-2 15,0 0 0-15,0 0 0 0,9 0 1 0,-9 0-1 16,0 0 0-16,0 0 0 0,12-4 1 0,-5 1-1 0,-7 3 0 15,0 0 0-15,7-2 1 0,-7 2-1 0,0 0 0 16,0 0 0-16,9-3 1 0,-9 3-1 0,0 0 0 16,0 0 0-16,7-4 1 0,-7 4-1 0,0 0 0 0,0 0 0 15,7-3 1-15,-7 3-1 0,0 0 0 0,0 0 0 16,9-2 0-16,-9 2 0 0,0 0 0 0,0 0 0 16,0 0 0-16,0 0 0 0,0 0 0 0,0 0 0 15,5 0 0-15,-5 0 0 0,0 0 0 0,0 0 0 16,0 0 0-16,0 0 0 0,0 0 0 0,0 0 0 0,0 0 0 15,0 0 0-15,0 0-1 0,0 0 1 0,0 0-1 16,0 0 1-16,0 0-5 0,0 0 5 0,9-12-4 16,9-12 4-16,-4 0-1174 0</inkml:trace>
  <inkml:trace contextRef="#ctx0" brushRef="#br0" timeOffset="33188.75">18556 12282 505 0,'0'0'0'0,"0"0"0"15,0 0 0-15,0 0 14 0,0 0-14 0,0 0 14 16,0 0-14-16,0 0 21 0,0 0-21 0,0 0 21 16,0 0-21-16,0 0 30 0,0 0-30 0,0 0 31 15,0 0-31-15,0 0 29 0,0 0-29 0,0 0 30 16,21 14-30-16,-21-14 22 0,0 0-22 0,23 10 23 15,14 4-23-15,-37-14 16 0,0 0-16 0,41 12 16 16,5-2-16-16,-46-10 24 0,0 0-24 0,49 7 24 16,0 0-24-16,-49-7 29 0,0 0-29 0,50 9 29 15,-1-6-29-15,-49-3 26 0,0 0-26 0,53 6 26 16,5 0-26-16,-58-6 21 0,0 0-21 0,60 6 21 0,-1-3-21 16,-59-3 21-16,0 0-21 0,56 0 22 0,0 5-22 15,-56-5 15-15,0 0-15 0,52 7 15 0,1-7-15 16,-53 0 11-16,0 0-11 0,49 0 11 0,2 0-11 15,-51 0 13-15,0 0-13 0,55 2 14 0,-1-4-14 16,-54 2 12-16,0 0-12 0,53-3 12 0,-3-1-12 16,-50 4 14-16,0 0-14 0,46-1 15 0,-1-1-15 0,-45 2 15 15,0 0-15-15,45-2 16 0,-1 2-16 0,-44 0 24 16,0 0-24-16,42-3 25 0,-3 1-25 0,-39 2 28 16,0 0-28-16,40 0 29 0,8 0-29 0,-48 0 28 0,0 0-28 15,48 0 28-15,-13 0-28 0,-35 0 24 0,0 0-24 16,39 2 24-16,5 1-24 0,-44-3 21 0,0 0-21 15,44 0 22-15,-9 2-22 0,-35-2 17 0,0 0-17 16,37-2 18-16,0-3-18 0,-37 5 14 0,0 0-14 16,39-5 15-16,-7 3-15 0,-32 2 11 0,0 0-11 15,33 0 11-15,11 0-11 0,-44 0 4 0,0 0-4 16,41 2 5-16,-8-1-5 0,-33-1 1 0,0 0-1 0,30 2 2 16,0 0-2-16,-30-2 0 0,0 0 0 0,34 2 1 15,3 1-1-15,-37-3 0 0,0 0 0 0,37 0 1 16,-2 0-1-16,-35 0 1 0,0 0-1 0,41-5 1 15,3 5-1-15,-44 0 1 0,0 0-1 0,51 0 2 16,4-2-2-16,-55 2 2 0,0 0-2 0,56-3 2 16,-1 1-2-16,-55 2 2 0,0 0-2 0,55-3 3 15,-6-1-3-15,-49 4 2 0,0 0-2 0,48-5 2 0,-3-2-2 16,-45 7 2-16,0 0-2 0,41-5 2 16,-2-4-2-16,-39 9 2 0,0 0-2 0,39-3 2 0,1-4-2 15,-40 7 1-15,0 0-1 0,34-4 2 0,-8-3-2 16,-26 7 1-16,0 0-1 0,21-5 1 0,-5 3-1 15,-16 2 0-15,0 0 0 0,13 0 1 0,-1-5-1 16,-12 5 0-16,0 0 0 0,9-3 1 0,-9 3-1 16,0 0 0-16,0 0 0 0,7 0 1 0,-7 0-1 0,0 0 1 15,0 0-1-15,0 0 1 0,7 0-1 0,-7 0 1 16,0 0-1-16,0 0 1 0,0 0-1 0,0 0 1 16,0 0-1-16,0 0 2 0,0 0-2 0,0 0 1 15,0 0-1-15,9 0 2 0,-9 0-2 0,0 0 1 16,0 0-1-16,0 0 2 0,0 0-2 0,0 0 1 0,0 0-1 15,0 0 2-15,0 0-2 0,0 0 0 0,0 0 0 16,0 0 1-16,0 0-1 0,0 0 0 0,0 0 0 16,0 0 1-16,0 0-1 0,0 0 0 0,0 0 0 15,0 0 0-15,0 0 0 0,0 0 0 0,0 0 0 0,0 0 0 16,0 0 0-16,0 0-1 0,0 0 1 0,5 0 0 16,-5 0 0-16,0 0-2 0,0 0 2 0,0 0-1 15,0 0 1-15,0 0-2 0,0 0 2 0,0 0-2 16,0 0 2-16,0 0-3 0,0 0 3 0,0 0-3 15,0 0 3-15,0 0-4 0,0 0 4 0,0 0-4 16,0 0 4-16,0 0-5 0,0 0 5 0,0 0-4 16,0 0 4-16,0 0-6 0,0 0 6 0,0 0-5 15,0 0 5-15,0 0-6 0,0 0 6 0,0 0-6 16,0 0 6-16,0 0-5 0,0 0 5 0,0 0-5 16,0 0 5-16,0 0-5 0,0 0 5 0,0 0-4 0,0 0 4 15,0 0-5-15,0 0 5 0,0 0-4 0,7 1 4 16,-7-1-4-16,0 0 4 0,0 0-4 0,0 0 4 15,0 0-4-15,0 0 4 0,0 0-3 0,0 0 3 16,0 0-4-16,0 0 4 0,0 0-4 0,7 2 4 16,-7-2-4-16,0 0 4 0,0 0-3 0,0 0 3 15,0 0-4-15,0 0 4 0,0 0-4 0,0 0 4 0,0 0-4 16,0 0 4-16,0 0-3 0,0 0 3 0,0 0-4 16,0 0 4-16,0 0-4 0,0 0 4 0,0 0-4 15,0 0 4-15,0 0-3 0,0 0 3 0,0 0-3 0,0 0 3 16,0 0-3-16,0 0 3 0,0 0-3 0,0 0 3 15,0 0-2-15,0 0 2 0,0 0-2 0,0 0 2 16,0 0-1-16,0 0 1 0,0 0-2 0,0 0 2 16,0 0-1-16,0 0 1 0,0 0-1 0,0 0 1 15,0 0 0-15,0 0 0 0,0 0 0 0,0 0 0 16,0 0 0-16,0 0 0 0,0 0 0 0,0 0 0 0,0 0 0 16,0 0 0-16,0 0 1 0,0 0-1 0,0 0 1 15,0 0-1-15,0 0 2 0,0 0-2 0,0 0 2 16,0 0-2-16,0 0 3 0,0 0-3 0,0 0 4 15,0 0-4-15,0 0 4 0,0 0-4 0,0 0 4 16,0 0-4-16,0 0 4 0,0 0-4 0,0 0 4 16,0 0-4-16,0 0 3 0,0 0-3 0,0 0 4 15,0 0-4-15,0 0 3 0,0 0-3 0,0 0 3 16,0 0-3-16,0 0 1 0,0 0-1 0,0 0 2 16,0 0-2-16,0 0 1 0,0 0-1 0,0 0 1 0,0 0-1 15,0 0 0-15,0 0 0 0,0 0 0 0,0 0 0 16,0 0 0-16,0 0 0 0,0 0 0 0,0 0 0 15,0 0 0-15,0 0 0 0,0 0 0 0,0 0 0 16,0 0 0-16,0 0 0 0,0 0 0 0,0 0 0 16,0 0 0-16,0 0 0 0,0 0 0 0,0 0 0 15,0 0 0-15,0 0 0 0,0 0 0 0,0 0 0 0,0 0 0 16,0 0 0-16,0 0 1 0,0 0-1 16,0 0 1-16,0 0-1 0,0 0 1 0,0 0-1 0,0 0 1 15,0 0-1-15,0 0 1 0,0 0-1 0,0 0 1 16,0 0-1-16,0 0 2 0,0 0-2 15,0 0 1-15,0 0-1 0,0 0 2 0,0 0-2 0,0 0 1 16,0 0-1-16,0 0 2 0,0 0-2 0,0 0 1 0,0 0-1 16,0 0 1-16,0 0-1 0,0 0 0 0,0 0 0 15,0 0 1-15,0 0-1 0,0 0 0 0,0 0 0 16,0 0 0-16,0 0 0 0,0 0 0 0,0 0 0 0,0 0 0 16,0 0 0-16,0 0 0 0,0 0 0 0,0 0 0 15,0 0 0-15,0 0 0 0,0 0 0 0,0 0 0 16,0 0 0-16,0 0-1 0,0 0 1 0,0 0 0 15,0 0 0-15,0 0-1 0,0 0 1 0,0 0-1 16,0 0 1-16,0 0-4 0,0 0 4 0,0 0-4 16,0 0 4-16,0 0-11 0,0 0 11 0,0 0-10 15,0 0 10-15,0 0-27 0,0 0 27 0,0 0-27 16,0 0 27-16,0 0-991 0</inkml:trace>
  <inkml:trace contextRef="#ctx0" brushRef="#br0" timeOffset="42882.78">19923 13967 505 0,'0'0'0'0,"0"0"0"0,0 0 0 15,0 0 38-15,0 0-38 0,0 0 39 0,0 0-39 16,0 0 99-16,0 0-99 0,0 0 100 0,0 0-100 16,0 0 95-16,0 0-95 0,0 0 95 0,0 0-95 15,0 0 57-15,0 0-57 0,0 0 57 0,0 0-57 16,0 0 42-16,0 0-42 0,0 0 42 0,0 0-42 16,0 0 30-16,0 0-30 0,0 0 31 0,0 0-31 0,0 0 27 15,0 0-27-15,0 0 27 0,0 0-27 0,0 0 23 16,0 0-23-16,0 0 23 0,0 0-23 0,0 0 22 0,0 0-22 15,0 0 23-15,27 6-23 0,-27-6 20 16,0 0-20-16,26-6 21 0,18 5-21 0,-44 1 17 0,0 0-17 16,50 0 17-16,-3 1-17 0,-47-1 12 0,0 0-12 15,50 6 13-15,-5-5-13 0,-45-1 11 0,0 0-11 16,44 5 11-16,-1 2-11 0,-43-7 17 0,0 0-17 16,44 7 17-16,5 0-17 0,-49-7 22 0,0 0-22 0,50 9 22 15,4-2-22-15,-54-7 21 0,0 0-21 16,55 10 22-16,-2-1-22 0,-53-9 22 0,0 0-22 0,49 7 23 15,1-4-23-15,-50-3 23 0,0 0-23 0,46 2 23 16,-9 5-23-16,-37-7 23 0,0 0-23 0,40 7 23 16,10-2-23-16,-50-5 23 0,0 0-23 0,51 5 24 15,5 0-24-15,-56-5 26 0,0 0-26 0,53 6 27 16,-3-10-27-16,-50 4 28 0,0 0-28 0,47-2 29 16,-5 1-29-16,-42 1 24 0,0 0-24 0,43-2 25 15,-4 4-25-15,-39-2 22 0,0 0-22 0,40 1 22 16,1 1-22-16,-41-2 18 0,0 0-18 0,46 4 18 0,1-4-18 15,-47 0 16-15,0 0-16 0,50 0 17 0,-5-7-17 16,-45 7 16-16,0 0-16 0,46-6 16 0,4 0-16 16,-50 6 14-16,0 0-14 0,53-6 14 0,0 1-14 15,-53 5 12-15,0 0-12 0,60-7 13 0,-4-1-13 16,-56 8 11-16,0 0-11 0,60-9 11 0,0 4-11 16,-60 5 10-16,0 0-10 0,58-2 11 0,-3 2-11 15,-55 0 9-15,0 0-9 0,49 2 10 0,4-1-10 0,-53-1 8 16,0 0-8-16,60 0 8 0,-2 0-8 0,-58 0 7 15,0 0-7-15,62-1 8 0,3-8-8 0,-65 9 6 0,0 0-6 16,66-9 6-16,-6 4-6 0,-60 5 5 16,0 0-5-16,60-3 5 0,-8-4-5 0,-52 7 4 15,0 0-4-15,57-5 5 0,3-4-5 0,-60 9 3 0,0 0-3 16,56-3 4-16,-12-1-4 0,-44 4 3 0,0 0-3 16,43-2 3-16,3 2-3 0,-46 0 2 0,0 0-2 15,45 2 3-15,0 2-3 0,-45-4 3 0,0 0-3 0,45 1 3 16,3 4-3-16,-48-5 2 0,0 0-2 0,51 7 3 15,-1 4-3-15,-50-11 2 0,0 0-2 0,49 8 2 16,-1 1-2-16,-48-9 1 0,0 0-1 0,47 7 1 16,3-4-1-16,-50-3 1 0,0 0-1 0,51 4 1 15,2 1-1-15,-53-5 1 0,0 0-1 0,54 2 1 16,5 1-1-16,-59-3 1 0,0 0-1 0,54 2 1 16,-4-4-1-16,-50 2 1 0,0 0-1 0,45 0 2 15,-2 4-2-15,-43-4 1 0,0 0-1 0,40 0 2 16,-1 0-2-16,-39 0 2 0,0 0-2 0,41 3 2 15,6 1-2-15,-47-4 2 0,0 0-2 0,55 5 3 0,0 0-3 16,-55-5 4-16,0 0-4 0,53 2 5 0,-11-4-5 16,-42 2 5-16,0 0-5 0,44-2 6 0,-5 2-6 15,-39 0 6-15,0 0-6 0,44 0 6 0,5-8-6 16,-49 8 6-16,0 0-6 0,53-7 7 0,-3 0-7 16,-50 7 5-16,0 0-5 0,54-2 6 0,5-5-6 15,-59 7 7-15,0 0-7 0,56-5 7 0,-7-2-7 0,-49 7 9 16,0 0-9-16,48-5 9 0,3 0-9 0,-51 5 7 15,0 0-7-15,53-6 8 0,0 1-8 0,-53 5 6 16,0 0-6-16,51-3 7 0,-7-1-7 0,-44 4 5 16,0 0-5-16,46-1 6 0,2-6-6 0,-48 7 5 0,0 0-5 15,49-9 6-15,1 0-6 0,-50 9 4 0,0 0-4 16,47-6 5-16,-6 0-5 0,-41 6 4 0,0 0-4 16,42-5 4-16,7 0-4 0,-49 5 3 0,0 0-3 15,48-2 4-15,-4-1-4 0,-44 3 3 0,0 0-3 16,43 0 4-16,-3 0-4 0,-40 0 4 0,0 0-4 0,37 0 4 15,-10 0-4-15,-27 0 5 0,0 0-5 0,24 0 5 16,6 0-5-16,-30 0 5 0,0 0-5 0,39 0 6 16,7-2-6-16,-46 2 6 0,0 0-6 0,49-3 6 15,4-1-6-15,-53 4 6 0,0 0-6 0,55-3 7 16,0-1-7-16,-55 4 5 0,0 0-5 0,54-3 6 16,-3 1-6-16,-51 2 7 0,0 0-7 0,52-5 7 15,-1 0-7-15,-51 5 6 0,0 0-6 0,56-9 6 16,4 4-6-16,-60 5 5 0,0 0-5 0,53-7 5 15,-11 5-5-15,-42 2 5 0,0 0-5 0,43-2 6 16,6 1-6-16,-49 1 5 0,0 0-5 0,51-6 6 0,-7 3-6 16,-44 3 4-16,0 0-4 0,46-3 4 0,5-3-4 15,-51 6 3-15,0 0-3 0,50-5 4 0,-6 3-4 16,-44 2 2-16,0 0-2 0,44 0 2 0,-7 2-2 16,-37-2 1-16,0 0-1 0,37 2 1 0,-7 0-1 15,-30-2 0-15,0 0 0 0,30 0 1 0,2 0-1 0,-32 0 0 16,0 0 0-16,39 1 0 0,10 5 0 15,-49-6 0-15,0 0 0 0,53 8 0 0,3 3 0 0,-56-11 0 16,0 0 0-16,60 8 0 0,2 1 0 0,-62-9 0 0,0 0 0 16,62 5 0-16,-4 4 0 0,-58-9 0 0,0 0 0 15,62 7 1-15,7 0-1 0,-69-7 0 0,0 0 0 16,72 8 1-16,-2-3-1 0,-70-5 0 0,0 0 0 16,76 7 1-16,4-5-1 0,-80-2 0 0,0 0 0 15,84-2 1-15,15-1-1 0,-99 3 0 0,0 0 0 16,99-4 1-16,-4 8-1 0,-95-4 0 0,0 0 0 0,94 5 0 15,1 2 0-15,-95-7 0 0,0 0 0 0,95 7 0 16,6 2 0-16,-101-9 0 0,0 0 0 0,95 6 0 16,-2 3 0-16,-93-9 0 0,0 0 0 0,92 9 0 15,0 3 0-15,-92-12 0 0,0 0 0 0,92 7 0 16,-6-2 0-16,-86-5 0 0,0 0 0 0,85 2 0 16,5-4 0-16,-90 2-1 0,0 0 1 0,93-7 0 15,-1-3 0-15,-92 10-1 0,0 0 1 0,90-12 0 16,-7-2 0-16,-83 14-1 0,0 0 1 0,81-14 0 15,3-2 0-15,-84 16-1 0,0 0 1 0,78-15-1 16,-16 1 1-16,-62 14-2 0,0 0 2 0,47-10-1 0,-6 1 1 16,-41 9-1-16,0 0 1 0,35-12-1 0,1-4 1 15,-36 16-1-15,0 0 1 0,35-15-1 0,-2-1 1 16,-33 16-1-16,0 0 1 0,34-17-1 0,-1-4 1 16,-33 21-1-16,0 0 1 0,34-19-1 0,-8 2 1 15,-26 17-1-15,0 0 1 0,25-13-1 0,0 1 1 16,-25 12-1-16,0 0 1 0,24-15-1 0,-2 1 1 15,-22 14-1-15,0 0 1 0,15-16-1 0,-2-3 1 0,-13 19-2 16,0 0 2-16,10-20-1 0,-4-1 1 0,-6 21-2 16,0 0 2-16,5-21-2 0,0 2 2 0,-5 19-4 15,0 0 4-15,4-21-4 0,-4-1 4 0,0 22-4 0,0 0 4 16,-2-24-4-16,-5-6 4 0,7 30-5 0,0 0 5 16,-9-33-4-16,-1 6 4 0,10 27-4 0,0 0 4 15,-11-25-4-15,0 5 4 0,11 20-4 0,0 0 4 16,-12-16-3-16,-6-3 3 0,18 19-5 0,0 0 5 15,-19-16-5-15,-2 3 5 0,21 13-6 0,0 0 6 0,-25-13-5 16,-3 1 5-16,28 12-6 0,0 0 6 0,-32-19-6 16,0 2 6-16,32 17-8 0,0 0 8 0,-33-19-8 15,-1-2 8-15,34 21-8 0,0 0 8 0,-38-21-8 16,-8-3 8-16,46 24-9 0,0 0 9 0,-53-22-8 16,-11-3 8-16,64 25-7 0,0 0 7 0,-72-26-7 15,-2-5 7-15,74 31-7 0,0 0 7 0,-76-22-7 16,-2 6 7-16,78 16-6 0,0 0 6 0,-81-8-6 15,-2 2 6-15,83 6-5 0,0 0 5 0,-79-7-5 16,3-3 5-16,76 10-5 0,0 0 5 0,-72-10-5 0,3-1 5 16,69 11-4-16,0 0 4 0,-69-10-4 0,-1 0 4 15,70 10-5-15,0 0 5 0,-69-9-4 0,0 4 4 16,69 5-4-16,0 0 4 0,-67-4-4 0,-5 1 4 16,72 3-5-16,0 0 5 0,-74-4-4 0,-2 1 4 15,76 3-4-15,0 0 4 0,-78-2-4 0,2 0 4 16,76 2-4-16,0 0 4 0,-75-1-3 0,1-3 3 15,74 4-3-15,0 0 3 0,-80-2-3 0,-8 4 3 0,88-2-3 16,0 0 3-16,-90 4-2 0,-2 1 2 0,92-5-2 16,0 0 2-16,-90 5-2 0,2-3 2 0,88-2-3 15,0 0 3-15,-86 0-2 0,-1 0 2 0,87 0-4 16,0 0 4-16,-81 2-3 0,0-2 3 0,81 0-3 0,0 0 3 16,-79 0-3-16,1 0 3 0,78 0-4 0,0 0 4 15,-79 1-4-15,-1 4 4 0,80-5-3 0,0 0 3 16,-83 4-2-16,4-6 2 0,79 2-2 0,0 0 2 15,-86-3-2-15,-10-1 2 0,96 4-2 0,0 0 2 0,-95-1-2 16,-4-3 2-16,99 4-2 0,0 0 2 16,-102-3-1-16,-9-3 1 0,111 6-2 0,0 0 2 0,-113-7-1 15,5-3 1-15,108 10-1 0,0 0 1 0,-113-7-1 16,-7 4 1-16,120 3-1 0,0 0 1 0,-121-4-1 16,4-1 1-16,117 5-1 0,0 0 1 0,-118-5-1 15,2 1 1-15,116 4-1 0,0 0 1 0,-115-3 0 16,8-2 0-16,107 5-1 0,0 0 1 0,-110-7 0 15,-6-2 0-15,116 9 0 0,0 0 0 0,-111-5 0 16,5 3 0-16,106 2 0 0,0 0 0 0,-106-3 0 16,-2-2 0-16,108 5 0 0,0 0 0 0,-107-4 0 0,10 2 0 15,97 2 0-15,0 0 0 0,-97-3 0 0,0-4 0 16,97 7 0-16,0 0 0 0,-92-9 0 0,4 4 0 16,88 5 0-16,0 0 0 0,-83-5 0 0,5-2 0 15,78 7 0-15,0 0 0 0,-79-10 1 0,-4 1-1 16,83 9 0-16,0 0 0 0,-83-5 1 0,-9 3-1 15,92 2 0-15,0 0 0 0,-90-2 1 0,6 2-1 0,84 0 0 16,0 0 0-16,-96 0 1 0,-2-1-1 0,98 1 0 16,0 0 0-16,-101-6 0 0,2 1 0 0,99 5 0 15,0 0 0-15,-98-7 0 0,-5-3 0 0,103 10 0 16,0 0 0-16,-98-10 0 0,4-1 0 0,94 11-1 16,0 0 1-16,-97-12 0 0,-3-2 0 0,100 14-1 0,0 0 1 15,-103-14 0-15,6 2 0 0,97 12 0 0,0 0 0 16,-95-10 0-16,0 0 0 0,95 10 0 0,0 0 0 15,-94-7 0-15,1-4 0 0,93 11 0 0,0 0 0 0,-87-8 0 16,4-5 0-16,83 13 0 0,0 0 0 0,-84-10 0 16,-6 7 0-16,90 3 0 0,0 0 0 0,-90-2 0 15,7 0 0-15,83 2 0 0,0 0 0 0,-74 0 0 16,3 2 0-16,71-2 0 0,0 0 0 0,-67 2 0 16,0-1 0-16,67-1 0 0,0 0 0 0,-60 0 0 15,7 0 0-15,53 0 0 0,0 0 0 0,-42 2 0 16,10 3 0-16,32-5 0 0,0 0 0 0,-26 5 0 15,3-1 0-15,23-4 0 0,0 0 0 0,-21 3 0 16,-1-1 0-16,22-2 0 0,0 0 0 0,-22 4 0 0,2-3 0 16,20-1-1-16,0 0 1 0,-19 2 0 0,6 1 0 15,13-3-2-15,0 0 2 0,-15 4-1 0,-1-2 1 16,16-2-2-16,0 0 2 0,-23 3-1 0,0 4 1 16,23-7-2-16,0 0 2 0,-30 12-2 0,-7 5 2 15,37-17-2-15,0 0 2 0,-41 19-2 0,9 1 2 16,32-20-2-16,0 0 2 0,-33 20-2 0,-2 3 2 15,35-23-2-15,0 0 2 0,-37 22-1 0,0 4 1 16,37-26-2-16,0 0 2 0,-34 23-2 0,4-8 2 0,30-15-3 16,0 0 3-16,-28 14-2 0,0 0 2 0,28-14-3 15,0 0 3-15,-32 16-2 0,2-1 2 0,30-15-4 16,0 0 4-16,-32 17-3 0,0 6 3 0,32-23-4 16,0 0 4-16,-31 22-4 0,1 3 4 0,30-25-5 0,0 0 5 15,-27 26-4-15,4 0 4 0,23-26-6 0,0 0 6 16,-19 26-5-16,-2 1 5 0,21-27-6 0,0 0 6 15,-18 31-6-15,-1 6 6 0,19-37-6 0,0 0 6 0,-18 38-6 16,2-4 6-16,16-34-7 0,0 0 7 0,-12 30-6 16,-1-4 6-16,13-26-7 0,0 0 7 0,-10 28-7 15,-2 8 7-15,12-36-7 0,0 0 7 0,-9 38-7 16,0-3 7-16,9-35-8 0,0 0 8 0,-7 36-7 16,3 9 7-16,4-45-7 0,0 0 7 0,-5 45-6 15,5 5 6-15,0-50-7 0,0 0 7 0,5 45-6 16,-3-12 6-16,-2-33-7 0,0 0 7 0,5 31-6 15,1 4 6-15,-6-35-6 0,0 0 6 0,5 31-5 16,0-17 5-16,-5-14-6 0,0 0 6 0,4 12-6 16,-2 2 6-16,-2-14-4 0,0 0 4 0,3 12-4 0,-3-12 4 15,0 0-4-15,0 0 4 0,9 10-4 16,-7-3 4-16,-2-7-4 0,0 0 4 0,0 0-3 0,7 10 3 16,-7-10-5-16,0 0 5 0,5 7-5 0,-3 0 5 15,-2-7-7-15,0 0 7 0,3 11-7 0,3 6 7 16,-6-17-11-16,0 0 11 0,7 14-10 0,-7-14 10 15,0 0-1479-15</inkml:trace>
  <inkml:trace contextRef="#ctx0" brushRef="#br0" timeOffset="55298.88">12970 14646 583 0,'0'0'0'0,"0"0"0"15,0 0 0-15,0 0 19 0,0 0-19 0,0 0 19 0,0 0-19 16,0 0 60-16,0 0-60 0,0 0 61 0,0 0-61 16,0 0 66-16,0 0-66 0,0 0 67 0,0 0-67 15,0 0 52-15,0 0-52 0,0 0 52 0,0 0-52 16,0 0 36-16,0 0-36 0,0 0 37 0,0 0-37 16,0 0 28-16,0 0-28 0,0 0 29 0,0 0-29 15,0 0 21-15,0 0-21 0,0 0 21 0,0 0-21 0,0 0 20 16,0 0-20-16,26-2 21 0,-12 2-21 0,-14 0 23 15,0 0-23-15,23 3 24 0,9-1-24 0,-32-2 26 16,0 0-26-16,37-2 27 0,6-4-27 0,-43 6 26 0,0 0-26 16,45-7 26-16,10 3-26 0,-55 4 23 0,0 0-23 15,58-3 24-15,0-1-24 0,-58 4 21 0,0 0-21 16,64-2 21-16,-9 2-21 0,-55 0 19 0,0 0-19 16,53 6 19-16,-1 1-19 0,-52-7 16 0,0 0-16 15,53 8 16-15,0 1-16 0,-53-9 15 0,0 0-15 0,55 7 16 16,0 1-16-16,-55-8 19 0,0 0-19 0,58 9 20 15,-9 2-20-15,-49-11 19 0,0 0-19 0,46 8 19 16,-2-4-19-16,-44-4 18 0,0 0-18 0,46 0 19 16,-4 0-19-16,-42 0 16 0,0 0-16 0,43 1 16 15,-6 1-16-15,-37-2 13 0,0 0-13 0,40 2 14 16,6 3-14-16,-46-5 12 0,0 0-12 0,51 3 12 16,6-3-12-16,-57 0 9 0,0 0-9 0,55 2 9 15,-6 3-9-15,-49-5 8 0,0 0-8 0,46 7 9 16,0-1-9-16,-46-6 8 0,0 0-8 0,45 3 8 0,5-3-8 15,-50 0 8-15,0 0-8 0,47 0 8 0,-6 2-8 16,-41-2 7-16,0 0-7 0,37 1 7 0,2 1-7 16,-39-2 7-16,0 0-7 0,37 4 7 0,-5-1-7 15,-32-3 7-15,0 0-7 0,31 2 7 0,1-2-7 16,-32 0 7-16,0 0-7 0,35 3 7 0,3 4-7 16,-38-7 6-16,0 0-6 0,37 9 6 0,7-2-6 15,-44-7 3-15,0 0-3 0,42 8 3 0,6 1-3 16,-48-9 1-16,0 0-1 0,42 9 2 0,4-1-2 0,-46-8 0 15,0 0 0-15,47 9 1 0,-2 3-1 0,-45-12 1 16,0 0-1-16,47 11 1 0,6-6-1 0,-53-5 1 16,0 0-1-16,49 5 1 0,10 2-1 0,-59-7 1 0,0 0-1 15,58 5 2-15,2-1-2 0,-60-4 1 0,0 0-1 16,58 3 2-16,2 4-2 0,-60-7 2 0,0 0-2 16,55 7 2-16,-8-2-2 0,-47-5 2 0,0 0-2 15,55 5 3-15,9 0-3 0,-64-5 2 0,0 0-2 0,67 6 3 16,-7-5-3-16,-60-1 3 0,0 0-3 0,58 2 3 15,-9 2-3-15,-49-4 3 0,0 0-3 0,55 3 4 16,3-1-4-16,-58-2 4 0,0 0-4 0,55 0 5 16,3 1-5-16,-58-1 4 0,0 0-4 0,49 4 4 15,1-2-4-15,-50-2 3 0,0 0-3 0,42 1 4 16,-1 5-4-16,-41-6 3 0,0 0-3 0,38 3 3 16,-1-5-3-16,-37 2 2 0,0 0-2 0,32-1 3 15,-5 1-3-15,-27 0 2 0,0 0-2 0,26-2 2 16,6-5-2-16,-32 7 3 0,0 0-3 0,37-7 4 15,-2-2-4-15,-35 9 4 0,0 0-4 0,39-8 5 0,0 2-5 16,-39 6 5-16,0 0-5 0,32-5 5 0,-4 0-5 16,-28 5 7-16,0 0-7 0,30-7 7 0,3 0-7 15,-33 7 6-15,0 0-6 0,32-7 7 0,-7 2-7 16,-25 5 5-16,0 0-5 0,26-3 6 0,6-3-6 16,-32 6 4-16,0 0-4 0,33-8 5 0,3-4-5 15,-36 12 4-15,0 0-4 0,35-11 5 0,6 4-5 0,-41 7 4 16,0 0-4-16,38-5 4 0,-2 0-4 0,-36 5 3 15,0 0-3-15,35-5 4 0,-3 0-4 16,-32 5 3-16,0 0-3 0,33-4 3 0,-5 1-3 0,-28 3 2 16,0 0-2-16,29-4 3 0,2 1-3 0,-31 3 2 15,0 0-2-15,32-2 2 0,0-3-2 0,-32 5 1 0,0 0-1 16,32-7 2-16,8 3-2 0,-40 4 1 0,0 0-1 16,41-1 1-16,-11-1-1 0,-30 2 0 0,0 0 0 15,33-2 1-15,4 4-1 0,-37-2 0 0,0 0 0 0,36 2 1 16,-8-1-1-16,-28-1 0 0,0 0 0 15,30 0 1-15,-4-3-1 0,-26 3 0 0,0 0 0 0,28-2 1 16,-1 1-1-16,-27 1 0 0,0 0 0 0,25 0 1 16,8 0-1-16,-33 0 0 0,0 0 0 0,34 1 1 15,4 1-1-15,-38-2 0 0,0 0 0 0,36 2 1 16,1-4-1-16,-37 2 0 0,0 0 0 0,33-2 1 16,-3 4-1-16,-30-2 0 0,0 0 0 0,28 2 1 15,4-1-1-15,-32-1 1 0,0 0-1 0,34 0 2 16,3-3-2-16,-37 3 1 0,0 0-1 0,33-2 2 15,-3 4-2-15,-30-2 2 0,0 0-2 0,32 2 3 16,5-4-3-16,-37 2 2 0,0 0-2 0,41-3 2 0,3 1-2 16,-44 2 2-16,0 0-2 0,46 0 2 0,-2 2-2 15,-44-2 2-15,0 0-2 0,42 0 2 0,-1 0-2 16,-41 0 1-16,0 0-1 0,37 0 2 0,1 0-2 16,-38 0 1-16,0 0-1 0,34 0 2 0,5-2-2 15,-39 2 1-15,0 0-1 0,40-2 2 0,10 2-2 16,-50 0 1-16,0 0-1 0,44 2 1 0,5 0-1 15,-49-2 1-15,0 0-1 0,48 1 2 0,-2 1-2 0,-46-2 1 16,0 0-1-16,47 2 2 0,-1-1-2 0,-46-1 1 16,0 0-1-16,50 0 2 0,1 0-2 0,-51 0 1 15,0 0-1-15,53 2 2 0,-2 0-2 0,-51-2 1 16,0 0-1-16,49 3 1 0,-3 3-1 0,-46-6 0 0,0 0 0 16,48 5 1-16,-8-5-1 0,-40 0 0 0,0 0 0 15,44 0 0-15,6 0 0 0,-50 0 0 0,0 0 0 16,51 0 0-16,-7 0 0 0,-44 0 0 0,0 0 0 0,49-4 0 15,4 1 0-15,-53 3 0 0,0 0 0 0,53-2 0 16,-3 0 0-16,-50 2 0 0,0 0 0 0,42-1 0 16,-3-1 0-16,-39 2 0 0,0 0 0 0,40-4 0 15,6 1 0-15,-46 3 0 0,0 0 0 0,44-3 1 16,-7-1-1-16,-37 4 0 0,0 0 0 0,36-3 1 16,1-1-1-16,-37 4 1 0,0 0-1 0,38-3 2 15,-1-2-2-15,-37 5 2 0,0 0-2 0,34-6 2 16,5 5-2-16,-39 1 3 0,0 0-3 0,35-4 3 15,0-1-3-15,-35 5 4 0,0 0-4 0,34-5 4 16,5 3-4-16,-39 2 4 0,0 0-4 0,42-2 5 16,7-3-5-16,-49 5 5 0,0 0-5 0,46-5 6 0,0 1-6 15,-46 4 4-15,0 0-4 0,42-3 5 0,1 0-5 16,-43 3 3-16,0 0-3 0,42-2 3 0,2 2-3 16,-44 0 2-16,0 0-2 0,48 2 3 0,5-4-3 15,-53 2 2-15,0 0-2 0,56-4 2 0,-1 1-2 16,-55 3 2-16,0 0-2 0,55-4 2 0,-8 1-2 15,-47 3 1-15,0 0-1 0,42-2 1 0,-6 4-1 16,-36-2 1-16,0 0-1 0,37 0 1 0,5-4-1 0,-42 4 0 16,0 0 0-16,44-3 1 0,-3 1-1 0,-41 2 0 15,0 0 0-15,44-1 1 0,7 1-1 0,-51 0 0 16,0 0 0-16,46 0 0 0,-9 0 0 0,-37 0 0 0,0 0 0 16,35 1 0-16,6 1 0 0,-41-2 0 0,0 0 0 15,40 2 0-15,-3-1 0 0,-37-1 0 0,0 0 0 16,36 2 1-16,8 0-1 0,-44-2 1 0,0 0-1 15,47 2 1-15,-1-4-1 0,-46 2 1 0,0 0-1 0,46-2 1 16,2 4-1-16,-48-2 1 0,0 0-1 0,44 2 1 16,-4-1-1-16,-40-1 1 0,0 0-1 0,43 0 1 15,4 0-1-15,-47 0 1 0,0 0-1 0,53 0 1 16,2 0-1-16,-55 0 1 0,0 0-1 0,55-1 1 16,8-5-1-16,-63 6 0 0,0 0 0 0,65-5 1 15,-3 4-1-15,-62 1 0 0,0 0 0 0,57-2 1 16,-6 0-1-16,-51 2 0 0,0 0 0 0,49-2 1 15,-1 1-1-15,-48 1 0 0,0 0 0 0,47 0 1 16,1 0-1-16,-48 0 0 0,0 0 0 0,49-2 1 16,3-3-1-16,-52 5 1 0,0 0-1 0,45-5 1 0,-4 1-1 15,-41 4 1-15,0 0-1 0,35-3 2 0,-5 1-2 16,-30 2 1-16,0 0-1 0,30-2 2 0,9 0-2 16,-39 2 1-16,0 0-1 0,37-3 2 0,-2-1-2 15,-35 4 1-15,0 0-1 0,30-1 2 0,-3-1-2 16,-27 2 1-16,0 0-1 0,30 0 2 0,7 0-2 15,-37 0 2-15,0 0-2 0,32 0 2 0,-9 0-2 16,-23 0 2-16,0 0-2 0,24 0 3 0,12-2-3 0,-36 2 3 16,0 0-3-16,33-3 3 0,-7 3-3 0,-26 0 4 15,0 0-4-15,32 2 4 0,12 1-4 0,-44-3 4 0,0 0-4 16,46 2 5-16,-3-2-5 0,-43 0 5 16,0 0-5-16,44 0 6 0,7 1-6 0,-51-1 4 0,0 0-4 15,44 2 5-15,-14 0-5 0,-30-2 4 0,0 0-4 16,33 2 4-16,17 3-4 0,-50-5 3 0,0 0-3 15,51 3 4-15,-5-3-4 0,-46 0 3 0,0 0-3 0,46 2 3 16,8 3-3-16,-54-5 3 0,0 0-3 0,57 7 4 16,1-2-4-16,-58-5 2 0,0 0-2 0,58 6 2 15,2-1-2-15,-60-5 2 0,0 0-2 0,58 5 2 16,4 0-2-16,-62-5 1 0,0 0-1 0,65 5 2 16,9 1-2-16,-74-6 1 0,0 0-1 0,67 5 1 15,-1-4-1-15,-66-1 0 0,0 0 0 0,61 0 1 16,-2-1-1-16,-59 1 0 0,0 0 0 0,53-2 0 15,-9 0 0-15,-44 2 0 0,0 0 0 0,44 0 0 16,2 0 0-16,-46 0-1 0,0 0 1 0,44 0 0 16,-4 0 0-16,-40 0-2 0,0 0 2 0,37 0-1 0,4 0 1 15,-41 0-2-15,0 0 2 0,44 0-2 0,0-1 2 16,-44 1-3-16,0 0 3 0,44-4-3 0,-3 2 3 16,-41 2-4-16,0 0 4 0,42-1-3 0,4-1 3 15,-46 2-4-15,0 0 4 0,48-2-3 0,-4 4 3 16,-44-2-3-16,0 0 3 0,40 3-3 0,-3 1 3 15,-37-4-3-15,0 0 3 0,37 3-2 0,2 1 2 16,-39-4-3-16,0 0 3 0,41 1-2 0,6-1 2 0,-47 0-3 16,0 0 3-16,50 0-3 0,-3-1 3 0,-47 1-3 15,0 0 3-15,46 0-2 0,-2 3 2 0,-44-3-3 16,0 0 3-16,44 4-2 0,-3-4 2 0,-41 0-2 16,0 0 2-16,35-2-2 0,-6 2 2 0,-29 0-2 0,0 0 2 15,29 3-2-15,10-1 2 0,-39-2-2 0,0 0 2 16,37 0-1-16,-12 2 1 0,-25-2-2 0,0 0 2 15,28 2-2-15,11-2 2 0,-39 0-2 0,0 0 2 16,37-2-2-16,-16 0 2 0,-21 2-3 0,0 0 3 0,28 0-2 16,13 0 2-16,-41 0-2 0,0 0 2 0,37 0-2 15,-17 0 2-15,-20 0-1 0,0 0 1 0,19 2-1 16,6 0 1-16,-25-2-1 0,0 0 1 0,28 1 0 16,-2 1 0-16,-26-2 0 0,0 0 0 0,27 0 0 15,1 0 0-15,-28 0 0 0,0 0 0 0,23 0 0 16,-9 0 0-16,-14 0 0 0,0 0 0 0,11 0 0 15,-1 0 0-15,-10 0 0 0,0 0 0 0,14 0 0 16,2 0 0-16,-16 0 0 0,0 0 0 0,16 0 0 16,0-2 0-16,-16 2 0 0,0 0 0 0,14-3 0 15,-3 3 0-15,-11 0 0 0,0 0 0 0,10 0 0 16,3 0 0-16,-13 0 0 0,0 0 0 0,12 0 0 16,0 0 0-16,-12 0 0 0,0 0 0 0,6 0 0 0,1 0 0 15,-7 0 0-15,0 0 0 0,7 0 0 0,0 0 0 16,-7 0 0-16,0 0 0 0,7 0 0 0,-7 0 0 15,0 0 0-15,0 0 0 0,9 0 0 0,-9 0 0 16,0 0 0-16,0 0 0 0,0 0 0 0,7 0 0 16,-7 0 0-16,0 0 0 0,0 0 0 0,0 0 0 0,0 0 0 15,0 0 0-15,0 0 1 0,0 0-1 16,0 0 0-16,0 0 0 0,0 0 1 0,3-7-1 16,-3 7 0-16,0 0 0 0,0 0 1 0,0 0-1 0,0 0 0 15,0 0 0-15,0 0 0 0,0 0 0 0,0 0 0 0,0 0 0 16,0 0 0-16,0 0 0 0,0 0 0 0,0 0 0 15,0 0 0-15,0 0 0 0,0 0 0 0,0 0 0 16,0 0 0-16,0 0 0 0,0 0 0 0,0 0 0 16,0 0 0-16,0 0 0 0,0 0 0 0,0 0 0 0,0 0 0 15,0 0 0-15,0 0 0 0,0 0 0 0,0 0 0 16,0 0 0-16,0 0 0 0,0 0 0 0,0 0 0 16,0 0 0-16,0 0 0 0,0 0 0 0,0 0 0 15,0 0 0-15,0 0 0 0,0 0 0 0,0 0 0 16,0 0 0-16,0 0 0 0,0 0 0 0,0 0 0 15,0 0 0-15,0 0-1 0,0 0 1 0,0 0 0 16,0 0 0-16,0 0-1 0,0 0 1 0,0 0-1 16,0 0 1-16,0 0-1 0,0 0 1 0,0 0-1 15,0 0 1-15,0 0-1 0,0 0 1 0,0 0 0 16,0 0 0-16,0 0-1 0,0 0 1 0,0 0 0 0,0 0 0 16,0 0-1-16,0 0 1 0,0 0 0 0,0 0 0 15,0 0-1-15,0 0 1 0,0 0 0 0,0 0 0 16,0 0-1-16,0 0 1 0,0 0-1 0,0 0 1 15,0 0-1-15,0 0 1 0,0 0 0 0,0 0 0 16,0 0-1-16,0 0 1 0,0 0 0 0,0 0 0 16,0 0-1-16,0 0 1 0,0 0-1 0,0 0 1 0,0 0-2 15,0 0 2-15,0 0-1 0,0 0 1 0,0 0-2 16,0 0 2-16,0 0-2 0,0 0 2 0,0 0-5 16,0 0 5-16,0 0-4 0,0 0 4 0,0 0-7 15,0 0 7-15,0 0-6 0,0 0 6 0,0 0-9 16,0 0 9-16,0 0-9 0,0 0 9 0,0 0-17 0,0 0 17 15,0 0-16-15,-16-10 16 0,16 10-36 0,0 0 36 16,-33-26-35-16,-22-19 35 0,2 0-1500 0</inkml:trace>
  <inkml:trace contextRef="#ctx0" brushRef="#br0" timeOffset="66427.33">30993 15771 404 0,'0'0'0'0,"0"0"0"16,0 0 0-16,0 0 10 0,0 0-10 0,0 0 11 15,0 0-11-15,0 0 55 0,0 0-55 0,0 0 55 0,0 0-55 16,0 0 66-16,0 0-66 0,0 0 67 0,0 0-67 16,0 0 66-16,0 0-66 0,0 0 67 0,0 0-67 15,0 0 40-15,0 0-40 0,0 0 41 0,0 0-41 16,0 0 36-16,0 0-36 0,11 20 37 0,1 3-37 15,-12-23 39-15,0 0-39 0,14 22 40 0,-5-6-40 16,-9-16 39-16,0 0-39 0,13 10 40 0,9 1-40 16,-22-11 43-16,0 0-43 0,32 8 43 0,14-4-43 15,-46-4 42-15,0 0-42 0,51-4 42 0,0-6-42 0,-51 10 38 16,0 0-38-16,53-21 38 0,4-5-38 0,-57 26 39 0,0 0-39 16,56-29 39-16,-5 1-39 0,-51 28 36 15,0 0-36-15,50-28 36 0,-4-6-36 0,-46 34 26 0,0 0-26 16,44-33 26-16,-2 7-26 0,-42 26 20 0,0 0-20 15,41-21 20-15,-8 6-20 0,-33 15 16 0,0 0-16 16,30-12 16-16,0 3-16 0,-30 9 0 0,0 0 0 16,28-7 1-16,-5 5-1 0,-23 2-7 0,0 0 7 0,20 0-6 15,-5-5 6-15,0 2-1156 0</inkml:trace>
  <inkml:trace contextRef="#ctx0" brushRef="#br0" timeOffset="66716.95">31351 15938 964 0,'0'0'0'0,"0"0"0"0,0 0 0 16,0 0 5-16,0 0-5 0,0 0 5 0,0 0-5 16,0 0 31-16,0 0-31 0,6-1 31 0,-6 1-31 15,0 0 23-15,0 0-23 0,0 0 24 0,0 0-24 16,0 0 19-16,0 0-19 0,10 8 20 0,-3-4-20 15,-7-4 10-15,0 0-10 0,11 7 11 0,7 5-11 16,-18-12 1-16,0 0-1 0,28 19 1 0,9 2-1 16,-37-21 1-16,0 0-1 0,47 17 1 0,12-14-1 15,-59-3 1-15,0 0-1 0,67-13 1 0,12-15-1 16,-79 28 0-16,0 0 0 0,85-45 1 0,-1-17-1 0,-84 62-1 16,0 0 1-16,81-90 0 0,-1-38 0 0,-1-2-802 15</inkml:trace>
</inkml:ink>
</file>

<file path=ppt/ink/ink10.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9-26T05:36:27.745"/>
    </inkml:context>
    <inkml:brush xml:id="br0">
      <inkml:brushProperty name="width" value="0.05292" units="cm"/>
      <inkml:brushProperty name="height" value="0.05292" units="cm"/>
      <inkml:brushProperty name="color" value="#FF0000"/>
    </inkml:brush>
  </inkml:definitions>
  <inkml:trace contextRef="#ctx0" brushRef="#br0">716 5894 661 0,'0'0'0'0,"0"0"37"0,0 0-37 0,-16-15 38 15,-1-3-38-15,17 18 28 0,0 0-28 0,-13-20 29 0,4 1-29 16,9 19 36-16,0 0-36 0,-1-13 37 0,-3 5-37 15,4 8 19-15,0 0-19 0,0 0 20 0,4 12-20 16,-4-12 13-16,0 0-13 0,5 16 14 0,13 8-14 16,-18-24 8-16,0 0-8 0,19 26 8 0,-1-6-8 0,-18-20 5 15,0 0-5-15,23 16 5 0,-2-6-5 0,-21-10 2 16,0 0-2-16,32-3 3 0,8-16-3 0,-40 19 1 16,0 0-1-16,55-40 2 0,21-22-2 0,-76 62 3 15,0 0-3-15,86-76 3 0,13-21-3 0,-99 97 5 16,0 0-5-16,104-102 5 0,9 1-5 15,-113 101 11-15,0 0-11 0,127-100 12 0,9-4-12 0,-136 104 20 16,0 0-20-16,139-97 21 0,0 19-21 0,-139 78 19 0,0 0-19 16,118-60 19-16,-8 16-19 0,-110 44 21 0,0 0-21 15,93-29 21-15,-12 8-21 0,-81 21 15 0,0 0-15 0,73-15 16 16,-8 6-16-16,-65 9 17 0,0 0-17 0,56-3 17 16,-22-3-17-16,-34 6 5 0,0 0-5 0,23 0 6 15,-11 2-6-15,-3 2-842 0</inkml:trace>
  <inkml:trace contextRef="#ctx0" brushRef="#br0" timeOffset="366.6">1094 5285 493 0,'-4'19'0'15,"4"-19"0"-15,0 0 0 0,-2 64 0 0,8 19 0 16,-6-83-1-16,0 0 1 0,23 89 0 0,8 11 0 16,-31-100-8-16,0 0 8 0,46 97-8 0,16-5 8 15,-62-92-23-15,0 0 23 0,63 90-22 0,1-14 22 0,-64-76-12 16,0 0 12-16,60 65-12 0,-2-25 12 0,-58-40-2 16,0 0 2-16,67 24-2 0,5-15 2 0,-72-9 0 15,0 0 0-15,78-21 0 0,3-27 0 0,-81 48 3 0,0 0-3 16,90-69 4-16,14-14-4 0,-104 83 22 0,0 0-22 15,108-99 22-15,1-14-22 0,-109 113 63 0,0 0-63 16,117-128 64-16,10-3-64 0,-127 131 101 0,0 0-101 16,130-135 102-16,9-4-102 0,-139 139 86 0,0 0-86 0,133-124 87 15,-8 25-87-15,-125 99 71 0,0 0-71 0,113-79 72 16,-14 11-72-16,-99 68 60 0,0 0-60 0,86-47 60 16,-8 13-60-16,-78 34 21 0,0 0-21 0,68-26 21 15,-2 3-21-15,-3 3-887 0</inkml:trace>
  <inkml:trace contextRef="#ctx0" brushRef="#br0" timeOffset="20034.29">3126 6367 113 0,'0'0'0'16,"0"0"0"-16,0 0 0 0,0 0 2 0,0 0-2 16,0 0 2-16,28 1-2 0,-28-1 8 0,0 0-8 0,17 4 9 15,1 3-9-15,-18-7 20 0,0 0-20 0,23 3 21 16,0 2-21-16,-23-5 35 0,0 0-35 0,30 6 35 15,2 1-35-15,-32-7 25 0,0 0-25 0,40 3 26 16,10 1-26-16,-50-4 20 0,0 0-20 0,51 1 21 16,4-1-21-16,-55 0 25 0,0 0-25 0,54 0 26 15,3 4-26-15,-57-4 29 0,0 0-29 0,54 0 30 16,5-5-30-16,-59 5 43 0,0 0-43 0,51-4 44 16,-2-3-44-16,-49 7 50 0,0 0-50 0,46-3 50 15,16-3-50-15,-62 6 43 0,0 0-43 0,60-6 44 0,1 0-44 16,-61 6 39-16,0 0-39 0,55-3 40 0,-6-2-40 15,-49 5 30-15,0 0-30 0,46-4 30 0,-5 4-30 16,-41 0 27-16,0 0-27 0,32 0 28 0,-4 4-28 16,-28-4 16-16,0 0-16 0,21-4 17 0,-7 1-17 15,-14 3 15-15,0 0-15 0,5-2 16 0,-5 2-16 16,0 0 17-16,0 0-17 0,0 0 17 0,0 0-17 16,0 0 16-16,0 0-16 0,0 0 17 0,0 0-17 15,0 0 21-15,0 0-21 0,0 0 21 0,0 0-21 0,0 0 22 16,0 0-22-16,-14 5 23 0,-23-5-23 0,37 0 25 15,0 0-25-15,-49 0 26 0,-6 0-26 0,55 0 30 0,0 0-30 16,-53 0 31-16,2 4-31 0,51-4 32 16,0 0-32-16,-53 1 32 0,4 3-32 0,49-4 29 0,0 0-29 15,-41 3 30-15,9 1-30 0,32-4 25 0,0 0-25 16,-37 3 25-16,-12 2-25 0,49-5 19 0,0 0-19 16,-49 4 20-16,12 5-20 0,37-9 16 0,0 0-16 0,-36 7 16 15,-1 5-16-15,37-12 7 0,0 0-7 0,-31 10 7 16,9-3-7-16,22-7 3 0,0 0-3 0,-14 3 3 15,5-1-3-15,9-2 1 0,0 0-1 0,-8 4 1 16,8-4-1-16,0 0 0 0,0 0 0 0,-11 7 1 16,4-7-1-16,7 0 0 0,0 0 0 0,0 0 1 15,-9 0-1-15,9 0 0 0,0 0 0 0,0 0 1 16,0 0-1-16,0 0 0 0,0 0 0 0,0 0 0 16,0 0 0-16,0 0 0 0,0 0 0 0,0 0 1 15,0 0-1-15,0 0 0 0,0 0 0 0,0 0 1 16,0 0-1-16,0 0 0 0,0 0 0 0,0 0 0 15,0 0 0-15,0 0-1 0,0 0 1 0,0 0 0 0,7-25 0 16,2 1-1077-16</inkml:trace>
  <inkml:trace contextRef="#ctx0" brushRef="#br0" timeOffset="23282.79">7264 6593 516 0,'0'0'0'0,"0"0"0"16,0 0 0-16,0 0 9 0,0 0-9 0,0 0 10 16,-7-19-10-16,7 19 20 0,0 0-20 0,0 0 20 15,-4-5-20-15,4 5 18 0,0 0-18 0,0 0 18 16,0 0-18-16,0 0 27 0,0 0-27 0,-5-8 27 15,5 8-27-15,0 0 17 0,0 0-17 0,0 0 17 16,0 0-17-16,0 0 20 0,0 0-20 0,0 0 21 0,0 0-21 16,0 0 24-16,0 0-24 0,0 0 24 0,0 0-24 15,0 0 24-15,0 0-24 0,0 0 25 0,9-4-25 16,-9 4 22-16,0 0-22 0,8 0 23 0,8 0-23 16,-16 0 20-16,0 0-20 0,27 4 21 0,10-4-21 15,-37 0 25-15,0 0-25 0,44 1 26 0,0-1-26 16,-44 0 21-16,0 0-21 0,49 0 21 0,3 0-21 15,-52 0 19-15,0 0-19 0,49 2 20 0,4 0-20 16,-53-2 16-16,0 0-16 0,51 7 16 0,2-2-16 0,-53-5 17 16,0 0-17-16,49 7 18 0,-3-5-18 0,-46-2 17 15,0 0-17-15,50 3 17 0,-1 0-17 0,-49-3 17 16,0 0-17-16,51 6 17 0,-5 4-17 0,-46-10 14 0,0 0-14 16,44 9 15-16,0 3-15 0,-44-12 13 0,0 0-13 15,48 8 13-15,5 3-13 0,-53-11 11 0,0 0-11 0,53 10 12 16,1 1-12-16,-54-11 9 0,0 0-9 15,55 3 9-15,3 6-9 0,-58-9 15 0,0 0-15 0,58 5 16 16,2 2-16-16,-60-7 16 0,0 0-16 0,53 5 16 16,7-2-16-16,-60-3 14 0,0 0-14 0,58 0 15 15,1 0-15-15,-59 0 15 0,0 0-15 0,56 4 15 16,1-2-15-16,-57-2 13 0,0 0-13 0,56 3 14 16,6 1-14-16,-62-4 13 0,0 0-13 0,63 0 14 15,-1-4-14-15,-62 4 14 0,0 0-14 0,64-3 14 16,4 1-14-16,-68 2 14 0,0 0-14 0,67 0 15 15,-3 0-15-15,-64 0 11 0,0 0-11 0,63 0 12 16,1-4-12-16,-64 4 10 0,0 0-10 0,67-3 11 0,5 0-11 16,-72 3 8-16,0 0-8 0,69-2 8 15,-2 2-8-15,-67 0 6 0,0 0-6 0,60 0 7 0,-2-4-7 16,-58 4 6-16,0 0-6 0,58-7 7 0,1-1-7 16,-59 8 4-16,0 0-4 0,54-9 4 0,4 4-4 15,-58 5 3-15,0 0-3 0,55-4 4 0,-2-2-4 16,-53 6 4-16,0 0-4 0,55-6 4 0,-1-6-4 15,-54 12 3-15,0 0-3 0,53-10 3 0,-1-2-3 0,-52 12 4 16,0 0-4-16,52-12 4 0,5 1-4 0,-57 11 4 16,0 0-4-16,56-10 5 0,-1 1-5 0,-55 9 7 15,0 0-7-15,49-7 8 0,1 2-8 0,-50 5 8 0,0 0-8 16,54-7 8-16,-4 2-8 0,-50 5 7 0,0 0-7 16,51-5 7-16,2 1-7 0,-53 4 7 0,0 0-7 15,58-3 7-15,-3-1-7 0,-55 4 4 0,0 0-4 16,51-3 4-16,2 1-4 0,-53 2 2 0,0 0-2 15,46-3 2-15,-2-2-2 0,-44 5 1 0,0 0-1 0,40-2 2 16,1 2-2-16,-41 0 2 0,0 0-2 0,42 3 2 16,2 4-2-16,-44-7 2 0,0 0-2 0,44 9 2 15,2 0-2-15,-46-9 1 0,0 0-1 0,41 6 2 16,5-4-2-16,-46-2 1 0,0 0-1 0,44 2 2 16,-4 3-2-16,-40-5 1 0,0 0-1 0,39 0 2 15,5-5-2-15,-44 5 1 0,0 0-1 0,48-4 1 16,3-4-1-16,-51 8 0 0,0 0 0 0,50-4 1 15,-1 10-1-15,-49-6 1 0,0 0-1 0,46 6 2 16,3 3-2-16,-49-9 3 0,0 0-3 0,50 4 3 16,-10-3-3-16,-40-1 3 0,0 0-3 0,41 0 3 0,5-1-3 15,-46 1 3-15,0 0-3 0,49-4 3 0,0 1-3 16,-49 3 2-16,0 0-2 0,50-2 3 0,-4 2-3 16,-46 0 3-16,0 0-3 0,44 0 3 0,-7 0-3 15,-37 0 3-15,0 0-3 0,42 2 3 0,6 1-3 16,-48-3 1-16,0 0-1 0,46 0 1 0,3 0-1 15,-49 0 0-15,0 0 0 0,46-3 1 0,1 6-1 16,-47-3 0-16,0 0 0 0,48 4 0 0,0-3 0 0,-48-1 0 16,0 0 0-16,46 2 0 0,6-4 0 0,-52 2 0 15,0 0 0-15,60-1 0 0,4-3 0 0,-64 4 0 16,0 0 0-16,60-3 0 0,-7 1 0 0,-53 2 0 16,0 0 0-16,49 0 0 0,-12 0 0 0,-37 0 0 0,0 0 0 15,39 2 1-15,0 1-1 0,-39-3 1 0,0 0-1 16,39 4 1-16,-4-3-1 0,-35-1 1 0,0 0-1 15,33 2 1-15,3-4-1 0,-36 2 1 0,0 0-1 16,35-1 1-16,-1-3-1 0,-34 4 1 16,0 0-1-16,38-5 1 0,-1 1-1 0,-37 4 0 0,0 0 0 0,37-6 1 15,-1 4-1-15,-36 2 0 0,0 0 0 0,31-2 0 16,5 2 0-16,-36 0 0 0,0 0 0 0,33 2 0 16,2 3 0-16,-35-5-1 0,0 0 1 0,32 3 0 15,-9-3 0-15,-23 0 0 0,0 0 0 0,21-3 0 16,2-2 0-16,-23 5 0 0,0 0 0 0,27-2 0 15,-4 2 0-15,-23 0 0 0,0 0 0 0,26 0 0 16,6-2 0-16,-32 2 0 0,0 0 0 0,32-3 1 16,3-1-1-16,-35 4 1 0,0 0-1 0,37 0 2 15,-12 4-2-15,-25-4 2 0,0 0-2 0,21 0 2 0,-4 0-2 16,-17 0 2-16,0 0-2 0,13 0 2 0,3 0-2 16,-16 0 1-16,0 0-1 0,17 0 1 0,3 0-1 15,-20 0 0-15,0 0 0 0,21 0 1 0,0 0-1 16,-21 0 0-16,0 0 0 0,18 3 0 0,-2-3 0 15,-16 0 0-15,0 0 0 0,17 0 0 0,4 0 0 16,-21 0 0-16,0 0 0 0,29 0 0 0,1 2 0 16,-30-2 0-16,0 0 0 0,37 4 0 0,-2-1 0 0,-35-3 0 15,0 0 0-15,37 3 0 0,-5 1 0 0,-32-4 0 16,0 0 0-16,26 5 0 0,2-5 0 0,-28 0 0 16,0 0 0-16,27 0 1 0,8 0-1 0,-35 0 0 0,0 0 0 15,34 4 1-15,-8-4-1 0,-26 0 0 0,0 0 0 16,28-4 1-16,11 1-1 0,-39 3 0 0,0 0 0 15,35-2 0-15,4 4 0 0,-39-2 0 0,0 0 0 0,39 3 0 16,-2 1 0-16,-37-4 0 0,0 0 0 16,35-4 0-16,-3 1 0 0,-32 3 0 0,0 0 0 15,34-2 0-15,4 4 0 0,-38-2 0 0,0 0 0 16,37 3 0-16,-8 1 0 0,-29-4 0 0,0 0 0 0,30-4 1 16,5-1-1-16,-35 5 1 0,0 0-1 0,39-4 1 15,1 1-1-15,-40 3 2 0,0 0-2 0,41 0 2 16,-6-3-2-16,-35 3 2 0,0 0-2 0,37-2 2 15,2 0-2-15,-39 2 0 0,0 0 0 0,35 0 1 16,-8 0-1-16,-27 0 0 0,0 0 0 0,28 0 0 16,0 0 0-16,-28 0-1 0,0 0 1 0,28 0 0 15,-3 0 0-15,-25 0-2 0,0 0 2 0,27 0-1 0,10 0 1 16,-37 0-2-16,0 0 2 0,40 0-1 0,-3 0 1 16,-37 0-3-16,0 0 3 0,35 0-2 0,-8 0 2 15,-27 0-1-15,0 0 1 0,32 0-1 0,3 0 1 16,-35 0-1-16,0 0 1 0,39 0 0 0,0 0 0 15,-39 0-1-15,0 0 1 0,35 2 0 0,2 0 0 16,-37-2 0-16,0 0 0 0,35 3 0 0,-1 2 0 16,-34-5 0-16,0 0 0 0,35 7 0 0,6-3 0 0,-41-4 0 15,0 0 0-15,40 3 0 0,-6-3 0 0,-34 0 0 16,0 0 0-16,38 2 0 0,5 5 0 0,-43-7 0 16,0 0 0-16,49 5 0 0,6 4 0 0,-55-9 0 0,0 0 0 15,54 10 0-15,-9-5 0 0,-45-5 0 0,0 0 0 16,40 7 0-16,4-4 0 0,-44-3-1 0,0 0 1 15,41 9-1-15,8 0 1 0,-49-9-2 0,0 0 2 16,50 7-2-16,4 1 2 0,-54-8-4 0,0 0 4 0,55 2-3 16,-2-2 3-16,-53 0-2 0,0 0 2 0,60 0-1 15,3 2 1-15,-63-2-2 0,0 0 2 0,69 5-2 16,2-2 2-16,-71-3-1 0,0 0 1 0,68 0 0 16,-1 0 0-16,-67 0 0 0,0 0 0 0,68-6 0 15,-1-3 0-15,-67 9 0 0,0 0 0 0,72-12 0 16,2 3 0-16,-74 9 0 0,0 0 0 0,71-12 1 15,-10 0-1-15,-61 12 1 0,0 0-1 0,58-12 1 16,-5 3-1-16,-53 9 1 0,0 0-1 0,53-7 1 16,2 0-1-16,-55 7 1 0,0 0-1 0,51-5 1 15,11 0-1-15,-62 5 1 0,0 0-1 0,55-4 1 16,-6 4-1-16,-49 0 0 0,0 0 0 0,49-3 1 0,-6 0-1 16,-43 3 0-16,0 0 0 0,47-2 0 0,4 0 0 15,-51 2 0-15,0 0 0 0,52-2 1 0,-3-1-1 16,-49 3 0-16,0 0 0 0,49-7 1 0,1 5-1 15,-50 2 0-15,0 0 0 0,53 0 1 0,-4-3-1 16,-49 3 1-16,0 0-1 0,51-5 1 0,4 1-1 16,-55 4 1-16,0 0-1 0,56 0 1 0,8-3-1 0,-64 3 1 15,0 0-1-15,63 0 1 0,-1-4-1 0,-62 4 2 16,0 0-2-16,60-2 2 0,-4 1-2 0,-56 1 1 16,0 0-1-16,57 0 2 0,-8 0-2 0,-49 0 1 0,0 0-1 15,51 0 2-15,2-2-2 0,-53 2 2 0,0 0-2 16,50-3 2-16,-1-1-2 0,-49 4 2 0,0 0-2 15,48-2 2-15,-4 1-2 0,-44 1 2 0,0 0-2 16,39-2 2-16,-8-2-2 0,-31 4 2 0,0 0-2 16,32 0 3-16,-2-3-3 0,-30 3 2 0,0 0-2 0,32 0 2 15,7 0-2-15,-39 0 2 0,0 0-2 0,40 0 2 16,1-2-2-16,-41 2 2 0,0 0-2 0,37-3 3 16,7-1-3-16,-44 4 1 0,0 0-1 0,46 0 2 15,2 0-2-15,-48 0 1 0,0 0-1 0,47-3 1 16,-3 3-1-16,-44 0 0 0,0 0 0 0,41 3 1 15,1 1-1-15,-42-4 0 0,0 0 0 0,44 1 0 16,4-1 0-16,-48 0 0 0,0 0 0 0,51 0 0 16,-5 2 0-16,-46-2 0 0,0 0 0 0,35 2 0 15,-12-2 0-15,-23 0 0 0,0 0 0 0,19 0 1 16,1 3-1-16,-20-3 1 0,0 0-1 0,16 4 1 16,-7-8-1-16,-9 4 1 0,0 0-1 0,0 0 2 0,8-5-2 15,-8 5 1-15,0 0-1 0,0 0 1 0,7 0-1 16,-7 0 1-16,0 0-1 0,0 0 1 0,8 0-1 15,-8 0 0-15,0 0 0 0,0 0 1 0,0 0-1 16,0 0 0-16,0 0 0 0,0 0 1 0,0 0-1 16,0 0 0-16,0 0 0 0,0 0 1 0,7 0-1 0,-7 0 0 15,0 0 0-15,0 0 0 0,0 0 0 16,0 0 0-16,0 0 0 0,0 0 0 0,0 0 0 0,0 0 0 16,0 0 0-16,0 0 0 0,0 0 0 0,0 0-1 15,0 0 1-15,0 0 0 0,0 0 0 0,0 0-2 0,0 0 2 16,0 0-1-16,0 0 1 0,0 0-4 0,0 0 4 15,-9-15-3-15,-16-32 3 0,0 2-1332 0</inkml:trace>
  <inkml:trace contextRef="#ctx0" brushRef="#br0" timeOffset="28169.43">10305 7154 449 0,'0'0'0'0,"0"0"0"15,0 0 0-15,0 0 0 0,0 0 0 0,0 0 1 16,0 0-1-16,0 0 2 0,0 0-2 0,0 0 2 15,0 0-2-15,0 0 9 0,0 0-9 0,0 0 9 16,0 0-9-16,0 0 29 0,0 0-29 0,0 0 30 16,5 17-30-16,-5-17 21 0,0 0-21 0,9 7 22 0,8 2-22 15,-17-9 28-15,0 0-28 0,32 9 29 0,0-2-29 16,-32-7 45-16,0 0-45 0,40 8 46 0,1-4-46 16,-41-4 47-16,0 0-47 0,49 8 47 0,8-2-47 15,-57-6 45-15,0 0-45 0,63 10 46 0,3-1-46 16,-66-9 44-16,0 0-44 0,68 7 44 0,1-2-44 15,-69-5 32-15,0 0-32 0,73 3 33 0,2 1-33 0,-75-4 31 16,0 0-31-16,82 5 32 0,-1 2-32 16,-81-7 31-16,0 0-31 0,81 8 32 0,0-2-32 0,-81-6 31 15,0 0-31-15,76 8 31 0,1 3-31 0,-77-11 29 16,0 0-29-16,73 8 29 0,-1-4-29 0,-72-4 24 0,0 0-24 16,72 5 25-16,-5 2-25 0,-67-7 22 0,0 0-22 15,73 8 22-15,4-2-22 0,-77-6 26 16,0 0-26-16,76 7 27 0,-2-7-27 0,-74 0 21 0,0 0-21 15,73 3 22-15,-3-1-22 0,-70-2 22 0,0 0-22 0,72 2 22 16,4-4-22-16,-76 2 20 0,0 0-20 0,78-2 20 16,-9-1-20-16,-69 3 18 0,0 0-18 15,67-4 19-15,1 1-19 0,-68 3 16 0,0 0-16 0,68-2 16 16,-5-2-16-16,-63 4 13 0,0 0-13 0,64-3 14 16,3 6-14-16,-67-3 10 0,0 0-10 0,72 0 10 15,-3-5-10-15,-69 5 11 0,0 0-11 0,70-3 11 16,4-6-11-16,-74 9 8 0,0 0-8 0,73-7 9 15,-6-1-9-15,-67 8 8 0,0 0-8 0,61-7 9 16,3 3-9-16,-64 4 8 0,0 0-8 0,60-1 8 0,3 1-8 16,-63 0 6-16,0 0-6 0,64-4 7 0,3 4-7 15,-67 0 4-15,0 0-4 0,67-3 5 0,-9 1-5 16,-58 2 3-16,0 0-3 0,55 0 4 16,3 5-4-16,-58-5 3 0,0 0-3 0,58 0 3 0,0 0-3 15,-58 0 1-15,0 0-1 0,55-3 2 0,-4 1-2 16,-51 2 1-16,0 0-1 0,48 0 1 0,-6 0-1 15,-42 0 1-15,0 0-1 0,41 0 1 0,-1 0-1 16,-40 0 1-16,0 0-1 0,37 0 2 0,2 0-2 16,-39 0 1-16,0 0-1 0,37 0 2 0,0 0-2 0,-37 0 1 15,0 0-1-15,36-2 2 0,-1 0-2 0,-35 2 1 16,0 0-1-16,32-3 2 0,-9 3-2 0,-23 0 1 0,0 0-1 16,22 0 2-16,7-9-2 0,-29 9 1 15,0 0-1-15,26-3 2 0,-3-1-2 0,-23 4 1 0,0 0-1 16,21 0 2-16,-1-1-2 0,-20 1 2 0,0 0-2 15,21-2 2-15,-2 0-2 0,-19 2 2 0,0 0-2 0,21 0 2 16,-1-3-2-16,-20 3 2 0,0 0-2 0,24-4 2 16,5 1-2-16,-29 3 2 0,0 0-2 0,31-5 3 15,1-4-3-15,-32 9 2 0,0 0-2 0,32-10 3 16,3-1-3-16,-35 11 2 0,0 0-2 0,39-7 2 16,2-1-2-16,-41 8 2 0,0 0-2 0,38-4 2 15,-4-1-2-15,-34 5 2 0,0 0-2 0,33-4 2 16,4-6-2-16,-37 10 1 0,0 0-1 0,41-9 2 15,0 1-2-15,-41 8 2 0,0 0-2 0,37-5 2 16,1 5-2-16,-38 0 2 0,0 0-2 0,39 0 3 16,0-4-3-16,-39 4 2 0,0 0-2 0,34-3 3 0,8-4-3 15,-42 7 1-15,0 0-1 0,40-2 2 0,-6-1-2 16,-34 3 1-16,0 0-1 0,35-4 1 0,1 8-1 16,-36-4 0-16,0 0 0 0,37 0 1 0,-14 0-1 15,-23 0 0-15,0 0 0 0,30-4 1 0,10 2-1 16,-40 2 0-16,0 0 0 0,39-1 1 0,-9-1-1 15,-30 2 0-15,0 0 0 0,32-7 1 0,-1-2-1 16,-31 9 0-16,0 0 0 0,37-7 0 0,-3 7 0 16,-34 0 0-16,0 0 0 0,32 2 0 0,-4 0 0 0,-28-2 0 15,0 0 0-15,32 0 0 0,-1 0 0 0,-31 0 0 16,0 0 0-16,32 0 0 0,-5 0 0 0,-27 0 0 0,0 0 0 16,23 0 1-16,-2 0-1 0,-21 0 0 0,0 0 0 15,28 0 1-15,7 0-1 0,-35 0 0 0,0 0 0 16,37 0 1-16,-14 0-1 0,-23 0 1 0,0 0-1 15,20 0 1-15,-3 0-1 0,-17 0 0 0,0 0 0 16,13 0 1-16,-5 0-1 0,-8 0 0 0,0 0 0 16,0 0 1-16,9 0-1 0,-9 0 0 0,0 0 0 0,0 0 0 15,9 3 0-15,-9-3 0 0,0 0 0 0,0 0 0 16,0 0 0-16,0 0 0 0,0 0 0 0,0 0 0 16,0 0 0-16,0 0 0 0,0 0 0 0,7 0 0 15,-7 0 0-15,0 0 0 0,0 0 0 0,0 0 0 16,0 0 0-16,0 0-1 0,0 0 1 0,0 0 0 15,0 0 0-15,0 0-1 0,0 0 1 0,0 0-1 16,0 0 1-16,0 0-2 0,0 0 2 0,0 0-1 16,0 0 1-16,0 0-2 0,0 0 2 0,0 0-2 0,0 0 2 15,0 0-2-15,0 0 2 0,0 0-2 0,0 0 2 16,0 0-2-16,0 0 2 0,0 0-1 0,0 0 1 16,0 0-2-16,0 0 2 0,0 0-1 0,0 0 1 15,0 0-2-15,0 0 2 0,0 0-1 0,0 0 1 16,0 0-1-16,0 0 1 0,7 0-1 0,-7 0 1 15,0 0-2-15,0 0 2 0,0 0-2 0,0 0 2 16,0 0-3-16,0 0 3 0,12-8-2 0,8-25 2 16,-2 2-1338-16</inkml:trace>
  <inkml:trace contextRef="#ctx0" brushRef="#br0" timeOffset="30717.33">20512 7208 449 0,'0'0'0'0,"0"0"0"16,0 0 0-16,0 0 5 0,0 0-5 0,0 0 5 16,0 0-5-16,0 0 14 0,0 0-14 0,0 0 15 15,0 0-15-15,0 0 17 0,0 0-17 0,0 0 17 16,0 0-17-16,0 0 25 0,0 0-25 0,21 10 26 15,6-5-26-15,-27-5 16 0,0 0-16 0,33 7 17 16,8 2-17-16,-41-9 20 0,0 0-20 0,44 3 20 16,-3-1-20-16,-41-2 15 0,0 0-15 0,40-2 16 15,4-1-16-15,-44 3 11 0,0 0-11 0,46-4 11 16,5 4-11-16,-51 0 10 0,0 0-10 0,57-3 10 16,6 0-10-16,-63 3 14 0,0 0-14 0,64-2 14 0,-1-2-14 15,-63 4 24-15,0 0-24 0,67 0 24 0,6-3-24 16,-73 3 30-16,0 0-30 0,75 0 31 0,8 0-31 15,-83 0 30-15,0 0-30 0,83 0 30 0,0-2-30 16,-83 2 26-16,0 0-26 0,87-2 26 0,-6 1-26 16,-81 1 25-16,0 0-25 0,77 0 25 0,1 3-25 15,-78-3 24-15,0 0-24 0,76 2 24 0,0-2-24 0,-76 0 21 16,0 0-21-16,76 0 22 0,3-2-22 0,-79 2 20 16,0 0-20-16,74 0 20 0,-9 5-20 0,-65-5 18 15,0 0-18-15,62 4 19 0,-6-8-19 0,-56 4 19 0,0 0-19 16,46 0 20-16,-12 0-20 0,-34 0 18 0,0 0-18 15,35-3 19-15,11-1-19 0,-46 4 18 0,0 0-18 16,49-1 18-16,-3 1-18 0,-46 0 15 0,0 0-15 16,41 0 16-16,-6 0-16 0,-35 0 13 0,0 0-13 0,32 0 14 15,-6-4-14-15,-26 4 11 0,0 0-11 0,28-3 12 16,-1 6-12-16,-27-3 12 0,0 0-12 0,30 0 13 16,2 0-13-16,-32 0 11 0,0 0-11 0,33-3 12 15,4-1-12-15,-37 4 9 0,0 0-9 0,34-1 9 16,-8 1-9-16,-26 0 8 0,0 0-8 0,30 0 9 15,11 0-9-15,-41 0 8 0,0 0-8 0,40 0 8 16,-11 0-8-16,-29 0 8 0,0 0-8 0,28 0 8 16,5 0-8-16,-33 0 8 0,0 0-8 0,34 0 8 15,-4 0-8-15,-30 0 11 0,0 0-11 0,32 0 11 16,8 0-11-16,-40 0 11 0,0 0-11 0,42 0 11 16,-3 0-11-16,-39 0 10 0,0 0-10 0,43-4 11 0,9-1-11 15,-52 5 10-15,0 0-10 0,52 2 10 0,-1 5-10 16,-51-7 9-16,0 0-9 0,47 0 10 0,-1 0-10 15,-46 0 7-15,0 0-7 0,48 0 8 0,7 0-8 16,-55 0 9-16,0 0-9 0,60 0 9 0,-1 5-9 16,-59-5 9-16,0 0-9 0,57 7 9 0,-6-6-9 15,-51-1 6-15,0 0-6 0,44 2 6 0,-3-2-6 16,-41 0 4-16,0 0-4 0,40 2 4 0,4 1-4 0,-44-3 4 16,0 0-4-16,43 4 4 0,-4-8-4 0,-39 4 3 15,0 0-3-15,44 0 3 0,9 0-3 0,-53 0 3 0,0 0-3 16,47 0 4-16,-15 4-4 0,-32-4 3 0,0 0-3 15,33 2 4-15,12 4-4 0,-45-6 3 0,0 0-3 16,40 4 3-16,-13 1-3 0,-27-5 2 0,0 0-2 16,30 4 2-16,10-4-2 0,-40 0 1 0,0 0-1 15,37 0 2-15,-14 0-2 0,-23 0 1 0,0 0-1 16,25-6 1-16,15 3-1 0,-40 3 2 0,0 0-2 0,39-4 3 16,-12 1-3-16,-27 3 3 0,0 0-3 0,24-3 3 15,-1 1-3-15,-23 2 5 0,0 0-5 0,21-4 5 16,-3 4-5-16,-18 0 6 0,0 0-6 0,23-3 6 15,12 1-6-15,-35 2 4 0,0 0-4 0,36-2 5 16,-10 1-5-16,-26 1 4 0,0 0-4 0,30 0 5 16,11 1-5-16,-41-1 4 0,0 0-4 0,45 0 4 15,1-1-4-15,-46 1 3 0,0 0-3 0,50-4 4 16,6 1-4-16,-56 3 3 0,0 0-3 0,53-2 3 16,-11 0-3-16,-42 2 3 0,0 0-3 0,44-1 4 0,11 1-4 15,-55 0 4-15,0 0-4 0,57 0 4 0,-4 0-4 16,-53 0 3-16,0 0-3 0,49 0 4 0,2 0-4 15,-51 0 4-15,0 0-4 0,49 0 4 0,-4 0-4 16,-45 0 3-16,0 0-3 0,40 0 4 0,1 1-4 16,-41-1 4-16,0 0-4 0,42 4 4 0,9-1-4 15,-51-3 3-15,0 0-3 0,50 4 3 0,-5 1-3 16,-45-5 2-16,0 0-2 0,48 7 3 0,3 1-3 0,-51-8 2 16,0 0-2-16,50 9 2 0,-10-2-2 0,-40-7 2 15,0 0-2-15,43 5 2 0,6 2-2 0,-49-7 1 16,0 0-1-16,55 4 2 0,3 1-2 0,-58-5 1 0,0 0-1 15,63 0 2-15,3 3-2 0,-66-3 2 0,0 0-2 16,65 5 2-16,-7 2-2 0,-58-7 1 16,0 0-1-16,58 6 2 0,4 6-2 0,-62-12 2 0,0 0-2 15,65 10 3-15,-1-5-3 0,-64-5 3 0,0 0-3 16,65 4 3-16,-2-4-3 0,-63 0 3 0,0 0-3 0,57 0 4 16,-13 0-4-16,-44 0 2 0,0 0-2 0,42 0 2 15,10-9-2-15,-52 9 3 0,0 0-3 0,49-7 3 16,-9-1-3-16,-40 8 2 0,0 0-2 0,43-9 3 15,6 2-3-15,-49 7 3 0,0 0-3 0,44-9 4 16,-7 2-4-16,-37 7 4 0,0 0-4 0,32-5 4 16,-4 2-4-16,-28 3 3 0,0 0-3 0,32-5 4 15,9 1-4-15,-41 4 3 0,0 0-3 0,38-7 4 16,-11 4-4-16,-27 3 2 0,0 0-2 0,32-2 2 16,14-2-2-16,-46 4 1 0,0 0-1 0,44-5 2 15,-16 2-2-15,-28 3 1 0,0 0-1 0,33-4 1 0,18-1-1 16,-51 5 0-16,0 0 0 0,46-7 1 0,-17 0-1 15,-29 7 0-15,0 0 0 0,26-1 0 0,9-3 0 16,-35 4 0-16,0 0 0 0,36 0 0 0,-8 0 0 16,-28 0 0-16,0 0 0 0,35 4 0 0,16-4 0 15,-51 0 0-15,0 0 0 0,64 0 0 0,3 5 0 16,-67-5 0-16,0 0 0 0,65 8 0 0,-9 3 0 16,-56-11-1-16,0 0 1 0,46 8 0 0,-7-2 0 15,-39-6-1-15,0 0 1 0,37 3-1 0,6 1 1 0,-43-4-2 16,0 0 2-16,38 0-1 0,-8 0 1 0,-30 0-2 15,0 0 2-15,21 0-1 0,-6 3 1 0,-15-3-1 0,0 0 1 16,8-3-1-16,1-1 1 0,-9 4-1 0,0 0 1 16,9-3 0-16,0 3 0 0,-9 0 0 0,0 0 0 15,10 0 0-15,6 0 0 0,-16 0 0 0,0 0 0 16,14 0 0-16,-5-2 0 0,-9 2 0 0,0 0 0 16,0 0 0-16,11-7 0 0,-11 7 0 0,0 0 0 15,9-3 1-15,1-3-1 0,-10 6 0 0,0 0 0 0,13-8 1 16,-1-4-1-16,-12 12 1 0,0 0-1 0,11-9 1 15,-4 2-1-15,-7 7 2 0,0 0-2 0,7-5 2 16,-7 5-2-16,0 0 2 0,0 0-2 0,8-11 2 16,-8 11-2-16,0 0 2 0,0 0-2 0,8-8 2 15,-8 8-2-15,0 0 2 0,0 0-2 0,0 0 2 16,0 0-2-16,0 0 0 0,0 0 0 0,0 0 1 16,-25 3-1-16,0-3-1409 0</inkml:trace>
  <inkml:trace contextRef="#ctx0" brushRef="#br0" timeOffset="69169.32">15109 9985 449 0,'0'0'0'0,"0"0"0"0,0 0 0 0,0 0 12 15,0 0-12-15,0 0 12 0,0 0-12 0,0 0 25 0,0 0-25 16,0 0 25-16,0 0-25 0,0 0 28 0,0 0-28 16,0 0 28-16,0 0-28 0,0 0 37 0,0 0-37 15,0 0 37-15,0 0-37 0,0 0 24 0,0 0-24 0,0 0 25 16,0 0-25-16,0 0 21 0,0 0-21 0,27-19 22 15,-11 7-22-15,-16 12 17 0,0 0-17 0,23-8 18 16,8-5-18-16,-31 13 33 0,0 0-33 0,36-12 33 16,4 0-33-16,-40 12 43 0,0 0-43 0,44-8 43 15,8-1-43-15,-52 9 43 0,0 0-43 0,58-12 44 16,9-7-44-16,-67 19 37 0,0 0-37 0,72-23 37 16,0 9-37-16,-72 14 29 0,0 0-29 0,78-17 30 15,1 0-30-15,-79 17 21 0,0 0-21 0,82-19 22 16,-5 1-22-16,-77 18 15 0,0 0-15 0,74-13 15 15,14 0-15-15,-88 13 11 0,0 0-11 0,87-12 11 0,-4 5-11 16,-83 7 8-16,0 0-8 0,83-1 8 0,0 6-8 16,-83-5 6-16,0 0-6 0,81 7 6 0,-4 1-6 15,-77-8 5-15,0 0-5 0,80 7 5 0,3 2-5 16,-83-9 5-16,0 0-5 0,86 9 5 0,4-8-5 16,-90-1 6-16,0 0-6 0,88 2 7 0,-8 0-7 15,-80-2 7-15,0 0-7 0,81 2 7 0,3-4-7 16,-84 2 9-16,0 0-9 0,76-4 9 0,-9 3-9 0,-67 1 10 15,0 0-10-15,64 0 11 0,-8 0-11 0,-56 0 12 16,0 0-12-16,57 1 12 0,6 6-12 0,-63-7 11 16,0 0-11-16,64 7 12 0,-1-2-12 0,-63-5 11 0,0 0-11 15,64 4 11-15,-1-2-11 0,-63-2 10 0,0 0-10 16,60 3 10-16,-3 1-10 0,-57-4 8 0,0 0-8 16,53 3 8-16,6-1-8 0,-59-2 5 0,0 0-5 15,57 0 6-15,-8 0-6 0,-49 0 2 0,0 0-2 0,50 2 3 16,4 1-3-16,-54-3 0 0,0 0 0 0,52 2 1 15,-7-2-1-15,-45 0 0 0,0 0 0 0,50 3 0 16,1-1 0-16,-51-2-1 0,0 0 1 0,58 2 0 16,4-4 0-16,-62 2-1 0,0 0 1 0,63-2 0 15,1 2 0-15,-64 0-1 0,0 0 1 0,58 0 0 16,2 2 0-16,-60-2 0 0,0 0 0 0,62 2 0 16,0-4 0-16,-62 2 0 0,0 0 0 0,65-2 1 15,4 4-1-15,-69-2 1 0,0 0-1 0,72 2 1 16,0-1-1-16,-72-1 3 0,0 0-3 0,76 2 4 15,-4 0-4-15,-72-2 4 0,0 0-4 0,74 3 5 16,-1 1-5-16,-73-4 7 0,0 0-7 0,70 3 7 0,-11 2-7 16,-59-5 7-16,0 0-7 0,58 7 8 0,-2 0-8 15,-56-7 8-15,0 0-8 0,57 5 8 0,-3-3-8 16,-54-2 8-16,0 0-8 0,57 0 8 0,-1-2-8 16,-56 2 5-16,0 0-5 0,55 0 6 0,-13 6-6 15,-42-6 3-15,0 0-3 0,43 3 4 0,-5-3-4 16,-38 0 2-16,0 0-2 0,43 0 3 0,3 0-3 0,-46 0 1 15,0 0-1-15,45 0 2 0,-2 0-2 0,-43 0 1 16,0 0-1-16,39 0 1 0,-6 0-1 0,-33 0 2 16,0 0-2-16,32-2 2 0,-2 1-2 0,-30 1 3 0,0 0-3 15,35 0 3-15,2-4-3 0,-37 4 4 0,0 0-4 16,35-2 4-16,-15 1-4 0,-20 1 6 0,0 0-6 16,17 0 6-16,3 0-6 0,-20 0 5 0,0 0-5 15,19 1 6-15,-3 1-6 0,-16-2 4 0,0 0-4 0,18 4 5 16,3-8-5-16,-21 4 4 0,0 0-4 0,23-3 4 15,-5 1-4-15,-18 2 4 0,0 0-4 0,19 0 4 16,4 0-4-16,-23 0 4 0,0 0-4 0,23 0 5 16,-2-2-5-16,-21 2 5 0,0 0-5 0,19-1 6 15,3-3-6-15,-22 4 6 0,0 0-6 0,21 0 6 16,-2 0-6-16,-19 0 5 0,0 0-5 0,16 0 5 16,0-2-5-16,-16 2 3 0,0 0-3 0,12-3 4 15,8 3-4-15,-20 0 2 0,0 0-2 0,17 2 3 16,-1-2-3-16,-16 0 3 0,0 0-3 0,16-2 3 15,-4 0-3-15,-12 2 3 0,0 0-3 0,14 0 4 0,4 2-4 16,-18-2 5-16,0 0-5 0,16 2 6 0,-4-1-6 16,-12-1 3-16,0 0-3 0,6 0 3 0,1 0-3 15,-7 0 2-15,0 0-2 0,10 0 2 0,3 0-2 16,-13 0 1-16,0 0-1 0,14 0 1 0,2 0-1 16,-16 0 0-16,0 0 0 0,17-1 1 0,-1-5-1 15,-16 6 1-15,0 0-1 0,18-5 1 0,-2 3-1 16,-16 2 1-16,0 0-1 0,14-1 1 0,-2-1-1 15,-12 2 1-15,0 0-1 0,14-2 1 0,4 2-1 0,-18 0 0 16,0 0 0-16,19 0 1 0,1 0-1 0,-20 0 0 16,0 0 0-16,19 0 0 0,2 0 0 0,-21 0 0 15,0 0 0-15,21 0 0 0,0-3 0 0,-21 3 0 0,0 0 0 16,22-4 0-16,-1 3 0 0,-21 1 1 0,0 0-1 16,21-2 1-16,-2 0-1 0,-19 2 1 0,0 0-1 15,20 0 1-15,-1-3-1 0,-19 3 1 0,0 0-1 16,18 0 1-16,-4 0-1 0,-14 0 1 0,0 0-1 15,14 0 1-15,0 0-1 0,-14 0 1 0,0 0-1 16,14 0 2-16,2-2-2 0,-16 2 1 0,0 0-1 0,13-3 2 16,2 3-2-16,-15 0 1 0,0 0-1 0,18 1 2 15,0-1-2-15,-18 0 2 0,0 0-2 0,21-1 2 16,2 1-2-16,-23 0 2 0,0 0-2 0,23 1 3 16,-7 1-3-16,-16-2 2 0,0 0-2 0,15 0 3 15,5-2-3-15,-20 2 3 0,0 0-3 0,19-3 4 16,1 1-4-16,-20 2 5 0,0 0-5 0,19 0 5 15,0 0-5-15,-19 0 4 0,0 0-4 0,22 2 5 16,1 0-5-16,-23-2 3 0,0 0-3 0,24 1 4 0,1-1-4 16,-25 0 2-16,0 0-2 0,26-1 2 0,6 1-2 15,-32 0 1-15,0 0-1 0,35 1 1 0,11-1-1 16,-46 0 0-16,0 0 0 0,43-1 1 0,-5-1-1 16,-38 2 0-16,0 0 0 0,34 2 0 0,1 1 0 15,-35-3 0-15,0 0 0 0,39 2 0 0,0-2 0 16,-39 0 0-16,0 0 0 0,42 3 0 0,4-1 0 15,-46-2 0-15,0 0 0 0,42 2 1 0,-8-2-1 16,-34 0 1-16,0 0-1 0,40 0 2 0,13 0-2 16,-53 0 2-16,0 0-2 0,55 1 2 0,-7 3-2 0,-48-4 3 15,0 0-3-15,49 3 3 0,0-6-3 0,-49 3 3 0,0 0-3 16,53-2 3-16,-1 4-3 0,-52-2 2 0,0 0-2 16,47 3 2-16,6-6-2 0,-53 3 1 15,0 0-1-15,55-2 2 0,3 0-2 0,-58 2 1 0,0 0-1 16,56 2 1-16,-3 3-1 0,-53-5 0 0,0 0 0 15,57 4 1-15,-3-4-1 0,-54 0 0 0,0 0 0 0,64-2 0 16,6-5 0-16,-70 7 0 0,0 0 0 0,71-7 0 16,-7 4 0-16,-64 3 0 0,0 0 0 0,61-2 0 15,1 0 0-15,-62 2 0 0,0 0 0 0,60-1 0 16,-2 1 0-16,-58 0 0 0,0 0 0 0,57 0 0 16,4 0 0-16,-61 0 0 0,0 0 0 0,62 1 0 15,-5 1 0-15,-57-2 0 0,0 0 0 0,49 2 0 16,-1 1 0-16,-48-3 0 0,0 0 0 0,51 0 0 15,9 0 0-15,-60 0 0 0,0 0 0 0,63 0 0 16,1 0 0-16,-64 0 0 0,0 0 0 0,61 0 0 16,-9 2 0-16,-52-2 0 0,0 0 0 0,49 2 0 0,2-4 0 15,-51 2 0-15,0 0 0 0,51-2 0 0,-8 4 0 16,-43-2 0-16,0 0 0 0,42 2 0 0,9-1 0 16,-51-1 0-16,0 0 0 0,48 0 0 0,-9 0 0 15,-39 0 0-15,0 0 0 0,40 2 0 0,4 3 0 16,-44-5 0-16,0 0 0 0,46 4 0 0,-4-4 0 15,-42 0 0-15,0 0 0 0,41 0 0 0,-2 1 0 0,-39-1 0 16,0 0 0-16,39 0 0 0,-6-1 0 0,-33 1 0 16,0 0 0-16,37-2 0 0,11 0 0 0,-48 2 0 15,0 0 0-15,44 0 0 0,-14-5 0 0,-30 5-1 0,0 0 1 16,26-2 0-16,6 4 0 0,-32-2-1 16,0 0 1-16,35 2 0 0,-1-2 0 0,-34 0 0 0,0 0 0 15,35-4 0-15,4 1 0 0,-39 3 0 0,0 0 0 16,37-2 0-16,-4 2 0 0,-33 0 0 0,0 0 0 15,38-3 1-15,13 1-1 0,-51 2 0 0,0 0 0 0,49-2 1 16,-12 1-1-16,-37 1 0 0,0 0 0 0,39-2 1 16,14 0-1-16,-53 2 0 0,0 0 0 0,49 0 0 15,-8-3 0-15,-41 3 0 0,0 0 0 0,42 0 0 16,9 3 0-16,-51-3 0 0,0 0 0 0,57 2 0 16,-1-2 0-16,-56 0 0 0,0 0 0 0,50 0 0 15,-17 2 0-15,-33-2-1 0,0 0 1 0,35 0 0 16,13 0 0-16,-48 0-1 0,0 0 1 0,42 1-1 15,-15 1 1-15,-27-2-1 0,0 0 1 0,28 5 0 16,20-3 0-16,-48-2 0 0,0 0 0 0,42 2 0 0,-17-2 0 16,-25 0 0-16,0 0 0 0,17 0 0 0,3-2 0 15,-20 2 0-15,0 0 0 0,16-2 0 0,-1 2 0 16,-15 0 0-16,0 0 0 0,11 0 0 0,-11 0 0 16,0 0 1-16,0 0-1 0,9 2 1 0,-9-2-1 15,0 0 2-15,0 0-2 0,0 0 2 0,9 0-2 16,-9 0 3-16,0 0-3 0,0 0 4 0,0 0-4 15,0 0 4-15,0 0-4 0,7 0 5 0,-7 0-5 16,0 0 6-16,0 0-6 0,0 0 7 0,0 0-7 16,0 0 7-16,0 0-7 0,7 0 7 0,-7 0-7 0,0 0 7 15,0 0-7-15,0 0 8 0,0 0-8 0,0 0 7 16,0 0-7-16,7 0 8 0,-7 0-8 0,0 0 7 0,0 0-7 16,0 0 8-16,0 0-8 0,0 0 8 0,0 0-8 15,7 0 8-15,-7 0-8 0,0 0 9 0,0 0-9 16,9 2 10-16,0-1-10 0,-9-1 11 0,0 0-11 15,12 2 11-15,0 0-11 0,-12-2 7 0,0 0-7 16,14 0 8-16,4 0-8 0,-18 0 7 0,0 0-7 0,19 0 8 16,-1 0-8-16,-18 0 7 0,0 0-7 0,16 0 7 15,0 0-7-15,-16 0 7 0,0 0-7 0,21 0 7 16,5 0-7-16,-26 0 6 0,0 0-6 0,23 3 6 16,-7-3-6-16,-16 0 5 0,0 0-5 0,21 2 6 15,11 0-6-15,-32-2 4 0,0 0-4 0,32 3 5 16,-9 2-5-16,-23-5 3 0,0 0-3 0,26 0 4 15,13 0-4-15,-39 0 2 0,0 0-2 0,37 2 2 16,-14 2-2-16,-23-4 2 0,0 0-2 0,19 3 2 0,6 1-2 16,-25-4 1-16,0 0-1 0,28 3 2 15,-5-1-2-15,-23-2 0 0,0 0 0 0,32 0 1 0,12 1-1 16,-44-1 1-16,0 0-1 0,44 6 1 0,-10-6-1 16,-34 0 1-16,0 0-1 0,40 0 2 0,17 1-2 15,-57-1 1-15,0 0-1 0,58 4 2 0,-12-2-2 16,-46-2 1-16,0 0-1 0,46-2 2 0,12 0-2 15,-58 2 2-15,0 0-2 0,62 0 2 0,1 0-2 16,-63 0 2-16,0 0-2 0,64 2 2 0,1 1-2 16,-65-3 1-16,0 0-1 0,58 4 2 0,-16-1-2 0,-42-3 1 15,0 0-1-15,46 4 1 0,11 1-1 0,-57-5 1 16,0 0-1-16,54 0 1 0,-10 0-1 0,-44 0 0 0,0 0 0 16,46-4 1-16,11 4-1 0,-57 0 0 0,0 0 0 15,53 0 0-15,-13 0 0 0,-40 0 0 0,0 0 0 16,43 4 0-16,8-4 0 0,-51 0 0 0,0 0 0 15,47 2 0-15,-11-1 0 0,-36-1 0 0,0 0 0 16,35 0 0-16,9 0 0 0,-44 0 0 0,0 0 0 16,44 0 0-16,-7-1 0 0,-37 1 0 0,0 0 0 0,39-2 0 15,12 2 0-15,-51 0 0 0,0 0 0 0,44 2 0 16,-21-1 0-16,-23-1 0 0,0 0 0 0,18 2 0 16,-2 0 0-16,-16-2 0 0,0 0 0 0,16 1 0 15,-2 3 0-15,-14-4 0 0,0 0 0 0,10 0 0 16,-1 0 0-16,-9 0 1 0,0 0-1 0,9 2 1 15,-9-2-1-15,0 0 1 0,0 0-1 0,0 0 2 16,0 0-2-16,0 0 2 0,0 0-2 0,0 0 3 16,7 0-3-16,-7 0 3 0,0 0-3 0,0 0 4 0,0 0-4 15,0 0 3-15,0 0-3 0,0 0 4 0,7 0-4 16,-7 0 4-16,0 0-4 0,0 0 4 0,0 0-4 16,0 0 2-16,0 0-2 0,7 0 3 0,-7 0-3 15,0 0 2-15,0 0-2 0,7 0 2 0,-7 0-2 16,0 0 1-16,0 0-1 0,7 0 2 0,-7 0-2 15,0 0 0-15,0 0 0 0,5 0 1 0,-5 0-1 16,0 0 0-16,0 0 0 0,0 0 0 0,-26-26 0 16,-2 2-1577-16</inkml:trace>
  <inkml:trace contextRef="#ctx0" brushRef="#br0" timeOffset="74484.62">6960 11396 393 0,'0'0'0'0,"0"0"0"15,0 0 0-15,0 0 0 0,0 0 0 0,4 17 1 16,-4-17-1-16,0 0 6 0,0 0-6 0,5 10 7 0,4-4-7 16,-9-6 16-16,0 0-16 0,5 3 17 0,2-3-17 15,-7 0 15-15,0 0-15 0,9 2 16 0,2 1-16 16,-11-3 18-16,0 0-18 0,9 4 19 0,3-1-19 16,-12-3 18-16,0 0-18 0,14 2 19 0,5-2-19 15,-19 0 15-15,0 0-15 0,27 2 16 0,5 1-16 16,-32-3 13-16,0 0-13 0,40 5 14 0,4-3-14 15,-44-2 17-15,0 0-17 0,50 2 18 0,4-4-18 0,-54 2 19 16,0 0-19-16,64-2 20 0,8-5-20 16,-72 7 15-16,0 0-15 0,76-8 15 0,-2-1-15 0,-74 9 13 15,0 0-13-15,79-12 14 0,-6 0-14 0,-73 12 8 16,0 0-8-16,69-12 9 0,3 0-9 0,-72 12 7 16,0 0-7-16,76-9 8 0,-7 6-8 0,-69 3 7 0,0 0-7 15,67-7 8-15,-4 1-8 0,-63 6 5 0,0 0-5 16,67 0 5-16,-2 0-5 0,-65 0 10 0,0 0-10 0,62 2 11 15,-7 2-11-15,-55-4 9 0,0 0-9 16,53 1 9-16,-6-1-9 0,-47 0 14 0,0 0-14 0,48 0 14 16,-8-1-14-16,-40 1 17 0,0 0-17 0,34-6 18 15,-2 3-18-15,-32 3 15 0,0 0-15 0,30-2 16 16,-7 2-16-16,-23 0 14 0,0 0-14 0,19 2 14 16,-7 1-14-16,-12-3 14 0,0 0-14 0,9 0 14 15,-9 0-14-15,0 0 14 0,0 0-14 0,11-5 15 16,-4 5-15-16,-7 0 14 0,0 0-14 0,0 0 15 15,9 0-15-15,-9 0 15 0,0 0-15 0,0 0 16 16,0 0-16-16,0 0 15 0,0 0-15 0,0 0 16 16,0 0-16-16,0 0 18 0,0 0-18 0,0 0 18 0,0 0-18 15,0 0 17-15,0 0-17 0,0 0 18 0,0 0-18 16,0 0 13-16,0 0-13 0,0 0 14 0,17 5-14 16,-17-5 3-16,0 0-3 0,32 0 3 0,10-7-3 15,4 2-843-15</inkml:trace>
  <inkml:trace contextRef="#ctx0" brushRef="#br0" timeOffset="77692.17">11822 11465 259 0,'0'0'0'0,"0"0"0"16,0 0 0-16,0 0-1 0,0 0 1 0,0 0-1 0,0 0 1 16,0 0 2-16,0 0-2 0,0 0 2 0,0 0-2 15,0 0 6-15,0 0-6 0,19 0 6 0,-5 3-6 16,-14-3 6-16,0 0-6 0,16 2 6 0,3 3-6 15,-19-5 4-15,0 0-4 0,27 7 4 0,10 0-4 16,-37-7 7-16,0 0-7 0,37 5 8 0,3-3-8 16,-40-2 9-16,0 0-9 0,45 2 10 0,7 5-10 15,-52-7 11-15,0 0-11 0,60 5 11 0,-1 2-11 0,-59-7 18 16,0 0-18-16,65 5 19 0,11-3-19 0,-76-2 21 16,0 0-21-16,79 0 22 0,-1-2-22 0,-78 2 23 15,0 0-23-15,74-2 23 0,5 4-23 0,-79-2 28 0,0 0-28 16,81 4 29-16,1-1-29 0,-82-3 30 0,0 0-30 15,77 0 31-15,-1 7-31 0,-76-7 40 0,0 0-40 16,65 9 40-16,-8-1-40 0,-57-8 41 0,0 0-41 16,58 4 41-16,5 1-41 0,-63-5 38 0,0 0-38 0,64 5 38 15,-6-1-38-15,-58-4 39 0,0 0-39 0,55 1 39 16,-4-1-39-16,-51 0 36 0,0 0-36 0,48 0 36 16,-6-1-36-16,-42 1 34 0,0 0-34 0,40-2 35 15,-4 2-35-15,-36 0 30 0,0 0-30 0,40 0 31 16,6-2-31-16,-46 2 25 0,0 0-25 0,50-2 26 15,-1 2-26-15,-49 0 22 0,0 0-22 0,46 2 22 16,-6-4-22-16,-40 2 17 0,0 0-17 0,43-3 18 16,-1-1-18-16,-42 4 16 0,0 0-16 0,46-3 17 15,0 1-17-15,-46 2 16 0,0 0-16 0,49-7 16 16,1-1-16-16,-50 8 14 0,0 0-14 0,49-7 14 16,0 5-14-16,-49 2 11 0,0 0-11 0,48-3 11 0,0-3-11 15,-48 6 10-15,0 0-10 0,45-7 10 0,5 0-10 16,-50 7 6-16,0 0-6 0,49-5 7 0,-5 2-7 15,-44 3 4-15,0 0-4 0,48-2 4 0,5 0-4 16,-53 2 2-16,0 0-2 0,49-1 2 0,1 1-2 16,-50 0 1-16,0 0-1 0,49 1 2 0,-1 1-2 0,-48-2 1 15,0 0-1-15,47 4 2 0,-6 1-2 0,-41-5 0 16,0 0 0-16,40 5 1 0,3 2-1 0,-43-7 0 16,0 0 0-16,44 2 1 0,5-1-1 0,-49-1 3 15,0 0-3-15,50 2 4 0,-5-2-4 0,-45 0 7 16,0 0-7-16,46 0 8 0,4 2-8 0,-50-2 12 0,0 0-12 15,47 2 13-15,-1-4-13 0,-46 2 14 0,0 0-14 16,41-2 15-16,-2 4-15 0,-39-2 13 0,0 0-13 16,38 5 14-16,3-3-14 0,-41-2 12 0,0 0-12 0,37 3 13 15,0 1-13-15,-37-4 11 0,0 0-11 0,35 3 11 16,1-3-11-16,-36 0 10 0,0 0-10 0,40 0 10 16,6 4-10-16,-46-4 8 0,0 0-8 0,49 1 8 15,-1-2-8-15,-48 1 6 0,0 0-6 0,48-4 7 16,-2-1-7-16,-46 5 6 0,0 0-6 0,47-7 7 15,-1 2-7-15,-46 5 5 0,0 0-5 0,44 0 6 16,-3 5-6-16,-41-5 4 0,0 0-4 0,40 2 5 16,-3-1-5-16,-37-1 3 0,0 0-3 0,32 0 4 15,-2 0-4-15,-30 0 2 0,0 0-2 0,32 2 2 16,0-2-2-16,-32 0 2 0,0 0-2 0,33 0 2 16,2 0-2-16,-35 0 3 0,0 0-3 0,34 0 3 0,-6 0-3 15,-28 0 5-15,0 0-5 0,28 0 5 0,1 0-5 16,-29 0 7-16,0 0-7 0,26 2 7 0,-7 0-7 15,-19-2 7-15,0 0-7 0,18 3 8 0,3-3-8 16,-21 0 7-16,0 0-7 0,20 0 7 0,1 0-7 16,-21 0 5-16,0 0-5 0,19 2 6 0,-3 0-6 15,-16-2 4-15,0 0-4 0,16 1 5 0,5-1-5 16,-21 0 3-16,0 0-3 0,19 0 3 0,3 0-3 16,-22 0 3-16,0 0-3 0,17 0 3 0,-3 0-3 0,-14 0 3 15,0 0-3-15,13 0 4 0,1-1-4 0,-14 1 2 16,0 0-2-16,19-2 3 0,4 5-3 0,-23-3 3 0,0 0-3 15,21 2 3-15,-5-4-3 0,-16 2 3 0,0 0-3 16,16-1 4-16,2 1-4 0,-18 0 4 0,0 0-4 16,23 0 4-16,3 1-4 0,-26-1 5 0,0 0-5 15,25 2 5-15,-11-2-5 0,-14 0 4 0,0 0-4 16,12-2 5-16,-1 1-5 0,-11 1 5 0,0 0-5 0,9 0 5 16,-2 0-5-16,-7 0 4 0,0 0-4 0,9 1 4 15,1 1-4-15,-10-2 4 0,0 0-4 0,12 2 5 16,-3 1-5-16,-9-3 4 0,0 0-4 0,9 0 4 15,0-3-4-15,-9 3 3 0,0 0-3 0,11-4 4 16,-4 3-4-16,-7 1 4 0,0 0-4 0,7 0 4 16,7 0-4-16,-14 0 3 0,0 0-3 0,19 0 4 15,2 0-4-15,-21 0 3 0,0 0-3 0,25 0 3 16,-2 0-3-16,-23 0 2 0,0 0-2 0,25 1 3 16,8 1-3-16,-33-2 1 0,0 0-1 0,37 5 2 0,-10-5-2 15,-27 0 1-15,0 0-1 0,24 0 1 0,12 0-1 16,-36 0 0-16,0 0 0 0,37 2 1 15,1 1-1-15,-38-3 0 0,0 0 0 0,34 0 1 16,-4-3-1-16,-30 3 0 0,0 0 0 0,35-5 1 0,8-2-1 16,-43 7 0-16,0 0 0 0,44-7 1 0,0 3-1 15,-44 4 0-15,0 0 0 0,37-3 1 0,-11 0-1 16,-26 3 0-16,0 0 0 0,25 0 0 0,8 3 0 0,-33-3 0 16,0 0 0-16,32 2 0 0,-9-4 0 0,-23 2 0 15,0 0 0-15,23 0 0 0,0 0 0 0,-23 0 0 16,0 0 0-16,21 0 0 0,2 0 0 0,-23 0 0 0,0 0 0 15,21-3 0-15,0-1 0 0,-21 4 0 16,0 0 0-16,20-2 0 0,-8 1 0 0,-12 1 0 16,0 0 0-16,14 0 1 0,4 0-1 0,-18 0 0 0,0 0 0 15,18 0 1-15,-1-2-1 0,-17 2 0 0,0 0 0 16,14-4 1-16,4 3-1 0,-18 1 0 0,0 0 0 0,14 0 1 16,5 0-1-16,-19 0 0 0,0 0 0 0,18 0 1 15,-7 0-1-15,-11 0 0 0,0 0 0 0,10 1 0 16,8 3 0-16,-18-4 0 0,0 0 0 0,18 0 0 15,-1-4 0-15,-17 4 0 0,0 0 0 0,18-1 0 16,1 1 0-16,-19 0 0 0,0 0 0 0,20 1 0 16,11 3 0-16,-31-4 0 0,0 0 0 15,34 2 0-15,-2-4 0 0,-32 2 0 0,0 0 0 0,31-4 0 16,6 1 0-16,-37 3 0 0,0 0 0 0,41-4 1 16,1 3-1-16,-42 1 0 0,0 0 0 0,43-5 1 15,3 1-1-15,-46 4 1 0,0 0-1 0,38-2 1 0,-4 4-1 16,-34-2 1-16,0 0-1 0,32 2 1 0,-1-4-1 15,-31 2 1-15,0 0-1 0,34-2 1 0,-4 1-1 16,-30 1 0-16,0 0 0 0,30-4 1 0,2-3-1 16,-32 7 0-16,0 0 0 0,31-7 0 0,1 6 0 15,-32 1 0-15,0 0 0 0,37-2 0 0,4-2 0 16,-41 4 0-16,0 0 0 0,37 0 0 0,-5-3 0 16,-32 3 0-16,0 0 0 0,35 0 0 0,0 3 0 15,-35-3 0-15,0 0 0 0,32 2 0 0,-9-2 0 0,-23 0 0 16,0 0 0-16,23 0 0 0,3 2 0 0,-26-2 0 15,0 0 0-15,32 2 0 0,3-1 0 0,-35-1 0 0,0 0 0 16,41 2 0-16,-2-4 0 0,-39 2 0 0,0 0 0 16,40-3 0-16,4-1 0 0,-44 4 0 0,0 0 0 15,41 0 0-15,-4 0 0 0,-37 0 0 0,0 0 0 16,35 4 0-16,6 1 0 0,-41-5 0 0,0 0 0 0,40 5 0 16,-4-3 0-16,-36-2 0 0,0 0 0 0,37 0 1 15,5-2-1-15,-42 2 0 0,0 0 0 0,48-1 1 16,-4-5-1-16,-44 6 0 0,0 0 0 0,47-3 1 15,-6-1-1-15,-41 4 1 0,0 0-1 0,40 0 1 16,6-3-1-16,-46 3 1 0,0 0-1 0,48-4 1 16,-2-1-1-16,-46 5 1 0,0 0-1 0,49-8 1 15,2 4-1-15,-51 4 1 0,0 0-1 0,51-5 1 16,1 2-1-16,-52 3 2 0,0 0-2 0,42-2 2 16,-2 0-2-16,-40 2 1 0,0 0-1 0,41 0 2 15,3 0-2-15,-44 0 1 0,0 0-1 0,44-3 2 0,-1-3-2 16,-43 6 0-16,0 0 0 0,35-3 1 0,-2-2-1 15,-33 5 0-15,0 0 0 0,36-2 0 0,4 0 0 16,-40 2 0-16,0 0 0 0,37 0 0 0,-3 2 0 16,-34-2 0-16,0 0 0 0,28 2 0 0,-3 0 0 15,-25-2 0-15,0 0 0 0,19 0 0 0,-8 0 0 16,-11 0-1-16,0 0 1 0,14 3 0 0,5 0 0 16,-19-3-1-16,0 0 1 0,20 6 0 0,-12-3 0 0,-8-3-1 15,0 0 1-15,9 2 0 0,-9-2 0 0,0 0-1 16,0 0 1-16,7 0 0 0,-7 0 0 0,0 0-1 15,0 0 1-15,0 0-1 0,11 3 1 0,-11-3-1 16,0 0 1-16,7 2 0 0,-7-2 0 0,0 0-1 0,0 0 1 16,9 2 0-16,-9-2 0 0,0 0-1 0,0 0 1 15,0 0 0-15,9 0 0 0,-9 0 0 0,0 0 0 16,0 0 0-16,0 0 0 0,0 0 0 0,0 0 0 16,7 0 0-16,-7 0 0 0,0 0 0 0,0 0 0 0,0 0 0 15,0 0 0-15,0 0 0 0,0 0 0 0,7 0 0 16,-7 0 0-16,0 0 0 0,0 0 0 0,0 0 0 15,0 0 0-15,0 0 0 0,0 0 0 0,0 0 0 16,0 0 0-16,0 0 0 0,0 0 0 0,7 0 0 16,-7 0 0-16,0 0 0 0,0 0 0 0,0 0 0 15,0 0 0-15,0 0 0 0,0 0 0 0,0 0 0 16,0 0 0-16,0 0 0 0,0 0 0 0,0 0 0 16,0 0 0-16,0 0 0 0,0 0 0 0,0 0 1 15,0 0-1-15,0 0 0 0,0 0 0 0,0 0 1 16,0 0-1-16,0 0 1 0,0 0-1 0,0 0 1 0,0 0-1 15,0 0 1-15,0 0-1 0,0 0 2 0,9 0-2 16,-9 0 2-16,0 0-2 0,0 0 2 0,0 0-2 16,0 0 2-16,0 0-2 0,0 0 2 0,0 0-2 15,0 0 2-15,0 0-2 0,0 0 3 0,0 0-3 16,0 0 2-16,0 0-2 0,0 0 3 0,0 0-3 16,0 0 2-16,0 0-2 0,0 0 3 0,0 0-3 15,0 0 3-15,0 0-3 0,0 0 3 0,0 0-3 0,0 0 2 16,0 0-2-16,0 0 3 0,0 0-3 0,0 0 2 15,0 0-2-15,0 0 3 0,0 0-3 0,0 0 2 16,0 0-2-16,0 0 2 0,0 0-2 0,0 0 1 0,0 0-1 16,0 0 1-16,0 0-1 0,0 0 0 0,0 0 0 15,-6 8 0-15,-22 18 0 0,0 0-1407 0</inkml:trace>
  <inkml:trace contextRef="#ctx0" brushRef="#br0" timeOffset="92101.25">14483 12566 315 0,'0'0'0'0,"0"0"0"16,0 0 0-16,0 0 0 0,0 0 0 0,0 0 0 15,0 0 0-15,0 0 2 0,0 0-2 0,0 0 2 0,0 0-2 16,0 0 7-16,0 0-7 0,0 0 7 0,0 0-7 16,0 0 23-16,0 0-23 0,0 0 24 0,0 0-24 15,0 0 18-15,0 0-18 0,0 0 18 0,0 0-18 16,0 0 27-16,0 0-27 0,0 0 28 0,0 0-28 16,0 0 38-16,0 0-38 0,0 0 39 0,0 0-39 15,0 0 64-15,0 0-64 0,0 0 65 0,0 0-65 16,0 0 66-16,0 0-66 0,0 0 67 0,0 0-67 0,0 0 63 15,0 0-63-15,0 0 63 0,0 0-63 0,0 0 52 16,0 0-52-16,0 0 53 0,0 0-53 0,0 0 43 16,0 0-43-16,0 0 44 0,0 0-44 0,0 0 32 0,0 0-32 15,0 0 32-15,0 0-32 0,0 0 28 0,0 0-28 16,0 0 29-16,0 0-29 0,0 0 21 0,0 0-21 16,0 0 22-16,0 0-22 0,0 0 19 0,0 0-19 15,0 0 19-15,0 0-19 0,0 0 15 0,0 0-15 0,0 0 16 16,0 0-16-16,0 0 13 0,0 0-13 0,0 0 14 15,21 5-14-15,-21-5 10 0,0 0-10 0,25 12 10 16,14 7-10-16,-39-19 9 0,0 0-9 0,41 22 10 16,1-3-10-16,-42-19 8 0,0 0-8 0,42 16 9 15,6-2-9-15,-48-14 8 0,0 0-8 0,49 15 9 16,-1 4-9-16,-48-19 8 0,0 0-8 0,47 18 8 16,1-6-8-16,-48-12 10 0,0 0-10 0,41 9 10 15,-1-3-10-15,-40-6 9 0,0 0-9 0,46 9 10 16,0 3-10-16,-46-12 8 0,0 0-8 0,48 12 8 15,-3-3-8-15,-45-9 5 0,0 0-5 0,43 7 6 0,1 0-6 16,-44-7 4-16,0 0-4 0,46 9 4 0,-2-3-4 16,-44-6 5-16,0 0-5 0,42 7 6 0,2-3-6 15,-44-4 5-15,0 0-5 0,41 3 6 0,3 1-6 16,-44-4 6-16,0 0-6 0,46 1 7 0,-4-4-7 16,-42 3 6-16,0 0-6 0,44-3 7 0,0-1-7 15,-44 4 6-15,0 0-6 0,37-2 6 0,0 1-6 16,-37 1 6-16,0 0-6 0,39-4 6 0,4-1-6 0,-43 5 6 15,0 0-6-15,45-5 6 0,3-2-6 0,-48 7 6 16,0 0-6-16,49-5 7 0,-1 3-7 0,-48 2 5 16,0 0-5-16,49-5 6 0,-1-7-6 0,-48 12 6 0,0 0-6 15,46-12 6-15,-2 5-6 0,-44 7 6 0,0 0-6 16,41-6 6-16,6-1-6 0,-47 7 5 0,0 0-5 16,50-8 6-16,6-3-6 0,-56 11 5 0,0 0-5 15,60-8 6-15,-5 4-6 0,-55 4 6 0,0 0-6 16,53-3 6-16,-2-2-6 0,-51 5 6 0,0 0-6 0,53-9 7 15,1 2-7-15,-54 7 6 0,0 0-6 0,59-5 7 16,-1 0-7-16,-58 5 6 0,0 0-6 0,56-4 6 16,1 1-6-16,-57 3 4 0,0 0-4 0,54-4 4 15,-4-1-4-15,-50 5 2 0,0 0-2 0,54-7 2 16,-1 4-2-16,-53 3 2 0,0 0-2 0,57-2 2 16,-3-1-2-16,-54 3 1 0,0 0-1 0,52-7 2 15,1 5-2-15,-53 2 0 0,0 0 0 0,56-2 1 16,-1 0-1-16,-55 2 0 0,0 0 0 0,54 0 1 15,5-3-1-15,-59 3 0 0,0 0 0 0,58 0 1 0,2 0-1 16,-60 0 1-16,0 0-1 0,61 3 1 0,-4-3-1 16,-57 0 1-16,0 0-1 0,62 2 1 0,-4 0-1 15,-58-2 1-15,0 0-1 0,60 0 2 0,2 0-2 16,-62 0 2-16,0 0-2 0,58 2 2 0,0-1-2 16,-58-1 2-16,0 0-2 0,55 6 3 0,-1-3-3 15,-54-3 2-15,0 0-2 0,50 5 3 0,-8-1-3 16,-42-4 2-16,0 0-2 0,39 0 3 0,1-5-3 15,-40 5 3-15,0 0-3 0,43-4 3 0,1 1-3 0,-44 3 3 16,0 0-3-16,40-9 3 0,1 2-3 0,-41 7 1 16,0 0-1-16,41-7 1 0,-17-2-1 0,-24 9 0 0,0 0 0 15,21-10 1-15,-3 3-1 0,-18 7 0 0,0 0 0 16,12-7 1-16,-12 7-1 0,0 0 0 0,0 0 0 16,7-3 1-16,-7 3-1 0,0 0 3 0,0 0-3 15,0 0 3-15,9-5-3 0,-9 5 5 0,0 0-5 16,0 0 6-16,9-14-6 0,-9 14 8 0,0 0-8 15,5-16 8-15,2-6-8 0,-7 22 14 0,0 0-14 16,2-23 14-16,-2 4-14 0,0 19 17 0,0 0-17 0,2-19 18 16,2-2-18-16,-4 21 18 0,0 0-18 0,1-17 18 15,-2 5-18-15,1 12 15 0,0 0-15 0,-4-12 16 16,0-4-16-16,4 16 13 0,0 0-13 0,-8-17 14 16,-1 1-14-16,9 16 10 0,0 0-10 0,-14-19 11 15,-4-1-11-15,18 20 8 0,0 0-8 0,-26-25 8 16,-4 1-8-16,30 24 4 0,0 0-4 0,-25-21 4 15,6 11-4-15,19 10 2 0,0 0-2 0,-16-9 2 16,2 1-2-16,14 8 1 0,0 0-1 0,-18-13 1 16,0 3-1-16,18 10 0 0,0 0 0 0,-19-9 1 0,3 4-1 15,16 5 0-15,0 0 0 0,-16-7 0 0,-9-7 0 16,25 14 0-16,0 0 0 0,-23-12 0 0,4 5 0 16,19 7 0-16,0 0 0 0,-21-5 0 0,-4 2 0 15,25 3-1-15,0 0 1 0,-30-5 0 0,-2-2 0 16,32 7-1-16,0 0 1 0,-28-11-1 0,-7 3 1 15,35 8-1-15,0 0 1 0,-37-6-1 0,-4-2 1 0,41 8-1 16,0 0 1-16,-40-7-1 0,-1 0 1 0,41 7-1 16,0 0 1-16,-39-5 0 0,6-4 0 0,33 9-1 15,0 0 1-15,-39-10 0 0,2 1 0 0,37 9 0 16,0 0 0-16,-35-9 0 0,1 1 0 0,34 8 0 16,0 0 0-16,-31-9 0 0,-5 0 0 0,36 9 0 0,0 0 0 15,-35-5 0-15,1 4 0 0,34 1 0 0,0 0 0 16,-40 0 0-16,-1-6 0 0,41 6 0 0,0 0 0 15,-37-5 0-15,4-3 0 0,33 8 0 0,0 0 0 16,-32-9 0-16,4 4 0 0,28 5 0 0,0 0 0 0,-32-4 0 16,0-4 0-16,32 8 0 0,0 0 0 0,-31-7 0 15,-5 3 0-15,36 4 0 0,0 0 0 0,-33-2 0 16,-4-1 0-16,37 3 0 0,0 0 0 0,-39-3 0 16,4-3 0-16,35 6-1 0,0 0 1 0,-32-7 0 15,9 4 0-15,23 3-1 0,0 0 1 0,-23 0 0 16,-9-2 0-16,32 2-1 0,0 0 1 0,-33-3 0 15,3-1 0-15,30 4-1 0,0 0 1 0,-27-3 0 16,1-1 0-16,26 4 0 0,0 0 0 0,-32-5 0 0,0-2 0 16,32 7 0-16,0 0 0 0,-31-1 0 0,1 1 0 15,30 0 0-15,0 0 0 0,-30 0 0 0,-6 0 0 16,36 0-1-16,0 0 1 0,-40-6 0 0,1 3 0 16,39 3-1-16,0 0 1 0,-37-4-1 0,0 1 1 15,37 3-2-15,0 0 2 0,-39-4-1 0,0 1 1 16,39 3-2-16,0 0 2 0,-40 0-1 0,-4 3 1 15,44-3-1-15,0 0 1 0,-48 2-1 0,-1-4 1 0,49 2-1 16,0 0 1-16,-52 0-1 0,8 4 1 16,44-4-1-16,0 0 1 0,-38 3 0 0,2-3 0 0,36 0-1 15,0 0 1-15,-31 0 0 0,-1-3 0 0,32 3-1 16,0 0 1-16,-32-2-1 0,-7 4 1 0,39-2-1 0,0 0 1 16,-42 3-1-16,-4-3 1 0,46 0-2 0,0 0 2 15,-42 2-1-15,-1 3 1 0,43-5-2 0,0 0 2 16,-38 6-2-16,4-3 2 0,34-3-2 0,0 0 2 15,-35 0-2-15,-2-2 2 0,37 2-3 0,0 0 3 0,-36 0-3 16,8 4 3-16,28-4-3 0,0 0 3 0,-30 1-2 16,2-1 2-16,28 0-4 0,0 0 4 0,-37 0-3 15,-7 6 3-15,44-6-3 0,0 0 3 0,-46 1-3 16,-3 3 3-16,49-4-5 0,0 0 5 0,-50 7-4 16,1-2 4-16,49-5-6 0,0 0 6 0,-46 7-5 15,-2-7 5-15,48 0-6 0,0 0 6 0,-46 2-6 16,6 3 6-16,40-5-4 0,0 0 4 0,-37 5-3 15,5-3 3-15,32-2-2 0,0 0 2 0,-40 1-2 16,-6 3 2-16,46-4-1 0,0 0 1 0,-50 5-1 16,1-3 1-16,49-2-1 0,0 0 1 0,-48 5 0 15,2 2 0-15,46-7 0 0,0 0 0 0,-42 10 0 16,-2-3 0-16,44-7 0 0,0 0 0 0,-44 7 0 0,-2-3 0 16,46-4-1-16,0 0 1 0,-46 1 0 0,2-1 0 15,44 0-1-15,0 0 1 0,-37 6 0 0,0-1 0 16,37-5-1-16,0 0 1 0,-35 8 0 0,-11 3 0 15,46-11-1-15,0 0 1 0,-41 8 0 0,4-2 0 16,37-6-1-16,0 0 1 0,-30 5 0 0,4 0 0 0,26-5-1 16,0 0 1-16,-20 3 0 0,-1-1 0 0,21-2-1 15,0 0 1-15,-23 7 0 0,-5 0 0 0,28-7-2 16,0 0 2-16,-32 9-2 0,1 1 2 0,31-10-2 16,0 0 2-16,-27 10-2 0,-3 3 2 0,30-13-3 0,0 0 3 15,-25 12-2-15,1 0 2 0,24-12-3 0,0 0 3 16,-21 14-2-16,-6 3 2 0,27-17-5 0,0 0 5 15,-30 19-5-15,7 0 5 0,23-19-6 0,0 0 6 0,-23 23-6 16,-3 9 6-16,26-32-6 0,0 0 6 16,-27 37-5-16,4-3 5 0,23-34-6 0,0 0 6 0,-17 37-6 15,6-3 6-15,11-34-8 0,0 0 8 0,-9 37-7 16,4 6 7-16,5-43-8 0,0 0 8 0,0 48-7 16,2-1 7-16,-2-47-10 0,0 0 10 0,7 45-9 15,2-7 9-15,-9-38-10 0,0 0 10 0,14 36-9 16,5-3 9-16,-19-33-11 0,0 0 11 0,27 28-11 15,1-5 11-15,-28-23-14 0,0 0 14 0,35 20-14 16,4-2 14-16,-39-18-19 0,0 0 19 0,41 13-19 16,1-4 19-16,-42-9-15 0,0 0 15 0,40 7-15 0,-4 2 15 15,-36-9-27-15,0 0 27 0,26 12-26 0,-3 2 26 16,-23-14-35-16,0 0 35 0,18 15-34 0,-4 4 34 16,-4 0-1119-16</inkml:trace>
  <inkml:trace contextRef="#ctx0" brushRef="#br0" timeOffset="127452.58">20133 1637 595 0,'0'0'0'0,"0"0"0"15,0 0 0-15,0 0 29 0,0 0-29 0,0 0 29 16,0 0-29-16,0 0 50 0,0 0-50 0,0 0 51 16,7 24-51-16,-7-24 42 0,0 0-42 0,2 52 43 15,1 26-43-15,-3-78 33 0,0 0-33 0,6 97 33 0,1 33-33 16,-7-130 23-16,0 0-23 0,3 133 23 0,3 4-23 16,-6-137 20-16,0 0-20 0,0 124 20 0,0 1-20 15,0-125 18-15,0 0-18 0,0 111 18 0,-8-7-18 16,8-104 17-16,0 0-17 0,-5 97 17 0,0-13-17 15,5-84 17-15,0 0-17 0,-5 73 17 0,-1-21-17 16,6-52 18-16,0 0-18 0,-1 41 19 0,1-13-19 16,0-28 14-16,0 0-14 0,1 16 14 0,-2-11-14 15,1-5 9-15,0 0-9 0,-6-5 10 0,3-20-10 0,1 3-825 16</inkml:trace>
  <inkml:trace contextRef="#ctx0" brushRef="#br0" timeOffset="127787.07">20204 2009 516 0,'0'0'0'16,"-2"-8"0"-16,-5-13 0 0,7 21 3 0,0 0-3 15,-6-24 4-15,6 11-4 0,0 13 6 0,0 0-6 16,2-19 6-16,0-17-6 0,-2 36 25 0,0 0-25 16,5-33 25-16,-1 12-25 0,-4 21 42 0,0 0-42 15,10-19 43-15,8-1-43 0,-18 20 40 0,0 0-40 0,23-19 41 16,5 5-41-16,-28 14 42 0,0 0-42 0,32-4 43 15,1 8-43-15,-33-4 35 0,0 0-35 0,34 12 36 16,-6 14-36-16,-28-26 25 0,0 0-25 0,20 34 26 16,-12 8-26-16,-8-42 26 0,0 0-26 0,0 43 27 15,-7 6-27-15,7-49 22 0,0 0-22 0,-14 48 23 16,-12 1-23-16,26-49 20 0,0 0-20 0,-30 45 21 0,-5-9-21 16,35-36 24-16,0 0-24 0,-34 28 24 0,11-15-24 15,23-13 24-15,0 0-24 0,-16 7 24 0,7-3-24 16,9-4 19-16,0 0-19 0,0 0 20 0,-7-11-20 15,7 11 6-15,0 0-6 0,4-13 7 0,8-19-7 16,2 0-874-16</inkml:trace>
  <inkml:trace contextRef="#ctx0" brushRef="#br0" timeOffset="128118.39">20823 1879 539 0,'0'0'0'15,"0"9"0"-15,-2 10 0 0,2-19 0 0,0 0 0 16,-2 38 0-16,2 18 0 0,0-56-2 0,0 0 2 16,2 60-1-16,0 1 1 0,-2-61-1 0,0 0 1 15,3 48 0-15,6-20 0 0,-9-28 0 0,0 0 0 16,12 17 0-16,3-8 0 0,-15-9 0 0,0 0 0 16,15 3 0-16,7-8 0 0,-22 5 2 0,0 0-2 15,28-22 2-15,7-17-2 0,-35 39 9 0,0 0-9 0,35-51 10 16,-6-10-10-16,-29 61 26 0,0 0-26 0,14-69 27 15,-13 1-27-15,-1 68 35 0,0 0-35 0,-12-65 35 16,-20 0-35-16,32 65 52 0,0 0-52 0,-46-60 53 16,-6 15-53-16,52 45 52 0,0 0-52 0,-55-35 52 15,-3 18-52-15,58 17 54 0,0 0-54 0,-55-3 55 16,0 11-55-16,55-8 45 0,0 0-45 0,-44 23 45 0,12 13-45 16,32-36 39-16,0 0-39 0,-17 45 40 15,15 3-40-15,0 1-816 0</inkml:trace>
  <inkml:trace contextRef="#ctx0" brushRef="#br0" timeOffset="128654.09">21588 1658 617 0,'0'0'0'0,"0"0"0"0,0 0 0 0,0 0 0 15,0 0 0-15,0 0 1 0,-12 0-1 0,12 0 1 0,0 0-1 16,-9 0 2-16,4 3-2 0,5-3-1 0,0 0 1 15,-6 9 0-15,3 7 0 0,3-16-5 0,0 0 5 16,2 24-5-16,8 5 5 0,-10-29-5 0,0 0 5 16,20 31-5-16,-1 2 5 0,-19-33-4 0,0 0 4 15,21 33-4-15,-5 2 4 0,-16-35-1 0,0 0 1 16,7 33-1-16,-12-4 1 0,5-29 2 0,0 0-2 16,-18 35 2-16,-13 3-2 0,31-38 11 0,0 0-11 15,-36 40 12-15,-4-8-12 0,40-32 23 0,0 0-23 0,-36 28 23 16,10-9-23-16,26-19 24 0,0 0-24 0,-16 12 24 15,7-3-24-15,9-9 30 0,0 0-30 0,0 0 30 16,18 0-30-16,-18 0 31 0,0 0-31 0,25-4 31 16,15-4-31-16,-40 8 31 0,0 0-31 0,48-21 32 15,3-3-32-15,-51 24 26 0,0 0-26 0,56-31 27 16,4-18-27-16,-60 49 20 0,0 0-20 0,62-52 21 16,-2 2-21-16,-60 50 18 0,0 0-18 0,49-52 19 0,-10-5-19 15,-39 57 13-15,0 0-13 0,28-59 14 0,-8 2-14 16,-20 57 10-16,0 0-10 0,10-45 10 0,-6 21-10 15,-4 24 14-15,0 0-14 0,-5-16 14 0,-9 11-14 16,14 5 14-16,0 0-14 0,-18 9 15 0,0 18-15 16,18-27 15-16,0 0-15 0,-12 37 16 0,5 8-16 15,7-45 10-15,0 0-10 0,0 41 11 0,10-1-11 16,-10-40 8-16,0 0-8 0,20 31 8 0,6-10-8 0,-26-21 6 16,0 0-6-16,34 16 6 0,5-8-6 0,-39-8 7 15,0 0-7-15,40 0 8 0,8-8-8 0,-48 8 9 16,0 0-9-16,51-19 9 0,9-14-9 0,-60 33 9 0,0 0-9 15,63-45 9-15,-3-4-9 0,2-3-887 0</inkml:trace>
  <inkml:trace contextRef="#ctx0" brushRef="#br0" timeOffset="129470.22">24144 1594 807 0,'0'0'0'0,"-7"-17"0"0,-7-23 0 15,14 40 0-15,0 0 0 0,-18-45 0 0,-1 5 0 16,19 40 0-16,0 0 0 0,-21-33 0 0,1 12 0 0,20 21 6 16,0 0-6-16,-28 0 7 0,-7 21-7 0,35-21 25 15,0 0-25-15,-39 45 26 0,-5 19-26 0,44-64 30 16,0 0-30-16,-42 76 30 0,1 6-30 0,41-82 26 15,0 0-26-15,-30 72 26 0,14-20-26 0,16-52 9 0,0 0-9 16,0 33 10-16,5-9-10 0,-5-24 2 0,0 0-2 16,13 9 2-16,1-9-2 0,-14 0 0 0,0 0 0 15,25-17 0-15,13-15 0 0,-38 32 0 0,0 0 0 16,43-45 0-16,-8-6 0 0,-35 51 1 0,0 0-1 16,26-45 1-16,-4 12-1 0,-22 33 2 0,0 0-2 15,16-23 3-15,-6 9-3 0,-10 14 6 0,0 0-6 16,11-3 7-16,6-1-7 0,-17 4 12 0,0 0-12 15,18 7 13-15,3 14-13 0,-21-21 13 0,0 0-13 16,25 28 13-16,1 5-13 0,-26-33 11 0,0 0-11 0,27 27 11 16,1-2-11-16,-28-25 8 0,0 0-8 0,26 17 9 15,-1-10-9-15,-25-7 5 0,0 0-5 0,30 0 6 16,12-7-6-16,-42 7 4 0,0 0-4 0,48-21 4 16,3-7-4-16,-51 28 3 0,0 0-3 0,57-41 3 15,4-11-3-15,-61 52 8 0,0 0-8 0,67-64 8 0,-1-14-8 16,-66 78 18-16,0 0-18 0,60-81 19 0,-11-11-19 15,-49 92 24-15,0 0-24 0,41-76 25 0,-18 34-25 16,-23 42 28-16,0 0-28 0,12-24 29 0,-7 12-29 16,-5 12 23-16,0 0-23 0,-10 9 23 0,-20 24-23 15,30-33 18-15,0 0-18 0,-32 46 19 0,5 4-19 16,27-50 13-16,0 0-13 0,-15 49 14 0,15-2-14 16,0-47 5-16,0 0-5 0,10 41 6 0,6-4-6 0,-16-37 1 15,0 0-1-15,23 36 1 0,7-3-1 0,-30-33 0 16,0 0 0-16,33 31 0 0,3-10 0 0,-36-21-2 15,0 0 2-15,33 24-2 0,-8 4 2 0,-25-28-9 0,0 0 9 16,16 26-9-16,-9 1 9 0,-7-27-11 0,0 0 11 16,-5 21-11-16,-15 1 11 0,20-22-13 0,0 0 13 15,-30 21-13-15,-10-3 13 0,40-18-14 0,0 0 14 16,-52 15-14-16,-9-8 14 0,1 2-934 0</inkml:trace>
  <inkml:trace contextRef="#ctx0" brushRef="#br0" timeOffset="130886.04">23054 3442 886 0,'0'0'0'15,"-12"-24"0"-15,-20-33 0 0,32 57 8 0,0 0-8 16,-41-64 8-16,-4 3-8 0,45 61 8 0,0 0-8 0,-48-47 8 16,-7 25-8-16,55 22 11 0,0 0-11 0,-56-7 12 15,-2 23-12-15,58-16 28 0,0 0-28 0,-57 32 29 16,1 32-29-16,56-64 30 0,0 0-30 0,-50 73 31 16,10 5-31-16,40-78 36 0,0 0-36 0,-29 80 37 15,14-15-37-15,15-65 36 0,0 0-36 0,-9 61 37 16,14-21-37-16,-5-40 31 0,0 0-31 0,11 33 32 0,10-9-32 15,-21-24 26-15,0 0-26 0,21 19 26 0,2-10-26 16,-23-9 27-16,0 0-27 0,32-4 28 0,14-8-28 16,-46 12 23-16,0 0-23 0,51-24 24 0,5-18-24 15,-56 42 21-15,0 0-21 0,57-55 21 0,-5-7-21 16,-52 62 24-16,0 0-24 0,45-77 24 0,-5-23-24 16,-40 100 29-16,0 0-29 0,37-118 29 0,-9-27-29 15,-28 145 28-15,0 0-28 0,25-152 28 0,-5-2-28 0,-20 154 24 16,0 0-24-16,14-121 25 0,-7 48-25 0,-7 73 22 15,0 0-22-15,5-49 22 0,0 25-22 0,-5 24 17 16,0 0-17-16,-9 7 18 0,-8 42-18 0,17-49 14 0,0 0-14 16,-18 72 15-16,8 18-15 0,10-90 12 0,0 0-12 15,-6 104 13-15,5 10-13 0,1-114 9 0,0 0-9 16,5 113 10-16,9-2-10 0,-14-111 6 0,0 0-6 16,26 100 6-16,13-12-6 0,-39-88 5 0,0 0-5 15,48 68 5-15,5-15-5 0,-53-53 3 0,0 0-3 16,63 37 3-16,10-17-3 0,-73-20 2 0,0 0-2 15,72 7 2-15,-3-10-2 0,-69 3 2 0,0 0-2 16,67-21 2-16,-2-7-2 0,-65 28 1 0,0 0-1 0,58-45 2 16,-8-19-2-16,-50 64 1 0,0 0-1 0,38-72 1 15,-11-13-1-15,-27 85 0 0,0 0 0 0,12-85 1 16,-17 7-1-16,5 78 0 0,0 0 0 0,-12-64 0 16,-1 28 0-16,13 36 0 0,0 0 0 0,-17-12 0 15,-12 27 0-15,29-15-1 0,0 0 1 0,-24 33 0 16,1 16 0-16,23-49-1 0,0 0 1 0,-18 65-1 15,6 15 1-15,12-80-2 0,0 0 2 0,-4 78-2 0,11-7 2 16,-7-71-3-16,0 0 3 0,16 57-3 0,7-19 3 16,-23-38-5-16,0 0 5 0,23 26-5 0,2-14 5 15,-25-12-5-15,0 0 5 0,28-2-4 0,16-11 4 16,-44 13-3-16,0 0 3 0,42-32-3 0,-1-9 3 16,-41 41-2-16,0 0 2 0,39-56-1 0,0-13 1 15,-39 69 0-15,0 0 0 0,37-72 0 0,-2-1 0 0,-35 73 0 16,0 0 0-16,30-57 0 0,-7 24 0 0,-23 33 1 15,0 0-1-15,28-7 2 0,13 14-2 0,-41-7 2 16,0 0-2-16,42 29 3 0,-5 20-3 0,-37-49 3 16,0 0-3-16,33 60 3 0,-1 16-3 0,-32-76 4 0,0 0-4 15,32 75 4-15,1-4-4 0,-33-71 2 0,0 0-2 16,32 52 2-16,-4-16-2 0,-28-36 1 0,0 0-1 16,25 24 1-16,-9-13-1 0,-16-11 0 0,0 0 0 15,12 1 1-15,2-7-1 0,-14 6 1 0,0 0-1 16,15-25 2-16,4-27-2 0,-19 52 4 0,0 0-4 15,19-65 5-15,-5-15-5 0,-14 80 10 0,0 0-10 16,11-81 11-16,-4 8-11 0,-7 73 15 0,0 0-15 16,5-54 16-16,1 20-16 0,-6 34 11 0,0 0-11 15,5-21 12-15,-2 12-12 0,-3 9 9 0,0 0-9 0,9-8 9 16,14 4-9-16,-23 4 7 0,0 0-7 0,32 0 7 16,5 4-7-16,-37-4 4 0,0 0-4 0,39 5 4 15,-6-2-4-15,-33-3 0 0,0 0 0 0,36 0 1 16,4-3-1-16,-40 3 0 0,0 0 0 0,39-4 1 15,-7 3-1-15,-32 1 0 0,0 0 0 0,30 1 0 0,2 6 0 16,-32-7 0-16,0 0 0 0,28 12 0 0,-11 4 0 16,-17-16 0-16,0 0 0 0,16 21 0 0,-2-4 0 15,-14-17-1-15,0 0 1 0,14 23 0 0,-1 1 0 16,-13-24-1-16,0 0 1 0,12 29-1 0,2-1 1 16,-14-28-2-16,0 0 2 0,14 28-2 0,0 1 2 15,-14-29-3-15,0 0 3 0,15 28-2 0,-1-2 2 16,-14-26-9-16,0 0 9 0,12 19-9 0,0-7 9 0,-3-4-1407 15</inkml:trace>
  <inkml:trace contextRef="#ctx0" brushRef="#br0" timeOffset="131048.51">25158 2482 673 0,'0'0'0'16,"0"0"0"-16,0 19 0 0,0-19 0 0,0 0 0 16,-1 17 0-16,-3 4 0 0,1 1-445 0</inkml:trace>
  <inkml:trace contextRef="#ctx0" brushRef="#br0" timeOffset="131551.7">25650 2881 875 0,'0'0'0'0,"0"0"0"0,0 16 0 16,0-16-22-16,0 0 22 0,-5 28-21 0,-11 10 21 16,16-38-23-16,0 0 23 0,-19 48-22 0,-4 4 22 15,23-52-15-15,0 0 15 0,-19 57-14 0,4 4 14 0,15-61-18 16,0 0 18-16,-7 60-17 0,11-4 17 0,-4-56-13 15,0 0 13-15,11 50-13 0,6-10 13 0,-17-40-11 16,0 0 11-16,23 27-10 0,4-11 10 16,-27-16-11-16,0 0 11 0,33 2-11 0,8-7 11 0,-41 5-2 15,0 0 2-15,47-25-1 0,10-23 1 0,-57 48 0 16,0 0 0-16,61-57 0 0,3-2 0 0,-64 59 5 16,0 0-5-16,60-66 5 0,-9-7-5 0,-51 73 21 0,0 0-21 15,39-81 22-15,-11-11-22 0,-28 92 37 0,0 0-37 16,16-84 38-16,-13 21-38 0,-3 63 55 0,0 0-55 15,-10-48 56-15,-11 24-56 0,21 24 54 0,0 0-54 16,-32 0 54-16,-7 17-54 0,39-17 45 0,0 0-45 16,-46 36 46-16,-5 20-46 0,51-56 39 0,0 0-39 15,-44 72 40-15,14 6-40 0,30-78 27 0,0 0-27 0,-16 80 28 16,16-8-28-16,0-72 25 0,0 0-25 0,14 63 26 16,13-8-26-16,-27-55 22 0,0 0-22 0,40 45 22 15,15-5-22-15,-55-40 13 0,0 0-13 0,62 26 14 16,-2-16-14-16,-60-10 8 0,0 0-8 0,72-3 9 15,11-18-9-15,-83 21 4 0,0 0-4 0,83-33 4 0,5-5-4 16,-88 38 0-16,0 0 0 0,90-41 0 0,-2-8 0 16,-1 4-968-16</inkml:trace>
  <inkml:trace contextRef="#ctx0" brushRef="#br0" timeOffset="132484.28">27437 2909 841 0,'0'0'0'16,"-1"-9"0"-16,-3-15 0 0,4 24 0 0,0 0 0 15,-12-31 0-15,-6-5 0 0,18 36 0 0,0 0 0 16,-23-37 0-16,-9 4 0 0,32 33 8 0,0 0-8 15,-37-24 8-15,-5 16-8 0,42 8 25 0,0 0-25 16,-41 1 25-16,4 18-25 0,37-19 38 0,0 0-38 16,-31 21 38-16,6 3-38 0,25-24 37 0,0 0-37 15,-16 28 37-15,9 0-37 0,7-28 27 0,0 0-27 0,2 29 28 16,5 2-28-16,-7-31 16 0,0 0-16 0,12 25 17 16,2-12-17-16,-14-13 11 0,0 0-11 0,20 7 11 15,6-10-11-15,-26 3 7 0,0 0-7 0,37-17 7 16,16-15-7-16,-53 32 9 0,0 0-9 0,58-41 9 15,-5-8-9-15,-53 49 12 0,0 0-12 0,48-60 12 16,-6-8-12-16,-42 68 17 0,0 0-17 0,39-84 17 16,-4-13-17-16,-35 97 22 0,0 0-22 0,34-109 23 0,-4-16-23 15,-30 125 21-15,0 0-21 0,24-118 22 0,-11 21-22 16,-13 97 18-16,0 0-18 0,5-69 19 0,-10 33-19 16,5 36 13-16,0 0-13 0,-16-4 14 0,-16 29-14 15,32-25 11-15,0 0-11 0,-35 45 12 0,-2 19-12 16,37-64 11-16,0 0-11 0,-32 69 12 0,7 10-12 15,25-79 12-15,0 0-12 0,-15 90 13 0,6 11-13 0,9-101 13 16,0 0-13-16,-4 109 14 0,4 0-14 0,0-109 12 16,0 0-12-16,5 109 13 0,3-5-13 0,-8-104 10 15,0 0-10-15,12 90 10 0,6-21-10 0,-18-69 6 0,0 0-6 16,17 55 7-16,1-25-7 0,-18-30 5 0,0 0-5 16,16 19 5-16,-6-14-5 0,-10-5 4 0,0 0-4 15,23-9 4-15,20-20-4 0,-43 29 2 0,0 0-2 16,44-49 3-16,1-15-3 0,-45 64 3 0,0 0-3 15,48-76 4-15,3-5-4 0,-51 81 4 0,0 0-4 16,51-76 4-16,-7 15-4 0,-44 61 5 0,0 0-5 16,32-45 5-16,-9 24-5 0,-23 21 5 0,0 0-5 15,18 0 6-15,-1 21-6 0,-17-21 5 0,0 0-5 0,20 40 5 16,-3 21-5-16,-17-61 4 0,0 0-4 0,15 69 4 16,-3-5-4-16,-12-64 4 0,0 0-4 0,14 66 5 15,7-18-5-15,-21-48 4 0,0 0-4 0,21 36 4 16,-3-17-4-16,-18-19 5 0,0 0-5 0,19 6 6 15,6-10-6-15,-25 4 7 0,0 0-7 0,35-14 8 16,11-17-8-16,-46 31 8 0,0 0-8 0,48-45 8 16,-2-7-8-16,-46 52 13 0,0 0-13 0,42-57 13 15,-5-7-13-15,-37 64 16 0,0 0-16 0,28-52 17 0,-10 26-17 16,-18 26 17-16,0 0-17 0,12-15 17 0,-3 3-17 16,-9 12 17-16,0 0-17 0,0 0 18 0,0 0-18 15,0 0 15-15,0 0-15 0,-2 20 15 0,-5 11-15 16,7-31 15-16,0 0-15 0,-7 39 15 0,4 4-15 15,3-43 11-15,0 0-11 0,3 41 12 0,8 6-12 16,-11-47 8-16,0 0-8 0,18 45 9 0,3-9-9 0,-21-36 5 16,0 0-5-16,21 28 6 0,-4-16-6 0,-17-12 2 15,0 0-2-15,27 0 3 0,19-15-3 0,-46 15-1 16,0 0 1-16,49-32 0 0,-3-16 0 0,2 0-1398 0</inkml:trace>
  <inkml:trace contextRef="#ctx0" brushRef="#br0" timeOffset="132610.04">28543 2134 1278 0,'0'0'0'15,"-10"8"0"-15,-22 17 0 0,32-25 6 0,0 0-6 16,-34 24 6-16,10-3-6 0,24-21 0 0,0 0 0 16,-13 19 1-16,8-4-1 0,5-15-12 0,0 0 12 0,5 18-11 15,8-12 11-15,1 3-891 0</inkml:trace>
  <inkml:trace contextRef="#ctx0" brushRef="#br0" timeOffset="133437.03">28767 2660 763 0,'0'0'0'15,"0"0"0"-15,11-5 0 0,-11 5 7 0,0 0-7 16,0 0 8-16,9-9-8 0,-9 9 17 0,0 0-17 15,0 0 18-15,0 0-18 0,0 0 47 0,0 0-47 16,8 0 47-16,1 12-47 0,-9-12 55 0,0 0-55 16,7 26 56-16,-5 14-56 0,-2-40 50 0,0 0-50 15,4 40 50-15,4 1-50 0,-8-41 43 0,0 0-43 16,13 37 44-16,-1-6-44 0,-12-31 35 0,0 0-35 0,13 24 36 16,-1-15-36-16,-12-9 30 0,0 0-30 0,12 3 31 15,1-10-31-15,-13 7 27 0,0 0-27 0,21-17 28 16,12-19-28-16,-33 36 23 0,0 0-23 0,30-37 24 15,-12 22-24-15,-18 15 18 0,0 0-18 0,18-18 19 16,8-6-19-16,-26 24 15 0,0 0-15 0,23-19 16 16,-11 7-16-16,-12 12 13 0,0 0-13 0,21-9 13 0,22 9-13 15,-43 0 11-15,0 0-11 0,46 4 12 0,-8 13-12 16,-38-17 10-16,0 0-10 0,34 19 11 0,5-2-11 16,-39-17 11-16,0 0-11 0,42 12 12 0,4-3-12 15,-46-9 11-15,0 0-11 0,48 7 11 0,-3-7-11 16,-45 0 10-16,0 0-10 0,36-3 10 0,-12-3-10 15,-24 6 13-15,0 0-13 0,20-7 13 0,-3-1-13 16,-17 8 14-16,0 0-14 0,16-12 14 0,-3-4-14 16,-13 16 15-16,0 0-15 0,10-9 15 0,-10 9-15 15,0 0 13-15,0 0-13 0,9-8 14 0,-9 8-14 0,0 0 10 16,0 0-10-16,7-7 11 0,-7 7-11 0,0 0 7 16,0 0-7-16,12-5 7 0,-4 1-7 0,-8 4 2 0,0 0-2 15,7 0 2-15,0 0-2 0,-7 0 0 0,0 0 0 16,7 0 0-16,1 0 0 0,-8 0-1 0,0 0 1 15,11 0 0-15,1-3 0 0,-12 3-1 0,0 0 1 16,20-4 0-16,8-1 0 0,-28 5-1 0,0 0 1 16,35-3 0-16,8-3 0 0,-43 6-1 0,0 0 1 15,38 6 0-15,-11 2 0 0,-27-8 0 0,0 0 0 16,19 19 0-16,-5 9 0 0,-14-28-1 0,0 0 1 16,15 33 0-16,6-5 0 0,-21-28-1 0,0 0 1 0,23 33 0 15,0-6 0-15,-23-27-1 0,0 0 1 0,17 21 0 16,-1-9 0-16,-16-12 0 0,0 0 0 0,18 0 0 15,5-7 0-15,-23 7 0 0,0 0 0 0,33-17 0 16,17-14 0-16,-50 31-2 0,0 0 2 0,49-33-2 16,-7 3 2-16,-42 30-7 0,0 0 7 0,44-39-7 15,15-17 7-15,-1 3-1266 0</inkml:trace>
  <inkml:trace contextRef="#ctx0" brushRef="#br0" timeOffset="133585.21">30718 2582 1199 0,'0'0'0'0,"4"16"0"0,3 20 0 16,-7-36 18-16,0 0-18 0,19 50 19 0,15 2-19 0,-34-52 2 15,0 0-2-15,37 45 3 0,-6-14-3 0,3-1-871 16</inkml:trace>
  <inkml:trace contextRef="#ctx0" brushRef="#br0" timeOffset="157734.9">27326 13485 449 0,'0'0'0'0,"0"0"0"16,0 0 0-16,0 0 12 0,0 0-12 0,0 0 12 16,0-28-12-16,0 28 55 0,0 0-55 0,0-11 56 15,0 5-56-15,0 6 75 0,0 0-75 0,0 0 76 16,0-13-76-16,0 13 78 0,0 0-78 0,0-8 79 15,2-1-79-15,-2 9 48 0,0 0-48 0,2-7 49 16,1-1-49-16,-3 8 44 0,0 0-44 0,0 0 45 16,9-13-45-16,-9 13 44 0,0 0-44 0,7-7 45 15,4 1-45-15,-11 6 42 0,0 0-42 0,17-6 42 0,8 1-42 16,-25 5 44-16,0 0-44 0,37-7 45 0,9-1-45 16,-46 8 43-16,0 0-43 0,53-7 43 0,7 3-43 15,-60 4 35-15,0 0-35 0,69 2 36 0,17 3-36 16,-86-5 25-16,0 0-25 0,97 7 26 0,12 2-26 15,-109-9 27-15,0 0-27 0,122 8 27 0,9 8-27 16,-131-16 20-16,0 0-20 0,137 16 21 0,3-4-21 16,-140-12 23-16,0 0-23 0,141 12 24 0,-9 2-24 0,-132-14 24 15,0 0-24-15,131 12 24 0,-4-5-24 0,-127-7 21 16,0 0-21-16,125 5 22 0,-7-2-22 0,-118-3 13 16,0 0-13-16,118 5 14 0,0 2-14 0,-118-7 12 15,0 0-12-15,111 7 12 0,-8-1-12 0,-103-6 10 0,0 0-10 16,95 3 10-16,-2-3-10 0,-93 0 11 0,0 0-11 15,90 2 11-15,-10-4-11 0,-80 2 12 0,0 0-12 16,77 0 12-16,3-3-12 0,-80 3 13 0,0 0-13 16,76-2 14-16,1-3-14 0,-77 5 14 0,0 0-14 0,74-7 14 15,-10 1-14-15,-64 6 13 0,0 0-13 0,56-5 13 16,1-3-13-16,-57 8 13 0,0 0-13 0,56-9 14 16,4 2-14-16,-60 7 12 0,0 0-12 0,58-5 13 15,-7 3-13-15,-51 2 11 0,0 0-11 0,48-2 11 16,-2-1-11-16,-46 3 9 0,0 0-9 0,42-2 9 15,-1 2-9-15,-41 0 8 0,0 0-8 0,39 0 9 16,-4 0-9-16,-35 0 6 0,0 0-6 0,33 0 7 16,-3 0-7-16,-30 0 6 0,0 0-6 0,25 0 7 15,-4 0-7-15,-21 0 4 0,0 0-4 0,18 0 5 0,-7 0-5 16,-11 0 3-16,0 0-3 0,7 0 4 0,0 0-4 16,-7 0 2-16,0 0-2 0,7 0 2 0,-7 0-2 15,0 0 0-15,0 0 0 0,0 0 1 0,-14 5-1 16,14-5 0-16,0 0 0 0,-36 6 0 0,-15 2 0 15,51-8 0-15,0 0 0 0,-63 7 0 0,-13-3 0 16,76-4-1-16,0 0 1 0,-92 1-1 0,-19 5 1 16,111-6-2-16,0 0 2 0,-120 5-2 0,-11-5 2 0,131 0-3 15,0 0 3-15,-132-5-2 0,-7-2 2 0,139 7-4 16,0 0 4-16,-147-9-3 0,-18-3 3 0,165 12-4 16,0 0 4-16,-184-12-4 0,-10-2 4 0,194 14-4 15,0 0 4-15,-189-14-4 0,20 4 4 0,169 10-4 0,0 0 4 16,-145-7-3-16,13 5 3 0,132 2-3 0,0 0 3 15,-116 0-3-15,5 3 3 0,111-3-4 0,0 0 4 16,-99 4-3-16,14-4 3 0,85 0-3 0,0 0 3 0,-70 0-3 16,15-4 3-16,55 4-3 0,0 0 3 0,-37-5-2 15,14 2 2-15,23 3-2 0,0 0 2 16,-14 0-1-16,14 0 1 0,0 0-1 0,0 0 1 0,0 0 0 16,0 0 0-16,0 0 0 0,0 0 0 0,10 0 0 15,24-4 0-15,-34 4 0 0,0 0 0 0,49-3 0 16,27-1 0-16,-76 4 0 0,0 0 0 0,85-1 0 15,0 1 0-15,-85 0 0 0,0 0 0 0,97-5 1 16,17-1-1-16,-114 6 0 0,0 0 0 0,122-5 1 16,7 0-1-16,-129 5 1 0,0 0-1 0,135-3 1 15,10-4-1-15,-145 7 1 0,0 0-1 0,154-2 1 16,8 2-1-16,-162 0 1 0,0 0-1 0,148 2 2 0,-17 1-2 16,-131-3 1-16,0 0-1 0,128 5 1 0,1 6-1 15,-129-11 1-15,0 0-1 0,127 8 1 0,-9 3-1 16,-118-11 1-16,0 0-1 0,115 7 1 0,5-6-1 15,-120-1 0-15,0 0 0 0,111 0 1 0,-12 0-1 16,-99 0 0-16,0 0 0 0,91-1 0 0,-8-8 0 16,-83 9 0-16,0 0 0 0,66-5 0 0,-26 1 0 15,-40 4 0-15,0 0 0 0,25 0 0 0,-9 0 0 16,-16 0 0-16,0 0 0 0,10-1 0 0,-1-3 0 0,-9 4 0 16,0 0 0-16,0 0 0 0,0 0 0 0,0 0 0 15,0 0 0-15,-17 9 0 0,-15 3 0 0,32-12 0 0,0 0 0 16,-44 12 0-16,-18 0 0 0,62-12 0 15,0 0 0-15,-71 7 0 0,-4-5 0 0,75-2-1 0,0 0 1 16,-87 3 0-16,-15-3 0 0,102 0-4 0,0 0 4 16,-104 0-4-16,-2 0 4 0,106 0-7 0,0 0 7 15,-108-3-6-15,-8 6 6 0,116-3-10 0,0 0 10 0,-116 2-9 16,-4 3 9-16,120-5-10 0,0 0 10 0,-122 9-10 16,4-1 10-16,118-8-11 0,0 0 11 0,-113 13-11 15,12-5 11-15,101-8-8 0,0 0 8 0,-91 9-8 16,16-2 8-16,75-7-6 0,0 0 6 0,-52 3-6 15,18 2 6-15,34-5-4 0,0 0 4 0,-19 4-4 16,12-4 4-16,7 0-2 0,0 0 2 0,0 0-2 16,7 2 2-16,-7-2-1 0,0 0 1 0,28-2 0 15,32-5 0-15,-60 7 0 0,0 0 0 0,79-9 0 16,15 1 0-16,-94 8 0 0,0 0 0 0,102-6 1 16,16 3-1-16,-118 3 1 0,0 0-1 0,124-3 1 0,6-1-1 15,-130 4 1-15,0 0-1 0,129-2 1 0,0 2-1 16,-129 0 1-16,0 0-1 0,127 6 2 0,-6-3-2 15,-121-3 1-15,0 0-1 0,108 5 1 0,-22 0-1 16,-86-5 1-16,0 0-1 0,66 6 1 0,-29-1-1 16,-37-5 1-16,0 0-1 0,21 7 1 0,-7 3-1 15,-14-10 0-15,0 0 0 0,7 19 0 0,-9 11 0 0,2-30-1 16,0 0 1-16,-21 27-1 0,-30-4 1 0,51-23-4 16,0 0 4-16,-65-14-4 0,-8-48 4 0,-1-2-1412 15</inkml:trace>
  <inkml:trace contextRef="#ctx0" brushRef="#br0" timeOffset="173235.9">10844 14099 427 0,'0'0'0'0,"0"0"0"15,0 0 0-15,0 0 19 0,0 0-19 0,0 0 19 0,0 0-19 16,0 0 88-16,0 0-88 0,0 0 89 0,0 0-89 16,0 0 116-16,0 0-116 0,0 0 117 0,0 0-117 15,0 0 103-15,0 0-103 0,0 0 103 0,0 0-103 16,0 0 64-16,0 0-64 0,0 0 64 0,0 0-64 16,0 0 57-16,0 0-57 0,0 0 57 0,0 0-57 15,0 0 45-15,0 0-45 0,0 0 45 0,0 0-45 16,0 0 38-16,0 0-38 0,0 0 39 0,0 0-39 15,0 0 32-15,0 0-32 0,0 0 33 0,34 7-33 0,-34-7 26 16,0 0-26-16,28 0 26 0,9 0-26 16,-37 0 20-16,0 0-20 0,39-5 20 0,-6 5-20 0,-33 0 14 0,0 0-14 15,36 0 15-15,4 0-15 0,-40 0 14 0,0 0-14 16,41 0 14-16,3 0-14 0,-44 0 14 0,0 0-14 16,46 0 14-16,-2 0-14 0,-44 0 12 0,0 0-12 15,51-2 13-15,4-3-13 0,-55 5 11 0,0 0-11 16,63-7 12-16,8 2-12 0,-71 5 14 0,0 0-14 0,72-9 14 15,-3 0-14-15,-69 9 16 0,0 0-16 0,71-10 17 16,-1 1-17-16,-70 9 15 0,0 0-15 0,79-8 15 16,4 4-15-16,-83 4 17 0,0 0-17 0,85-7 18 15,-4 4-18-15,-81 3 17 0,0 0-17 0,76-2 17 16,2 2-17-16,-78 0 17 0,0 0-17 0,72 2 17 16,-3-1-17-16,-69-1 16 0,0 0-16 0,65 2 17 15,-3 0-17-15,-62-2 16 0,0 0-16 0,56 5 17 16,1-3-17-16,-57-2 12 0,0 0-12 0,56 3 13 15,4 1-13-15,-60-4 9 0,0 0-9 0,62 0 10 0,-6 0-10 16,-56 0 9-16,0 0-9 0,58 3 9 0,-3-1-9 16,-55-2 8-16,0 0-8 0,53 3 8 15,-4 1-8-15,-49-4 8 0,0 0-8 0,50 3 8 0,-4-3-8 16,-46 0 8-16,0 0-8 0,44 0 8 0,2 0-8 16,-46 0 8-16,0 0-8 0,49 0 8 0,0-3-8 15,-49 3 8-15,0 0-8 0,50-4 8 0,-4 1-8 16,-46 3 7-16,0 0-7 0,46-2 7 0,6-1-7 0,-52 3 5 15,0 0-5-15,50-2 6 0,-4 0-6 0,-46 2 5 16,0 0-5-16,40 0 6 0,1 4-6 0,-41-4 5 16,0 0-5-16,37 0 5 0,-7-2-5 0,-30 2 4 15,0 0-4-15,30-2 4 0,0 4-4 0,-30-2 3 16,0 0-3-16,26 5 4 0,2-1-4 0,-28-4 3 0,0 0-3 16,32 5 3-16,4 0-3 0,-36-5 1 0,0 0-1 15,33 2 2-15,2-4-2 0,-35 2 1 0,0 0-1 16,36-2 2-16,1 2-2 0,-37 0 1 0,0 0-1 0,38 0 1 15,-1 0-1-15,-37 0 1 0,0 0-1 0,36 0 2 16,-4 0-2-16,-32 0 1 0,0 0-1 0,28 2 2 16,3 0-2-16,-31-2 1 0,0 0-1 0,36 3 2 15,-3 2-2-15,-33-5 2 0,0 0-2 0,36 2 2 16,4 2-2-16,-40-4 2 0,0 0-2 0,39 3 2 16,-2 1-2-16,-37-4 2 0,0 0-2 0,41 1 2 15,-1-1-2-15,-40 0 1 0,0 0-1 0,41 0 2 16,-1 2-2-16,-40-2 1 0,0 0-1 0,41 0 1 15,-6 0-1-15,-35 0 0 0,0 0 0 0,37 2 1 16,4-1-1-16,-41-1 1 0,0 0-1 0,40 2 1 0,-4-4-1 16,-36 2 1-16,0 0-1 0,38-1 1 0,5 2-1 15,-43-1 1-15,0 0-1 0,46 2 1 0,1 2-1 16,-47-4 1-16,0 0-1 0,48 0 2 0,-4 0-2 16,-44 0 2-16,0 0-2 0,46 0 2 0,0 1-2 15,-46-1 3-15,0 0-3 0,45 0 3 0,1-1-3 16,-46 1 3-16,0 0-3 0,44-7 3 0,1 2-3 15,-45 5 3-15,0 0-3 0,45 0 4 0,5-4-4 0,-50 4 3 16,0 0-3-16,49-2 3 0,-5-3-3 0,-44 5 4 16,0 0-4-16,48-7 4 0,1 0-4 0,-49 7 3 15,0 0-3-15,53-8 4 0,-5 4-4 0,-48 4 3 0,0 0-3 16,49 0 3-16,1-3-3 0,-50 3 2 0,0 0-2 16,47-4 3-16,-1-1-3 0,-46 5 3 0,0 0-3 15,37-7 3-15,-5 4-3 0,-32 3 3 0,0 0-3 16,30-2 4-16,2-3-4 0,-32 5 3 0,0 0-3 15,28-5 4-15,-5 3-4 0,-23 2 2 0,0 0-2 16,23 0 2-16,7 0-2 0,-30 0 1 0,0 0-1 0,28 0 2 16,-7 0-2-16,-21 0 1 0,0 0-1 0,19 0 1 15,3 0-1-15,-22 0 0 0,0 0 0 0,26 0 1 16,6 0-1-16,-32 0 1 0,0 0-1 0,33-5 1 16,3 1-1-16,-36 4 1 0,0 0-1 0,31-2 1 15,-2 1-1-15,-29 1 1 0,0 0-1 0,30-4 1 16,10-1-1-16,-40 5 1 0,0 0-1 0,41-3 1 15,3-3-1-15,-44 6 1 0,0 0-1 0,51-3 2 16,7 0-2-16,-58 3 1 0,0 0-1 0,58-13 2 0,-8 1-2 16,-50 12 1-16,0 0-1 0,46-10 2 0,-6 1-2 15,-40 9 1-15,0 0-1 0,39-8 2 0,0 1-2 16,-39 7 1-16,0 0-1 0,37-7 1 0,-4 0-1 16,-33 7 1-16,0 0-1 0,29-11 1 0,-6 10-1 15,-23 1 1-15,0 0-1 0,19-4 2 0,-3 1-2 16,-16 3 1-16,0 0-1 0,14-5 2 0,-2 1-2 15,-12 4 2-15,0 0-2 0,11-2 2 0,-2 4-2 16,-9-2 2-16,0 0-2 0,3 0 2 0,4-2-2 0,-7 2 2 16,0 0-2-16,0 0 2 0,9-1-2 0,-9 1 2 15,0 0-2-15,0 0 2 0,0 0-2 0,0 0 2 16,0 0-2-16,0 0 2 0,0 0-2 0,0 0 2 16,0 0-2-16,0 0 2 0,7 0-2 0,-7 0 2 0,0 0-2 15,0 0 2-15,0 0-2 0,0 0 1 0,0 0-1 16,0 0 1-16,0 0-1 0,0 0 1 0,0 0-1 0,0 0 1 15,0 0-1-15,0 0 0 0,0 0 0 16,0 0 1-16,0 0-1 0,0 0 0 0,0 0 0 0,0 0 1 16,0 0-1-16,0 0 0 0,0 0 0 0,0 0 0 15,0 0 0-15,0 0 0 0,0 0 0 0,0 0 0 16,0 0 0-16,0 0-1 0,0 0 1 0,0 0 0 16,0 0 0-16,0 0-8 0,0 0 8 0,0 0-7 15,2 7 7-15,1 0-1760 0</inkml:trace>
  <inkml:trace contextRef="#ctx0" brushRef="#br0" timeOffset="174851.98">18408 13960 382 0,'0'0'0'0,"0"0"0"0,0 0 0 0,0 0 10 0,0 0-10 15,12-24 10-15,-8 12-10 0,-4 12 68 0,0 0-68 16,0 0 68-16,5-9-68 0,-5 9 87 0,0 0-87 15,0 0 87-15,4-6-87 0,-4 6 89 0,0 0-89 16,0 0 90-16,0 0-90 0,0 0 52 0,0 0-52 16,0 0 53-16,0 0-53 0,0 0 50 0,0 0-50 0,0 0 50 15,0 0-50-15,0 0 41 0,0 0-41 0,5-6 42 16,-5 6-42-16,0 0 34 0,0 0-34 0,0 0 34 16,0 0-34-16,0 0 30 0,0 0-30 0,0 0 30 15,0 0-30-15,0 0 24 0,0 0-24 0,14 6 25 16,9 0-25-16,-23-6 19 0,0 0-19 0,39 11 20 15,7 1-20-15,-46-12 20 0,0 0-20 0,53 12 20 16,1-2-20-16,-54-10 23 0,0 0-23 0,60 6 23 16,2 1-23-16,-62-7 31 0,0 0-31 0,65 1 32 15,6 1-32-15,-71-2 35 0,0 0-35 0,77 3 36 0,6 4-36 16,-83-7 35-16,0 0-35 0,81 11 35 16,-5-4-35-16,-76-7 31 0,0 0-31 0,76 7 32 0,-2-2-32 15,-74-5 26-15,0 0-26 0,73 5 26 0,2 0-26 16,-75-5 22-16,0 0-22 0,73 4 23 0,-10-1-23 15,-63-3 18-15,0 0-18 0,57 0 18 0,-3 2-18 16,-54-2 18-16,0 0-18 0,48 2 19 0,0-4-19 16,-48 2 20-16,0 0-20 0,42-5 20 0,0 1-20 15,-42 4 19-15,0 0-19 0,39-3 19 0,0 1-19 0,-39 2 20 16,0 0-20-16,33-5 21 0,-6 0-21 0,-27 5 19 16,0 0-19-16,26-9 20 0,4-1-20 0,-30 10 16 0,0 0-16 15,28-11 17-15,-5 4-17 0,-23 7 16 0,0 0-16 16,22-10 16-16,0-11-16 0,-22 21 15 0,0 0-15 15,27-24 16-15,1 1-16 0,-28 23 13 0,0 0-13 16,27-20 14-16,6-8-14 0,-33 28 12 0,0 0-12 16,34-24 13-16,-6 6-13 0,-28 18 9 0,0 0-9 0,25-13 10 15,-2-1-10-15,-23 14 7 0,0 0-7 0,21-18 8 16,-4 5-8-16,-17 13 7 0,0 0-7 0,18-11 7 16,-7 4-7-16,-11 7 7 0,0 0-7 0,8-8 7 15,-2 1-7-15,-6 7 7 0,0 0-7 0,3-7 7 16,1 0-7-16,-4 7 6 0,0 0-6 0,1-7 6 15,3-9-6-15,-4 16 4 0,0 0-4 0,4-15 4 16,-3-3-4-16,-1 18 4 0,0 0-4 0,2-19 4 16,0-1-4-16,-2 20 3 0,0 0-3 0,2-19 4 15,-1 5-4-15,-1 14 2 0,0 0-2 0,0-12 3 16,-3-4-3-16,3 16 1 0,0 0-1 0,-5-21 2 0,-4-3-2 16,9 24 1-16,0 0-1 0,-14-22 1 15,-4 1-1-15,18 21 0 0,0 0 0 0,-19-21 1 0,-1 0-1 16,20 21 0-16,0 0 0 0,-21-20 0 0,0-1 0 15,21 21 0-15,0 0 0 0,-23-19 0 0,-4 1 0 16,27 18 0-16,0 0 0 0,-26-15 0 0,1 1 0 16,25 14-1-16,0 0 1 0,-24-14-1 0,-1 2 1 15,25 12-4-15,0 0 4 0,-27-12-3 0,-10 2 3 16,37 10-6-16,0 0 6 0,-33-7-6 0,-1 1 6 16,34 6-9-16,0 0 9 0,-37-1-8 0,-7-4 8 15,44 5-11-15,0 0 11 0,-47-2-10 0,-3 0 10 0,50 2-13 16,0 0 13-16,-47 0-12 0,-1 2 12 0,48-2-12 0,0 0 12 15,-48 2-11-15,-1-1 11 0,49-1-11 0,0 0 11 16,-49-1-11-16,3-5 11 0,46 6-10 0,0 0 10 16,-48-5-10-16,-12 2 10 0,60 3-7 0,0 0 7 15,-62-4-7-15,2 2 7 0,60 2-6 0,0 0 6 0,-61 0-5 16,-5 7 5-16,66-7-4 0,0 0 4 0,-70 7-4 16,-8-3 4-16,78-4-5 0,0 0 5 15,-83 7-4-15,2 0 4 0,81-7-5 16,0 0 5-16,-74 13-5 0,14 5 5 0,60-18-6 0,0 0 6 0,-63 19-5 15,1 0 5-15,62-19-5 0,0 0 5 0,-60 24-5 16,-4 4 5-16,64-28-4 0,0 0 4 0,-56 34-4 16,1 10 4-16,55-44-4 0,0 0 4 0,-46 48-3 15,9 1 3-15,37-49-7 0,0 0 7 0,-30 41-7 16,11-1 7-16,19-40-17 0,0 0 17 0,-12 29-16 0,6-15 16 16,1 0-1487-16</inkml:trace>
  <inkml:trace contextRef="#ctx0" brushRef="#br0" timeOffset="178804.14">21526 13851 124 0,'0'0'0'0,"0"0"0"16,0 0 0-16,0 0 13 0,0 0-13 0,0 0 14 16,0 0-14-16,0 0 70 0,0 0-70 0,0 0 71 15,0 0-71-15,0 0 77 0,0 0-77 0,0 0 78 16,0 0-78-16,0 0 66 0,0 0-66 0,0 0 67 15,0 0-67-15,0 0 51 0,0 0-51 0,0 0 51 16,0 0-51-16,0 0 38 0,0 0-38 0,0 0 39 0,0 0-39 16,0 0 32-16,0 0-32 0,0 0 32 0,0 0-32 15,0 0 33-15,0 0-33 0,0 0 34 0,0 0-34 16,0 0 36-16,0 0-36 0,0 0 36 0,0 0-36 16,0 0 34-16,0 0-34 0,0 0 35 0,53-10-35 15,-53 10 37-15,0 0-37 0,50-2 37 0,8-3-37 16,-58 5 32-16,0 0-32 0,67-3 32 0,9-1-32 15,-76 4 26-15,0 0-26 0,83-8 27 0,3 4-27 0,-86 4 23 16,0 0-23-16,88-5 23 0,2 3-23 0,-90 2 16 16,0 0-16-16,96-2 16 0,1 2-16 0,-97 0 13 15,0 0-13-15,100 0 14 0,4 2-14 0,-104-2 13 0,0 0-13 16,104 0 13-16,7-3-13 0,-111 3 12 0,0 0-12 16,108-2 12-16,-2 2-12 0,-106 0 12 0,0 0-12 15,106 0 13-15,0 0-13 0,-106 0 15 0,0 0-15 16,97 0 16-16,-18 2-16 0,-79-2 24 0,0 0-24 0,81 5 25 15,9 4-25-15,-90-9 28 0,0 0-28 0,92 12 29 16,-8 1-29-16,-84-13 30 0,0 0-30 0,78 11 31 16,-2-2-31-16,-76-9 26 0,0 0-26 0,72 3 27 15,13 0-27-15,-85-3 30 0,0 0-30 0,86 6 31 16,-6-5-31-16,-80-1 31 0,0 0-31 0,77 2 31 16,-1-4-31-16,-76 2 26 0,0 0-26 0,78-1 26 15,5-6-26-15,-83 7 23 0,0 0-23 0,84-5 23 16,3 1-23-16,-87 4 18 0,0 0-18 0,84-3 19 15,1-3-19-15,-85 6 17 0,0 0-17 0,87-3 17 16,6 3-17-16,-93 0 14 0,0 0-14 0,92 3 15 16,-8-1-15-16,-84-2 12 0,0 0-12 0,71 5 13 0,-13 2-13 15,-58-7 11-15,0 0-11 0,46 7 11 0,-14-3-11 16,-32-4 9-16,0 0-9 0,21 1 9 0,-9 1-9 16,-12-2 7-16,0 0-7 0,9 4 7 0,-2-3-7 15,-7-1 5-15,0 0-5 0,0 0 6 0,9-1-6 16,-9 1 3-16,0 0-3 0,0 0 4 0,0 0-4 15,0 0 2-15,0 0-2 0,7 0 2 0,-7 0-2 0,0 0 0 16,0 0 0-16,0 0 0 0,0 0 0 0,0 0-1 16,0 0 1-16,0 0 0 0,-30-13 0 0,0 1-1496 15</inkml:trace>
  <inkml:trace contextRef="#ctx0" brushRef="#br0" timeOffset="182469.97">27395 3560 359 0,'0'0'0'0,"0"0"0"16,5 17 0-16,-5-17 11 0,0 0-11 0,11 19 11 16,10-7-11-16,-21-12 37 0,0 0-37 0,28 12 38 15,18 0-38-15,-46-12 43 0,0 0-43 0,62 9 44 16,14-9-44-16,-76 0 42 0,0 0-42 0,88 0 43 0,23-5-43 15,-111 5 24-15,0 0-24 0,122-10 25 0,22-4-25 16,-144 14 16-16,0 0-16 0,149-16 17 0,6-5-17 16,-155 21 11-16,0 0-11 0,144-19 12 0,-15 4-12 15,-129 15 11-15,0 0-11 0,111-14 12 0,-15 2-12 16,-96 12 12-16,0 0-12 0,75-11 12 0,-31 6-12 16,-44 5 13-16,0 0-13 0,32 0 13 0,-11-3-13 0,-21 3 10 15,0 0-10-15,7-2 11 0,-17-1-11 0,10 3 8 16,0 0-8-16,-34 0 9 0,-27 5-9 0,61-5 6 15,0 0-6-15,-89 10 7 0,-29 4-7 0,118-14 10 16,0 0-10-16,-139 19 11 0,-34 2-11 0,173-21 10 16,0 0-10-16,-213 29 11 0,-40 11-11 0,253-40 6 0,0 0-6 15,-247 48 6-15,20 13-6 0,227-61 5 16,0 0-5-16,-175 48 5 0,57-4-5 0,118-44 5 0,0 0-5 0,-72 29 5 16,36-13-5-16,36-16 6 0,0 0-6 0,0 0 6 15,39 0-6-15,-39 0 9 0,0 0-9 0,83-12 10 16,49-16-10-16,-132 28 11 0,0 0-11 0,156-29 12 15,34-8-12-15,-190 37 13 0,0 0-13 0,205-36 14 16,-2 1-14-16,-203 35 14 0,0 0-14 0,181-24 14 16,-20 10-14-16,-161 14 17 0,0 0-17 0,118-7 17 15,-51 11-17-15,-67-4 13 0,0 0-13 0,28 15 14 16,-42 18-14-16,14-33 10 0,0 0-10 0,-65 24 10 16,-59-20-10-16,3-4-781 0</inkml:trace>
  <inkml:trace contextRef="#ctx0" brushRef="#br0" timeOffset="196002.99">9601 14687 303 0,'0'0'0'15,"0"0"0"-15,0 0 0 0,0 0 33 0,0 0-33 16,0 0 33-16,0 0-33 0,0 0 72 0,0 0-72 16,0 0 72-16,0 0-72 0,0 0 74 0,0 0-74 0,0 0 74 15,0 0-74-15,0 0 54 0,0 0-54 16,0 0 55-16,0 0-55 0,0 0 37 0,0 0-37 0,0 0 38 16,0 0-38-16,0 0 28 0,0 0-28 0,0 0 29 15,0 0-29-15,0 0 23 0,0 0-23 0,0 0 23 16,0 0-23-16,0 0 20 0,0 0-20 0,0 0 20 15,32 2-20-15,-32-2 18 0,0 0-18 0,23 5 19 16,-4-3-19-16,-19-2 20 0,0 0-20 0,30-2 20 16,5 2-20-16,-35 0 18 0,0 0-18 0,34 4 19 15,1-1-19-15,-35-3 16 0,0 0-16 0,32 4 16 16,5-1-16-16,-37-3 22 0,0 0-22 0,39 3 22 16,-8 1-22-16,-31-4 39 0,0 0-39 0,36 3 40 0,2-1-40 15,-38-2 45-15,0 0-45 0,39 0 45 0,-2-2-45 16,-37 2 41-16,0 0-41 0,37-1 42 0,2-1-42 15,-39 2 38-15,0 0-38 0,37 0 38 0,0 0-38 16,-37 0 32-16,0 0-32 0,34 0 33 0,-6-2-33 16,-28 2 29-16,0 0-29 0,26-3 29 0,-1 1-29 15,-25 2 26-15,0 0-26 0,27 0 27 0,3 0-27 16,-30 0 25-16,0 0-25 0,31 0 26 0,3-2-26 0,-34 2 20 16,0 0-20-16,39-3 20 0,-2 1-20 0,-37 2 18 15,0 0-18-15,40 0 19 0,4 0-19 0,-44 0 15 0,0 0-15 16,46-2 16-16,-9-3-16 0,-37 5 13 0,0 0-13 15,37-5 14-15,-3 3-14 0,-34 2 11 0,0 0-11 16,32 0 12-16,1 0-12 0,-33 0 9 0,0 0-9 16,39 0 9-16,-2 0-9 0,-37 0 6 0,0 0-6 15,35 0 6-15,2-1-6 0,-37 1 4 0,0 0-4 16,35-2 5-16,6 2-5 0,-41 0 4 16,0 0-4-16,41 2 5 0,-1-1-5 0,-40-1 5 0,0 0-5 0,43 0 5 15,-3 0-5-15,-40 0 5 0,0 0-5 0,41-1 6 16,-4-5-6-16,-37 6 5 0,0 0-5 0,38-5 5 15,0 2-5-15,-38 3 5 0,0 0-5 0,40-2 6 16,1 0-6-16,-41 2 4 0,0 0-4 0,37-2 5 16,-4 2-5-16,-33 0 4 0,0 0-4 0,32 0 4 15,0 0-4-15,-32 0 3 0,0 0-3 0,31 0 4 16,1 0-4-16,-32 0 2 0,0 0-2 0,32 0 3 16,5 0-3-16,-37 0 3 0,0 0-3 0,39 0 3 0,3 0-3 15,-42 0 3-15,0 0-3 0,50 0 3 0,1 2-3 16,-51-2 3-16,0 0-3 0,56 2 4 0,-6 1-4 15,-50-3 3-15,0 0-3 0,54 4 3 0,1-1-3 16,-55-3 3-16,0 0-3 0,58 4 3 0,6-2-3 16,-64-2 4-16,0 0-4 0,67 0 4 0,-2 0-4 15,-65 0 4-15,0 0-4 0,65 3 4 0,-5 2-4 16,-60-5 2-16,0 0-2 0,53 5 3 0,-2-1-3 0,-51-4 3 16,0 0-3-16,50 0 3 0,1-2-3 0,-51 2 3 15,0 0-3-15,56 0 4 0,1 5-4 0,-57-5 3 16,0 0-3-16,56 5 3 0,-10-3-3 0,-46-2 4 15,0 0-4-15,41 2 4 0,1 3-4 0,-42-5 3 0,0 0-3 16,44 5 4-16,0-3-4 0,-44-2 2 0,0 0-2 16,42 2 2-16,-3 1-2 0,-39-3 1 0,0 0-1 15,32 2 2-15,3-2-2 0,-35 0 1 0,0 0-1 16,37 0 1-16,-3 2-1 0,-34-2 0 0,0 0 0 0,32 0 1 16,-2-4-1-16,-30 4 0 0,0 0 0 0,26-1 1 15,-10-1-1-15,-16 2 0 0,0 0 0 0,16 0 1 16,-2 3-1-16,-14-3 1 0,0 0-1 0,12 2 1 15,2-2-1-15,-14 0 1 0,0 0-1 0,9 0 1 16,-9 0-1-16,0 0 1 0,0 0-1 0,7 0 1 16,-7 0-1-16,0 0 1 0,0 0-1 0,0 0 1 15,7 0-1-15,-7 0 1 0,0 0-1 0,0 0 2 16,0 0-2-16,0 0 1 0,0 0-1 0,0 0 2 16,0 0-2-16,0 0 2 0,0 0-2 0,0 0 2 15,0 0-2-15,0 0 2 0,0 0-2 0,0 0 2 0,0 0-2 16,0 0 2-16,0 0-2 0,0 0 2 0,0 0-2 15,0 0 1-15,0 0-1 0,0 0 2 0,0 0-2 16,0 0 2-16,0 0-2 0,0 0 2 0,0 0-2 16,0 0 2-16,0 0-2 0,0 0 2 0,0 0-2 15,0 0 2-15,0 0-2 0,0 0 2 0,0 0-2 16,0 0 1-16,0 0-1 0,0 0 2 0,0 0-2 0,0 0 1 16,0 0-1-16,0 0 2 0,0 0-2 0,0 0 1 15,0 0-1-15,0 0 2 0,0 0-2 0,0 0 1 16,0 0-1-16,0 0 1 0,0 0-1 0,0 0 1 15,0 0-1-15,0 0 1 0,9 0-1 0,-9 0 1 0,0 0-1 16,0 0 1-16,0 0-1 0,0 0 1 16,0 0-1-16,0 0 1 0,0 0-1 0,0 0 1 0,0 0-1 15,0 0 1-15,5 0-1 0,-5 0 1 0,0 0-1 16,0 0 1-16,9-2-1 0,-9 2 1 0,0 0-1 16,9-3 1-16,9-1-1 0,-18 4 2 0,0 0-2 15,23-5 2-15,3-4-2 0,-26 9 2 0,0 0-2 0,32-8 2 16,-1 3-2-16,-31 5 1 0,0 0-1 0,29-4 2 15,-1 1-2-15,-28 3 1 0,0 0-1 0,30-4 2 16,-2 1-2-16,-28 3 1 0,0 0-1 0,30-2 2 16,2 0-2-16,-32 2 1 0,0 0-1 0,28-1 2 15,-3-1-2-15,-25 2 1 0,0 0-1 0,28-2 2 16,-2 0-2-16,-26 2 1 0,0 0-1 0,25-1 1 16,-4-3-1-16,-21 4 0 0,0 0 0 0,18-2 1 15,-4 2-1-15,-14 0 0 0,0 0 0 0,18 0 1 0,-2 2-1 16,-16-2 0-16,0 0 0 0,19 0 0 0,4-2 0 15,-23 2 0-15,0 0 0 0,28-1 0 0,-1-1 0 16,-27 2 0-16,0 0 0 0,31 0 0 0,1 3 0 16,-32-3 0-16,0 0 0 0,34 4 0 0,-4-2 0 15,-30-2 0-15,0 0 0 0,26 0 0 0,-1-2 0 16,-25 2 0-16,0 0 0 0,30-2 0 0,-4 4 0 16,-26-2 0-16,0 0 0 0,23 2 0 0,0-1 0 15,-23-1 0-15,0 0 0 0,19 0 0 0,3 0 0 0,-22 0 0 16,0 0 0-16,19 0 0 0,6-1 0 0,-25 1 0 15,0 0 0-15,23-4 0 0,-6 2 0 0,-17 2 0 0,0 0 0 16,16-1 0-16,5 1 0 0,-21 0 0 0,0 0 0 16,20 0 0-16,1 0 0 0,-21 0 0 0,0 0 0 15,23 0 0-15,-6 0 0 0,-17 0 0 0,0 0 0 16,15 0 0-16,-1 0 0 0,-14 0 0 0,0 0 0 16,17 1 0-16,3 3 0 0,-20-4-1 0,0 0 1 0,24 3 0 15,-1-3 0-15,-23 0-1 0,0 0 1 0,25-1 0 16,9-1 0-16,-34 2-1 0,0 0 1 0,33 0 0 15,-1 2 0-15,-32-2 0 0,0 0 0 0,30 1 0 16,5 3 0-16,-35-4 0 0,0 0 0 0,39 2 0 16,1-2 0-16,-40 0 0 0,0 0 0 0,39 1 0 15,-7 3 0-15,-32-4 0 0,0 0 0 0,25 3 0 16,-1 1 0-16,-24-4 0 0,0 0 0 0,23 1 0 16,9-2 0-16,-32 1 0 0,0 0 0 0,32-2 0 15,-4 0 0-15,-28 2 0 0,0 0 0 0,30 0 0 16,2 0 0-16,-32 0 0 0,0 0 0 0,32 0 0 15,-6 0 0-15,-26 0 0 0,0 0 0 0,28 0 0 16,2 0 0-16,-30 0 0 0,0 0 0 0,37 0 0 0,4 0 0 16,-41 0 0-16,0 0 0 0,40 0 0 0,3 4 0 15,-43-4 0-15,0 0 0 0,44 1 0 0,-2-1 0 16,-42 0 0-16,0 0 0 0,41 0 0 0,-6-1 0 16,-35 1 0-16,0 0 0 0,35-2 0 0,2 4 0 15,-37-2-1-15,0 0 1 0,39 1 0 0,-2-2 0 0,-37 1-1 16,0 0 1-16,41-2 0 0,-1 4 0 0,-40-2-1 15,0 0 1-15,41 3 0 0,-9 1 0 0,-32-4-1 16,0 0 1-16,31 1 0 0,-4-2 0 0,-27 1 0 0,0 0 0 16,26-2 0-16,-5 4 0 0,-21-2 0 0,0 0 0 15,25 1 0-15,7-2 0 0,-32 1 0 0,0 0 0 16,32-2 0-16,-9 0 0 0,-23 2 0 0,0 0 0 16,26 0 0-16,2 4 0 0,-28-4 0 0,0 0 0 15,32 1 0-15,0-1 0 0,-32 0 0 0,0 0 0 0,30 2 0 16,-6 2 0-16,-24-4 0 0,0 0 0 0,30 1 0 15,2-1 0-15,-32 0 0 0,0 0 0 0,32 0 0 16,-6 2 0-16,-26-2 0 0,0 0 0 0,25 2 0 16,2-1 0-16,-27-1 0 0,0 0 0 0,30 4 0 15,5-1 0-15,-35-3 0 0,0 0 0 0,37 2 0 16,-4-2 0-16,-33 0-1 0,0 0 1 0,39 2 0 16,2 1 0-16,-41-3 0 0,0 0 0 0,42 2 0 15,-1-2 0-15,-41 0 0 0,0 0 0 0,38 2 0 16,1 1 0-16,-39-3 0 0,0 0 0 0,39 2 0 15,-4-2 0-15,-35 0 0 0,0 0 0 0,37 0 0 0,4 2 0 16,-41-2 0-16,0 0 0 0,42 0 0 0,6-4 0 16,-48 4 0-16,0 0 0 0,46-1 0 0,-2 2 0 15,-44-1 0-15,0 0 0 0,37 2 1 0,-11 0-1 16,-26-2 1-16,0 0-1 0,23-2 1 0,-5-1-1 16,-18 3 1-16,0 0-1 0,16-2 1 0,0 2-1 15,-16 0 1-15,0 0-1 0,10 0 2 0,3 0-2 0,-13 0 1 16,0 0-1-16,8 0 2 0,1-2-2 15,-9 2 1-15,0 0-1 0,9-3 2 0,-4-1-2 0,-5 4 1 16,0 0-1-16,0 0 2 0,11 0-2 0,-11 0 1 16,0 0-1-16,0 0 1 0,7 0-1 0,-7 0 1 0,0 0-1 15,0 0 1-15,0 0-1 0,0 0 1 0,0 0-1 16,0 0 2-16,9 0-2 0,-9 0 1 0,0 0-1 16,0 0 2-16,0 0-2 0,0 0 1 0,0 0-1 15,0 0 2-15,5 4-2 0,-5-4 2 0,0 0-2 16,0 0 2-16,0 0-2 0,0 0 2 0,0 0-2 15,0 0 2-15,0 0-2 0,0 0 1 0,0 0-1 0,4-7 2 16,-4 7-2-16,0 0 1 0,0 0-1 0,0 0 2 16,0 0-2-16,0 0 1 0,0 0-1 0,0 0 2 15,0 0-2-15,0 0 0 0,0 0 0 0,0 0 1 16,0 0-1-16,0 0 0 0,0 0 0 0,0 0 1 16,0 7-1-16,0-7 0 0,0 0 0 0,0 0 1 15,0 0-1-15,0 0 0 0,0 0 0 0,0 0 0 16,0 0 0-16,0 0 0 0,0 0 0 0,0 0 0 15,0 0 0-15,0 0 0 0,0 0 0 0,0 0 0 0,0 0 0 16,0 0 0-16,0 0 0 0,0 0 0 0,0 0 0 16,0 0 0-16,0 0 0 0,0 0 0 0,0 0 0 15,0 0 0-15,0 0 0 0,0 0 0 0,0 0 0 16,0 0 0-16,0 0 0 0,0 0 0 0,0 0 0 16,0 0 0-16,0 0 0 0,0 0 0 0,0 0 0 15,0 0 0-15,0 0 0 0,0 0 0 0,0 0 0 16,0 0 0-16,0 0 0 0,0 0 0 0,0 0 0 0,0 0 0 15,0 0 0-15,0 0 0 0,0 0 0 0,0 0 0 16,0 0 0-16,0 0 0 0,0 0 0 0,0 0 0 16,0 0 0-16,0 0 0 0,0 0 0 0,0 0 0 0,0 0 0 15,0 0 0-15,0 0 0 0,0 0-1 0,0 0 1 16,0 0 0-16,0 0 0 0,0 0-1 0,0 0 1 16,0 0 0-16,0 0 0 0,0 0-1 0,0 0 1 15,0 0 0-15,0 0 0 0,0 0-1 0,0 0 1 0,0 0-1 16,0 0 1-16,0 0-1 0,0 0 1 0,0 0-1 15,0 0 1-15,0 0-2 0,0 0 2 0,0 0-1 16,0 0 1-16,0 0-2 0,0 0 2 0,0 0-1 16,0 0 1-16,0 0-2 0,0 0 2 0,0 0-1 15,0 0 1-15,0 0-1 0,0 0 1 0,0 0-1 16,0 0 1-16,0 0-1 0,0 0 1 0,0 0 0 16,0 0 0-16,0 0-1 0,0 0 1 0,0 0 0 15,0 0 0-15,0 0 0 0,0 0 0 0,0 0 0 16,0 0 0-16,0 0 0 0,0 0 0 0,0 0 0 15,0 0 0-15,0 0-1 0,0 0 1 0,0 0 0 16,0 0 0-16,0 0-1 0,0 0 1 0,0 0 0 0,0 0 0 16,0 0-1-16,0 0 1 0,0 0 0 0,0 0 0 15,0 0-1-15,0 0 1 0,0 0 0 0,0 0 0 16,0 0-1-16,0 0 1 0,0 0-1 0,0 0 1 16,0 0-2-16,0 0 2 0,0 0-1 0,0 0 1 15,0 0-2-15,0 0 2 0,0 0-1 0,0 0 1 16,0 0-1-16,0 0 1 0,0 0-1 0,0 0 1 0,0 0-1 15,0 0 1-15,0 0-1 0,0 0 1 0,0 0-1 16,0 0 1-16,0 0 0 0,0 0 0 0,0 0-1 16,0 0 1-16,0 0 0 0,0 0 0 0,0 0-1 0,0 0 1 15,0 0 0-15,0 0 0 0,0 0-1 0,0 0 1 16,0 0 0-16,0 0 0 0,0 0-1 0,0 0 1 16,0 0 0-16,0 0 0 0,0 0 0 0,0 0 0 15,0 0 0-15,0 0 0 0,0 0 0 0,0 0 0 16,0 0 0-16,0 0 0 0,0 0 0 0,0 0 0 0,0 0 0 15,0 0 0-15,0 0 0 0,0 0 0 16,0 0 0-16,0 0 0 0,0 0 0 0,0 0 0 0,0 0 0 16,0 0 0-16,0 0 0 0,0 0 0 0,0 0 0 15,0 0 0-15,0 0 0 0,0 0 0 0,0 0 0 16,0 0 0-16,0 0 0 0,0 0 0 0,0 0 0 16,0 0 0-16,0 0 0 0,0 0 0 0,0 0 0 15,0 0 0-15,0 0 0 0,0 0 0 0,0 0 0 16,0 0 0-16,0 0 0 0,0 0 0 0,0 0 0 15,0 0 0-15,0 0-1 0,0 0 1 0,0 0 0 16,0 0 0-16,0 0-1 0,0 0 1 0,0 0 0 0,0 0 0 16,0 0-1-16,0 0 1 0,0 0 0 0,0 0 0 15,0 0-2-15,0 0 2 0,0 0-1 0,0 0 1 16,0 0-3-16,0 0 3 0,0 0-2 0,0 0 2 16,0 0-5-16,0 0 5 0,0 0-4 0,-25-7 4 15,25 7-15-15,0 0 15 0,-37-9-14 0,-9 2 14 16,-3 0-1554-16</inkml:trace>
  <inkml:trace contextRef="#ctx0" brushRef="#br0" timeOffset="198036.5">20675 14582 371 0,'0'0'0'16,"0"0"0"-16,0 0 0 0,0 0 21 0,0 0-21 16,0 0 21-16,0 0-21 0,0 0 56 0,0 0-56 0,0 0 56 15,0 0-56-15,0 0 74 0,0 0-74 0,0 0 75 16,0 0-75-16,0 0 50 0,0 0-50 0,0 0 51 16,0 0-51-16,0 0 33 0,0 0-33 0,0 0 33 15,0 0-33-15,0 0 28 0,0 0-28 0,19 7 29 16,4-2-29-16,-23-5 23 0,0 0-23 0,37 7 24 15,7 0-24-15,-44-7 18 0,0 0-18 0,55 3 19 16,8-5-19-16,-63 2 24 0,0 0-24 0,64-1 24 16,-1 2-24-16,-63-1 29 0,0 0-29 0,67 2 29 0,0-2-29 15,-67 0 46-15,0 0-46 0,69-2 46 0,3 4-46 16,-72-2 52-16,0 0-52 0,73 5 53 0,4 4-53 16,-77-9 48-16,0 0-48 0,76 7 48 0,-4-2-48 15,-72-5 45-15,0 0-45 0,73 4 46 0,-3-3-46 16,-70-1 36-16,0 0-36 0,71 0 37 0,3 0-37 15,-74 0 28-15,0 0-28 0,71 4 29 0,-10-1-29 16,-61-3 26-16,0 0-26 0,57 4 26 0,-4 1-26 0,-53-5 20 16,0 0-20-16,56 7 20 0,9 0-20 0,-65-7 25 15,0 0-25-15,67 7 26 0,-5 1-26 0,-62-8 22 16,0 0-22-16,64 9 23 0,4-2-23 0,-68-7 25 0,0 0-25 16,73 5 26-16,8-2-26 0,-81-3 23 0,0 0-23 15,81 2 23-15,-5 0-23 0,-76-2 23 0,0 0-23 16,69 3 23-16,-6 1-23 0,-63-4 21 0,0 0-21 15,62 3 21-15,-2-1-21 0,-60-2 17 0,0 0-17 16,58 0 17-16,2 0-17 0,-60 0 14 0,0 0-14 16,58 2 15-16,-5-2-15 0,-53 0 12 0,0 0-12 0,53-2 13 15,4-1-13-15,-57 3 11 0,0 0-11 0,56-4 11 16,6-1-11-16,-62 5 10 0,0 0-10 0,61-5 11 16,1 1-11-16,-62 4 8 0,0 0-8 0,57-3 8 15,-3-2-8-15,-54 5 8 0,0 0-8 0,53-7 8 16,-2 2-8-16,-51 5 6 0,0 0-6 0,52-6 7 15,-1 1-7-15,-51 5 6 0,0 0-6 0,54-5 7 16,3 3-7-16,-57 2 5 0,0 0-5 0,53-2 6 16,-6-1-6-16,-47 3 4 0,0 0-4 0,43-2 5 15,-1 1-5-15,-42 1 4 0,0 0-4 0,46 0 4 0,5 3-4 16,-51-3 4-16,0 0-4 0,51 2 4 0,2-2-4 16,-53 0 4-16,0 0-4 0,60 0 5 0,5-2-5 15,-65 2 4-15,0 0-4 0,69 0 4 0,-7 7-4 16,-62-7 5-16,0 0-5 0,65 3 6 0,6-6-6 15,-71 3 6-15,0 0-6 0,72-4 7 0,-3 4-7 16,-69 0 7-16,0 0-7 0,69 0 7 0,1 0-7 16,-70 0 7-16,0 0-7 0,69 0 7 0,-6-1-7 15,-63 1 6-15,0 0-6 0,67-4 6 0,-1 3-6 16,-66 1 6-16,0 0-6 0,68 0 6 0,-4 0-6 0,-64 0 5 16,0 0-5-16,58 1 6 0,-15 1-6 0,-43-2 5 15,0 0-5-15,47 2 6 0,15-1-6 0,-62-1 4 0,0 0-4 16,65 2 5-16,0 0-5 0,-65-2 4 0,0 0-4 15,57 2 4-15,-15-1-4 0,-42-1 2 0,0 0-2 16,44 0 3-16,7 0-3 0,-51 0 1 0,0 0-1 16,52 0 1-16,-12 0-1 0,-40 0 0 0,0 0 0 0,41 0 1 15,5 0-1-15,-46 0 0 0,0 0 0 16,42 0 1-16,-9 0-1 0,-33 0 0 0,0 0 0 0,30 0 0 16,0 0 0-16,-30 0 0 0,0 0 0 0,30-1 0 15,2-3 0-15,-32 4 0 0,0 0 0 0,28-3 0 16,-3-1 0-16,-25 4 0 0,0 0 0 0,21-1 0 15,-3 1 0-15,-18 0-1 0,0 0 1 0,14 0 0 16,-3 0 0-16,-11 0-1 0,0 0 1 0,10 0 0 16,6 0 0-16,-16 0-1 0,0 0 1 0,18 0-1 15,-1-2 1-15,-17 2-1 0,0 0 1 0,20-4-1 16,3 1 1-16,-23 3-2 0,0 0 2 0,21-4-1 0,-5 1 1 16,-16 3-1-16,0 0 1 0,14-3-1 0,-2-1 1 15,-12 4-2-15,0 0 2 0,12-3-1 0,3-1 1 16,-15 4-2-16,0 0 2 0,12-2-1 0,-1 1 1 15,-11 1-2-15,0 0 2 0,8-2-1 0,-1 0 1 16,-7 2-2-16,0 0 2 0,7 0-2 0,1 0 2 16,-8 0-3-16,0 0 3 0,7 0-2 0,-7 0 2 15,0 0-3-15,0 0 3 0,8 0-3 0,-8 0 3 0,0 0-5 16,0 0 5-16,0 0-5 0,7 0 5 0,-7 0-6 16,0 0 6-16,0 0-6 0,0 0 6 0,0 0-7 15,0 0 7-15,0 0-6 0,0 0 6 0,0 0-10 16,0 0 10-16,0 0-10 0,0 0 10 0,0 0-15 0,0 0 15 15,0 0-15-15,-14-8 15 0,14 8-28 0,0 0 28 16,-23-30-28-16,-1-25 28 0,-1 1-1564 0</inkml:trace>
  <inkml:trace contextRef="#ctx0" brushRef="#br0" timeOffset="201635.84">6699 15281 203 0,'0'0'0'16,"0"0"0"-16,0 0 0 0,0 0 16 0,0 0-16 15,0 0 17-15,0 0-17 0,0 0 44 0,0 0-44 16,0 0 45-16,0 0-45 0,0 0 69 0,0 0-69 0,0 0 70 15,0 0-70-15,0 0 61 0,0 0-61 0,0 0 62 16,0 0-62-16,0 0 45 0,0 0-45 0,0 0 45 16,0 0-45-16,0 0 33 0,0 0-33 0,0 0 33 15,0 0-33-15,0 0 28 0,0 0-28 0,0 0 29 16,0 0-29-16,0 0 28 0,0 0-28 0,0 0 29 16,25 2-29-16,-25-2 24 0,0 0-24 0,23-13 25 15,9 5-25-15,-32 8 24 0,0 0-24 0,40-7 24 16,3 2-24-16,-43 5 21 0,0 0-21 0,49-6 22 15,9 1-22-15,-58 5 20 0,0 0-20 0,58-3 20 16,2-1-20-16,-60 4 18 0,0 0-18 0,59-1 19 0,-7 1-19 16,-52 0 13-16,0 0-13 0,50 3 14 0,-10 1-14 15,-40-4 12-15,0 0-12 0,46 3 12 0,0 0-12 16,-46-3 10-16,0 0-10 0,50 4 11 0,-1 1-11 16,-49-5 9-16,0 0-9 0,46 9 10 0,0 1-10 15,-46-10 11-15,0 0-11 0,44 11 11 0,-4-5-11 16,-40-6 9-16,0 0-9 0,36 9 9 0,-5 2-9 0,-31-11 13 15,0 0-13-15,27 10 14 0,1-1-14 0,-28-9 16 16,0 0-16-16,26 6 17 0,-1 0-17 0,-25-6 17 16,0 0-17-16,34 5 17 0,3-2-17 0,-37-3 21 15,0 0-21-15,35 2 22 0,-2 2-22 0,-33-4 22 0,0 0-22 16,32 3 23-16,-2-3-23 0,-30 0 21 0,0 0-21 16,32 0 21-16,0 0-21 0,-32 0 22 0,0 0-22 15,26 0 22-15,-3 0-22 0,-23 0 25 0,0 0-25 16,20-2 25-16,1-1-25 0,-21 3 22 0,0 0-22 0,17-2 23 15,-6 0-23-15,-11 2 20 0,0 0-20 0,9 0 21 16,0 2-21-16,-9-2 15 0,0 0-15 0,0 0 15 16,12 4-15-16,-12-4 9 0,0 0-9 0,5 1 10 15,-5-1-10-15,0 0 7 0,0 0-7 0,9 4 7 16,-9-4-7-16,0 0 4 0,0 0-4 0,0 0 4 16,9 1-4-16,-9-1 2 0,0 0-2 0,0 0 2 15,14 11-2-15,-14-11 0 0,0 0 0 0,14 5 0 16,12-5 0-16,-3 0-1203 0</inkml:trace>
  <inkml:trace contextRef="#ctx0" brushRef="#br0" timeOffset="204919.13">13815 15295 203 0,'0'0'0'0,"0"0"0"0,0 0 0 16,0 0 8-16,0 0-8 0,0 0 8 0,0 0-8 16,0 0 20-16,0 0-20 0,0 0 21 0,0 0-21 0,0 0 26 15,0 0-26-15,0 0 27 0,0 0-27 0,0 0 27 16,0 0-27-16,0 0 28 0,0 0-28 0,0 0 31 16,0 0-31-16,0 0 32 0,0 0-32 0,0 0 29 15,0 0-29-15,30 5 29 0,-7-10-29 0,-23 5 32 0,0 0-32 16,28-6 33-16,7 3-33 0,-35 3 63 0,0 0-63 15,41-2 64-15,-1-5-64 0,-40 7 69 0,0 0-69 16,50-8 69-16,-1 1-69 0,-49 7 56 0,0 0-56 16,55-5 57-16,-1 1-57 0,-54 4 46 0,0 0-46 0,59-3 47 15,-5-1-47-15,-54 4 36 0,0 0-36 0,55-3 37 16,-6-2-37-16,-49 5 34 0,0 0-34 0,53-7 34 16,2 3-34-16,-55 4 29 0,0 0-29 0,58 0 30 15,0 0-30-15,-58 0 22 0,0 0-22 0,57 0 23 16,-1 0-23-16,-56 0 16 0,0 0-16 0,51 0 16 15,-1 0-16-15,-50 0 13 0,0 0-13 0,46 2 13 16,3 0-13-16,-49-2 8 0,0 0-8 0,53 1 8 16,2 1-8-16,-55-2 5 0,0 0-5 0,54 2 5 15,-4 3-5-15,-50-5 6 0,0 0-6 0,46 5 6 0,-2-1-6 16,-44-4 6-16,0 0-6 0,46 5 6 0,-2 4-6 16,-44-9 12-16,0 0-12 0,46 10 13 0,-6-1-13 15,-40-9 18-15,0 0-18 0,41 6 19 0,8 0-19 16,-49-6 21-16,0 0-21 0,49 3 22 0,-1 1-22 15,-48-4 21-15,0 0-21 0,50 3 21 0,2-1-21 16,-52-2 17-16,0 0-17 0,46 2 18 0,2 1-18 16,-48-3 17-16,0 0-17 0,48 2 17 0,4-2-17 0,-52 0 16 15,0 0-16-15,53 1 16 0,7 3-16 0,-60-4 10 16,0 0-10-16,59 2 11 0,-1-4-11 0,-58 2 8 16,0 0-8-16,60-2 8 0,-2 4-8 0,-58-2 7 0,0 0-7 15,58 3 8-15,2 1-8 0,-60-4 7 0,0 0-7 16,60 3 7-16,-2 1-7 0,-58-4 6 0,0 0-6 15,57 3 6-15,6 1-6 0,-63-4 5 0,0 0-5 16,67 1 5-16,2-1-5 0,-69 0 5 0,0 0-5 0,72 0 6 16,2-1-6-16,-74 1 4 0,0 0-4 0,80-4 5 15,-6 1-5-15,-74 3 4 0,0 0-4 0,81-4 4 16,5-1-4-16,-86 5 3 0,0 0-3 0,90-7 4 16,0 2-4-16,-90 5 2 0,0 0-2 0,90-2 3 15,-5 4-3-15,-85-2 2 0,0 0-2 0,78 3 3 16,3 3-3-16,-81-6 2 0,0 0-2 0,77 3 2 15,-6-5-2-15,-71 2 0 0,0 0 0 0,69 0 1 16,-2 4-1-16,-67-4 0 0,0 0 0 0,67 2 0 16,-2-2 0-16,-65 0 0 0,0 0 0 0,65 0 0 15,-1 1 0-15,-64-1 0 0,0 0 0 0,58 2 0 16,-9 0 0-16,-49-2 0 0,0 0 0 0,52 1 0 0,0 1 0 16,-52-2 0-16,0 0 0 0,53 2 0 15,0 0 0-15,-53-2 0 0,0 0 0 0,51 1 0 0,2-2 0 16,-53 1 0-16,0 0 0 0,53-4 0 0,-5 1 0 15,-48 3 0-15,0 0 0 0,48-4 1 0,-8 1-1 16,-40 3 0-16,0 0 0 0,37-2 1 0,0 4-1 16,-37-2 0-16,0 0 0 0,39 2 1 0,-2-1-1 15,-37-1 0-15,0 0 0 0,41 0 1 0,3-3-1 16,-44 3 1-16,0 0-1 0,37-2 1 0,-9 0-1 16,-28 2 2-16,0 0-2 0,33-1 2 0,13-5-2 0,-46 6 2 15,0 0-2-15,41-5 3 0,-9 2-3 0,-32 3 3 0,0 0-3 16,28-4 4-16,9 1-4 0,-37 3 3 0,0 0-3 15,41-2 4-15,3 2-4 0,-44 0 4 0,0 0-4 16,45 2 4-16,3 0-4 0,-48-2 5 0,0 0-5 16,42 0 6-16,1 0-6 0,-43 0 6 0,0 0-6 15,42 0 6-15,4 0-6 0,-46 0 7 0,0 0-7 16,46 0 7-16,1 0-7 0,-47 0 8 0,0 0-8 0,50 0 9 16,-1-2-9-16,-49 2 10 0,0 0-10 0,48-4 10 15,1 3-10-15,-49 1 7 0,0 0-7 0,48 0 8 16,-6 0-8-16,-42 0 6 0,0 0-6 0,39 0 6 15,-2-2-6-15,-37 2 4 0,0 0-4 0,32-4 5 16,1 3-5-16,-33 1 5 0,0 0-5 0,36 0 5 16,-1 0-5-16,-35 0 4 0,0 0-4 0,37 0 4 15,2-2-4-15,-39 2 3 0,0 0-3 0,39-5 4 16,-1-4-4-16,-38 9 3 0,0 0-3 0,36-8 3 0,-12 2-3 16,-24 6 3-16,0 0-3 0,27-1 4 0,5-1-4 15,-32 2 3-15,0 0-3 0,31 0 3 0,-1 0-3 16,-30 0 3-16,0 0-3 0,28 0 3 0,-1-2-3 15,-27 2 2-15,0 0-2 0,26-3 3 0,10-1-3 16,-36 4 2-16,0 0-2 0,37-2 2 0,2 1-2 16,-39 1 2-16,0 0-2 0,38-2 2 0,3-1-2 15,-41 3 3-15,0 0-3 0,37-2 3 0,-11 0-3 0,-26 2 3 16,0 0-3-16,30 0 3 0,11 0-3 0,-41 0 3 16,0 0-3-16,42 0 4 0,-1 0-4 0,-41 0 4 15,0 0-4-15,37 0 5 0,2 0-5 0,-39 0 4 16,0 0-4-16,38 2 4 0,5 0-4 0,-43-2 4 0,0 0-4 15,46 1 5-15,3 1-5 0,-49-2 5 0,0 0-5 16,42 2 5-16,-3-1-5 0,-39-1 5 0,0 0-5 16,35 2 6-16,6 0-6 0,-41-2 6 0,0 0-6 15,46 0 6-15,-2-4-6 0,-44 4 5 0,0 0-5 16,44-1 6-16,4-1-6 0,-48 2 5 0,0 0-5 0,47-2 6 16,-3 1-6-16,-44 1 4 0,0 0-4 0,43-2 4 15,-3 4-4-15,-40-2 3 0,0 0-3 0,43 1 3 16,6 1-3-16,-49-2 2 0,0 0-2 0,46 0 3 15,3-3-3-15,-49 3 2 0,0 0-2 0,50-2 2 16,-1 0-2-16,-49 2 1 0,0 0-1 0,46 2 2 16,5 3-2-16,-51-5 2 0,0 0-2 0,48 5 2 15,-2-1-2-15,-46-4 3 0,0 0-3 0,44 0 3 16,3-2-3-16,-47 2 5 0,0 0-5 0,51-2 5 16,1 0-5-16,-52 2 6 0,0 0-6 0,58-1 6 0,-2 2-6 15,-56-1 6-15,0 0-6 0,58 4 7 0,-1-1-7 16,-57-3 5-16,0 0-5 0,49 4 6 0,-3-1-6 15,-46-3 6-15,0 0-6 0,48 6 6 0,5-1-6 16,-53-5 5-16,0 0-5 0,56 7 5 0,4-4-5 16,-60-3 4-16,0 0-4 0,62 0 4 0,-2 0-4 15,-60 0 3-15,0 0-3 0,53 2 4 0,0 1-4 16,-53-3 3-16,0 0-3 0,54 2 3 0,6-2-3 0,-60 0 2 16,0 0-2-16,64 0 3 0,3 2-3 0,-67-2 3 15,0 0-3-15,62 0 3 0,-8 0-3 0,-54 0 2 16,0 0-2-16,46 1 2 0,-7 1-2 0,-39-2 1 0,0 0-1 15,39 4 2-15,7-1-2 0,-46-3 2 0,0 0-2 16,37 4 2-16,-2-1-2 0,-35-3 2 0,0 0-2 16,30 2 3-16,3-2-3 0,-33 0 3 0,0 0-3 15,32 2 4-15,-9 1-4 0,-23-3 3 0,0 0-3 0,20 2 4 16,-5-2-4-16,-15 0 3 0,0 0-3 0,15 0 3 16,-5 1-3-16,-10-1 2 0,0 0-2 0,7 0 3 15,-7 0-3-15,0 0 3 0,0 0-3 0,9-3 3 16,-9 3-3-16,0 0 3 0,0 0-3 0,11 2 3 15,-11-2-3-15,0 0 3 0,0 0-3 0,7 3 4 16,-7-3-4-16,0 0 4 0,0 0-4 0,0 0 4 16,0 0-4-16,0 0 3 0,0 0-3 0,0 0 4 15,7 2-4-15,-7-2 5 0,0 0-5 0,0 0 6 16,0 0-6-16,0 0 6 0,0 0-6 0,0 0 6 0,0 0-6 16,0 0 6-16,0 0-6 0,0 0 7 0,0 0-7 15,0 0 8-15,0 0-8 0,0 0 8 0,0 0-8 16,0 0 8-16,0 0-8 0,0 0 9 0,0 0-9 15,0 0 8-15,0 0-8 0,0 0 9 0,0 0-9 16,0 0 7-16,0 0-7 0,0 0 7 0,0 0-7 16,0 0 7-16,0 0-7 0,0 0 7 0,0 0-7 15,0 0 6-15,0 0-6 0,0 0 6 0,0 0-6 16,0 0 4-16,0 0-4 0,0 0 4 0,0 0-4 0,0 0 3 16,0 0-3-16,0 0 3 0,0 0-3 0,0 0 2 15,0 0-2-15,0 0 2 0,0 0-2 0,0 0 0 16,0 0 0-16,0 0 1 0,0 0-1 0,0 0 0 15,0 0 0-15,-9-7 0 0,-39-14 0 0,48 21-3 16,0 0 3-16,-77-27-2 0,-38-15 2 0,2 0-1759 0</inkml:trace>
</inkml:ink>
</file>

<file path=ppt/ink/ink11.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1-10-04T07:22:06.591"/>
    </inkml:context>
    <inkml:brush xml:id="br0">
      <inkml:brushProperty name="width" value="0.05292" units="cm"/>
      <inkml:brushProperty name="height" value="0.05292" units="cm"/>
      <inkml:brushProperty name="color" value="#FF0000"/>
    </inkml:brush>
  </inkml:definitions>
  <inkml:trace contextRef="#ctx0" brushRef="#br0">3618 8634 1087 0,'0'0'0'0,"0"0"0"0,0 0 0 0,0 0 25 15,0 0-25-15,0 0 26 0,0 0-26 0,0 0 40 0,0 0-40 16,0 0 41-16,0 0-41 0,0 0 37 0,0 0-37 16,0 0 37-16,0 0-37 0,0 0 15 0,0 0-15 15,0 0 15-15,0 0-15 0,0 0 11 0,0 0-11 0,0 0 11 16,0 0-11-16,0 0 7 0,0 0-7 0,0 0 8 15,9 19-8-15,-9-19 6 0,0 0-6 0,0 0 6 16,5 8-6-16,-5-8 5 0,0 0-5 0,0 0 5 16,5 7-5-16,-5-7 4 0,0 0-4 0,0 0 4 15,9 11-4-15,-9-11 3 0,0 0-3 0,5 7 4 16,2 0-4-16,-7-7 3 0,0 0-3 0,9 8 4 16,2-3-4-16,-11-5 6 0,0 0-6 0,14 9 7 15,3 1-7-15,-17-10 8 0,0 0-8 0,23 13 9 16,7-1-9-16,-30-12 7 0,0 0-7 0,32 8 8 15,3 1-8-15,-35-9 11 0,0 0-11 0,43 9 11 0,1 1-11 16,-44-10 12-16,0 0-12 0,46 9 13 0,8-1-13 16,-54-8 13-16,0 0-13 0,62 7 14 0,2-7-14 15,-64 0 14-15,0 0-14 0,72 0 15 0,0-3-15 16,-72 3 21-16,0 0-21 0,73-4 22 0,-6 4-22 16,-67 0 25-16,0 0-25 0,68 4 26 0,-4-4-26 15,-64 0 25-15,0 0-25 0,58 0 26 0,-3 7-26 16,-55-7 28-16,0 0-28 0,54 8 29 0,5 1-29 15,-59-9 24-15,0 0-24 0,54 5 25 0,1 6-25 0,-55-11 24 16,0 0-24-16,53 8 24 0,5-1-24 0,-58-7 21 16,0 0-21-16,58 9 22 0,2-6-22 0,-60-3 19 15,0 0-19-15,55 6 20 0,7 2-20 0,-62-8 16 0,0 0-16 16,63 7 17-16,-5-2-17 0,-58-5 14 0,0 0-14 16,60 7 14-16,2-3-14 0,-62-4 14 0,0 0-14 15,60 5 14-15,7 0-14 0,-67-5 14 16,0 0-14-16,64 7 14 0,-1 0-14 0,-63-7 11 0,0 0-11 15,67 5 11-15,-3-10-11 0,-64 5 12 0,0 0-12 0,67-2 12 16,2 2-12-16,-69 0 12 0,0 0-12 0,72 0 13 16,4-2-13-16,-76 2 11 0,0 0-11 0,77-8 12 15,-4 1-12-15,-73 7 16 0,0 0-16 0,72-5 17 16,4-2-17-16,-76 7 15 0,0 0-15 0,74-5 15 16,5 1-15-16,-79 4 17 0,0 0-17 0,81-9 17 15,-3-1-17-15,-78 10 17 0,0 0-17 0,85-12 18 16,1 3-18-16,-86 9 19 0,0 0-19 0,78-8 19 15,-6-1-19-15,-72 9 23 0,0 0-23 0,67-7 23 16,-12-2-23-16,-55 9 19 0,0 0-19 0,49-8 20 0,-5 1-20 16,-44 7 20-16,0 0-20 0,37-5 20 0,-5 5-20 15,-32 0 19-15,0 0-19 0,19 1 20 0,-6-2-20 16,-13 1 18-16,0 0-18 0,9-2 18 0,-9 2-18 16,0 0 13-16,0 0-13 0,0 0 14 0,0 0-14 15,0 0 8-15,0 0-8 0,0 0 9 0,0 0-9 16,0 0 6-16,0 0-6 0,0 0 7 0,0 0-7 15,0 0 4-15,0 0-4 0,-9-2 4 0,-23-17-4 16,-3 2-1875-16</inkml:trace>
  <inkml:trace contextRef="#ctx0" brushRef="#br0" timeOffset="5650.23">6200 9951 1233 0,'0'0'0'15,"0"0"0"-15,0 0 0 0,0 0 29 0,0 0-29 0,0 0 30 16,0 0-30-16,0 0 53 0,0 0-53 0,0 0 54 16,0 0-54-16,0 0 38 0,0 0-38 0,0 0 38 15,0 0-38-15,0 0 12 0,0 0-12 0,0 0 13 16,28 19-13-16,-28-19 10 0,0 0-10 0,27 0 11 16,4 3-11-16,-31-3 4 0,0 0-4 0,41 4 4 15,0-4-4-15,-41 0 3 0,0 0-3 0,46-4 3 16,8-4-3-16,-54 8 1 0,0 0-1 0,67-13 2 15,14 1-2-15,-81 12 3 0,0 0-3 0,87-12 4 16,-1 2-4-16,-86 10 7 0,0 0-7 0,94-12 8 16,-3-2-8-16,-91 14 10 0,0 0-10 0,94-11 11 0,1 3-11 15,-95 8 16-15,0 0-16 0,94-12 17 0,1 1-17 16,-95 11 32-16,0 0-32 0,99-8 32 0,-4-1-32 16,-95 9 43-16,0 0-43 0,95-9 43 0,0-3-43 15,-95 12 44-15,0 0-44 0,94-12 44 0,6 5-44 16,-100 7 40-16,0 0-40 0,99-5 40 0,-4 2-40 0,-95 3 33 15,0 0-33-15,101-4 34 0,3 2-34 0,-104 2 27 16,0 0-27-16,102-1 27 0,2-1-27 0,-104 2 20 0,0 0-20 16,108-5 21-16,7 1-21 0,-115 4 18 15,0 0-18-15,111-3 19 0,-5-6-19 0,-106 9 17 0,0 0-17 16,102-7 18-16,-10 4-18 0,-92 3 16 0,0 0-16 16,88-2 17-16,-11-1-17 0,-77 3 14 0,0 0-14 15,64 0 15-15,-9-4-15 0,-55 4 13 0,0 0-13 16,53 0 13-16,-4 0-13 0,-49 0 11 0,0 0-11 0,48 0 12 15,-8 0-12-15,-40 0 9 0,0 0-9 16,39 0 9-16,7 0-9 0,-46 0 11 0,0 0-11 0,37 4 12 16,-12-4-12-16,-25 0 12 0,0 0-12 0,15 1 13 15,-6 1-13-15,-9-2 12 0,0 0-12 0,0 0 12 16,9-2-12-16,-9 2 9 0,0 0-9 0,0 0 10 16,0 0-10-16,0 0 9 0,0 0-9 0,0 0 9 15,0 0-9-15,0 0 8 0,0 0-8 0,0 0 9 16,0 0-9-16,0 0 7 0,0 0-7 0,0 0 7 15,0 0-7-15,0 0 4 0,0 0-4 0,0 0 5 0,0 0-5 16,0 0 2-16,0 0-2 0,0 0 3 16,-40 11-3-16,-1 1-1777 0</inkml:trace>
</inkml:ink>
</file>

<file path=ppt/ink/ink12.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9-26T05:40:45.150"/>
    </inkml:context>
    <inkml:brush xml:id="br0">
      <inkml:brushProperty name="width" value="0.05292" units="cm"/>
      <inkml:brushProperty name="height" value="0.05292" units="cm"/>
      <inkml:brushProperty name="color" value="#FF0000"/>
    </inkml:brush>
  </inkml:definitions>
  <inkml:trace contextRef="#ctx0" brushRef="#br0">21096 6033 102 0,'0'0'0'15,"0"0"0"-15,0 0 0 0,0 0 16 0,0 0-16 0,0 0 17 16,0 0-17-16,0 0 55 0,0 0-55 0,0 0 56 16,0 0-56-16,0 0 86 0,0 0-86 0,0 0 86 15,0 0-86-15,0 0 82 0,0 0-82 0,0 0 82 16,0 0-82-16,0 0 61 0,0 0-61 0,0 0 61 0,0 0-61 16,0 0 51-16,0 0-51 0,0 0 51 0,0 0-51 15,0 0 39-15,0 0-39 0,0 0 39 0,0 0-39 16,0 0 32-16,0 0-32 0,0 0 33 0,23 12-33 15,-23-12 23-15,0 0-23 0,30 7 24 0,4-2-24 16,-34-5 16-16,0 0-16 0,37 7 17 0,5-2-17 16,-42-5 11-16,0 0-11 0,40 7 12 0,1-7-12 15,-41 0 8-15,0 0-8 0,42 0 9 0,13-3-9 16,-55 3 4-16,0 0-4 0,53-6 4 0,2 6-4 0,-55 0 2 16,0 0-2-16,53 0 2 0,0-3-2 0,-53 3 2 15,0 0-2-15,52-4 3 0,5-1-3 0,-57 5 2 16,0 0-2-16,58-7 3 0,0 2-3 0,-58 5 4 15,0 0-4-15,58-3 5 0,-3-1-5 0,-55 4 11 0,0 0-11 16,53-3 11-16,-4-2-11 0,-49 5 15 0,0 0-15 16,52-7 16-16,1 1-16 0,-53 6 19 0,0 0-19 15,56-3 19-15,7-2-19 0,-63 5 19 0,0 0-19 0,66-4 19 16,-3 4-19-16,-63 0 16 0,0 0-16 0,57 0 16 16,-1 4-16-16,-56-4 14 0,0 0-14 0,57 0 14 15,4 2-14-15,-61-2 12 0,0 0-12 0,64 3 12 16,-2-3-12-16,-62 0 11 0,0 0-11 0,60 0 11 15,-4 0-11-15,-56 0 10 0,0 0-10 0,60 3 10 16,0-3-10-16,-60 0 8 0,0 0-8 0,67 4 8 16,4-8-8-16,-71 4 4 0,0 0-4 0,74 0 4 15,-2-3-4-15,-72 3 4 0,0 0-4 0,70 0 4 16,-4 0-4-16,-66 0 2 0,0 0-2 0,69 0 2 16,1 0-2-16,-70 0 3 0,0 0-3 0,69 3 4 0,-6-3-4 15,-63 0 2-15,0 0-2 0,64 4 2 0,-2 1-2 16,-62-5 2-16,0 0-2 0,67 7 2 0,0-7-2 15,-67 0 3-15,0 0-3 0,74 2 4 0,2 1-4 16,-76-3 3-16,0 0-3 0,74 4 4 0,0-4-4 16,-74 0 4-16,0 0-4 0,74 0 4 0,0 3-4 15,-74-3 5-15,0 0-5 0,72 2 5 0,4-4-5 16,-76 2 6-16,0 0-6 0,74 0 7 0,-2 5-7 0,-72-5 7 16,0 0-7-16,71 4 7 0,5-4-7 0,-76 0 6 15,0 0-6-15,74 3 7 0,-3-1-7 0,-71-2 5 16,0 0-5-16,72 3 6 0,2 1-6 0,-74-4 4 15,0 0-4-15,78 3 5 0,-4 3-5 0,-74-6 2 0,0 0-2 16,79 6 3-16,-3 3-3 0,-76-9 1 0,0 0-1 16,70 4 2-16,-4-3-2 0,-66-1 2 0,0 0-2 15,65 0 3-15,2 0-3 0,-67 0 1 0,0 0-1 16,63 4 1-16,-1-4-1 0,-62 0 2 0,0 0-2 16,62 0 3-16,-2 0-3 0,-60 0 4 0,0 0-4 0,58 0 5 15,-3 0-5-15,-55 0 4 0,0 0-4 0,56 0 5 16,2-4-5-16,-58 4 6 0,0 0-6 0,53-1 7 15,-9-3-7-15,-44 4 7 0,0 0-7 0,38-3 7 16,-5-1-7-16,-33 4 7 0,0 0-7 0,30 0 8 16,-12 0-8-16,-18 0 9 0,0 0-9 0,14 0 9 15,-4 0-9-15,-10 0 7 0,0 0-7 0,9 0 8 16,-2 0-8-16,-7 0 6 0,0 0-6 0,0 0 7 16,11 0-7-16,-11 0 6 0,0 0-6 0,0 0 7 15,10 4-7-15,-10-4 6 0,0 0-6 0,0 0 7 0,9 0-7 16,-9 0 5-16,0 0-5 0,0 0 6 0,0 0-6 15,0 0 6-15,0 0-6 0,0 0 6 0,9 0-6 16,-9 0 4-16,0 0-4 0,0 0 4 0,0 0-4 16,0 0 3-16,0 0-3 0,0 0 3 0,7-4-3 15,-7 4 2-15,0 0-2 0,0 0 3 0,0 0-3 16,0 0 2-16,0 0-2 0,0 0 2 0,0 0-2 0,0 0 2 16,0 0-2-16,0 0 2 0,0 0-2 0,0 0 1 15,0 0-1-15,0 0 1 0,0 0-1 0,0 0 0 16,0 0 0-16,0 0 0 0,0 0 0 0,0 0-2 0,0 0 2 15,0 0-2-15,-16-2 2 0,0-1-1214 16</inkml:trace>
  <inkml:trace contextRef="#ctx0" brushRef="#br0" timeOffset="3664.62">25566 7921 292 0,'0'0'0'15,"0"0"0"-15,0 0 0 0,0 0-1 0,0 0 1 0,0 0-1 16,0 0 1-16,0 0-2 0,0 0 2 0,0 0-1 16,0 0 1-16,0 0 8 0,0 0-8 0,0 0 8 15,0 0-8-15,0 0 53 0,0 0-53 0,23 10 53 16,14-15-53-16,-37 5 50 0,0 0-50 0,46-9 51 16,10-3-51-16,-56 12 38 0,0 0-38 0,67-8 38 15,14 4-38-15,-81 4 55 0,0 0-55 0,90-3 56 16,5 6-56-16,-95-3 50 0,0 0-50 0,106 0 50 15,12 0-50-15,-118 0 57 0,0 0-57 0,122-7 57 16,0 2-57-16,-122 5 40 0,0 0-40 0,120-3 40 16,3-6-40-16,-123 9 39 0,0 0-39 0,127-7 40 0,2 2-40 15,-129 5 36-15,0 0-36 0,129 0 37 16,3 0-37-16,-132 0 34 0,0 0-34 0,129 3 34 0,-2 6-34 16,-127-9 22-16,0 0-22 0,120 5 23 0,0 2-23 15,-120-7 18-15,0 0-18 0,118 2 18 0,-2 5-18 16,-116-7 16-16,0 0-16 0,113 3 17 0,-9-3-17 15,-104 0 17-15,0 0-17 0,108 0 18 0,7 4-18 16,-115-4 21-16,0 0-21 0,116 0 22 0,-7-4-22 0,-109 4 23 16,0 0-23-16,104-3 23 0,-1-3-23 15,-103 6 21-15,0 0-21 0,97-1 22 0,-2 1-22 0,-95 0 20 16,0 0-20-16,90 3 20 0,-7 1-20 0,-83-4 21 16,0 0-21-16,81 5 21 0,-3 2-21 0,-78-7 26 0,0 0-26 15,75 7 27-15,3-2-27 0,-78-5 26 0,0 0-26 16,71 3 26-16,-20-3-26 0,-51 0 28 0,0 0-28 15,47 2 29-15,5 5-29 0,-52-7 25 0,0 0-25 16,44 5 25-16,-20 2-25 0,-24-7 22 0,0 0-22 0,16 0 22 16,-2 0-22-16,-14 0 19 0,0 0-19 0,13 0 20 15,-6 2-20-15,-7-2 18 0,0 0-18 0,0 0 19 16,10 2-19-16,-10-2 15 0,0 0-15 0,7 1 16 16,-7-1-16-16,0 0 15 0,0 0-15 0,9 2 16 15,-9-2-16-15,0 0 13 0,0 0-13 0,7 5 14 16,-7-5-14-16,0 0 10 0,0 0-10 0,0 0 10 15,7 0-10-15,-7 0 8 0,0 0-8 0,0 0 8 16,0 0-8-16,0 0 5 0,0 0-5 0,-33 7 5 16,-29-2-5-16,62-5 0 0,0 0 0 0,-81-12 0 0,-16-28 0 15,-2 1-1471-15</inkml:trace>
  <inkml:trace contextRef="#ctx0" brushRef="#br0" timeOffset="16599.48">21851 11044 785 0,'0'0'0'0,"0"0"0"0,0 0 0 16,0 0 2-16,0 0-2 0,0 0 2 0,0 0-2 15,0 0 5-15,0 0-5 0,0 0 6 0,58 0-6 0,-58 0 9 16,0 0-9-16,51-8 9 0,2-3-9 0,-53 11 19 16,0 0-19-16,51-8 20 0,4 3-20 0,-55 5 26 15,0 0-26-15,65-4 27 0,13 1-27 0,-78 3 18 0,0 0-18 16,83-4 19-16,2 2-19 0,-85 2 25 0,0 0-25 15,93-3 25-15,9-4-25 0,-102 7 27 0,0 0-27 16,106-5 27-16,0-7-27 0,-106 12 29 0,0 0-29 16,108-9 29-16,5 2-29 0,-113 7 30 0,0 0-30 0,111-5 31 15,-5-5-31-15,-106 10 31 0,0 0-31 16,97-9 31-16,-11 5-31 0,-86 4 26 0,0 0-26 0,83 0 27 16,-4 2-27-16,-79-2 23 0,0 0-23 0,73 2 23 15,-6-2-23-15,-67 0 25 0,0 0-25 0,56 0 25 16,-12 0-25-16,-44 0 20 0,0 0-20 0,46 0 20 15,7 0-20-15,-53 0 20 0,0 0-20 0,56 0 21 16,1 0-21-16,-57 0 21 0,0 0-21 0,56 0 22 16,1 0-22-16,-57 0 14 0,0 0-14 0,54 3 14 15,1-3-14-15,-55 0 10 0,0 0-10 0,53 4 11 16,0-8-11-16,-53 4 11 0,0 0-11 0,60-3 11 0,12-1-11 16,-72 4 10-16,0 0-10 0,78-1 10 0,-4 1-10 15,-74 0 9-15,0 0-9 0,76-4 10 0,8 4-10 16,-84 0 9-16,0 0-9 0,90-7 9 0,2-1-9 15,-92 8 8-15,0 0-8 0,94-9 9 0,3 0-9 16,-97 9 7-16,0 0-7 0,95-7 7 0,4 2-7 16,-99 5 7-16,0 0-7 0,93-3 7 0,-10 3-7 15,-83 0 7-15,0 0-7 0,85 0 7 0,5 3-7 0,-90-3 7 16,0 0-7-16,90 5 8 0,3 4-8 0,-93-9 7 16,0 0-7-16,92 11 8 0,-8-3-8 0,-84-8 7 0,0 0-7 15,85 7 8-15,-4 2-8 0,-81-9 6 0,0 0-6 16,66 5 7-16,-24-2-7 0,-42-3 5 0,0 0-5 15,28 4 6-15,-10-4-6 0,-18 0 2 0,0 0-2 16,12 3 3-16,0 3-3 0,-12-6 1 0,0 0-1 16,11 3 2-16,-11-3-2 0,0 0 1 0,0 0-1 0,9 0 1 15,-9 0-1-15,0 0 0 0,0 0 0 0,0 0 1 16,0 0-1-16,0 0 0 0,0 0 0 0,7 9 0 16,-7-9 0-16,0 0-1 0,0 0 1 0,2 12 0 15,-8 9 0-15,6-21-7 0,0 0 7 0,-24 22-6 16,-31-10 6-16,0 0-1259 0</inkml:trace>
  <inkml:trace contextRef="#ctx0" brushRef="#br0" timeOffset="17782.34">6052 11851 393 0,'0'0'0'0,"0"0"0"16,0 0 0-16,0 0 2 0,0 0-2 0,0 0 2 15,0 0-2-15,0 0 26 0,0 0-26 0,0 0 26 16,0 0-26-16,0 0 60 0,0 0-60 0,0 0 60 16,0 0-60-16,0 0 50 0,0 0-50 0,0 0 50 15,0 0-50-15,0 0 37 0,0 0-37 0,0 0 38 16,0 0-38-16,0 0 29 0,0 0-29 0,0 0 30 16,35 10-30-16,-35-10 26 0,0 0-26 0,32 2 26 15,9 0-26-15,-41-2 20 0,0 0-20 0,45 3 20 16,10 1-20-16,-55-4 16 0,0 0-16 0,62 1 17 0,7-2-17 15,-69 1 17-15,0 0-17 0,72-4 18 0,9-1-18 16,-81 5 21-16,0 0-21 0,81-7 22 0,6 0-22 16,-87 7 22-16,0 0-22 0,84-3 23 0,-3 1-23 15,-81 2 26-15,0 0-26 0,82 0 26 0,-5 0-26 16,-77 0 28-16,0 0-28 0,81 2 29 0,-3 5-29 0,-78-7 24 16,0 0-24-16,76 8 25 0,-9-1-25 0,-67-7 22 15,0 0-22-15,72 7 22 0,0 2-22 0,-72-9 18 16,0 0-18-16,66 10 18 0,-5 4-18 0,-61-14 18 15,0 0-18-15,55 10 19 0,-6-8-19 0,-49-2 18 0,0 0-18 16,46 0 18-16,-9 0-18 0,-37 0 19 0,0 0-19 16,32 2 20-16,-5-2-20 0,-27 0 21 0,0 0-21 15,21-2 21-15,-11-1-21 0,-10 3 17 0,0 0-17 16,9-4 18-16,-9 4-18 0,0 0 17 0,0 0-17 0,0 0 17 16,0 0-17-16,0 0 16 0,0 0-16 0,0 0 17 15,0 0-17-15,0 0 16 0,0 0-16 0,0 0 16 16,7 4-16-16,-7-4 16 0,0 0-16 0,0 0 16 15,0 0-16-15,0 0 14 0,0 0-14 0,0 0 14 16,0 0-14-16,0 0 11 0,0 0-11 0,0 0 11 16,11 0-11-16,-11 0 3 0,0 0-3 0,0 0 3 15,0 13-3-15,3 1-1189 0</inkml:trace>
  <inkml:trace contextRef="#ctx0" brushRef="#br0" timeOffset="21654.27">12134 12855 628 0,'0'0'0'0,"0"0"0"0,0 0 0 15,0 0 7-15,0 0-7 0,0 0 7 0,0 0-7 16,0 0 39-16,0 0-39 0,0 0 39 0,0 0-39 16,0 0 47-16,0 0-47 0,0 0 47 0,0 0-47 15,0 0 33-15,0 0-33 0,0 0 34 0,0 0-34 16,0 0 25-16,0 0-25 0,0 0 25 0,0 0-25 15,0 0 18-15,0 0-18 0,0 0 19 0,33 8-19 0,-33-8 21 16,0 0-21-16,36 0 22 0,9-3-22 0,-45 3 26 16,0 0-26-16,53-7 27 0,6-4-27 0,-59 11 26 15,0 0-26-15,58-10 27 0,0 3-27 0,-58 7 26 0,0 0-26 16,60-5 27-16,-2 0-27 0,-58 5 33 0,0 0-33 16,65-7 34-16,15 0-34 0,-80 7 46 0,0 0-46 15,90-5 46-15,9 0-46 0,-99 5 51 0,0 0-51 16,109-2 52-16,7 4-52 0,-116-2 44 0,0 0-44 15,119 5 44-15,-12 0-44 0,-107-5 36 0,0 0-36 0,106 7 37 16,-7-2-37-16,-99-5 31 0,0 0-31 0,93 5 32 16,-5 0-32-16,-88-5 28 0,0 0-28 0,82 7 28 15,-12 0-28-15,-70-7 26 0,0 0-26 0,65 9 26 16,-3 0-26-16,-62-9 22 0,0 0-22 0,58 7 23 16,2-4-23-16,-60-3 20 0,0 0-20 0,64 2 21 15,-2-1-21-15,-62-1 17 0,0 0-17 0,56 4 17 16,6-2-17-16,-62-2 14 0,0 0-14 0,58 0 14 15,2 0-14-15,-60 0 12 0,0 0-12 0,62 1 13 16,-6 3-13-16,-56-4 9 0,0 0-9 0,51 3 10 0,0 1-10 16,-51-4 7-16,0 0-7 0,50 5 8 0,-4 2-8 15,-46-7 7-15,0 0-7 0,45 7 7 0,3-2-7 16,-48-5 5-16,0 0-5 0,49 3 6 0,11-3-6 16,-60 0 6-16,0 0-6 0,64 0 6 0,-1 2-6 15,-63-2 5-15,0 0-5 0,62 2 5 0,-5-2-5 16,-57 0 6-16,0 0-6 0,56 0 7 0,1 0-7 15,-57 0 5-15,0 0-5 0,58 0 6 0,0-2-6 16,-58 2 6-16,0 0-6 0,58-2 6 0,-8 2-6 0,-50 0 6 16,0 0-6-16,45 2 7 0,-1 0-7 0,-44-2 6 15,0 0-6-15,41 0 7 0,0 0-7 0,-41 0 7 16,0 0-7-16,42 0 7 0,2-2-7 0,-44 2 6 0,0 0-6 16,44-5 6-16,7-2-6 0,-51 7 6 0,0 0-6 15,50-5 6-15,-1 3-6 0,-49 2 5 0,0 0-5 16,44 0 5-16,2 0-5 0,-46 0 4 0,0 0-4 0,44-2 5 15,2-5-5-15,-46 7 2 0,0 0-2 0,48-8 3 16,5-1-3-16,-53 9 2 0,0 0-2 0,54-7 2 16,3 0-2-16,-57 7 2 15,0 0-2-15,54-5 2 0,-4 0-2 0,-50 5 2 0,0 0-2 16,51-5 3-16,2-4-3 0,-53 9 3 0,0 0-3 0,54-10 3 16,6 1-3-16,-60 9 2 0,0 0-2 0,62-10 3 15,-2-1-3-15,-60 11 2 0,0 0-2 0,62-8 2 16,1 2-2-16,-63 6 1 0,0 0-1 0,57-5 2 15,1 2-2-15,-58 3 1 0,0 0-1 0,55-4 2 16,1 1-2-16,-56 3 1 0,0 0-1 0,58-5 2 16,6-4-2-16,-64 9 1 0,0 0-1 0,67-9 1 0,-2 2-1 15,-65 7 1-15,0 0-1 0,64-6 2 0,1-3-2 16,-65 9 1-16,0 0-1 0,70-9 2 0,1 6-2 16,-71 3 1-16,0 0-1 0,65-2 2 0,-12-1-2 15,-53 3 2-15,0 0-2 0,50-4 2 0,-1 1-2 16,-49 3 1-16,0 0-1 0,44 0 2 0,2 3-2 15,-46-3 1-15,0 0-1 0,37 2 2 0,-2-4-2 16,-35 2 1-16,0 0-1 0,34-2 2 0,5 4-2 0,-39-2 1 16,0 0-1-16,31 4 2 0,-8-3-2 0,-23-1 1 15,0 0-1-15,20 2 1 0,1 3-1 0,-21-5 1 16,0 0-1-16,19 5 1 0,-5-1-1 0,-14-4 1 0,0 0-1 16,11 2 1-16,-2-2-1 0,-9 0 1 15,0 0-1-15,7 1 1 0,2 1-1 0,-9-2 0 16,0 0 0-16,8 4 1 0,5-1-1 0,-13-3 0 0,0 0 0 15,10 2 1-15,3-2-1 0,-13 0 0 0,0 0 0 16,9 1 0-16,3 3 0 0,-12-4 0 0,0 0 0 0,14 2 0 16,0-2 0-16,-14 0 0 0,0 0 0 0,20 1 0 15,10 3 0-15,-30-4 0 0,0 0 0 0,31 3 0 16,-4 1 0-16,-27-4 0 0,0 0 0 0,31 1 0 16,8-1 0-16,-39 0 0 0,0 0 0 0,41 2 1 15,-9 0-1-15,-32-2 1 0,0 0-1 0,31 2 1 16,8-2-1-16,-39 0 1 0,0 0-1 0,43 0 1 15,4 1-1-15,-47-1 2 0,0 0-2 0,42 6 2 16,1-1-2-16,-43-5 2 0,0 0-2 0,37 5 2 16,-4 0-2-16,-33-5 1 0,0 0-1 0,30 4 2 0,0-3-2 15,-30-1 1-15,0 0-1 0,30 4 2 0,0-1-2 16,-30-3 1-16,0 0-1 0,29 4 2 0,-7-3-2 16,-22-1 1-16,0 0-1 0,22 2 1 0,-7 2-1 15,-15-4 1-15,0 0-1 0,20 3 1 0,3 2-1 16,-23-5 1-16,0 0-1 0,23 6 1 0,-7-3-1 15,-16-3 0-15,0 0 0 0,16 0 1 0,-1 0-1 16,-15 0 0-16,0 0 0 0,18 0 1 0,1 2-1 16,-19-2 0-16,0 0 0 0,22 1 1 0,-5 3-1 0,-17-4 0 15,0 0 0-15,21 2 1 0,2-2-1 0,-23 0 0 16,0 0 0-16,20 1 1 0,-4 3-1 0,-16-4 0 0,0 0 0 16,15 3 1-16,1 1-1 0,-16-4 0 0,0 0 0 15,18 1 1-15,5-1-1 0,-23 0 1 0,0 0-1 16,23 2 1-16,-13 2-1 0,-10-4 1 0,0 0-1 15,9 1 2-15,-9-1-2 0,0 0 2 0,0 0-2 16,13 2 3-16,-1 2-3 0,-12-4 2 0,0 0-2 0,14 1 3 16,0-1-3-16,-14 0 3 0,0 0-3 0,9 2 3 15,5 2-3-15,-14-4 4 0,0 0-4 0,14 1 4 16,2-1-4-16,-16 0 3 0,0 0-3 16,16 2 4-16,-4 1-4 0,-12-3 3 0,0 0-3 0,9 2 3 15,0-2-3-15,-9 0 2 0,0 0-2 0,9 0 3 16,-2 2-3-16,-7-2 2 0,0 0-2 0,0 0 3 15,10 0-3-15,-10 0 3 0,0 0-3 0,7 2 3 16,-7-2-3-16,0 0 2 0,0 0-2 0,13 3 3 16,-3-1-3-16,-10-2 4 0,0 0-4 0,13 0 4 0,1 0-4 15,-14 0 4-15,0 0-4 0,17 0 4 16,10 0-4-16,-27 0 2 0,0 0-2 0,23 2 3 16,-4-1-3-16,-19-1 3 0,0 0-3 0,16 2 3 0,4 0-3 15,-20-2 2-15,0 0-2 0,22 1 3 0,5 3-3 16,-27-4 2-16,0 0-2 0,26 3 3 0,-1-1-3 15,-25-2 3-15,0 0-3 0,23-2 3 0,2-3-3 16,-25 5 2-16,0 0-2 0,28-5 3 0,0 3-3 0,-28 2 2 16,0 0-2-16,25 0 3 0,-8 0-3 0,-17 0 2 15,0 0-2-15,25 0 2 0,14 0-2 0,-39 0 2 16,0 0-2-16,41 0 2 0,-10 0-2 0,-31 0 1 16,0 0-1-16,23-1 2 0,-5-3-2 0,-18 4 1 0,0 0-1 15,10-2 2-15,3 1-2 0,-13 1 1 0,0 0-1 16,9 0 2-16,3 0-2 0,-12 0 1 15,0 0-1-15,12 0 1 0,1-2-1 0,-13 2 1 0,0 0-1 16,8-4 2-16,-8 4-2 0,0 0 1 0,0 0-1 16,9-1 2-16,-9 1-2 0,0 0 1 0,0 0-1 0,0 0 1 15,9 0-1-15,-9 0 1 0,0 0-1 0,0 0 1 16,0 0-1-16,0 0 1 0,0 0-1 0,0 0 1 16,5-7-1-16,-5 7 1 0,0 0-1 0,0 0 1 15,0 0-1-15,0 0 1 0,0 0-1 0,0 0 1 16,0 0-1-16,0 0 1 0,0 0-1 0,0 0 1 15,7 5-1-15,-7-5 0 0,0 0 0 0,0 0 0 16,0 0 0-16,0 0-3 0,0 0 3 0,0 0-2 16,0 0 2-16,0 0-20 0,0 0 20 0,0 0-20 15,0 0 20-15,0 0-1710 0</inkml:trace>
  <inkml:trace contextRef="#ctx0" brushRef="#br0" timeOffset="22582.23">21948 12806 886 0,'0'0'0'0,"0"0"0"16,0 0 0-16,0 0 5 0,0 0-5 0,0 0 6 15,7-7-6-15,-7 7 4 0,0 0-4 0,18-8 5 16,14-5-5-16,-32 13 10 0,0 0-10 0,40-8 11 15,6 6-11-15,-46 2 18 0,0 0-18 0,51 5 18 16,7 7-18-16,-58-12 22 0,0 0-22 0,64 18 23 16,6 2-23-16,-70-20 18 0,0 0-18 0,73 23 18 15,4-1-18-15,-77-22 22 0,0 0-22 0,85 19 22 16,3-3-22-16,-88-16 27 0,0 0-27 0,97 12 28 0,2-3-28 16,-99-9 44-16,0 0-44 0,106 3 45 0,8-3-45 15,-114 0 47-15,0 0-47 0,117-1 48 0,3-3-48 16,-120 4 49-16,0 0-49 0,122-3 49 0,6 1-49 15,-128 2 46-15,0 0-46 0,126-2 46 0,-5-3-46 16,-121 5 37-16,0 0-37 0,120-5 37 0,-2 1-37 16,-118 4 37-16,0 0-37 0,113-3 38 0,-7-1-38 0,-106 4 32 15,0 0-32-15,108-3 32 0,3-1-32 0,-111 4 34 16,0 0-34-16,113-1 35 0,-4 1-35 0,-109 0 31 16,0 0-31-16,109 1 31 0,6 1-31 0,-115-2 31 15,0 0-31-15,106 2 31 0,-11 0-31 0,-95-2 28 0,0 0-28 16,90 1 29-16,-7-2-29 0,-83 1 27 0,0 0-27 15,81-2 27-15,-1 0-27 0,-80 2 23 0,0 0-23 16,72-2 23-16,-3 1-23 0,-69 1 23 0,0 0-23 16,68-2 23-16,5 4-23 0,-73-2 16 0,0 0-16 0,72 3 17 15,0 1-17-15,-72-4 18 0,0 0-18 0,71 1 18 16,-2-1-18-16,-69 0 19 0,0 0-19 0,70 2 20 16,11 2-20-16,-81-4 18 0,0 0-18 0,85 3 19 15,-2 2-19-15,-83-5 16 0,0 0-16 0,78 4 16 16,-11-6-16-16,-67 2 13 0,0 0-13 0,65 0 14 15,4 3-14-15,-69-3 12 0,0 0-12 0,74 6 12 16,2 1-12-16,-76-7 9 0,0 0-9 0,70 6 10 16,-10 0-10-16,-60-6 8 0,0 0-8 0,51 3 9 15,-15-3-9-15,-36 0 7 0,0 0-7 0,33 0 7 16,8 2-7-16,-41-2 7 0,0 0-7 0,33 2 7 16,-13-2-7-16,-20 0 7 0,0 0-7 0,14 0 7 0,-2 0-7 15,-12 0 5-15,0 0-5 0,11 0 6 0,-4 0-6 16,-7 0 5-16,0 0-5 0,0 0 5 0,8 1-5 15,-8-1 3-15,0 0-3 0,0 0 3 0,9 2-3 16,-9-2 2-16,0 0-2 0,7 0 3 0,-7 0-3 16,0 0 1-16,0 0-1 0,9 0 2 0,-9 0-2 15,0 0 0-15,0 0 0 0,0 0 1 0,-28 9-1 16,28-9-1-16,0 0 1 0,-46 7-1 0,-21-4 1 0,67-3-20 16,0 0 20-16,-102-2-19 0,-48-6 19 0,-2-1-1761 15</inkml:trace>
  <inkml:trace contextRef="#ctx0" brushRef="#br0" timeOffset="25227.58">5791 13711 135 0,'0'0'0'0,"0"0"0"0,26 4 0 0,-26-4 18 0,0 0-18 16,29 3 18-16,9-8-18 0,-38 5 35 0,0 0-35 15,41-2 35-15,-1 2-35 0,-40 0 47 0,0 0-47 16,46 2 47-16,4 3-47 0,-50-5 43 0,0 0-43 16,54 0 44-16,5 0-44 0,-59 0 27 0,0 0-27 15,58 0 27-15,-2-5-27 0,-56 5 20 0,0 0-20 0,62-2 20 16,2 2-20-16,-64 0 18 0,0 0-18 0,63 2 18 15,4 3-18-15,-67-5 23 0,0 0-23 0,67 2 23 16,-2 1-23-16,-65-3 21 0,0 0-21 0,64 4 22 16,-6-1-22-16,-58-3 20 0,0 0-20 0,58 4 20 15,4 1-20-15,-62-5 26 0,0 0-26 0,69 5 26 16,7-3-26-16,-76-2 21 0,0 0-21 0,77-2 21 16,-1-3-21-16,-76 5 24 0,0 0-24 0,78-7 24 15,3 0-24-15,-81 7 24 0,0 0-24 0,86-7 25 16,1-2-25-16,-87 9 17 0,0 0-17 0,88-10 18 0,-7 0-18 15,-81 10 13-15,0 0-13 0,83-7 13 0,-5 3-13 16,-78 4 9-16,0 0-9 0,79-1 10 0,-1 1-10 16,-78 0 11-16,0 0-11 0,72 0 12 0,0 0-12 15,-72 0 14-15,0 0-14 0,72 0 14 0,6-2-14 16,-78 2 17-16,0 0-17 0,76-5 17 0,0-2-17 16,-76 7 16-16,0 0-16 0,74-5 16 0,-4-2-16 15,-70 7 16-15,0 0-16 0,75-6 16 0,4 6-16 16,-79 0 15-16,0 0-15 0,81-3 16 0,-3 0-16 0,-78 3 18 15,0 0-18-15,81-4 18 0,3 2-18 0,-84 2 15 16,0 0-15-16,82-5 16 0,4 0-16 0,-86 5 13 16,0 0-13-16,81-7 14 0,-3 0-14 0,-78 7 12 0,0 0-12 15,76-7 12-15,1 2-12 0,-77 5 11 0,0 0-11 16,81-7 11-16,4 5-11 0,-85 2 10 0,0 0-10 16,86 0 10-16,-8 6-10 0,-78-6 8 0,0 0-8 15,76 8 8-15,5 4-8 0,-81-12 7 0,0 0-7 16,78 19 8-16,-17 0-8 0,-61-19 5 0,0 0-5 0,69 18 5 15,3-15-5-15,-72-3 5 0,0 0-5 0,69 5 5 16,-5 6-5-16,-64-11 6 0,0 0-6 0,67 10 7 16,3-1-7-16,-70-9 7 0,0 0-7 0,69 7 7 15,-9-2-7-15,-60-5 7 0,0 0-7 0,58 2 8 16,-5-4-8-16,-53 2 7 0,0 0-7 0,50-2 8 16,-10 2-8-16,-40 0 14 0,0 0-14 0,37 2 15 15,-9 1-15-15,-28-3 18 0,0 0-18 0,30 2 18 16,-3-5-18-16,-27 3 18 0,0 0-18 0,25-2 19 0,-8 2-19 15,-17 0 16-15,0 0-16 0,13-2 16 0,-5-3-16 16,-8 5 14-16,0 0-14 0,0 0 14 0,7-2-14 16,-7 2 14-16,0 0-14 0,0 0 14 0,0 0-14 15,0 0 12-15,0 0-12 0,8 7 13 0,-8-7-13 16,0 0 13-16,0 0-13 0,0 0 13 0,0 0-13 16,0 0 12-16,0 0-12 0,0 0 12 0,0 0-12 15,0 0 12-15,0 0-12 0,8 0 13 0,-8 0-13 0,0 0 13 16,0 0-13-16,0 0 14 0,0 0-14 0,0 0 12 15,0 0-12-15,0 0 13 0,0 0-13 0,0 0 11 16,0 0-11-16,0 0 12 0,0-9-12 0,0 9 12 16,0 0-12-16,0 0 12 0,0 0-12 0,0 0 9 15,0 0-9-15,0 0 10 0,0 0-10 0,0 0 9 16,0 0-9-16,0 0 9 0,0 0-9 0,0 0 8 0,0 0-8 16,0 0 9-16,0 0-9 0,0 0 7 0,0 0-7 15,0 0 7-15,0 0-7 0,0 0 6 0,0 0-6 0,0 0 6 16,0 0-6-16,0 0 5 0,0 0-5 0,0 0 5 15,0 0-5-15,0 0 4 0,0 0-4 0,0 0 4 16,0 0-4-16,0 0 3 0,0 0-3 0,0 0 3 16,0 0-3-16,0 0 2 0,0 0-2 0,0 0 3 15,0 0-3-15,0 0 2 0,0 0-2 0,0 0 3 16,0 0-3-16,0 0 1 0,0 0-1 0,0 0 2 16,0 0-2-16,0 0 1 0,0 0-1 0,0 0 1 15,0 0-1-15,0 0 0 0,0 0 0 0,0 0 1 16,0 0-1-16,0 0 0 0,0 0 0 0,0 0 1 15,0 0-1-15,0 0 0 0,0 0 0 0,0 0 1 0,0 0-1 16,0 0 0-16,0 0 0 0,0 0 1 0,0 0-1 16,0 0 0-16,0 0 0 0,0 0 1 0,0 0-1 15,0 0 0-15,0 0 0 0,0 0 0 0,0 0 0 16,0 0 0-16,0 0 0 0,0 0 0 0,0 0 0 16,0 0 0-16,0 0 0 0,0 0 0 0,0 0 0 15,0 0-1-15,0 0 1 0,0 0-1 0,0 0 1 16,0 0-3-16,0 0 3 0,0 0-3 0,0 0 3 0,0 0-1369 15</inkml:trace>
  <inkml:trace contextRef="#ctx0" brushRef="#br0" timeOffset="27632.7">15279 14024 1020 0,'0'0'0'16,"0"0"0"-16,0 0 0 0,0 0 15 0,0 0-15 15,0 0 16-15,19 2-16 0,-19-2 40 0,0 0-40 16,21-5 41-16,13-4-41 0,-34 9 43 0,0 0-43 15,40-12 43-15,8-2-43 0,-48 14 22 0,0 0-22 0,49-17 23 16,1-2-23-16,-50 19 17 0,0 0-17 0,49-17 17 16,1 1-17-16,-50 16 13 0,0 0-13 0,53-14 14 15,-4 0-14-15,-49 14 10 0,0 0-10 0,55-13 10 16,8-8-10-16,-63 21 6 0,0 0-6 0,64-21 7 16,8 2-7-16,-72 19 12 0,0 0-12 0,74-17 12 15,0 1-12-15,-74 16 15 0,0 0-15 0,74-14 16 16,2 2-16-16,-76 12 16 0,0 0-16 0,78-8 17 15,3 2-17-15,-81 6 17 0,0 0-17 0,84-5 17 16,-8 0-17-16,-76 5 16 0,0 0-16 0,81-2 17 16,6-1-17-16,-87 3 20 0,0 0-20 0,90-2 21 15,7 0-21-15,-97 2 20 0,0 0-20 0,97-1 20 0,-5-1-20 16,-92 2 17-16,0 0-17 0,91 0 17 0,-1 0-17 16,-90 0 14-16,0 0-14 0,94 0 15 0,-8 0-15 15,-86 0 12-15,0 0-12 0,87 2 13 0,6-1-13 16,-93-1 13-16,0 0-13 0,92 2 13 0,-8 0-13 15,-84-2 13-15,0 0-13 0,83 0 14 0,-3 0-14 16,-80 0 12-16,0 0-12 0,74 0 12 0,2-2-12 0,-76 2 11 16,0 0-11-16,77-5 12 0,-3-2-12 0,-74 7 10 15,0 0-10-15,67-5 11 0,-1 3-11 0,-66 2 11 16,0 0-11-16,67 0 12 0,2 0-12 0,-69 0 10 16,0 0-10-16,72 0 11 0,4 0-11 0,-76 0 8 0,0 0-8 15,76 0 9-15,-4 2-9 0,-72-2 8 0,0 0-8 16,69 3 9-16,1 1-9 0,-70-4 8 0,0 0-8 15,73 5 8-15,-3 0-8 0,-70-5 8 0,0 0-8 16,71 5 8-16,-4-3-8 0,-67-2 6 0,0 0-6 0,68 2 7 16,1 1-7-16,-69-3 6 0,0 0-6 0,73 5 7 15,-1-3-7-15,-72-2 5 0,0 0-5 0,70 2 6 16,-10-2-6-16,-60 0 6 0,0 0-6 0,60 0 6 16,-1 2-6-16,-59-2 4 0,0 0-4 0,58 1 4 15,4 1-4-15,-62-2 3 0,0 0-3 0,63 5 3 16,2 2-3-16,-65-7 3 0,0 0-3 0,66 11 4 15,-12 1-4-15,-54-12 3 0,0 0-3 0,58 10 3 16,6-3-3-16,-64-7 2 0,0 0-2 0,63 5 3 16,3-1-3-16,-66-4 3 0,0 0-3 0,58 3 4 0,-5-3-4 15,-53 0 3-15,0 0-3 0,49 4 3 0,4-3-3 16,-53-1 2-16,0 0-2 0,55 4 3 0,-1 3-3 16,-54-7 2-16,0 0-2 0,60 8 3 15,6-1-3-15,-66-7 2 0,0 0-2 0,65 5 2 0,-5 1-2 16,-60-6 2-16,0 0-2 0,58 3 2 0,-3-3-2 15,-55 0 3-15,0 0-3 0,58 4 3 0,4-3-3 16,-62-1 2-16,0 0-2 0,62 4 2 0,6-3-2 0,-68-1 3 16,0 0-3-16,67 0 4 0,4 2-4 0,-71-2 4 15,0 0-4-15,70 4 5 0,-3-4-5 0,-67 0 4 16,0 0-4-16,69-4 4 0,5 2-4 0,-74 2 3 0,0 0-3 16,74 0 4-16,1 6-4 0,-75-6 4 0,0 0-4 15,75 0 4-15,1 0-4 0,-76 0 3 0,0 0-3 16,76-4 4-16,2 2-4 0,-78 2 2 0,0 0-2 15,76-1 2-15,-2-1-2 0,-74 2 2 16,0 0-2-16,77-3 3 0,4-3-3 0,-81 6 3 0,0 0-3 16,82-5 3-16,-1 3-3 0,-81 2 4 0,0 0-4 0,77 0 4 15,-4 0-4-15,-73 0 3 0,0 0-3 0,72 0 4 16,-3 0-4-16,-69 0 4 0,0 0-4 0,70 0 4 16,3-3-4-16,-73 3 3 0,0 0-3 0,70-4 4 15,-5 3-4-15,-65 1 3 0,0 0-3 0,62-2 4 16,-2-3-4-16,-60 5 3 0,0 0-3 0,62-7 4 15,0 0-4-15,-62 7 3 0,0 0-3 0,56-2 4 16,-5 4-4-16,-51-2 4 0,0 0-4 0,41 5 4 16,-11-8-4-16,-30 3 4 0,0 0-4 0,30-2 5 15,8 2-5-15,-38 0 4 0,0 0-4 0,43 0 4 0,-1-2-4 16,-42 2 4-16,0 0-4 0,46-3 5 0,10 1-5 16,-56 2 4-16,0 0-4 0,60 0 4 0,6 0-4 15,-66 0 4-15,0 0-4 0,65 0 5 0,-5 0-5 16,-60 0 5-16,0 0-5 0,58 0 5 0,-3 4-5 15,-55-4 6-15,0 0-6 0,55 1 7 0,1-1-7 16,-56 0 7-16,0 0-7 0,63 0 7 0,6 2-7 16,-69-2 7-16,0 0-7 0,73 2 8 0,2 1-8 0,-75-3 6 15,0 0-6-15,78 0 7 0,7-5-7 0,-85 5 6 16,0 0-6-16,86-3 7 0,1 1-7 0,-87 2 6 16,0 0-6-16,84 0 7 0,3 2-7 0,-87-2 7 15,0 0-7-15,84 3 7 0,3 2-7 0,-87-5 6 0,0 0-6 16,74 5 6-16,-7-3-6 0,-67-2 5 0,0 0-5 15,65 2 5-15,2 3-5 0,-67-5 4 0,0 0-4 16,72 5 4-16,6 0-4 0,-78-5 2 0,0 0-2 16,76 6 3-16,-11 1-3 0,-65-7 1 0,0 0-1 0,60 3 2 15,-3 2-2-15,-57-5 1 0,0 0-1 0,61 5 1 16,8 1-1-16,-69-6 1 0,0 0-1 0,71 5 1 16,-4 0-1-16,-67-5 1 0,0 0-1 0,61 7 1 15,-9-4-1-15,-52-3 1 0,0 0-1 0,53 6 1 16,7-3-1-16,-60-3 1 0,0 0-1 0,61 0 1 15,-1 0-1-15,-60 0 2 0,0 0-2 0,57 0 3 16,-8 0-3-16,-49 0 4 0,0 0-4 0,44 0 5 16,-3-5-5-16,-41 5 5 0,0 0-5 0,35-4 6 15,-3 1-6-15,-32 3 7 0,0 0-7 0,31 0 8 16,1 0-8-16,-32 0 6 0,0 0-6 0,34-4 7 0,1 1-7 16,-35 3 7-16,0 0-7 0,35-4 7 0,6 3-7 15,-41 1 5-15,0 0-5 0,39-4 6 0,-2 1-6 16,-37 3 5-16,0 0-5 0,33-4 5 0,-3 3-5 15,-30 1 5-15,0 0-5 0,25-4 5 0,-9 2-5 16,-16 2 4-16,0 0-4 0,12-3 4 0,6 0-4 16,-18 3 3-16,0 0-3 0,17-7 4 0,-4 3-4 0,-13 4 1 15,0 0-1-15,12-5 2 0,4-4-2 0,-16 9 1 16,0 0-1-16,18-10 1 0,-1-2-1 0,-17 12 0 16,0 0 0-16,14-14 1 0,-5 2-1 0,-9 12 0 15,0 0 0-15,9-11 0 0,0 5 0 0,-9 6 0 16,0 0 0-16,0 0 0 0,7-7 0 0,-7 7-3 0,0 0 3 15,-14-13-3-15,-18-21 3 0,32 34-10 0,0 0 10 16,-48-43-9-16,-20-11 9 0,1 0-1773 0</inkml:trace>
</inkml:ink>
</file>

<file path=ppt/ink/ink13.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1-10-04T07:05:48.354"/>
    </inkml:context>
    <inkml:brush xml:id="br0">
      <inkml:brushProperty name="width" value="0.05292" units="cm"/>
      <inkml:brushProperty name="height" value="0.05292" units="cm"/>
      <inkml:brushProperty name="color" value="#FF0000"/>
    </inkml:brush>
  </inkml:definitions>
  <inkml:trace contextRef="#ctx0" brushRef="#br0">4196 7272 1345 0,'0'0'0'0,"0"0"0"0,0 0 0 0,0 0 38 16,0 0-38-16,0 0 39 0,0 0-39 0,0 0 73 16,0 0-73-16,0 0 74 0,0 0-74 0,0 0 65 0,0 0-65 15,0 0 66-15,0 0-66 0,0 0 37 16,0 0-37-16,0 0 38 0,0 0-38 0,0 0 22 0,0 0-22 16,0 0 23-16,0 0-23 0,0 0 17 0,0 0-17 15,0 0 17-15,0 0-17 0,0 0 20 0,0 0-20 16,0 0 20-16,0 0-20 0,0 0 23 0,0 0-23 15,0 0 24-15,0 0-24 0,0 0 24 0,0 0-24 0,0 0 24 16,0 0-24-16,0 0 27 0,0 0-27 0,0 0 28 16,0 0-28-16,0 0 29 0,0 0-29 0,-14-19 29 15,14 19-29-15,0 0 33 0,0 0-33 0,0-5 33 16,0 5-33-16,0 0 33 0,0 0-33 0,0 0 33 16,0 0-33-16,0 0 30 0,0 0-30 0,0 0 30 15,0 0-30-15,0 0 28 0,0 0-28 0,0 0 29 16,0 0-29-16,0 0 21 0,0 0-21 0,0 0 22 15,0 0-22-15,0 0 19 0,0 0-19 0,0 0 20 16,0 0-20-16,0 0 16 0,0 0-16 0,0 0 16 0,0 0-16 16,0 0 11-16,0 0-11 0,0 0 12 0,0 0-12 15,0 0 7-15,0 0-7 0,0 0 8 0,0 0-8 16,0 0 5-16,0 0-5 0,0 8 6 0,0 8-6 16,0-16 2-16,0 0-2 0,0 24 3 0,-3 0-3 15,3-24 0-15,0 0 0 0,-6 24 1 0,3-3-1 16,3-21 0-16,0 0 0 0,-2 23 0 0,-1 6 0 0,3-29 0 15,0 0 0-15,-4 30 0 0,2 1 0 0,2-31-1 16,0 0 1-16,0 31 0 0,0 2 0 0,0-33-1 16,0 0 1-16,-3 27-1 0,-3-1 1 0,6-26-2 0,0 0 2 15,-3 25-2-15,-2-1 2 0,5-24-3 0,0 0 3 16,0 28-2-16,-4-8 2 0,4-20-4 16,0 0 4-16,0 25-3 0,-5 2 3 0,5-27-4 0,0 0 4 15,0 19-3-15,-4-7 3 0,4-12-3 0,0 0 3 16,-1 9-3-16,1 0 3 0,0-9-3 0,0 0 3 0,-4 8-2 15,4-1 2-15,0-7-2 0,0 0 2 0,0 0-2 16,0 0 2-16,0 0-2 0,0 0 2 0,4 9-2 16,-4-9 2-16,0 0-3 0,0 0 3 0,0 5-2 15,0-5 2-15,0 0-2 0,0 0 2 0,0 12-2 16,0-12 2-16,0 0-2 0,0 0 2 0,0 11-2 16,0-11 2-16,0 0-2 0,0 0 2 0,0 0-2 15,0 8 2-15,0-8-3 0,0 0 3 0,0 0-2 16,0 5 2-16,0-5-3 0,0 0 3 0,0 0-3 15,5 13 3-15,-5-13-7 0,0 0 7 0,0 7-7 16,-4 1 7-16,3 1-1765 0</inkml:trace>
  <inkml:trace contextRef="#ctx0" brushRef="#br0" timeOffset="1436.38">3990 7833 628 0,'0'0'0'0,"0"0"0"0,7 1 0 16,-7-1 1-16,0 0-1 0,0 0 2 0,5 7-2 0,-5-7 3 16,0 0-3-16,0 0 3 0,0 0-3 0,0 0 3 15,0 0-3-15,0 0 4 0,0 0-4 0,0 0 3 16,0 0-3-16,0 0 3 0,0 0-3 0,0 0 4 0,0 0-4 16,0 0 4-16,4-8-4 0,-4 8 40 15,0 0-40-15,5-13 41 0,9-14-41 0,-14 27 101 0,0 0-101 16,18-33 102-16,5-4-102 0,-23 37 114 0,0 0-114 15,21-32 115-15,4-5-115 0,-25 37 101 16,0 0-101-16,26-38 102 0,-8 2-102 0,-18 36 84 0,0 0-84 0,21-36 85 16,2-3-85-16,-23 39 73 0,0 0-73 15,23-39 74-15,-4-1-74 0,-19 40 59 0,0 0-59 0,23-42 60 16,7-10-60-16,-30 52 50 0,0 0-50 0,28-52 51 16,-5 11-51-16,-23 41 42 0,0 0-42 0,18-40 42 15,0 7-42-15,-18 33 37 0,0 0-37 0,12-34 38 16,2 1-38-16,-14 33 29 0,0 0-29 0,11-30 29 15,1 3-29-15,-12 27 24 0,0 0-24 0,3-25 24 16,-3 5-24-16,0 20 26 0,0 0-26 0,-3-16 26 16,3 4-26-16,0 12 25 0,0 0-25 0,0-9 25 0,0 1-25 15,0 8 25-15,0 0-25 0,0 0 25 0,-9-7-25 16,9 7 22-16,0 0-22 0,0 0 22 0,-5-4-22 16,5 4 18-16,0 0-18 0,0 0 18 0,-9 4-18 15,9-4 13-15,0 0-13 0,-14 3 13 0,-11 9-13 16,25-12 7-16,0 0-7 0,-28 14 7 0,0 12-7 15,28-26 2-15,0 0-2 0,-27 33 2 0,4 5-2 16,23-38 0-16,0 0 0 0,-17 47 1 0,-6 10-1 16,23-57 0-16,0 0 0 0,-18 60 0 0,0 17 0 15,18-77-1-15,0 0 1 0,-14 74 0 0,6-3 0 0,8-71-2 16,0 0 2-16,-9 69-2 0,5-3 2 0,4-66-4 16,0 0 4-16,4 67-3 0,1 3 3 0,-5-70-5 15,0 0 5-15,12 64-4 0,6-11 4 0,-18-53-5 0,0 0 5 16,19 47-5-16,3-9 5 0,-22-38-6 0,0 0 6 15,28 28-6-15,4-9 6 0,-32-19-5 0,0 0 5 16,35 12-5-16,2-3 5 0,-37-9-4 0,0 0 4 0,35 1-3 16,0-2 3-16,-35 1-2 0,0 0 2 0,32-11-2 15,2-3 2-15,-34 14 0 0,0 0 0 0,35-22 0 16,0-7 0-16,-35 29 0 0,0 0 0 0,34-39 0 16,-2-7 0-16,3 1-1731 0</inkml:trace>
  <inkml:trace contextRef="#ctx0" brushRef="#br0" timeOffset="2032.79">4981 7438 1390 0,'0'0'0'0,"0"0"0"0,6 7 0 15,-6-7 35-15,0 0-35 0,0 0 35 0,5 2-35 16,-5-2 72-16,0 0-72 0,0 0 72 0,0 0-72 16,0 0 53-16,0 0-53 0,0 0 54 0,0 0-54 15,0 0 35-15,0 0-35 0,0 0 35 0,0 0-35 0,0 0 37 16,0 0-37-16,0 0 37 0,-11 1-37 0,11-1 32 16,0 0-32-16,-12-1 32 0,-20 1-32 0,32 0 32 15,0 0-32-15,-44 3 32 0,2 9-32 0,42-12 27 0,0 0-27 16,-46 19 27-16,-2 11-27 0,48-30 16 0,0 0-16 15,-42 34 17-15,7 1-17 0,35-35 11 0,0 0-11 16,-29 34 12-16,8-9-12 0,21-25 7 0,0 0-7 16,-10 24 7-16,6-3-7 0,4-21 4 0,0 0-4 0,9 20 4 15,5 12-4-15,-14-32 3 0,0 0-3 16,23 24 3-16,12-3-3 0,-35-21 2 0,0 0-2 0,37 12 2 16,7 0-2-16,-44-12 2 0,0 0-2 0,50 12 2 15,-4-5-2-15,-46-7 2 0,0 0-2 0,44 9 2 16,-11-1-2-16,-33-8 2 0,0 0-2 0,30 12 3 15,-7 0-3-15,-23-12 2 0,0 0-2 0,20 16 2 16,-8 0-2-16,-12-16 3 0,0 0-3 0,5 17 3 16,-5-2-3-16,0-15 2 0,0 0-2 0,-5 14 3 15,-7 5-3-15,12-19 3 0,0 0-3 0,-15 16 3 16,-2 1-3-16,17-17 4 0,0 0-4 0,-23 17 4 0,-14 3-4 16,37-20 4-16,0 0-4 0,-35 17 5 0,-2-5-5 15,37-12 6-15,0 0-6 0,-32 10 7 0,5-3-7 16,27-7 10-16,0 0-10 0,-26 5 10 0,6-5-10 15,20 0 13-15,0 0-13 0,-17 0 14 0,-1 0-14 16,18 0 15-16,0 0-15 0,-14 0 15 0,2 0-15 16,12 0 14-16,0 0-14 0,-11 0 14 0,-1 0-14 15,12 0 11-15,0 0-11 0,-14 0 11 0,-4 0-11 16,4 0-1677-16</inkml:trace>
  <inkml:trace contextRef="#ctx0" brushRef="#br0" timeOffset="8265.71">6025 8265 1423 0,'0'0'0'0,"0"0"0"15,0 0 0-15,0 0 54 0,0 0-54 0,0 0 54 16,0 0-54-16,0 0 113 0,0 0-113 0,0 0 114 15,0 0-114-15,0 0 84 0,0 0-84 0,0 0 84 16,0 0-84-16,0 0 51 0,0 0-51 0,0 0 51 16,0 0-51-16,0 0 29 0,0 0-29 0,0 0 29 15,0 0-29-15,0 0 28 0,0 0-28 0,0 0 29 16,0 0-29-16,0 0 24 0,0 0-24 0,0 0 24 16,0 0-24-16,0 0 25 0,0 0-25 0,0 0 26 0,0 0-26 15,0 0 23-15,0 0-23 0,0 0 23 0,0 0-23 16,0 0 20-16,0 0-20 0,-17 26 21 0,15 9-21 15,2-35 17-15,0 0-17 0,-9 48 17 0,2 6-17 16,7-54 12-16,0 0-12 0,-5 64 13 0,-4 5-13 16,9-69 9-16,0 0-9 0,-5 73 10 0,-1-6-10 15,6-67 6-15,0 0-6 0,-3 64 6 0,-2 6-6 0,5-70 3 16,0 0-3-16,-4 62 4 0,-1-7-4 0,5-55 2 16,0 0-2-16,-5 52 2 0,-3-3-2 0,8-49 1 15,0 0-1-15,-5 45 2 0,5-14-2 0,0-31 0 0,0 0 0 16,-3 24 1-16,3-12-1 0,0-12 0 15,0 0 0-15,0 9 1 0,0-9-1 0,0 0 0 0,0 0 0 16,0 0 0-16,0 0 0 0,0 0 0 0,0 0 0 16,-2-21 0-16,-2-22 0 0,-1-2-1767 0</inkml:trace>
  <inkml:trace contextRef="#ctx0" brushRef="#br0" timeOffset="8615.78">5983 8237 1614 0,'0'0'0'0,"0"0"0"16,0 0 0-16,0 0 8 0,0 0-8 0,-9 6 8 0,9-6-8 15,0 0 19-15,0 0-19 0,0 0 19 0,0 0-19 16,0 0 61-16,0 0-61 0,0 0 62 0,0 0-62 15,0 0 41-15,0 0-41 0,0 0 41 0,0 0-41 16,0 0 37-16,0 0-37 0,14-6 38 0,13-13-38 16,-27 19 33-16,0 0-33 0,42-24 34 0,13 0-34 15,-55 24 27-15,0 0-27 0,62-23 27 0,-4 8-27 16,-58 15 25-16,0 0-25 0,56-17 26 0,1 3-26 16,-57 14 20-16,0 0-20 0,49-12 20 0,-3 1-20 0,-46 11 16 15,0 0-16-15,41-5 16 0,-13 7-16 0,-28-2 13 16,0 0-13-16,26 3 14 0,-3 2-14 0,-23-5 3 15,0 0-3-15,14 4 3 0,-1 1-3 0,-5 0-1609 0</inkml:trace>
  <inkml:trace contextRef="#ctx0" brushRef="#br0" timeOffset="8850.16">5861 8812 1692 0,'0'0'0'0,"11"0"0"16,10 0 0-16,-21 0 26 0,0 0-26 0,32-2 27 16,0-8-27-16,-32 10 34 0,0 0-34 0,40-9 34 15,-3 4-34-15,-37 5 13 0,0 0-13 0,41-7 14 16,-1-5-14-16,-40 12 1 0,0 0-1 0,41-14 1 0,-6-1-1 15,2-4-1322-15</inkml:trace>
  <inkml:trace contextRef="#ctx0" brushRef="#br0" timeOffset="9265.77">6572 8701 1726 0,'0'0'0'16,"0"0"0"-16,0 0 0 0,0 0 43 0,0 0-43 16,0 0 43-16,4 9-43 0,-4-9 87 0,0 0-87 0,0 0 87 15,0 0-87-15,0 0 106 0,0 0-106 0,0 0 107 16,0 0-107-16,0 0 64 0,0 0-64 0,0 0 64 15,-6 0-64-15,6 0 44 0,0 0-44 0,0 0 45 16,0 0-45-16,0 0 37 0,0 0-37 0,0 0 37 16,-8 0-37-16,8 0 26 0,0 0-26 0,0 0 26 15,0 0-26-15,0 0 15 0,0 0-15 0,0 0 16 16,0 0-16-16,0 0 7 0,0 0-7 0,0 5 8 16,0 14-8-16,0-19 2 0,0 0-2 0,0 31 3 0,0 6-3 15,0-37 0-15,0 0 0 0,5 33 0 16,-2-6 0-16,-3-27-1 0,0 0 1 0,6 30-1 0,-1 1 1 15,-5-31-8-15,0 0 8 0,5 33-7 0,-1-9 7 16,-4-24-19-16,0 0 19 0,0 21-18 0,0-9 18 16,0 3-1845-16</inkml:trace>
  <inkml:trace contextRef="#ctx0" brushRef="#br0" timeOffset="9512.12">6435 8364 1715 0,'0'0'0'0,"0"0"0"15,0 0 0-15,0 0 6 0,0 0-6 0,0 0 7 16,0 0-7-16,0 0 6 0,0 0-6 0,0 0 7 15,1 12-7-15,-1-12 11 0,0 0-11 0,4 10 11 16,1-1-11-16,-5-9 4 0,0 0-4 0,9 3 4 16,10-6-4-16,-1 3-1269 0</inkml:trace>
  <inkml:trace contextRef="#ctx0" brushRef="#br0" timeOffset="10787.88">5948 8217 1771 0,'0'0'0'0,"0"0"0"0,0 0 0 16,0 0 5-16,0 0-5 0,0-7 6 0,0-11-6 15,0 18 13-15,0 0-13 0,0-20 14 0,0 4-14 16,0 16 74-16,0 0-74 0,2-12 75 0,1-4-75 0,-3 16 63 15,0 0-63-15,0-8 64 0,-3 1-64 0,3 7 57 16,0 0-57-16,0 0 58 0,0 0-58 0,0 0 52 16,0 0-52-16,0 0 53 0,0 0-53 0,0 0 40 0,0 0-40 15,-2 12 40-15,-2 35-40 0,4-47 30 16,0 0-30-16,-9 69 31 0,-8 30-31 0,17-99 24 0,0 0-24 16,-28 119 25-16,-9 23-25 0,37-142 17 0,0 0-17 15,-41 137 17-15,0-20-17 0,41-117 10 0,0 0-10 16,-30 97 11-16,11-15-11 0,19-82 6 0,0 0-6 0,-14 64 6 15,10-25-6-15,4-39 4 0,0 0-4 0,6 30 5 16,8-9-5-16,-14-21 4 0,0 0-4 0,25 12 5 16,3-5-5-16,-28-7 4 0,0 0-4 0,35 3 4 15,7-3-4-15,-42 0 2 0,0 0-2 0,50-3 3 16,3-10-3-16,-53 13 1 0,0 0-1 0,54-15 2 16,5-1-2-16,-59 16 1 0,0 0-1 0,54-14 1 15,-4-6-1-15,-50 20 3 0,0 0-3 0,40-19 3 16,-3-6-3-16,-37 25 6 0,0 0-6 0,35-20 6 15,-8 1-6-15,-27 19 6 0,0 0-6 0,19-14 6 0,-5 3-6 16,-14 11 2-16,0 0-2 0,9-8 3 0,-3-1-3 16,-6 9 0-16,0 0 0 0,7-15 1 0,3-13-1 15,-10 28 0-15,0 0 0 0,13-30 0 0,1 6 0 16,-2-3-1916-16</inkml:trace>
  <inkml:trace contextRef="#ctx0" brushRef="#br0" timeOffset="11049.18">6376 8661 1670 0,'0'0'0'0,"0"0"0"0,0 0 0 0,0 0 39 16,0 0-39-16,0-6 40 0,0 6-40 0,0 0 69 0,0 0-69 15,0 0 69-15,0 0-69 0,0 0 87 16,0 0-87-16,-7 0 88 0,7 0-88 0,0 0 47 0,0 0-47 16,0 0 48-16,0 0-48 0,0 0 33 0,0 0-33 15,-1 13 34-15,2 5-34 0,-1-18 25 0,0 0-25 16,7 33 25-16,2 6-25 0,-9-39 14 0,0 0-14 0,9 42 15 15,-4-7-15-15,-5-35 7 0,0 0-7 0,9 27 8 16,-3-6-8-16,-6-21 4 0,0 0-4 0,3 17 4 16,6-5-4-16,-9-12 1 0,0 0-1 0,9 9 2 15,1-6-2-15,-10-3 0 0,0 0 0 0,21 0 0 16,2-1 0-16,0-1-1687 0</inkml:trace>
  <inkml:trace contextRef="#ctx0" brushRef="#br0" timeOffset="11220.72">6530 8265 1793 0,'0'0'0'0,"0"0"0"0,0 7 0 16,0-7 7-16,0 0-7 0,2 12 7 0,5 11-7 15,-7-23 1-15,0 0-1 0,5 27 1 0,0 5-1 16,-5-32-1-16,0 0 1 0,6 22-1 0,-3-15 1 0,-3 0-1296 15</inkml:trace>
  <inkml:trace contextRef="#ctx0" brushRef="#br0" timeOffset="11584.75">6616 8689 1681 0,'0'0'0'15,"0"0"0"-15,4 5 0 0,-4-5 0 0,0 0 0 0,0 0 1 16,0 12-1-16,0-12 2 0,0 0-2 0,-9 23 2 16,-12 25-2-16,21-48 28 0,0 0-28 0,-20 58 29 15,-1 2-29-15,21-60 28 0,0 0-28 0,-14 57 28 16,2 4-28-16,12-61 21 0,0 0-21 0,-5 52 21 16,5-11-21-16,0-41 8 0,0 0-8 0,5 31 8 15,2-10-8-15,-7-21 2 0,0 0-2 0,9 12 2 16,7-3-2-16,-16-9 0 0,0 0 0 0,17 7 0 15,-3-2 0-15,-14-5 0 0,0 0 0 0,13 3 1 16,-8-3-1-16,-5 0 2 0,0 0-2 0,0 0 2 0,12 0-2 16,-12 0 8-16,0 0-8 0,0 0 9 0,9 0-9 15,-9 0 17-15,0 0-17 0,0 0 18 0,0 0-18 16,0 0 21-16,0 0-21 0,-17 16 22 0,-24 10-22 16,41-26 21-16,0 0-21 0,-49 31 22 0,-6 0-22 15,55-31 16-15,0 0-16 0,-62 33 16 0,2 4-16 16,0-1-1467-16</inkml:trace>
  <inkml:trace contextRef="#ctx0" brushRef="#br0" timeOffset="11950.29">6842 8224 1715 0,'0'0'0'16,"0"0"0"-16,0 0 0 0,0 0 0 0,0 0 0 0,4 8 1 15,-4-8-1-15,0 0 13 0,0 0-13 0,0 0 14 16,1 9-14-16,-1-9 72 0,0 0-72 0,-1 5 72 16,-6 5-72-16,7-10 60 0,0 0-60 0,-9 26 61 15,-5 25-61-15,14-51 54 0,0 0-54 0,-14 62 54 16,-4-1-54-16,18-61 46 0,0 0-46 0,-14 67 47 15,0 18-47-15,14-85 36 0,0 0-36 0,-13 86 37 16,3 3-37-16,10-89 25 0,0 0-25 0,-9 81 26 0,5-8-26 16,4-73 17-16,0 0-17 0,-3 67 18 0,3-10-18 15,0-57 10-15,0 0-10 0,7 43 11 0,2-13-11 16,-9-30 5-16,0 0-5 0,10 15 5 0,3-6-5 16,-13-9 0-16,0 0 0 0,17-7 1 0,6-19-1 15,-3 2-1740-15</inkml:trace>
  <inkml:trace contextRef="#ctx0" brushRef="#br0" timeOffset="12151.29">6765 8722 1793 0,'0'0'0'16,"0"0"0"-16,0 0 0 0,0 0 17 0,0 0-17 15,14 3 17-15,9-6-17 0,-23 3 52 0,0 0-52 16,35-17 52-16,14-11-52 0,-49 28 32 0,0 0-32 15,60-36 32-15,9-9-32 0,-69 45 8 0,0 0-8 0,76-47 8 16,5 2-8-16,-81 45 2 0,0 0-2 0,72-54 2 16,-12-5-2-16,6-1-1452 0</inkml:trace>
  <inkml:trace contextRef="#ctx0" brushRef="#br0" timeOffset="13417.24">7678 8931 1636 0,'0'0'0'15,"4"-8"0"-15,5-8 0 0,-9 16 0 0,0 0 0 16,5-19 1-16,-5 7-1 0,0 12 2 0,0 0-2 16,0-17 2-16,0-11-2 0,0 28 59 0,0 0-59 0,3-28 60 15,-3 8-60-15,0 20 69 0,0 0-69 0,0-18 70 16,-3 3-70-16,3 15 84 0,0 0-84 0,-5-12 85 16,5 3-85-16,0 9 82 0,0 0-82 0,0 0 83 15,0-7-83-15,0 7 64 0,0 0-64 0,-9 0 64 16,-9 3-64-16,18-3 49 0,0 0-49 0,-26 25 49 15,-11 35-49-15,37-60 38 0,0 0-38 0,-32 70 38 16,11-6-38-16,21-64 13 0,0 0-13 0,-9 62 14 16,9-7-14-16,0-55 2 0,0 0-2 0,3 42 2 0,3-18-2 15,-6-24 0-15,0 0 0 0,16 10 0 0,6-13 0 16,-22 3-4-16,0 0 4 0,34-21-4 0,7-15 4 16,-41 36-10-16,0 0 10 0,44-45-10 0,0 5 10 15,-44 40-12-15,0 0 12 0,40-43-11 0,-8 1 11 16,-32 42-14-16,0 0 14 0,28-45-13 0,-1 7 13 15,-27 38-8-15,0 0 8 0,17-29-7 0,-2 8 7 16,-15 21-4-16,0 0 4 0,8-12-3 0,-8 12 3 0,0 0-1 16,0 0 1-16,11-7 0 0,-11 7 0 0,0 0 0 15,0 0 0-15,0 0 0 0,0 0 0 0,0 0 0 16,0 0 0-16,-5 19 0 0,-4 10 0 0,9-29 0 16,0 0 0-16,-5 35 1 0,5-2-1 0,0-33 0 15,0 0 0-15,5 24 1 0,7-3-1 0,-12-21 0 16,0 0 0-16,14 15 0 0,4-1 0 0,-18-14 0 0,0 0 0 15,14 11 0-15,-3-6 0 0,-11-5 0 0,0 0 0 16,12 3 0-16,0 1 0 0,-12-4-1 0,0 0 1 16,14 1 0-16,4-1 0 0,-18 0-2 0,0 0 2 0,16-5-1 15,0-7 1-15,-16 12-1 0,0 0 1 0,17-28 0 16,3-13 0-16,-20 41 0 0,0 0 0 0,21-64 0 16,-2-30 0-16,-19 94 0 0,0 0 0 0,20-96 0 15,-4 2 0-15,-16 94 2 0,0 0-2 0,9-79 2 16,-4 21-2-16,-5 58 7 0,0 0-7 0,3-46 8 15,-1 16-8-15,-2 30 13 0,0 0-13 0,0-19 13 16,0 9-13-16,0 10 19 0,0 0-19 0,4-7 19 16,-4 7-19-16,0 0 22 0,0 0-22 0,0-7 22 15,0 7-22-15,0 0 18 0,0 0-18 0,-18 19 19 0,4 21-19 16,14-40 10-16,0 0-10 0,-18 50 11 16,9 5-11-16,9-55 2 0,0 0-2 0,-5 58 3 0,2 2-3 15,3-60 0-15,0 0 0 0,3 59 0 0,8-5 0 16,-11-54-10-16,0 0 10 0,14 48-10 0,3-12 10 15,-17-36-27-15,0 0 27 0,22 28-27 0,1-4 27 16,-23-24-46-16,0 0 46 0,26 14-46 0,6-7 46 0,-32-7-50 16,0 0 50-16,31 0-50 0,1-5 50 0,-32 5-34 15,0 0 34-15,37-12-34 0,2-12 34 0,-39 24-28 16,0 0 28-16,32-35-27 0,0-7 27 0,-32 42-19 16,0 0 19-16,31-55-18 0,3-23 18 0,-34 78-6 0,0 0 6 15,30-85-5-15,-7-3 5 0,-23 88-1 0,0 0 1 16,17-86 0-16,-6 6 0 0,-11 80 0 0,0 0 0 15,9-61 0-15,-6 27 0 0,-3 34 2 0,0 0-2 16,4-19 2-16,-4 8-2 0,0 11 11 0,0 0-11 16,2-7 12-16,-2 7-12 0,0 0 21 0,0 0-21 0,0 0 22 15,-11 6-22-15,11-6 28 0,0 0-28 0,-16 29 28 16,-9 26-28-16,25-55 18 0,0 0-18 0,-21 71 19 16,4 9-19-16,17-80 11 0,0 0-11 0,-11 78 12 15,6-5-12-15,5-73 4 0,0 0-4 0,0 67 5 16,7-6-5-16,-7-61 1 0,0 0-1 0,9 53 1 15,-1-6-1-15,-8-47 0 0,0 0 0 0,13 41 0 16,1-9 0-16,-14-32-1 0,0 0 1 0,18 26 0 16,-1-6 0-16,-17-20-5 0,0 0 5 0,27 12-4 15,10-10 4-15,-37-2-12 0,0 0 12 0,33-15-12 16,-3-22 12-16,2 1-1723 0</inkml:trace>
  <inkml:trace contextRef="#ctx0" brushRef="#br0" timeOffset="15233.91">9276 7886 1849 0,'0'0'0'0,"0"0"0"0,4 7 0 0,-4-7 1 0,0 0-1 16,0 0 2-16,0 0-2 0,0 0 35 0,0 0-35 15,0 0 35-15,0 0-35 0,0 0 60 0,0 0-60 16,-7 5 61-16,7-5-61 0,0 0 39 0,0 0-39 16,0 0 40-16,7 4-40 0,-7-4 36 0,0 0-36 0,0 7 37 15,0 10-37-15,0-17 29 0,0 0-29 0,0 29 29 16,0 15-29-16,0-44 22 0,0 0-22 0,0 50 23 16,-9 16-23-16,9-66 19 0,0 0-19 0,-7 74 20 15,5 14-20-15,2-88 18 0,0 0-18 0,-3 94 18 16,1 6-18-16,2-100 15 0,0 0-15 0,0 106 15 15,-4 6-15-15,4-112 13 0,0 0-13 0,0 109 13 16,-3-7-13-16,3-102 11 0,0 0-11 0,-2 95 12 16,2 1-12-16,0-96 9 0,0 0-9 0,0 86 9 15,0-8-9-15,0-78 7 0,0 0-7 0,0 73 7 16,2-4-7-16,-2-69 5 0,0 0-5 0,7 64 6 16,7-3-6-16,-14-61 4 0,0 0-4 0,11 48 5 15,-4-24-5-15,-7-24 4 0,0 0-4 0,5 16 4 0,4-8-4 16,-9-8 3-16,0 0-3 0,10 0 3 0,11-6-3 15,-21 6 2-15,0 0-2 0,23-21 3 0,4-17-3 16,-27 38 4-16,0 0-4 0,25-47 4 0,1-7-4 16,-26 54 19-16,0 0-19 0,27-59 20 0,-6-1-20 15,-21 60 29-15,0 0-29 0,16-75 29 0,-1-25-29 16,-15 100 30-16,0 0-30 0,7-100 30 0,-3 18-30 0,-4 82 27 16,0 0-27-16,-4-72 27 0,-3-6-27 0,7 78 18 15,0 0-18-15,-17-68 19 0,-13 8-19 0,30 60 13 16,0 0-13-16,-34-49 13 0,-6 13-13 0,40 36 12 0,0 0-12 15,-41-29 13-15,9 13-13 0,32 16 7 0,0 0-7 16,-23-9 7-16,11 2-7 0,12 7 2 0,0 0-2 16,-9 0 3-16,9 0-3 0,0 0 0 0,0 0 0 0,-10-5 0 15,10 5 0-15,0 0-1 0,0 0 1 16,0 0 0-16,0 0 0 0,0 0-3 0,0 0 3 16,10 0-2-16,22-3 2 0,-32 3-7 0,0 0 7 0,44-9-6 15,6-5 6-15,-50 14-8 0,0 0 8 0,49-17-8 16,6-4 8-16,-55 21-9 0,0 0 9 0,54-24-8 15,-3-4 8-15,-51 28-7 0,0 0 7 0,50-29-7 16,3 1 7-16,-53 28-5 0,0 0 5 0,46-24-5 16,-16 3 5-16,-30 21-3 0,0 0 3 0,19-14-3 15,-7 9 3-15,-12 5-2 0,0 0 2 0,6-2-1 16,-6 2 1-16,0 0-1 0,0 0 1 0,0 0 0 16,0 0 0-16,0 0-1 0,0 0 1 0,0 0 0 0,0 0 0 15,0 0-1-15,0 0 1 0,0 0 0 0,0 30 0 16,0-30-1-16,0 0 1 0,-6 36-1 0,-6 9 1 15,12-45-3-15,0 0 3 0,-9 49-2 0,-3 8 2 16,12-57-5-16,0 0 5 0,-7 60-5 0,0 4 5 16,7-64-6-16,0 0 6 0,-2 52-6 0,-2-10 6 15,4-42-8-15,0 0 8 0,0 27-8 0,0-11 8 16,0-16-8-16,0 0 8 0,4 12-8 0,-4-7 8 0,0-5-7 16,0 0 7-16,0 0-7 0,2 7 7 0,-2-7-6 15,0 0 6-15,0 0-6 0,14-12 6 0,-14 12-5 16,0 0 5-16,17-28-4 0,8-15 4 0,-25 43-4 0,0 0 4 15,28-53-4-15,-1-8 4 0,-27 61-1 0,0 0 1 16,28-61 0-16,-1 6 0 0,-27 55 0 0,0 0 0 16,22-41 0-16,-2 8 0 0,-20 33 1 0,0 0-1 15,16-23 1-15,-7 9-1 0,-9 14 2 0,0 0-2 16,7-3 2-16,-7 3-2 0,0 0 3 0,0 0-3 0,0 0 3 16,0 0-3-16,0 0 3 0,0 0-3 0,0 0 3 15,7 5-3-15,-7-5 2 0,0 0-2 0,1 23 2 16,3 9-2-16,-4-32 0 0,0 0 0 0,0 44 1 15,0 1-1-15,0-45 0 0,0 0 0 0,3 45 0 16,3-6 0-16,-6-39-2 0,0 0 2 0,9 30-2 16,-1-15 2-16,-8-15-5 0,0 0 5 0,15 7-4 15,6-1 4-15,-21-6-7 0,0 0 7 0,28-7-7 16,4-11 7-16,-32 18-8 0,0 0 8 0,31-27-8 16,-4-3 8-16,-27 30-6 0,0 0 6 0,28-36-6 0,-1-4 6 15,-27 40-5-15,0 0 5 0,22-33-4 0,-4 14 4 16,-18 19-2-16,0 0 2 0,9-8-1 0,-9 8 1 15,0 0-1-15,0 0 1 0,3-9 0 0,-3 9 0 16,0 0-1-16,0 0 1 0,0 0 0 0,0 0 0 16,0 0-1-16,0 0 1 0,6 9-1 0,4 8 1 15,-10-17-2-15,0 0 2 0,13 22-2 0,-1-1 2 16,-12-21-4-16,0 0 4 0,19 16-4 0,4-8 4 0,-23-8-8 16,0 0 8-16,32 6-8 0,5-6 8 0,-37 0-11 15,0 0 11-15,48-2-10 0,6-10 10 0,-54 12-13 16,0 0 13-16,59-16-12 0,1-12 12 0,-60 28-10 0,0 0 10 15,54-27-10-15,-10 1 10 0,-44 26-7 0,0 0 7 16,37-28-7-16,-7-8 7 0,-30 36-3 0,0 0 3 16,23-31-3-16,-12 10 3 0,-11 21-2 0,0 0 2 15,0-21-1-15,-7-5 1 0,7 26-1 0,0 0 1 16,-12-19 0-16,-8 9 0 0,20 10-1 0,0 0 1 16,-30 1-1-16,-19 13 1 0,49-14-1 0,0 0 1 0,-51 21 0 15,-2 5 0-15,53-26-3 0,0 0 3 0,-50 33-2 16,4 7 2-16,46-40-7 0,0 0 7 0,-40 41-7 15,8-1 7-15,32-40-12 0,0 0 12 0,-23 36-11 16,9-8 11-16,14-28-14 0,0 0 14 0,-3 26-14 16,6-4 14-16,-3-22-20 0,0 0 20 0,7 21-19 15,9-9 19-15,-16-12-24 0,0 0 24 0,23 9-23 16,9-9 23-16,-32 0-22 0,0 0 22 0,40-9-22 16,4-11 22-16,-44 20-13 0,0 0 13 0,48-28-12 15,0-8 12-15,-48 36-6 0,0 0 6 0,40-44-5 0,-8-1 5 16,-32 45-3-16,0 0 3 0,25-57-2 0,-4-21 2 15,-21 78 0-15,0 0 0 0,17-86 0 0,1-4 0 16,-18 90 0-16,0 0 0 0,11-92 1 0,-8 7-1 16,-3 85 3-16,0 0-3 0,0-62 3 0,0 26-3 15,0 36 10-15,0 0-10 0,2-21 10 0,-4 14-10 16,2 7 21-16,0 0-21 0,-12-5 22 0,-11 6-22 16,23-1 30-16,0 0-30 0,-28 16 30 0,-11 13-30 0,39-29 36 15,0 0-36-15,-34 44 36 0,8 8-36 0,26-52 27 16,0 0-27-16,-23 58 27 0,5 3-27 0,18-61 16 0,0 0-16 15,-14 62 17-15,9-1-17 0,5-61 10 0,0 0-10 16,0 60 10-16,5-6-10 0,-5-54 4 0,0 0-4 16,9 49 5-16,2-6-5 0,-11-43 2 0,0 0-2 15,17 36 3-15,4-1-3 0,-21-35 1 0,0 0-1 16,29 31 2-16,-3-7-2 0,-26-24 0 0,0 0 0 16,25 16 1-16,-8-2-1 0,-17-14-2 0,0 0 2 15,18 10-1-15,5-7 1 0,-23-3-11 0,0 0 11 0,21 0-11 16,-3-3 11-16,-18 3-23 0,0 0 23 0,14-12-22 15,-2-12 22-15,2-1-1818 0</inkml:trace>
  <inkml:trace contextRef="#ctx0" brushRef="#br0" timeOffset="15454.04">9777 7805 2028 0,'0'0'0'0,"0"0"0"0,0 0 0 15,0 0 0-15,0 0 0 0,0 0 1 0,4 7-1 16,-4-7 57-16,0 0-57 0,0 0 57 0,2 14-57 16,-2-14 80-16,0 0-80 0,3 12 80 0,6 3-80 0,-9-15 42 15,0 0-42-15,10 7 42 0,12-9-42 0,1 1-1731 16</inkml:trace>
  <inkml:trace contextRef="#ctx0" brushRef="#br0" timeOffset="17286.75">9439 8452 1804 0,'0'0'0'0,"0"0"0"0,0 0 0 0,0 0 141 0,0 0-141 16,0 0 141-16,0 0-141 0,0 0 185 0,0 0-185 15,0 0 186-15,0 0-186 0,0 0 116 0,0 0-116 16,0 0 116-16,17 4-116 0,-17-4 60 0,0 0-60 16,23-4 61-16,18 1-61 0,-41 3 36 0,0 0-36 0,63-6 36 15,18-13-36-15,-81 19 27 0,0 0-27 16,104-26 28-16,18-8-28 0,-122 34 30 0,0 0-30 16,127-35 30-16,12 7-30 0,-139 28 30 0,0 0-30 0,131-24 31 15,-8 5-31-15,-123 19 28 0,0 0-28 0,113-12 29 16,-5 7-29-16,-108 5 24 0,0 0-24 0,90-7 25 15,-21 5-25-15,-69 2 21 0,0 0-21 0,49-1 22 16,-19 1-22-16,-30 0 12 0,0 0-12 0,16 1 12 16,-4 1-12-16,-12-2 4 0,0 0-4 0,-9 7 5 0,-17 2-5 15,26-9 0-15,0 0 0 0,-42 5 0 0,-17-5 0 16,5 0-2370-16</inkml:trace>
  <inkml:trace contextRef="#ctx0" brushRef="#br0" timeOffset="17582.29">9297 8855 2118 0,'0'0'0'0,"15"0"0"0,22 0 0 0,-37 0 58 0,0 0-58 16,54-8 59-16,26-17-59 0,-80 25 128 0,0 0-128 15,100-32 128-15,18 0-128 0,-118 32 84 0,0 0-84 16,134-36 84-16,6 0-84 0,-140 36 75 0,0 0-75 15,136-37 75-15,-9 6-75 0,-127 31 65 0,0 0-65 16,118-26 66-16,-9-1-66 0,-109 27 47 0,0 0-47 16,99-25 47-16,-18 1-47 0,-81 24 42 0,0 0-42 15,64-15 42-15,-20 9-42 0,-44 6 31 0,0 0-31 16,28-3 31-16,-12-2-31 0,-16 5 12 0,0 0-12 16,9-4 13-16,-9 4-13 0,0 0 0 0,0 0 0 0,-13-8 0 15,-24-5 0-15,2 1-2344 0</inkml:trace>
  <inkml:trace contextRef="#ctx0" brushRef="#br0" timeOffset="17832.4">9424 8798 2095 0,'0'0'0'0,"6"0"0"0,13 0 0 16,-19 0 43-16,0 0-43 0,39-10 44 0,16-4-44 15,-55 14 112-15,0 0-112 0,75-24 113 0,24-4-113 16,-99 28 94-16,0 0-94 0,111-36 95 0,4-8-95 0,-115 44 73 16,0 0-73-16,118-50 74 0,4-10-74 0,-122 60 62 0,0 0-62 15,118-52 63-15,0 7-63 16,-118 45 46-16,0 0-46 0,117-37 46 0,-3 1-46 0,-114 36 23 16,0 0-23-16,113-47 24 0,-2-10-24 0,-111 57 3 0,0 0-3 15,104-59 3-15,-10 6-3 0,3-3-2200 0</inkml:trace>
  <inkml:trace contextRef="#ctx0" brushRef="#br0" timeOffset="19251.45">11845 7940 2039 0,'0'0'0'0,"0"0"0"0,-4-11 0 16,4 11 57-16,0 0-57 0,-9-20 57 0,-1-17-57 15,10 37 140-15,0 0-140 0,-9-43 140 0,5-2-140 16,4 45 130-16,0 0-130 0,0-40 131 0,0 19-131 15,0 21 80-15,0 0-80 0,0-8 81 0,0 8-81 16,0 0 67-16,0 0-67 0,0 0 68 0,0-7-68 0,0 7 55 16,0 0-55-16,0 0 55 0,0 0-55 0,0 0 38 15,0 0-38-15,0 0 38 0,0 21-38 0,0-21 29 16,0 0-29-16,0 36 29 0,-3 16-29 0,3-52 21 0,0 0-21 16,-6 55 22-16,1 6-22 0,5-61 14 0,0 0-14 15,-7 71 15-15,5 21-15 0,2-92 9 0,0 0-9 16,-3 103 10-16,3 17-10 0,0-120 6 0,0 0-6 15,3 124 7-15,-3 4-7 0,0-128 4 0,0 0-4 16,6 123 4-16,6-2-4 0,-12-121 1 0,0 0-1 16,14 113 1-16,9-4-1 0,-23-109 0 0,0 0 0 15,21 93 0-15,4-20 0 0,-25-73 0 0,0 0 0 16,30 57 0-16,2-14 0 0,-32-43-3 0,0 0 3 16,28 28-2-16,-11-14 2 0,-17-14-7 0,0 0 7 0,18 7-7 15,1-14 7-15,-19 7-13 0,0 0 13 0,22-21-13 16,-5-20 13-16,-17 41-18 0,0 0 18 0,14-68-17 15,-10-22 17-15,-4 90-18 0,0 0 18 0,-2-100-18 16,-8-4 18-16,10 104-18 0,0 0 18 0,-22-99-18 16,-1-1 18-16,23 100-16 0,0 0 16 0,-26-85-15 15,-2 21 15-15,28 64-15 0,0 0 15 0,-23-45-15 0,11 21 15 16,12 24-15-16,0 0 15 0,-9-19-15 0,2 5 15 16,7 14-14-16,0 0 14 0,-9-9-13 0,9 9 13 15,0 0-11-15,0 0 11 0,0 0-10 0,0 0 10 16,0 0-7-16,0 0 7 0,0 0-6 0,0 0 6 15,0 0-3-15,0 0 3 0,9-3-2 0,15-6 2 16,-24 9 0-16,0 0 0 0,39-14 0 0,7-3 0 16,-46 17 1-16,0 0-1 0,41-24 1 0,3 0-1 0,-44 24 6 15,0 0-6-15,38-18 6 0,-4 6-6 0,-34 12 11 16,0 0-11-16,23-8 11 0,-4 4-11 0,-19 4 12 16,0 0-12-16,16 0 12 0,-2 0-12 0,-14 0 11 0,0 0-11 15,14 4 12-15,4 4-12 0,-18-8 11 0,0 0-11 16,18 18 11-16,1 1-11 0,-19-19 10 0,0 0-10 15,12 20 10-15,-1-6-10 0,-11-14 9 0,0 0-9 16,12 16 10-16,2 5-10 0,-14-21 6 0,0 0-6 0,15 22 7 16,6-5-7-16,-21-17 4 0,0 0-4 0,16 16 4 15,-4-7-4-15,-12-9 2 0,0 0-2 0,12 3 2 16,4-3-2-16,-16 0 1 0,0 0-1 0,16 0 2 16,0-9-2-16,-16 9 1 0,0 0-1 0,16-20 1 15,0-8-1-15,-16 28 1 0,0 0-1 0,17-36 1 16,1-11-1-16,-18 47 1 0,0 0-1 0,18-61 1 15,-6-22-1-15,-12 83 3 0,0 0-3 0,7-86 3 16,-5 11-3-16,-2 75 6 0,0 0-6 0,2-60 7 16,1 25-7-16,-3 35 16 0,0 0-16 0,0-21 16 0,0 6-16 15,0 15 25-15,0 0-25 0,0-9 25 16,0 9-25-16,0 0 26 0,0 0-26 0,0 0 27 16,0 0-27-16,0 0 24 0,0 0-24 0,0 0 25 0,0 7-25 15,0-7 17-15,0 0-17 0,-5 29 17 0,1 27-17 16,4-56 6-16,0 0-6 0,2 66 7 0,2 13-7 15,-4-79 0-15,0 0 0 0,12 73 1 0,11-18-1 16,-23-55-3-16,0 0 3 0,32 50-2 0,3-10 2 16,-35-40-15-16,0 0 15 0,37 30-15 0,3-11 15 0,-40-19-27 15,0 0 27-15,41 8-26 0,3-8 26 0,-44 0-22 16,0 0 22-16,46-5-21 0,-5-9 21 0,-41 14-18 16,0 0 18-16,33-17-18 0,-8-4 18 0,-25 21-13 0,0 0 13 15,17-24-13-15,-6-7 13 0,-11 31-7 0,0 0 7 16,4-30-6-16,-4 6 6 0,0 24-3 0,0 0 3 15,0-17-3-15,-4 7 3 0,4 10-1 0,0 0 1 16,0 0 0-16,-5-9 0 0,5 9 0 0,0 0 0 0,0 0 0 16,-9 5 0-16,9-5 0 0,0 0 0 0,-14 23 0 15,1 22 0-15,13-45 0 0,0 0 0 0,-5 52 0 16,14-6 0-16,-9-46-4 0,0 0 4 0,23 35-3 16,0-11 3-16,-23-24-19 0,0 0 19 0,35 9-18 15,4-16 18-15,-39 7-39 0,0 0 39 0,48-14-38 16,-3-10 38-16,-45 24-51 0,0 0 51 0,50-33-50 15,-1-7 50-15,-49 40-33 0,0 0 33 0,46-48-32 16,-2-6 32-16,-44 54-17 0,0 0 17 0,35-43-17 16,-15 15 17-16,-20 28-6 0,0 0 6 0,10-12-6 15,-3 7 6-15,-7 5-2 0,0 0 2 0,0 0-1 16,9 8 1-16,-9-8 0 0,0 0 0 0,6 16 0 0,-3 17 0 16,-3-33 0-16,0 0 0 0,0 40 0 0,0 5 0 15,0-45 0-15,0 0 0 0,-3 48 0 0,-3 2 0 16,6-50 0-16,0 0 0 0,-9 49 0 0,-6-3 0 15,15-46-2-15,0 0 2 0,-16 33-1 0,-7-8 1 16,23-25-6-16,0 0 6 0,-35 12-5 0,-11-12 5 16,-4 0-2119-16</inkml:trace>
  <inkml:trace contextRef="#ctx0" brushRef="#br0" timeOffset="19431.97">12513 7907 1692 0,'0'0'0'16,"0"0"0"-16,9 12 0 0,-9-12 44 0,0 0-44 0,5 10 44 15,6-1-44-15,-11-9 19 0,0 0-19 0,21 7 20 16,11 5-20-16,-32-12-5 0,0 0 5 0,45 5-4 16,17-17 4-16,-4 0-1298 0</inkml:trace>
  <inkml:trace contextRef="#ctx0" brushRef="#br0" timeOffset="20050.3">14288 8059 1211 0,'0'0'0'0,"-4"18"0"0,-1 28 0 16,5-46 21-16,0 0-21 0,-13 57 21 0,3 4-21 16,10-61 57-16,0 0-57 0,-13 48 58 0,8-20-58 15,5-28 57-15,0 0-57 0,-7 17 58 0,2-5-58 0,5-12 38 16,0 0-38-16,0 0 38 0,-9 7-38 0,9-7 47 16,0 0-47-16,-9-10 47 0,-10-19-47 0,19 29 47 15,0 0-47-15,-18-42 47 0,8-8-47 0,10 50 98 16,0 0-98-16,-2-54 98 0,9-13-98 0,-7 67 92 15,0 0-92-15,14-76 93 0,12-11-93 0,-26 87 111 0,0 0-111 16,32-90 112-16,5 10-112 0,-37 80 107 16,0 0-107-16,41-67 107 0,3 25-107 0,-44 42 90 0,0 0-90 15,40-27 91-15,-3 13-91 0,-37 14 77 0,0 0-77 0,36 0 77 16,-3 12-77-16,-33-12 54 0,0 0-54 16,30 21 54-16,-3 12-54 0,-27-33 37 0,0 0-37 0,17 43 38 15,-8 19-38-15,-9-62 19 0,0 0-19 0,2 73 19 16,-7 3-19-16,5-76 9 0,0 0-9 0,-9 88 10 15,-5 14-10-15,14-102 4 0,0 0-4 0,-13 101 4 16,10-4-4-16,3-97 0 0,0 0 0 0,3 90 0 16,10-11 0-16,-13-79-4 0,0 0 4 0,17 73-3 15,8 0 3-15,-25-73-10 0,0 0 10 0,32 57-10 16,7-12 10-16,-39-45-16 0,0 0 16 0,37 36-16 0,0-8 16 16,-37-28-16-16,0 0 16 0,38 15-15 15,3-15 15-15,-41 0-14 0,0 0 14 0,37-7-14 0,-10-1 14 16,-27 8-5-16,0 0 5 0,19-19-5 0,-7-7 5 15,-12 26-1-15,0 0 1 0,9-33 0 0,-14-10 0 16,5 43 2-16,0 0-2 0,-11-37 2 0,-5 6-2 16,16 31 10-16,0 0-10 0,-35-24 11 0,-14 7-11 15,49 17 19-15,0 0-19 0,-69-12 20 0,-16 12-20 16,85 0 20-16,0 0-20 0,-99 3 21 0,-10 2-21 0,1 2-2283 16</inkml:trace>
  <inkml:trace contextRef="#ctx0" brushRef="#br0" timeOffset="22082.89">7557 10075 1681 0,'0'0'0'0,"0"0"0"0,0 0 0 0,0 0 127 15,0 0-127-15,0 0 127 0,7 4-127 0,-7-4 169 0,0 0-169 16,0 0 169-16,0 0-169 0,0 0 129 0,0 0-129 16,0 0 130-16,1-7-130 0,-1 7 84 15,0 0-84-15,-5-5 84 0,-4-14-84 0,9 19 63 0,0 0-63 16,-14-30 63-16,-7-15-63 0,21 45 52 0,0 0-52 16,-19-38 52-16,6 17-52 0,13 21 46 0,0 0-46 15,-10-13 47-15,3 6-47 0,7 7 39 0,0 0-39 16,-6-4 40-16,-4 4-40 0,10 0 33 0,0 0-33 0,-18 11 33 15,-17 21-33-15,35-32 15 0,0 0-15 0,-37 52 16 16,10 21-16-16,27-73 6 0,0 0-6 0,-17 76 7 16,8-3-7-16,9-73 1 0,0 0-1 0,-4 71 1 15,8 1-1-15,-4-72 0 0,0 0 0 0,9 68 0 16,5-4 0-16,-14-64-2 0,0 0 2 0,23 52-1 16,7-17 1-16,-30-35-4 0,0 0 4 0,31 24-4 0,10-3 4 15,-41-21-10-15,0 0 10 0,46 10-9 0,0-14 9 16,-46 4-14-16,0 0 14 0,47-24-13 0,-4-24 13 15,-43 48-18-15,0 0 18 0,40-61-17 0,1-8 17 16,-41 69-14-16,0 0 14 0,40-76-14 0,-4-6 14 16,-36 82-11-16,0 0 11 0,26-88-10 0,-3-5 10 15,-23 93-8-15,0 0 8 0,14-83-8 0,-3 24 8 16,-11 59-4-16,0 0 4 0,7-40-4 0,-5 23 4 0,-2 17-3 16,0 0 3-16,0-7-3 0,0 7 3 15,0 0-3-15,0 0 3 0,0 21-2 0,0 32 2 0,0-53-2 16,0 0 2-16,3 71-2 0,6 4 2 0,-9-75-2 0,0 0 2 15,18 71-1-15,4-11 1 0,-22-60-3 0,0 0 3 16,32 50-3-16,0-8 3 0,-32-42-6 0,0 0 6 16,35 29-6-16,-3-17 6 0,-32-12-19 0,0 0 19 15,26 0-19-15,6-7 19 0,-32 7-15 0,0 0 15 16,32-15-15-16,0-11 15 0,-32 26-12 0,0 0 12 16,33-36-12-16,2-9 12 0,-35 45-7 0,0 0 7 15,36-51-6-15,-10 1 6 0,-26 50-1 0,0 0 1 16,23-48 0-16,-3 11 0 0,-20 37 0 0,0 0 0 15,14-24 1-15,-7 12-1 0,-7 12 6 0,0 0-6 0,0 0 6 16,5-9-6-16,-5 9 11 0,0 0-11 0,0 0 12 16,0 0-12-16,0 0 14 0,0 0-14 0,4 9 15 15,1 7-15-15,-5-16 17 0,0 0-17 0,9 29 18 16,1 11-18-16,-10-40 12 0,0 0-12 0,16 41 12 16,4 6-12-16,-20-47 4 0,0 0-4 0,26 50 4 15,6 2-4-15,-32-52 0 0,0 0 0 0,35 47 0 0,2-14 0 16,-37-33-7-16,0 0 7 0,35 21-6 0,-1-9 6 15,-34-12-20-15,0 0 20 0,35 0-20 0,0-9 20 16,-35 9-29-16,0 0 29 0,34-15-28 0,1-10 28 16,-35 25-22-16,0 0 22 0,32-31-21 0,-9-7 21 15,-23 38-11-15,0 0 11 0,17-45-10 0,-2-7 10 16,-15 52-4-16,0 0 4 0,14-52-3 0,2-3 3 0,-16 55-1 16,0 0 1-16,14-45 0 0,-4 14 0 0,-10 31 1 15,0 0-1-15,7-21 2 0,-5 7-2 0,-2 14 7 16,0 0-7-16,0 0 8 0,7 0-8 0,-7 0 13 15,0 0-13-15,14 10 14 0,9 8-14 0,-23-18 12 16,0 0-12-16,28 26 13 0,6 10-13 0,-34-36 6 0,0 0-6 16,39 36 6-16,5-1-6 0,-44-35 1 0,0 0-1 15,44 31 2-15,5-1-2 0,-49-30 0 0,0 0 0 16,51 26 0-16,-5-4 0 0,-46-22-2 0,0 0 2 16,39 17-1-16,-7-11 1 0,-32-6-5 0,0 0 5 15,23 1-5-15,-4-6 5 0,-19 5-7 0,0 0 7 16,18-14-6-16,3-7 6 0,-21 21-6 0,0 0 6 15,18-27-6-15,5-15 6 0,-23 42-4 0,0 0 4 0,17-43-4 16,-3-2 4-16,-14 45-1 0,0 0 1 0,14-40-1 16,1 9 1-16,-15 31 0 0,0 0 0 0,12-21 0 15,-7 13 0-15,-5 8 0 0,0 0 0 0,0 0 1 16,0 0-1-16,0 0 2 0,0 0-2 0,5 8 2 16,10 11-2-16,-15-19 4 0,0 0-4 0,21 28 4 15,-2 10-4-15,-19-38 5 0,0 0-5 0,25 42 6 0,12-1-6 16,-37-41 1-16,0 0-1 0,40 38 1 0,3-10-1 15,-43-28 0-15,0 0 0 0,47 19 0 0,-1-9 0 16,-46-10-2-16,0 0 2 0,44 2-2 0,2-9 2 16,-46 7-3-16,0 0 3 0,44-12-2 0,2-10 2 15,-46 22-3-15,0 0 3 0,41-30-3 0,1-8 3 16,-42 38-1-16,0 0 1 0,35-43 0 0,-12 1 0 16,-23 42 0-16,0 0 0 0,14-41 1 0,-10-8-1 15,-4 49 3-15,0 0-3 0,-4-46 3 0,-1 9-3 0,5 37 7 16,0 0-7-16,-5-26 7 0,-2 14-7 0,7 12 7 15,0 0-7-15,-11-2 7 0,-12 8-7 0,23-6 6 16,0 0-6-16,-26 26 7 0,3 24-7 0,23-50 5 0,0 0-5 16,-12 59 6-16,12-4-6 0,0-55-1 0,0 0 1 15,15 47-1-15,14-9 1 0,-29-38-14 0,0 0 14 16,35 27-14-16,6-14 14 0,-41-13-25 0,0 0 25 16,40 3-25-16,2-10 25 0,-42 7-35 0,0 0 35 15,44-14-34-15,-3-15 34 0,-41 29-18 0,0 0 18 16,41-31-17-16,-8-6 17 0,-33 37-8 0,0 0 8 15,30-34-7-15,-3-3 7 0,-27 37-3 0,0 0 3 0,19-29-2 16,-7 15 2-16,-12 14 0 0,0 0 0 0,0 0 1 16,9-10-1-16,-9 10 5 0,0 0-5 0,0 0 6 15,0 0-6-15,0 0 13 0,0 0-13 0,2 8 14 16,5 13-14-16,-7-21 17 0,0 0-17 0,14 31 17 16,4 9-17-16,-18-40 13 0,0 0-13 0,23 36 14 15,3-3-14-15,-26-33 10 0,0 0-10 0,32 30 11 16,5-8-11-16,-37-22 5 0,0 0-5 0,40 16 6 15,-4-8-6-15,-36-8 0 0,0 0 0 0,37 0 0 0,-2-6 0 16,-35 6-1-16,0 0 1 0,37-13-1 0,-2-7 1 16,-35 20-4-16,0 0 4 0,32-26-3 0,-7-5 3 15,-25 31-3-15,0 0 3 0,21-35-2 0,-3-3 2 16,-18 38-1-16,0 0 1 0,5-49-1 0,-5-4 1 16,0 53 0-16,0 0 0 0,-5-56 0 0,-4-1 0 0,9 57 2 15,0 0-2-15,-13-43 2 0,8 19-2 16,5 24 7-16,0 0-7 0,0-14 8 0,-3 7-8 0,3 7 21 15,0 0-21-15,0 0 22 0,0-10-22 0,0 10 30 16,0 0-30-16,0 0 31 0,0 0-31 0,0 0 33 16,0 0-33-16,0 0 33 0,3 24-33 0,-3-24 23 0,0 0-23 15,4 38 23-15,6 16-23 0,-10-54 14 0,0 0-14 16,16 64 14-16,9 5-14 0,-25-69 6 0,0 0-6 16,35 71 6-16,0-11-6 0,-35-60-1 0,0 0 1 15,41 54-1-15,1-14 1 0,-1 1-2301 0</inkml:trace>
  <inkml:trace contextRef="#ctx0" brushRef="#br0" timeOffset="22316.26">10915 9660 1927 0,'0'0'0'0,"0"0"0"0,18 7 0 16,-18-7 25-16,0 0-25 0,23 0 26 0,19-7-26 15,-42 7 33-15,0 0-33 0,56-17 33 0,4-14-33 16,-60 31 38-16,0 0-38 0,64-40 39 0,-1-7-39 16,-63 47 15-16,0 0-15 0,64-45 15 0,6 5-15 15,-3 0-1554-15</inkml:trace>
  <inkml:trace contextRef="#ctx0" brushRef="#br0" timeOffset="23425.15">12315 9978 2185 0,'0'0'0'15,"-5"-17"0"-15,-9-21 0 0,14 38 18 0,0 0-18 0,-18-45 19 16,-3-9-19-16,21 54 62 0,0 0-62 0,-19-55 62 16,-4 8-62-16,23 47 130 0,0 0-130 0,-27-40 130 15,5 9-130-15,22 31 63 0,0 0-63 0,-27-20 63 16,4 2-63-16,23 18 53 0,0 0-53 0,-35-5 54 15,-15 9-54-15,50-4 42 0,0 0-42 0,-51 15 43 16,11 16-43-16,40-31 17 0,0 0-17 0,-32 52 17 0,6 19-17 16,26-71 3-16,0 0-3 0,-13 76 4 0,17 0-4 15,-4-76-2-15,0 0 2 0,17 73-1 0,10-12 1 16,-27-61-15-16,0 0 15 0,32 48-15 0,10-20 15 16,-42-28-24-16,0 0 24 0,48 15-23 0,-8-9 23 15,-40-6-27-15,0 0 27 0,37-6-26 0,0-6 26 16,-37 12-17-16,0 0 17 0,32-19-17 0,-6-14 17 0,-26 33-5 15,0 0 5-15,20-50-5 0,-8-19 5 0,-12 69-1 16,0 0 1-16,9-81 0 0,-4-16 0 0,-5 97 0 16,0 0 0-16,4-106 1 0,-9-3-1 0,5 109 7 15,0 0-7-15,-6-105 8 0,3 4-8 0,3 101 25 16,0 0-25-16,-7-81 25 0,1 24-25 0,6 57 47 0,0 0-47 16,-5-37 47-16,2 18-47 0,3 19 58 0,0 0-58 15,-2-8 59-15,2 8-59 0,0 0 51 0,0 0-51 16,0 0 52-16,0 0-52 0,0 0 43 0,0 0-43 15,0 20 44-15,2 32-44 0,-2-52 24 0,0 0-24 16,5 77 25-16,5 16-25 0,-10-93 12 0,0 0-12 16,16 97 13-16,7-4-13 0,-23-93 1 0,0 0-1 15,27 82 2-15,8-1-2 0,-35-81-1 0,0 0 1 0,42 71 0 16,6-17 0-16,-48-54-8 0,0 0 8 0,49 41-8 16,1-15 8-16,-50-26-27 0,0 0 27 0,42 14-26 15,-3-12 26-15,-39-2-33 0,0 0 33 0,37-12-32 16,-4-18 32-16,-33 30-32 0,0 0 32 0,34-36-31 15,-9-2 31-15,-25 38-27 0,0 0 27 0,17-49-26 16,-11-6 26-16,-6 55-11 0,0 0 11 0,-2-52-10 0,-7 5 10 16,9 47-2-16,0 0 2 0,-9-33-1 0,6 16 1 15,3 17 0-15,0 0 0 0,-2-7 0 0,2 7 0 16,0 0 4-16,0 0-4 0,0 0 4 0,-7 19-4 16,7-19 8-16,0 0-8 0,-6 31 8 0,3 26-8 15,3-57 4-15,0 0-4 0,3 64 5 0,10 1-5 16,-13-65 0-16,0 0 0 0,17 51 1 0,8-9-1 15,-25-42-1-15,0 0 1 0,30 31-1 0,-2-10 1 0,-28-21-7 16,0 0 7-16,36 12-7 0,-5-12 7 0,-31 0-6 16,0 0 6-16,32-10-5 0,-4-16 5 0,-28 26-4 15,0 0 4-15,27-37-4 0,-1-9 4 0,-26 46-1 0,0 0 1 16,28-47 0-16,2 7 0 0,-30 40 1 0,0 0-1 16,18-29 1-16,-7 13-1 0,-11 16 5 0,0 0-5 15,3-7 6-15,-3 7-6 0,0 0 11 0,0 0-11 16,0 0 11-16,0 0-11 0,0 0 14 0,0 0-14 15,14 17 14-15,-5 15-14 0,-9-32 15 0,0 0-15 16,13 39 16-16,1 6-16 0,-14-45 9 0,0 0-9 16,14 44 9-16,3-6-9 0,-17-38 4 0,0 0-4 0,23 27 5 15,4-11-5-15,-27-16 1 0,0 0-1 0,33 5 1 16,8-1-1-16,-41-4 0 0,0 0 0 0,44-2 0 16,-2-2 0-16,-42 4-1 0,0 0 1 0,44-12-1 15,-3-12 1-15,-41 24-2 0,0 0 2 0,35-26-2 16,-12 2 2-16,-23 24 0 0,0 0 0 0,18-21 0 15,-4 7 0-15,-14 14 0 0,0 0 0 0,12-10 0 16,-3 6 0-16,-9 4 1 0,0 0-1 0,0 0 2 16,0 0-2-16,0 0 4 0,0 0-4 0,0 0 4 0,5-6-4 15,-5 6 5-15,0 0-5 0,0 0 5 0,0 0-5 16,0 0 1-16,0 0-1 0,0 0 1 0,0 0-1 16,0 0-2336-16</inkml:trace>
  <inkml:trace contextRef="#ctx0" brushRef="#br0" timeOffset="23652.55">12901 9468 1580 0,'0'0'0'16,"0"0"0"-16,5 9 0 0,-5-9-1 0,0 0 1 0,0 0 0 16,9 8 0-16,-9-8-12 0,0 0 12 0,0 0-11 15,18-12 11-15,-1 3-1107 0</inkml:trace>
  <inkml:trace contextRef="#ctx0" brushRef="#br0" timeOffset="24918.31">7348 11264 2140 0,'0'0'0'0,"0"0"0"0,0 0 0 0,0 0 143 0,0 0-143 15,0 0 144-15,0 0-144 0,0 0 199 0,0 0-199 16,0 0 199-16,0 0-199 0,0 0 94 15,0 0-94-15,0 0 94 0,0 0-94 0,0 0 30 0,0 0-30 16,0 0 31-16,0 0-31 0,0 0 20 0,0 0-20 16,-17 49 20-16,6 11-20 0,11-60 10 0,0 0-10 15,-12 87 10-15,-2 27-10 0,14-114 5 0,0 0-5 16,-18 125 6-16,4-1-6 0,14-124 3 0,0 0-3 0,-12 123 3 16,6-2-3-16,6-121 1 0,0 0-1 0,-3 113 2 15,1-13-2-15,2-100 0 0,0 0 0 0,2 80 1 16,5-15-1-16,-7-65 0 0,0 0 0 0,5 49 0 15,-1-16 0-15,-4-33 0 0,0 0 0 0,0 21 0 16,1-11 0-16,-1-10-1 0,0 0 1 0,4 9-1 16,-4-9 1-16,0 0-5 0,0 0 5 0,0 0-5 15,3-37 5-15,-3 37-17 0,0 0 17 0,6-47-17 16,-1-15 17-16,-1-4-2272 0</inkml:trace>
  <inkml:trace contextRef="#ctx0" brushRef="#br0" timeOffset="25899.49">7320 11590 1939 0,'0'0'0'0,"-3"-9"0"0,-3-15 0 16,6 24 34-16,0 0-34 0,-7-28 34 0,0-1-34 15,7 29 121-15,0 0-121 0,-3-30 122 0,-1-3-122 0,4 33 131 16,0 0-131-16,-2-29 131 0,-1-1-131 16,3 30 81-16,0 0-81 0,3-27 82 0,6-11-82 0,-9 38 68 15,0 0-68-15,14-42 69 0,9 2-69 0,-23 40 59 0,0 0-59 16,27-29 60-16,4 12-60 0,-31 17 50 0,0 0-50 15,41-2 50-15,5 21-50 0,-46-19 35 0,0 0-35 16,44 38 36-16,-3 33-36 0,-41-71 25 0,0 0-25 16,31 81 26-16,-11 13-26 0,-20-94 10 0,0 0-10 0,12 93 10 15,-12-3-10-15,0-90 2 0,0 0-2 0,-3 85 3 16,-12-12-3-16,15-73 0 0,0 0 0 0,-12 53 0 16,7-28 0-16,5-25-4 0,0 0 4 0,-13 12-3 15,-6-12 3-15,19 0-16 0,0 0 16 0,-23-4-15 16,5 2 15-16,18 2-24 0,0 0 24 0,-17 2-23 15,-3 2 23-15,20-4-15 0,0 0 15 0,-26-6-15 16,0-11 15-16,26 17-10 0,0 0 10 0,-23-17-10 16,10 8 10-16,13 9-3 0,0 0 3 0,0 0-2 15,-5 0 2-15,5 0-1 0,0 0 1 0,0 14 0 16,0 22 0-16,0-36 0 0,0 0 0 0,9 42 0 16,8-1 0-16,-17-41 0 0,0 0 0 0,27 33 0 0,6 0 0 15,-33-33 0-15,0 0 0 0,41 23 0 0,7-9 0 16,-48-14 0-16,0 0 0 0,54 3 0 0,6-12 0 15,-60 9-1-15,0 0 1 0,71-22 0 0,3-13 0 16,-74 35-1-16,0 0 1 0,79-43 0 0,-1-2 0 16,-78 45 0-16,0 0 0 0,76-52 0 0,-11 4 0 15,-65 48 1-15,0 0-1 0,62-51 1 0,-13-9-1 0,-49 60 2 16,0 0-2-16,41-56 2 0,-18 17-2 0,-23 39 3 16,0 0-3-16,14-28 4 0,-9 11-4 0,-5 17 9 15,0 0-9-15,-2-12 10 0,-7-4-10 0,9 16 18 0,0 0-18 16,-12-14 18-16,12 14-18 0,0 0 21 0,0 0-21 15,-18 5 22-15,-10 20-22 0,28-25 15 0,0 0-15 16,-32 41 15-16,10 23-15 0,22-64 7 0,0 0-7 16,-13 68 7-16,4-8-7 0,9-60 0 0,0 0 0 0,4 50 0 15,6-6 0-15,-10-44-6 0,0 0 6 0,22 33-6 16,9-6 6-16,-31-27-17 0,0 0 17 0,43 19-17 16,6-8 17-16,-49-11-23 0,0 0 23 0,53 3-23 15,2-5 23-15,-55 2-23 0,0 0 23 0,54-7-22 16,-1-3 22-16,-53 10-21 0,0 0 21 0,50-12-20 15,-4 0 20-15,-46 12-13 0,0 0 13 0,44-14-13 16,-7-10 13-16,-37 24-8 0,0 0 8 0,37-28-8 16,-2 2 8-16,-35 26-4 0,0 0 4 0,26-19-3 15,-11 7 3-15,-15 12-1 0,0 0 1 0,5-19-1 16,-2-11 1-16,-3 30 0 0,0 0 0 0,-5-36 0 16,-11-11 0-16,16 47 0 0,0 0 0 0,-19-46 1 0,1-1-1 15,18 47 2-15,0 0-2 0,-14-33 2 0,5 18-2 16,9 15 5-16,0 0-5 0,-5-13 5 0,-2 0-5 15,7 13 12-15,0 0-12 0,-2-11 13 0,2 11-13 16,0 0 19-16,0 0-19 0,0-5 19 0,0 5-19 16,0 0 17-16,0 0-17 0,0 7 18 0,0 7-18 15,0-14 17-15,0 0-17 0,0 40 18 0,0 32-18 16,0-72 10-16,0 0-10 0,0 90 10 0,0 5-10 16,0-95 5-16,0 0-5 0,0 106 5 0,0 15-5 15,0-121 2-15,0 0-2 0,0 121 3 0,-3 9-3 0,3-130 1 16,0 0-1-16,-6 126 1 0,1-1-1 0,5-125 0 0,0 0 0 15,0 111 1-15,5-21-1 0,-5-90 0 0,0 0 0 16,0 69 0-16,0-17 0 0,0-52-6 0,0 0 6 16,0 29-6-16,0-29 6 0,0 0-2292 0</inkml:trace>
  <inkml:trace contextRef="#ctx0" brushRef="#br0" timeOffset="26236.23">8648 11520 1983 0,'0'0'0'0,"0"0"0"15,20 6 0-15,-20-6 53 0,0 0-53 0,24 3 53 16,5-10-53-16,-29 7 91 0,0 0-91 0,31-5 92 16,10 5-92-16,-41 0 82 0,0 0-82 0,44 5 83 0,-7 5-83 15,-37-10 54-15,0 0-54 0,41 14 55 0,-4 2-55 16,-37-16 41-16,0 0-41 0,35 19 42 0,-7 3-42 15,-28-22 41-15,0 0-41 0,21 25 41 0,-12-3-41 16,-9-22 29-16,0 0-29 0,6 24 29 0,-3 16-29 16,-3-40 26-16,0 0-26 0,0 36 27 0,-7-13-27 15,7-23 22-15,0 0-22 0,-9 17 23 0,-1-3-23 16,10-14 22-16,0 0-22 0,-15 16 23 0,-2-4-23 0,17-12 18 16,0 0-18-16,-18 12 19 0,1 2-19 0,17-14 13 15,0 0-13-15,-15 12 14 0,3-2-14 0,12-10 7 16,0 0-7-16,-10 5 7 0,-5 2-7 0,15-7 1 0,0 0-1 15,-8 6 1-15,8-6-1 0,0 0-2184 0</inkml:trace>
  <inkml:trace contextRef="#ctx0" brushRef="#br0" timeOffset="27099.27">9276 11936 2039 0,'0'0'0'0,"9"-2"0"16,14-3 0-16,-23 5 11 0,0 0-11 0,28-11 11 15,2-6-11-15,-30 17 23 0,0 0-23 0,27-21 23 16,-3-3-23-16,-24 24 97 0,0 0-97 0,22-31 97 16,-10-11-97-16,-12 42 102 0,0 0-102 0,11-46 102 15,-6 4-102-15,-5 42 94 0,0 0-94 0,0-33 95 16,-2 9-95-16,2 24 77 0,0 0-77 0,-7-16 78 16,2 8-78-16,5 8 63 0,0 0-63 0,0 0 63 0,-4-9-63 15,4 9 44-15,0 0-44 0,0 0 45 16,0 0-45-16,0 0 32 0,0 0-32 0,0 12 33 0,-2 25-33 15,2-37 16-15,0 0-16 0,-3 50 17 0,8 14-17 16,-5-64 5-16,0 0-5 0,16 60 6 0,7-15-6 16,-23-45 0-16,0 0 0 0,33 35 0 0,10-13 0 15,-43-22-6-15,0 0 6 0,51 13-6 0,4-10 6 16,-55-3-22-16,0 0 22 0,61-3-21 0,-4-8 21 16,-57 11-18-16,0 0 18 0,53-15-17 0,-9-8 17 0,-44 23-12 15,0 0 12-15,33-22-12 0,-10 1 12 0,-23 21-1 16,0 0 1-16,16-19-1 0,-11-12 1 0,-5 31 0 0,0 0 0 15,-3-33 1-15,-6-5-1 0,9 38 6 0,0 0-6 16,-10-31 7-16,4 13-7 0,6 18 14 0,0 0-14 16,-7-7 15-16,7 7-15 0,0 0 19 0,0 0-19 15,-10-10 20-15,1 8-20 0,9 2 19 0,0 0-19 16,-9 0 20-16,9 0-20 0,0 0 13 0,0 0-13 0,-9-5 13 16,9 5-13-16,0 0 3 0,0 0-3 0,0 0 4 15,-5-10-4-15,5 10 0 0,0 0 0 0,0-12 0 16,9-13 0-16,-9 25-1 0,0 0 1 0,5-20 0 15,-2 7 0-15,-3 13-3 0,0 0 3 0,2-8-2 16,-2 8 2-16,0 0-4 0,0 0 4 0,9 2-4 16,0 8 4-16,-9-10-4 0,0 0 4 0,9 28-4 15,0 18 4-15,-9-46-7 0,0 0 7 0,14 56-7 16,3-3 7-16,-17-53-12 0,0 0 12 0,27 45-12 16,4-15 12-16,-31-30-18 0,0 0 18 0,43 17-18 15,4-15 18-15,-47-2-31 0,0 0 31 0,52-7-31 0,-3-7 31 16,-49 14-34-16,0 0 34 0,46-26-33 0,-2-12 33 15,-44 38-29-15,0 0 29 0,40-43-28 0,-8-1 28 16,-32 44-9-16,0 0 9 0,27-48-8 0,-8 0 8 16,-19 48-1-16,0 0 1 0,14-58 0 0,-7-6 0 15,-7 64 2-15,0 0-2 0,-3-72 2 0,-3-8-2 16,6 80 12-16,0 0-12 0,-8-66 12 0,1 23-12 0,7 43 20 16,0 0-20-16,-6-24 21 0,5 10-21 0,1 14 32 15,0 0-32-15,0-9 32 0,0 9-32 0,0 0 36 16,0 0-36-16,-8-7 37 0,8 7-37 0,0 0 32 15,0 0-32-15,-5 18 33 0,-9 30-33 0,14-48 27 16,0 0-27-16,-12 71 28 0,3 24-28 0,9-95 16 0,0 0-16 16,-2 111 17-16,13 3-17 0,-11-114 4 0,0 0-4 15,21 113 5-15,5-20-5 0,-26-93 0 0,0 0 0 16,32 80 0-16,9-11 0 0,-41-69-6 0,0 0 6 16,40 52-5-16,8-14 5 0,-48-38-30 0,0 0 30 0,44 24-30 15,-7-17 30-15,-37-7-78 0,0 0 78 0,30-17-78 16,-7-25 78-16,0 1-2229 0</inkml:trace>
  <inkml:trace contextRef="#ctx0" brushRef="#br0" timeOffset="27366.55">10486 11384 1961 0,'0'0'0'0,"0"0"0"0,14 8 0 16,-14-8 2-16,0 0-2 0,27 4 2 0,22-13-2 16,-49 9 27-16,0 0-27 0,58-14 28 0,1-5-28 15,-59 19 111-15,0 0-111 0,60-26 111 0,-2-10-111 16,-58 36 115-16,0 0-115 0,60-40 115 0,2 2-115 16,-62 38 100-16,0 0-100 0,54-33 101 0,-4 5-101 15,-50 28 75-15,0 0-75 0,42-24 75 0,-3 0-75 0,-39 24 24 16,0 0-24-16,28-31 24 0,-7-4-24 0,-21 35 6 15,0 0-6-15,14-40 6 0,-8-3-6 0,-1 2-2103 16</inkml:trace>
  <inkml:trace contextRef="#ctx0" brushRef="#br0" timeOffset="28550.33">9176 10394 1905 0,'0'0'0'0,"0"0"0"0,0 0 0 15,0 0 107-15,0 0-107 0,0 0 108 0,0 0-108 16,0 0 143-16,0 0-143 0,0 0 144 0,0 0-144 16,0 0 73-16,0 0-73 0,-9 33 74 0,-3 6-74 15,12-39 29-15,0 0-29 0,-11 49 30 0,2 3-30 16,9-52 17-16,0 0-17 0,-9 60 17 0,1 15-17 0,8-75 11 15,0 0-11-15,-13 81 12 0,3 6-12 0,10-87 9 16,0 0-9-16,-9 86 10 0,2-10-10 0,7-76 7 16,0 0-7-16,-7 68 8 0,0-15-8 0,7-53 6 15,0 0-6-15,-2 39 6 0,2-17-6 0,0-22 4 16,0 0-4-16,0 9 4 0,0-9-4 0,0 0-1983 0</inkml:trace>
  <inkml:trace contextRef="#ctx0" brushRef="#br0" timeOffset="28800.66">9135 10373 1916 0,'0'0'0'0,"2"9"0"16,5 10 0-16,-7-19 63 0,0 0-63 0,14 29 63 15,4 9-63-15,-18-38 86 0,0 0-86 0,24 42 87 16,8 1-87-16,-32-43 80 0,0 0-80 0,35 47 80 15,1-2-80-15,-36-45 40 0,0 0-40 0,35 53 41 16,2 11-41-16,-37-64 33 0,0 0-33 0,28 64 34 0,-5-15-34 16,-23-49 25-16,0 0-25 0,21 41 25 0,-6-1-25 15,-15-40 17-15,0 0-17 0,12 31 18 0,-3-13-18 16,-9-18 10-16,0 0-10 0,5 8 11 0,-5-8-11 16,0 0-1912-16</inkml:trace>
  <inkml:trace contextRef="#ctx0" brushRef="#br0" timeOffset="29033.04">9458 10406 2207 0,'0'0'0'0,"0"0"0"0,0 0 0 0,0 0 47 0,0 0-47 16,0 0 47-16,0 7-47 0,0-7 111 0,0 0-111 16,0 0 112-16,0 0-112 0,0 0 94 0,0 0-94 15,0 17 95-15,0 16-95 0,0-33 46 0,0 0-46 16,-2 43 46-16,-3 7-46 0,5-50 35 0,0 0-35 15,-4 58 35-15,10 0-35 0,-6-58 23 0,0 0-23 16,9 61 23-16,-4 3-23 0,-5-64 16 0,0 0-16 16,12 61 16-16,0-11-16 0,-12-50 6 0,0 0-6 15,20 36 7-15,6-20-7 0,1-1-2165 0</inkml:trace>
  <inkml:trace contextRef="#ctx0" brushRef="#br0" timeOffset="29533.43">9763 10967 1670 0,'0'0'0'0,"0"0"0"16,11-4 0-16,-11 4 2 0,0 0-2 0,17-10 3 0,10-8-3 16,-27 18 5-16,0 0-5 0,26-24 5 0,1-7-5 15,-27 31 33-15,0 0-33 0,24-38 34 0,-2-10-34 16,-22 48 56-16,0 0-56 0,19-56 56 0,2 2-56 16,-21 54 70-16,0 0-70 0,14-53 71 0,-8 10-71 15,-6 43 76-15,0 0-76 0,-2-45 77 0,-11 5-77 16,13 40 63-16,0 0-63 0,-14-31 63 0,0 13-63 15,14 18 48-15,0 0-48 0,-17-5 49 0,-24 19-49 0,41-14 37 16,0 0-37-16,-39 31 38 0,11 19-38 0,28-50 24 16,0 0-24-16,-19 59 24 0,10 5-24 0,9-64 6 15,0 0-6-15,2 66 7 0,10-5-7 0,-12-61 0 16,0 0 0-16,18 48 1 0,4-15-1 0,-22-33-1 0,0 0 1 16,25 24 0-16,5-15 0 0,-30-9-2 0,0 0 2 15,28 0-1-15,2-5 1 0,-30 5-2 0,0 0 2 16,29-21-1-16,6-10 1 0,-35 31-1 0,0 0 1 15,32-44 0-15,-6 3 0 0,-26 41-1 0,0 0 1 16,25-45 0-16,-8 8 0 0,-17 37 0 0,0 0 0 0,14-36 0 16,-1 7 0-16,-13 29 2 0,0 0-2 0,3-23 2 15,3 9-2-15,-6 14 10 0,0 0-10 0,0 0 11 16,0-7-11-16,0 7 25 0,0 0-25 0,0 0 26 16,0 0-26-16,0 0 40 0,0 0-40 0,8 0 40 15,7 9-40-15,-15-9 42 0,0 0-42 0,21 17 43 16,3 8-43-16,-24-25 39 0,0 0-39 0,27 29 40 15,-1 6-40-15,-26-35 33 0,0 0-33 0,27 31 34 16,-1-5-34-16,-26-26 20 0,0 0-20 0,28 27 20 16,-5 6-20-16,-23-33 2 0,0 0-2 0,18 25 2 0,0-22-2 15,-4 0-2145-15</inkml:trace>
  <inkml:trace contextRef="#ctx0" brushRef="#br0" timeOffset="29746.22">10423 10498 1939 0,'0'0'0'0,"0"0"0"0,-5 17 0 0,5-17 73 16,0 0-73-16,-16 19 73 0,-7 12-73 0,23-31 129 15,0 0-129-15,-25 35 129 0,4-8-129 0,21-27 83 16,0 0-83-16,-27 35 83 0,-6 8-83 0,33-43 40 0,0 0-40 16,-35 49 40-16,3-1-40 0,32-48 30 0,0 0-30 15,-27 40 31-15,8-16-31 0,19-24 20 0,0 0-20 16,-12 16 20-16,-1 5-20 0,13-21 12 0,0 0-12 15,-7 15 13-15,5-3-13 0,2-12 5 0,0 0-5 0,9 5 5 16,18-8-5-16,-1-1-1984 0</inkml:trace>
  <inkml:trace contextRef="#ctx0" brushRef="#br0" timeOffset="30150.66">10492 10449 2353 0,'0'0'0'0,"0"0"0"0,0 7 0 16,0-7 28-16,0 0-28 0,0 0 29 0,0 0-29 16,0 0 73-16,0 0-73 0,0 0 74 0,0 0-74 0,0 0 139 15,0 0-139-15,0 0 139 0,0 0-139 0,0 0 61 16,0 0-61-16,0 29 62 0,3 25-62 0,-3-54 39 16,0 0-39-16,4 64 40 0,1 11-40 0,-5-75 24 15,0 0-24-15,9 81 24 0,8 2-24 0,-17-83 14 0,0 0-14 16,29 73 14-16,2-21-14 0,-31-52 5 0,0 0-5 15,36 38 6-15,-1-16-6 0,-35-22-1 0,0 0 1 16,33 11-1-16,-6-11 1 0,-27 0-16 0,0 0 16 16,23-14-16-16,-4-23 16 0,2 1-2258 0</inkml:trace>
  <inkml:trace contextRef="#ctx0" brushRef="#br0" timeOffset="30361.09">10513 10588 2006 0,'0'0'0'0,"0"0"0"15,0 0 0-15,0 0 24 0,0 0-24 0,0 0 24 16,0 0-24-16,0 0 49 0,0 0-49 0,14 0 50 0,7 0-50 16,-21 0 40-16,0 0-40 0,30 0 41 0,9-7-41 15,-39 7 40-15,0 0-40 0,42-12 41 0,11-6-41 16,-53 18 37-16,0 0-37 0,51-27 38 15,6-5-38-15,-57 32 28 0,0 0-28 0,58-32 29 0,7-3-29 16,-1 0-1776-16</inkml:trace>
  <inkml:trace contextRef="#ctx0" brushRef="#br0" timeOffset="30652.33">11379 10311 1927 0,'0'0'0'16,"0"0"0"-16,0 0 0 0,0 0 115 0,0 0-115 15,-2-7 115-15,2 7-115 0,0 0 154 0,0 0-154 16,-11 8 154-16,-1 3-154 0,12-11 88 0,0 0-88 16,-17 19 89-16,-3 15-89 0,20-34 39 0,0 0-39 15,-21 42 40-15,10 8-40 0,11-50 22 0,0 0-22 0,-5 54 23 16,2-1-23-16,3-53 15 0,0 0-15 0,3 54 15 15,6 1-15-15,-9-55 10 0,0 0-10 0,18 58 11 16,10-1-11-16,-28-57 5 0,0 0-5 0,33 52 6 16,8-13-6-16,-41-39 3 0,0 0-3 0,47 40 3 15,-1 2-3-15,0-2-2066 0</inkml:trace>
  <inkml:trace contextRef="#ctx0" brushRef="#br0" timeOffset="30950.8">11795 10352 2073 0,'0'0'0'0,"0"0"0"0,0 0 0 0,0 0 45 16,0 0-45-16,-9-7 45 0,9 7-45 16,0 0 89-16,0 0-89 0,11 14 89 0,7 10-89 0,-18-24 77 15,0 0-77-15,26 35 78 0,2 5-78 0,-28-40 44 0,0 0-44 16,32 46 45-16,7 10-45 0,-39-56 33 0,0 0-33 15,32 66 34-15,-6 12-34 0,-26-78 33 0,0 0-33 16,18 90 33-16,-8 3-33 0,-10-93 27 0,0 0-27 16,4 92 27-16,-17-2-27 0,13-90 23 0,0 0-23 15,-19 86 23-15,-16 4-23 0,35-90 20 0,0 0-20 0,-41 83 21 16,-3-14-21-16,44-69 18 0,0 0-18 0,-42 61 19 16,1-7-19-16,41-54 4 0,0 0-4 0,-44 41 4 15,-11-10-4-15,-3-1-2118 0</inkml:trace>
  <inkml:trace contextRef="#ctx0" brushRef="#br0" timeOffset="33290.41">12513 10588 2062 0,'0'0'0'15,"0"0"0"-15,0 0 0 0,0 0 177 0,0 0-177 0,0 0 178 16,14 19-178-16,-14-19 171 0,0 0-171 0,0 0 172 15,0 0-172-15,0 0 91 0,0 0-91 0,0 0 92 16,-9 1-92-16,9-1 17 0,0 0-17 16,0 0 18-16,0 0-18 0,0 0 11 0,0 0-11 0,0 0 12 15,0-8-12-15,0 8 3 0,0 0-3 0,0-9 3 16,-8-3-3-16,2 0-2196 0</inkml:trace>
  <inkml:trace contextRef="#ctx0" brushRef="#br0" timeOffset="33549.65">12748 10911 2129 0,'0'0'0'0,"0"0"0"0,0 17 0 15,0-17 42-15,0 0-42 0,0 14 42 0,0-3-42 0,0-11 79 16,0 0-79-16,-4 15 80 0,-1 13-80 0,5-28 97 15,0 0-97-15,-9 33 97 0,2 7-97 0,7-40 46 16,0 0-46-16,-11 41 46 0,-8 9-46 0,19-50 35 16,0 0-35-16,-21 59 35 0,-2 10-35 0,23-69 17 0,0 0-17 15,-32 75 17-15,-7 6-17 0,39-81 8 16,0 0-8-16,-37 76 9 0,0-3-9 0,-3-2-2025 0</inkml:trace>
  <inkml:trace contextRef="#ctx0" brushRef="#br0" timeOffset="43650.32">18992 16208 1905 0,'0'0'0'0,"0"0"0"0,0 0 0 16,0 0 118-16,0 0-118 0,0 0 118 0,0 0-118 16,0 0 172-16,0 0-172 0,0 0 172 0,0 0-172 15,0 0 90-15,0 0-90 0,0 0 90 0,0 0-90 0,0 0 38 16,0 0-38-16,0 0 39 0,0 0-39 0,0 0 22 16,0 0-22-16,-7 19 22 0,7 26-22 0,0-45 14 15,0 0-14-15,-2 61 15 0,-2 10-15 0,4-71 10 16,0 0-10-16,-8 80 10 0,2 8-10 0,6-88 6 0,0 0-6 15,-7 88 6-15,6-12-6 0,1-76 3 0,0 0-3 16,-4 75 3-16,2-1-3 0,2-74 3 16,0 0-3-16,0 78 4 0,2 3-4 0,-2-81 4 0,0 0-4 15,4 82 4-15,-4-8-4 0,0-74 6 0,0 0-6 16,1 73 6-16,1 5-6 0,-2-78 8 0,0 0-8 16,5 79 8-16,-3 1-8 0,-2-80 10 0,0 0-10 0,4 71 10 15,-1-21-10-15,-3-50 8 0,0 0-8 0,5 38 9 16,-3-9-9-16,-2-29 6 0,0 0-6 0,2 19 6 15,-2-6-6-15,0-13 4 0,0 0-4 0,2 7 5 16,-2-7-5-16,0 0 1 0,0 0-1 0,0 0 1 16,-6 5-1-16,6-5-3 0,0 0 3 0,-12-11-2 15,-6-20 2-15,1-2-2154 0</inkml:trace>
  <inkml:trace contextRef="#ctx0" brushRef="#br0" timeOffset="44885.24">19135 16047 1905 0,'0'0'0'0,"0"0"0"0,-16 0 0 0,16 0-4 0,0 0 4 15,-9 0-4-15,9 0 4 0,0 0 2 0,0 0-2 16,-9-3 2-16,9 3-2 0,0 0 50 0,0 0-50 0,0 0 50 16,0 0-50-16,0 0 76 0,0 0-76 0,0-7 77 15,0 7-77-15,0 0 81 0,0 0-81 0,23-12 81 16,12-4-81-16,-35 16 72 0,0 0-72 0,41-13 72 15,5 2-72-15,-46 11 60 0,0 0-60 0,53-8 60 16,8-3-60-16,-61 11 46 0,0 0-46 0,71-7 46 16,12 5-46-16,-83 2 33 0,0 0-33 0,88-1 34 15,2-6-34-15,-90 7 27 0,0 0-27 0,92-5 27 16,7 3-27-16,-99 2 22 0,0 0-22 0,93-2 23 16,8-1-23-16,-101 3 19 0,0 0-19 0,93-4 20 15,-5 3-20-15,-88 1 16 0,0 0-16 0,87 0 17 0,1 3-17 16,-88-3 10-16,0 0-10 0,76 2 11 0,-13-2-11 15,-63 0 6-15,0 0-6 0,53 1 7 0,-11 3-7 16,-42-4 4-16,0 0-4 0,34 2 4 0,-8-2-4 16,-26 0 4-16,0 0-4 0,18 0 5 0,-7 1-5 15,-11-1 5-15,0 0-5 0,7 0 5 0,-7 0-5 16,0 0 7-16,0 0-7 0,5 0 7 0,-5 0-7 16,0 0 9-16,0 0-9 0,0 0 9 0,0 0-9 0,0 0 10 15,0 0-10-15,0 0 11 0,0 0-11 0,0 0 16 16,0 0-16-16,0 0 16 0,0 0-16 0,0 0 19 15,0 0-19-15,0 0 19 0,0 0-19 0,0 0 23 16,0 0-23-16,0 0 24 0,0 0-24 0,0 0 20 0,0 0-20 16,4 7 20-16,-4-7-20 0,0 0 18 0,0 0-18 15,1 9 19-15,8 8-19 0,-9-17 15 0,0 0-15 16,12 23 16-16,1 1-16 0,-13-24 13 0,0 0-13 16,12 36 14-16,4 20-14 0,-16-56 13 0,0 0-13 15,16 62 14-15,0-1-14 0,-16-61 10 0,0 0-10 0,9 65 11 16,-1 6-11-16,-8-71 9 0,0 0-9 0,8 78 10 15,-3 5-10-15,-5-83 9 0,0 0-9 0,5 83 9 16,6-5-9-16,-11-78 6 0,0 0-6 0,8 71 6 16,-2-3-6-16,-6-68 7 0,0 0-7 0,3 67 8 15,-1 6-8-15,-2-73 8 0,0 0-8 0,2 67 9 16,3-15-9-16,-5-52 9 0,0 0-9 0,0 43 9 16,0-4-9-16,0-39 10 0,0 0-10 0,-3 38 11 15,3 1-11-15,0-39 8 0,0 0-8 0,0 35 9 0,0-14-9 16,0-21 7-16,0 0-7 0,3 21 7 0,-3 3-7 15,0-24 6-15,0 0-6 0,2 21 6 0,0-11-6 16,-2-10 4-16,0 0-4 0,0 0 5 0,-2 9-5 16,2-9 4-16,0 0-4 0,0 0 4 0,-2 7-4 15,2-7 5-15,0 0-5 0,0 0 5 0,0 6-5 16,0-6 5-16,0 0-5 0,0 0 6 0,0 7-6 16,0-7 6-16,0 0-6 0,0 0 7 0,0 0-7 15,0 0 5-15,0 0-5 0,0 7 6 0,0-7-6 0,0 0 4 16,0 0-4-16,0 0 5 0,-26 11-5 0,26-11 1 15,0 0-1-15,-34 8 2 0,-6 1-2 0,40-9 0 16,0 0 0-16,-45 9 0 0,0-6 0 0,45-3-1 0,0 0 1 16,-53 5 0-16,-7 4 0 0,60-9-2 0,0 0 2 15,-74 7-1-15,-16-2 1 0,90-5-2 0,0 0 2 16,-97 5-2-16,-2 4 2 0,99-9-3 0,0 0 3 0,-101 10-3 16,-12 1 3-16,113-11-4 0,0 0 4 15,-107 12-3-15,6 2 3 0,101-14-4 0,0 0 4 0,-97 12-4 16,0-4 4-16,97-8-4 0,0 0 4 0,-97 9-4 15,9 3 4-15,88-12-4 0,0 0 4 0,-76 14-3 16,9-2 3-16,67-12-3 0,0 0 3 0,-53 9-3 16,13-2 3-16,40-7-3 0,0 0 3 0,-30 7-2 15,12-2 2-15,18-5-2 0,0 0 2 0,-9 3-1 16,0-4 1-16,9 1-1 0,0 0 1 0,0 0 0 16,0 0 0-16,0 0-1 0,0 0 1 0,0 0 0 15,0 0 0-15,0 0 0 0,0 0 0 0,0 0 0 16,0 0 0-16,0 0-1 0,0 0 1 0,0 0 0 0,9 0 0 15,-9 0-2-15,0 0 2 0,0 0-2 0,-3-11 2 16,3 11-10-16,0 0 10 0,-11-17-10 0,-6-21 10 16,-5 0-2547-16</inkml:trace>
  <inkml:trace contextRef="#ctx0" brushRef="#br0" timeOffset="46286.49">19318 16208 1838 0,'0'0'0'15,"0"0"0"-15,0 0 0 0,0 0 65 0,0 0-65 16,0 0 65-16,0 0-65 0,0 0 27 0,0 0-27 0,0 0 28 15,0 0-28-15,0 0 86 0,0 0-86 0,0 0 87 16,0 0-87-16,0 0 67 0,0 0-67 0,0 0 68 16,0 0-68-16,0 0 59 0,0 0-59 0,0 0 59 15,0 0-59-15,0 0 61 0,0 0-61 0,0 0 62 16,0 0-62-16,0 0 51 0,0 0-51 0,0 0 52 16,0 0-52-16,0 0 46 0,0 0-46 0,0 0 46 15,0 0-46-15,0 0 39 0,0 0-39 0,0 0 40 16,0 0-40-16,0 0 33 0,0 0-33 0,0 0 33 15,0 0-33-15,0 0 29 0,0 0-29 0,0 0 30 16,0 0-30-16,0 0 27 0,0 0-27 0,0 0 27 0,0 0-27 16,0 0 25-16,0 0-25 0,0 0 26 0,0 0-26 15,0 0 22-15,0 0-22 0,0 0 23 0,0 0-23 16,0 0 18-16,0 0-18 0,0 0 19 0,0 0-19 16,0 0 17-16,0 0-17 0,0 0 17 0,0 0-17 15,0 0 14-15,0 0-14 0,0 0 15 0,0 0-15 0,0 0 13 16,0 0-13-16,0 0 13 0,0 0-13 15,0 0 11-15,0 0-11 0,0 0 11 0,0 0-11 0,0 0 12 16,0 0-12-16,0 0 12 0,0 0-12 0,0 0 11 16,0 0-11-16,0 0 11 0,0 0-11 0,0 0 10 15,0 0-10-15,0 0 11 0,0 0-11 0,0 0 7 16,0 0-7-16,0 0 7 0,0 0-7 0,0 0 7 0,0 0-7 16,0 0 7-16,0 0-7 0,0 0 4 0,0 0-4 15,0 0 5-15,0 0-5 0,0 0 3 0,0 0-3 16,0 0 4-16,4 11-4 0,-4-11 1 0,0 0-1 15,-2 15 2-15,-5 18-2 0,7-33 0 0,0 0 0 0,-9 42 1 16,0-2-1-16,9-40 0 0,0 0 0 0,-9 39 0 16,2 1 0-16,7-40-2 0,0 0 2 0,-5 43-2 15,-4 8 2-15,9-51-4 0,0 0 4 0,-10 52-3 16,1-7 3-16,9-45-5 0,0 0 5 0,-11 36-5 16,2-8 5-16,9-28-8 0,0 0 8 0,-8 24-8 15,1-3 8-15,7-21-9 0,0 0 9 0,-6 17-9 16,6-7 9-16,0-10-12 0,0 0 12 0,-3 7-12 15,3-7 12-15,0 0-14 0,0 0 14 0,-4 7-13 16,4-7 13-16,0 0-15 0,0 0 15 0,0 0-14 0,0 0 14 16,0 0-14-16,0 0 14 0,9-14-13 15,3-15 13-15,-12 29-12 0,0 0 12 0,20-42-12 0,6-4 12 16,-26 46-10-16,0 0 10 0,30-45-9 0,-5 3 9 16,-25 42-5-16,0 0 5 0,26-38-5 0,4 3 5 15,-30 35-5-15,0 0 5 0,27-29-4 0,1 6 4 16,-28 23-5-16,0 0 5 0,19-17-5 0,3 5 5 15,-22 12-7-15,0 0 7 0,17-9-6 0,-3 6 6 0,-14 3-10 16,0 0 10-16,14 5-9 0,2 7 9 0,-16-12-14 16,0 0 14-16,16 19-13 0,-2 7 13 0,-14-26-20 15,0 0 20-15,11 37-19 0,-1 11 19 0,-10-48-22 16,0 0 22-16,11 48-21 0,-4-16 21 0,-7-32-21 0,0 0 21 16,4 29-20-16,6 7 20 0,-10-36-20 0,0 0 20 15,11 32-19-15,-4-15 19 0,-7-17-16 0,0 0 16 16,3 9-16-16,-3-9 16 0,0 0-16 0,0 0 16 0,0 0-16 15,0 0 16-15,0 0-14 0,0 0 14 0,0 0-13 16,0 0 13-16,0 0-14 0,0 0 14 0,0 0-14 16,9 3 14-16,-9-3-19 0,0 0 19 0,7-3-18 15,0-8 18-15,0-1-2020 0</inkml:trace>
  <inkml:trace contextRef="#ctx0" brushRef="#br0" timeOffset="47450.47">20036 16478 1715 0,'0'0'0'0,"0"0"0"0,0 0 0 16,0 0 25-16,0 0-25 0,0 0 25 0,-9-5-25 15,9 5 52-15,0 0-52 0,-5-10 53 0,-4-9-53 16,9 19 82-16,0 0-82 0,-16-24 82 0,0-2-82 15,16 26 56-15,0 0-56 0,-14-28 57 0,-3-3-57 16,17 31 55-16,0 0-55 0,-23-31 55 0,-4 1-55 0,27 30 46 16,0 0-46-16,-35-22 46 0,-2 11-46 0,37 11 28 15,0 0-28-15,-46 4 29 0,-2 15-29 0,48-19 19 16,0 0-19-16,-49 29 19 0,-2 8-19 0,51-37 5 0,0 0-5 16,-48 34 6-16,20-8-6 0,28-26 0 0,0 0 0 15,-19 19 1-15,6-5-1 0,13-14-1 0,0 0 1 16,-9 10 0-16,6-3 0 0,3-7-2 0,0 0 2 15,3 7-2-15,10 0 2 0,-13-7-5 0,0 0 5 16,23 4-5-16,12-6 5 0,-35 2-4 0,0 0 4 0,41-4-4 16,-3-4 4-16,-38 8 0 0,0 0 0 0,32-9 0 15,-9 2 0-15,-23 7 1 0,0 0-1 0,21-3 1 16,0 1-1-16,-21 2 9 0,0 0-9 0,23 0 10 16,-3 0-10-16,-20 0 18 0,0 0-18 0,21 3 19 15,2 6-19-15,-23-9 22 0,0 0-22 0,23 14 23 16,5 5-23-16,-28-19 19 0,0 0-19 0,26 17 20 15,-6-5-20-15,-20-12 16 0,0 0-16 0,19 11 17 16,4 1-17-16,-23-12 12 0,0 0-12 0,25 12 12 0,-4-2-12 16,-21-10 7-16,0 0-7 0,14 6 8 15,0-5-8-15,-14-1 7 0,0 0-7 0,16-3 7 0,5-6-7 16,-21 9 6-16,0 0-6 0,21-15 7 0,-1-8-7 16,-20 23 6-16,0 0-6 0,17-22 7 0,1-4-7 15,-18 26 15-15,0 0-15 0,18-25 15 0,-2 6-15 16,-16 19 19-16,0 0-19 0,10-15 19 0,-4 6-19 15,-6 9 19-15,0 0-19 0,0 0 20 0,0 0-20 16,0 0 13-16,0 0-13 0,0 0 13 0,0 0-13 0,0 0 5 16,0 0-5-16,0 0 6 0,0 0-6 0,0 0 1 15,0 0-1-15,12 7 1 0,-7 10-1 0,-5-17-2 16,0 0 2-16,12 23-1 0,3-4 1 0,-15-19-10 0,0 0 10 16,14 19-10-16,9 0 10 0,-23-19-19 0,0 0 19 15,26 17-18-15,-3-6 18 0,-23-11-23 0,0 0 23 16,27 3-23-16,-3-3 23 0,-24 0-22 0,0 0 22 15,25-5-21-15,-6-7 21 0,-19 12-13 0,0 0 13 0,16-17-12 16,-2-4 12-16,-14 21-5 0,0 0 5 0,9-26-5 16,-4 0 5-16,-5 26-1 0,0 0 1 0,0-23-1 15,-5 3 1-15,5 20 0 0,0 0 0 0,-3-16 0 16,-6 6 0-16,9 10 1 0,0 0-1 0,-11-11 1 16,-5-1-1-16,16 12 3 0,0 0-3 0,-19-8 4 15,-2 4-4-15,21 4 3 0,0 0-3 0,-20 5 3 16,-1 9-3-16,21-14-1 0,0 0 1 0,-17 17 0 15,2 2 0-15,15-19-15 0,0 0 15 0,-12 21-14 16,0 2 14-16,12-23-43 0,0 0 43 0,-9 19-42 16,5-7 42-16,4-12-63 0,0 0 63 0,-3 7-63 15,3-7 63-15,0 0-59 0,0 0 59 0,3 8-58 0,6 5 58 16,-9-13-41-16,0 0 41 0,13 13-40 0,9-2 40 16,-22-11-24-16,0 0 24 0,30 3-23 0,6-11 23 15,-36 8-10-15,0 0 10 0,35-21-10 0,-3-10 10 16,-32 31-1-16,0 0 1 0,26-38 0 0,2-6 0 15,-28 44 4-15,0 0-4 0,27-53 5 0,-9-11-5 16,-18 64 25-16,0 0-25 0,12-70 25 0,-2 3-25 16,-10 67 50-16,0 0-50 0,9-59 50 0,-3 18-50 0,-6 41 69 15,0 0-69-15,5-30 69 0,-2 16-69 0,-3 14 68 16,0 0-68-16,0 0 68 0,2-7-68 0,-2 7 58 16,0 0-58-16,0 0 59 0,0 0-59 0,0 0 50 0,0 0-50 15,-3 7 51-15,3 4-51 0,0-11 30 0,0 0-30 16,-4 31 30-16,-5 26-30 0,9-57 15 0,0 0-15 15,-14 74 16-15,2 9-16 0,12-83 5 0,0 0-5 0,-9 83 5 16,4-6-5-16,5-77 0 0,0 0 0 0,0 67 1 16,3-10-1-16,-3-57-2 0,0 0 2 0,7 45-1 15,-1-15 1-15,-6-30-7 0,0 0 7 0,5 20-7 16,0-4 7-16,-5-16-11 0,0 0 11 0,14 12-10 16,7-3 10-16,-21-9-22 0,0 0 22 0,23-5-21 15,-7-20 21-15,0 1-2061 0</inkml:trace>
  <inkml:trace contextRef="#ctx0" brushRef="#br0" timeOffset="49268.93">19937 17162 1950 0,'0'0'0'0,"0"0"0"16,0 0 0-16,0 0 44 0,0 0-44 0,0 0 44 15,0 7-44-15,0-7 117 0,0 0-117 0,0 0 118 16,-9-5-118-16,9 5 103 0,0 0-103 0,-5-7 104 15,5-5-104-15,0 12 51 0,0 0-51 0,-3-16 51 16,1-1-51-16,2 17 35 0,0 0-35 0,-5-18 36 16,-6 3-36-16,11 15 30 0,0 0-30 0,-14-17 31 15,-6-1-31-15,20 18 20 0,0 0-20 0,-17-14 21 0,-1 4-21 16,18 10 12-16,0 0-12 0,-14-5 13 16,-4 3-13-16,18 2 8 0,0 0-8 0,-17 2 9 0,-3 3-9 15,20-5 5-15,0 0-5 0,-17 9 6 0,-1 1-6 16,18-10 2-16,0 0-2 0,-14 14 2 0,0 2-2 15,14-16 0-15,0 0 0 0,-12 17 1 0,3 0-1 16,9-17 0-16,0 0 0 0,-6 14 0 0,-1-5 0 16,7-9-1-16,0 0 1 0,-1 8 0 0,1 3 0 0,0-11-2 15,0 0 2-15,1 8-2 0,6-1 2 0,-7-7-3 16,0 0 3-16,6 9-3 0,4 3 3 0,-10-12-5 16,0 0 5-16,20 12-5 0,11-3 5 0,-31-9-7 0,0 0 7 15,37 0-7-15,-5-9 7 0,-32 9-6 0,0 0 6 16,28-17-5-16,2-9 5 0,-30 26-4 0,0 0 4 15,34-35-3-15,5-8 3 0,-39 43-2 0,0 0 2 16,33-47-2-16,3-3 2 0,-36 50-1 0,0 0 1 0,31-50-1 16,-1-6 1-16,-30 56 0 0,0 0 0 0,30-55 0 15,-1 5 0-15,-29 50 0 0,0 0 0 0,21-38 1 16,-5 12-1-16,-16 26 2 0,0 0-2 0,7-16 3 16,-4 6-3-16,-3 10 9 0,0 0-9 0,2-7 9 15,-2 7-9-15,0 0 16 0,0 0-16 0,0 0 16 16,0 0-16-16,0 0 17 0,0 0-17 0,0 0 18 15,0 0-18-15,0 0 18 0,0 0-18 0,-11 17 18 16,-8 21-18-16,19-38 15 0,0 0-15 0,-28 45 16 16,1 7-16-16,27-52 6 0,0 0-6 0,-26 54 6 15,8-2-6-15,18-52 1 0,0 0-1 0,-12 47 2 16,6-13-2-16,6-34 0 0,0 0 0 0,-3 26 0 16,1-12 0-16,2-14 0 0,0 0 0 0,0 7 0 0,0-7 0 15,0 0-1-15,0 0 1 0,0 0 0 0,5 9 0 16,-5-9-1-16,0 0 1 0,9 5 0 0,7 2 0 15,-16-7 0-15,0 0 0 0,23 1 0 0,5-7 0 16,-28 6 0-16,0 0 0 0,23-14 0 0,-3-9 0 16,-20 23 0-16,0 0 0 0,16-19 1 0,-11 9-1 0,-5 10 4 15,0 0-4-15,0 0 4 0,7-9-4 0,-7 9 9 16,0 0-9-16,0 0 10 0,0 0-10 0,0 0 11 16,0 0-11-16,0 0 11 0,0 7-11 0,0-7 6 15,0 0-6-15,3 9 7 0,4 10-7 0,-7-19 1 0,0 0-1 16,11 22 2-16,3-4-2 0,-14-18-1 0,0 0 1 15,18 13 0-15,-1-4 0 0,-17-9-5 0,0 0 5 16,27 7-5-16,5-2 5 0,-32-5-11 0,0 0 11 16,37 0-11-16,3-3 11 0,-40 3-9 0,0 0 9 15,43-9-9-15,1-5 9 0,-44 14-5 0,0 0 5 0,40-17-5 16,-1-4 5-16,-39 21-1 0,0 0 1 0,32-19-1 16,-13 9 1-16,-19 10 0 0,0 0 0 0,13-7 0 15,-5 5 0-15,-8 2 0 0,0 0 0 0,0 0 1 16,9 0-1-16,-9 0 2 0,0 0-2 0,2 12 2 15,2 19-2-15,-4-31 0 0,0 0 0 0,3 33 1 16,-3-10-1-16,0-23 0 0,0 0 0 0,-7 19 0 16,-7 3 0-16,14-22-3 0,0 0 3 0,-18 23-2 15,2-6 2-15,16-17-4 0,0 0 4 0,-17 14-3 16,-13-2 3-16,30-12-4 0,0 0 4 0,-30 9-3 0,9-8 3 16,21-1-5-16,0 0 5 0,-20 0-4 0,10-1 4 15,10 1-4-15,0 0 4 0,0 0-4 0,-9 0 4 16,9 0-1-16,0 0 1 0,0 0-1 0,0 0 1 15,0 0-1-15,0 0 1 0,0 0 0 0,0 0 0 16,0 0 0-16,0 0 0 0,0 0 0 0,0 0 0 16,0 0 0-16,0 0 0 0,0 0 0 0,10 3 0 15,-10-3 0-15,0 0 0 0,13 0 0 0,13 0 0 16,-26 0-1-16,0 0 1 0,34-3 0 0,3-11 0 0,-37 14-2 16,0 0 2-16,35-19-2 0,-1-4 2 0,-34 23-5 15,0 0 5-15,35-24-5 0,-3-2 5 0,-32 26-3 0,0 0 3 16,30-28-2-16,-6-3 2 0,-24 31 0 0,0 0 0 15,20-33 0-15,4-1 0 0,-24 34 1 0,0 0-1 16,20-31 1-16,-4 1-1 0,-16 30 5 0,0 0-5 16,10-26 5-16,-3 7-5 0,-7 19 10 0,0 0-10 15,6-14 10-15,-6 14-10 0,0 0 16 0,0 0-16 0,1-7 17 16,-1 7-17-16,0 0 17 0,0 0-17 0,0 0 18 16,0 0-18-16,0 0 18 0,0 0-18 0,-5 14 18 15,-13 17-18-15,18-31 13 0,0 0-13 0,-23 47 14 16,0 10-14-16,23-57 6 0,0 0-6 0,-26 63 6 15,5-8-6-15,21-55 0 0,0 0 0 0,-16 43 0 16,7-19 0-16,9-24-1 0,0 0 1 0,-5 16-1 16,5-6 1-16,0-10-4 0,0 0 4 0,-2 6-4 15,2-6 4-15,0 0-8 0,0 0 8 0,-2 8-7 16,15-4 7-16,-13-4-6 0,0 0 6 0,21 0-6 16,7-9 6-16,-28 9-3 0,0 0 3 0,34-14-3 0,1-7 3 15,-35 21-1-15,0 0 1 0,32-22 0 0,-15 3 0 16,-17 19 0-16,0 0 0 0,14-12 1 0,-8 8-1 15,-6 4 4-15,0 0-4 0,0 0 5 0,0 0-5 16,0 0 8-16,0 0-8 0,0 0 8 0,0 0-8 16,0 0 11-16,0 0-11 0,0 0 11 0,0 0-11 15,0 0 6-15,0 0-6 0,0 0 7 0,0 0-7 0,0 0 3 16,0 0-3-16,0 0 3 0,7 11-3 0,-7-11 0 16,0 0 0-16,10 12 1 0,17 14-1 0,-27-26-1 15,0 0 1-15,28 26 0 0,-3-9 0 0,-25-17-4 16,0 0 4-16,26 19-3 0,11 7 3 0,-37-26-10 0,0 0 10 15,34 24-9-15,-13-10 9 0,-21-14-15 0,0 0 15 16,14 7-14-16,-5-2 14 0,-9-5-31 0,0 0 31 16,7 0-30-16,0-8 30 0,2-1-2158 0</inkml:trace>
  <inkml:trace contextRef="#ctx0" brushRef="#br0" timeOffset="49458.94">20258 16650 2252 0,'0'0'0'0,"0"0"0"16,0 0 0-16,0 0 19 0,0 0-19 0,0 10 19 16,0-3-19-16,0-7 65 0,0 0-65 0,4 7 66 0,-4 0-66 15,0-7 1-15,0 0-1 0,0 0 2 0,9 7-2 16,-1 0-1758-16</inkml:trace>
  <inkml:trace contextRef="#ctx0" brushRef="#br0" timeOffset="49652.42">21082 17520 807 0,'0'0'0'15,"-28"-21"0"-15,-41-27 0 0,0-2-546 0</inkml:trace>
  <inkml:trace contextRef="#ctx0" brushRef="#br0" timeOffset="60817.13">10261 13088 1961 0,'0'0'0'0,"0"0"0"16,0 0 0-16,0 0 88 0,0 0-88 0,0 0 89 15,0 0-89-15,0 0 144 0,0 0-144 0,0 0 145 16,0 0-145-16,0 0 69 0,0 0-69 0,0 0 69 16,0 0-69-16,0 0 27 0,0 0-27 0,0 0 28 15,21 19-28-15,-21-19 14 0,0 0-14 0,16 12 14 16,5 2-14-16,-21-14 9 0,0 0-9 0,28 19 10 16,7 4-10-16,-35-23 8 0,0 0-8 0,41 26 8 0,-4 3-8 15,-37-29 6-15,0 0-6 0,47 31 7 0,17 4-7 16,-64-35 7-16,0 0-7 0,69 36 8 0,3 7-8 15,-72-43 8-15,0 0-8 0,78 52 8 0,8 6-8 16,-86-58 9-16,0 0-9 0,97 64 10 0,7-2-10 16,-104-62 12-16,0 0-12 0,110 67 13 0,6 3-13 15,-116-70 14-15,0 0-14 0,118 71 14 0,9 10-14 0,-127-81 15 16,0 0-15-16,134 78 15 0,2-6-15 0,-136-72 17 16,0 0-17-16,132 70 18 0,-3-3-18 0,-129-67 15 15,0 0-15-15,136 69 16 0,0 4-16 0,-136-73 15 0,0 0-15 16,130 73 16-16,-8-6-16 0,-122-67 12 0,0 0-12 15,123 61 12-15,-1-6-12 0,-122-55 12 0,0 0-12 16,125 56 12-16,2-1-12 0,-127-55 16 0,0 0-16 16,131 57 17-16,-4 2-17 0,-127-59 19 0,0 0-19 15,130 60 20-15,3-1-20 0,-133-59 17 0,0 0-17 0,134 57 17 16,-4-6-17-16,-130-51 14 0,0 0-14 0,136 55 15 16,9 11-15-16,-145-66 13 0,0 0-13 0,153 71 13 15,-6 1-13-15,-147-72 11 0,0 0-11 0,144 71 11 16,-4-7-11-16,-140-64 10 0,0 0-10 0,143 66 11 15,1 5-11-15,-144-71 8 0,0 0-8 0,147 78 8 16,-5-4-8-16,-142-74 8 0,0 0-8 0,140 71 8 16,-10-10-8-16,-130-61 9 0,0 0-9 0,141 60 9 15,1 3-9-15,-142-63 9 0,0 0-9 0,137 62 9 16,-8 2-9-16,-129-64 10 0,0 0-10 0,127 59 11 0,10-7-11 16,-137-52 9-16,0 0-9 0,136 47 9 0,-7-6-9 15,-129-41 10-15,0 0-10 0,125 40 10 0,-7-4-10 16,-118-36 8-16,0 0-8 0,120 37 8 0,-12-1-8 15,-108-36 8-15,0 0-8 0,106 33 8 0,-7 0-8 16,-99-33 5-16,0 0-5 0,91 31 6 0,-6 0-6 16,-85-31 6-16,0 0-6 0,78 29 7 0,-6-6-7 15,-72-23 7-15,0 0-7 0,70 21 7 0,-6-2-7 16,-64-19 7-16,0 0-7 0,53 15 7 0,-14-1-7 0,-39-14 7 16,0 0-7-16,31 12 7 0,-1-3-7 0,-30-9 7 15,0 0-7-15,20 7 8 0,-8 0-8 0,-12-7 4 16,0 0-4-16,9 3 4 0,-9-3-4 0,0 0 3 0,0 0-3 15,9 7 4-15,-9-7-4 0,0 0 2 0,0 0-2 16,0 0 2-16,5 0-2 0,-5 0 1 0,0 0-1 16,0 0 2-16,0 0-2 0,0 0 0 0,0 0 0 15,-2 7 1-15,-5-2-1 0,7-5 0 0,0 0 0 0,-21 14 1 16,-21 10-1-16,42-24 0 0,0 0 0 0,-53 30 0 16,-4 4 0-16,57-34 0 0,0 0 0 0,-65 38 0 15,0 2 0-15,65-40 0 0,0 0 0 0,-64 38 0 16,10 4 0-16,54-42 0 0,0 0 0 0,-50 38 0 15,10-12 0-15,40-26 0 0,0 0 0 0,-34 19 0 16,11-7 0-16,23-12 0 0,0 0 0 0,-16 10 0 16,8-4 0-16,8-6-1 0,0 0 1 0,-7 3 0 15,7-3 0-15,0 0 0 0,0 0 0 0,-9 2 0 16,9-2 0-16,0 0 0 0,0 0 0 0,0 0 1 16,10-2-1-16,-10 2 1 0,0 0-1 0,20-10 1 0,11-9-1 15,-31 19 3-15,0 0-3 0,38-23 3 0,-3-5-3 16,-35 28 6-16,0 0-6 0,35-31 6 0,6-3-6 15,-41 34 5-15,0 0-5 0,40-35 5 0,6-1-5 16,-46 36 3-16,0 0-3 0,44-33 4 0,2 3-4 16,-46 30 1-16,0 0-1 0,34-27 2 0,-10 2-2 15,-24 25 0-15,0 0 0 0,16-20 1 0,-7 4-1 16,-9 16 0-16,0 0 0 0,5-17 0 0,-3-7 0 0,-2 24 0 16,0 0 0-16,-2-26 0 0,-1-6 0 0,3 32 0 15,0 0 0-15,-4-36 0 0,-5-9 0 0,9 45 0 16,0 0 0-16,-12-45 0 0,-2 5 0 0,14 40 0 0,0 0 0 15,-18-31 1-15,-1 2-1 0,19 29 1 0,0 0-1 16,-27-26 1-16,-4 0-1 0,31 26 1 0,0 0-1 16,-41-24 2-16,-8-1-2 0,49 25 3 0,0 0-3 15,-53-26 4-15,2-5-4 0,51 31 0 0,0 0 0 16,-60-43 1-16,-7-19-1 0,67 62-1 0,0 0 1 16,-67-82 0-16,12-15 0 0,-2 2-2562 0</inkml:trace>
  <inkml:trace contextRef="#ctx0" brushRef="#br0" timeOffset="61900.48">9876 13041 1412 0,'0'0'0'0,"0"0"0"15,9-6 0-15,-9 6 90 0,0 0-90 0,9-6 91 16,-9 6-91-16,0 0 108 0,0 0-108 0,0 0 109 16,7-1-109-16,-7 1 108 0,0 0-108 0,0 0 109 15,0 0-109-15,0 0 69 0,0 0-69 0,0 0 69 16,0 0-69-16,0 0 49 0,0 0-49 0,0 0 49 0,0 0-49 15,0 0 42-15,0 0-42 0,0 0 42 0,0 0-42 16,0 0 34-16,0 0-34 0,0 0 34 0,0 0-34 16,0 0 32-16,0 0-32 0,0 0 33 0,0 0-33 15,0 0 29-15,0 0-29 0,7 3 29 0,-5 4-29 16,-2-7 27-16,0 0-27 0,7 23 28 0,1 18-28 16,-8-41 25-16,0 0-25 0,9 55 26 0,0 13-26 0,-9-68 20 15,0 0-20-15,7 78 21 0,2 12-21 0,-9-90 13 16,0 0-13-16,12 95 13 0,-3-10-13 0,-9-85 11 15,0 0-11-15,9 85 11 0,5 1-11 0,-14-86 8 0,0 0-8 16,18 83 8-16,-1-10-8 0,-17-73 6 0,0 0-6 16,16 67 7-16,0-6-7 0,-16-61 6 0,0 0-6 15,14 45 6-15,-9-19-6 0,-5-26 5 0,0 0-5 16,6 15 5-16,-3-6-5 0,-3-9 5 0,0 0-5 16,4 7 6-16,-4-7-6 0,0 0 6 0,0 0-6 0,0 0 6 15,0 0-6-15,0 0 7 0,0 0-7 0,0-12 8 16,-16-33-8-16,16 45 9 0,0 0-9 0,-16-59 10 15,-2-24-10-15,18 83 18 0,0 0-18 0,-17-95 19 16,3-2-19-16,14 97 32 0,0 0-32 0,-13-104 32 16,3-3-32-16,10 107 40 0,0 0-40 0,-4-99 40 15,-1 20-40-15,5 79 36 0,0 0-36 0,0-68 36 16,-4 1-36-16,4 67 29 0,0 0-29 0,0-58 29 16,4 10-29-16,-4 48 26 0,0 0-26 0,2-38 27 15,-2 17-27-15,0 21 20 0,0 0-20 0,7-17 21 16,3-4-21-16,-10 21 14 0,0 0-14 0,21-22 15 0,11-1-15 15,-32 23 10-15,0 0-10 0,46-19 11 0,14 5-11 16,-60 14 6-16,0 0-6 0,71-8 7 0,6 4-7 16,-77 4 2-16,0 0-2 0,85 2 2 0,7 1-2 15,-92-3 0-15,0 0 0 0,95 11 0 0,2 8 0 16,-97-19-1-16,0 0 1 0,90 24 0 0,5 5 0 16,-95-29-2-16,0 0 2 0,88 30-2 0,-5-1 2 15,-83-29-3-15,0 0 3 0,78 28-3 0,-11-7 3 0,-67-21-3 16,0 0 3-16,60 15-2 0,-16 1 2 0,-44-16-2 15,0 0 2-15,37 7-2 0,-5-6 2 0,-32-1-3 16,0 0 3-16,28-3-2 0,-3-7 2 0,-25 10-7 0,0 0 7 16,23-16-6-16,-8-6 6 0,3-1-2397 0</inkml:trace>
  <inkml:trace contextRef="#ctx0" brushRef="#br0" timeOffset="62717.98">13526 13600 1939 0,'0'0'0'0,"0"0"0"0,0 0 0 15,0 0 46-15,0 0-46 0,0 0 46 0,0 0-46 16,0 0 89-16,0 0-89 0,-2-8 90 0,2 8-90 16,0 0 115-16,0 0-115 0,-7-7 115 0,7 7-115 0,0 0 63 15,0 0-63-15,0 0 64 0,-9-9-64 0,9 9 47 16,0 0-47-16,0 0 48 0,0 0-48 0,0 0 49 15,0 0-49-15,0 0 49 0,-5-3-49 0,5 3 41 0,0 0-41 16,0 0 41-16,-11 0-41 0,11 0 37 16,0 0-37-16,-7 0 37 0,7 0-37 0,0 0 29 0,0 0-29 15,-12 0 29-15,-3 2-29 0,15-2 29 0,0 0-29 16,-17 3 30-16,-3 0-30 0,20-3 22 0,0 0-22 16,-28 18 23-16,-11 18-23 0,39-36 18 0,0 0-18 15,-40 47 18-15,3 1-18 0,37-48 14 0,0 0-14 0,-35 57 15 16,1 7-15-16,34-64 11 0,0 0-11 0,-26 66 11 15,3-2-11-15,23-64 11 0,0 0-11 0,-14 57 11 16,6-12-11-16,8-45 10 0,0 0-10 0,4 47 11 16,7 1-11-16,-11-48 8 0,0 0-8 0,22 49 9 15,12-1-9-15,-34-48 7 0,0 0-7 0,41 35 7 16,6-7-7-16,-47-28 5 0,0 0-5 0,53 24 6 16,-3-3-6-16,-50-21 3 0,0 0-3 0,52 8 4 15,0-13-4-15,-52 5 2 0,0 0-2 0,54-14 2 16,8-6-2-16,-62 20 1 0,0 0-1 0,58-28 1 0,4-8-1 15,-62 36 0-15,0 0 0 0,62-40 1 16,-9-5-1-16,-53 45 1 0,0 0-1 0,51-54 1 0,-2-5-1 16,-49 59 1-16,0 0-1 0,41-60 2 0,-13-1-2 15,-28 61 3-15,0 0-3 0,21-55 3 0,-3 10-3 16,-18 45 5-16,0 0-5 0,9-40 5 0,-13 5-5 16,4 35 7-16,0 0-7 0,-12-38 7 0,-8-5-7 15,20 43 8-15,0 0-8 0,-31-43 8 0,-7 3-8 16,38 40 8-16,0 0-8 0,-47-33 9 0,-13-2-9 0,60 35 6 15,0 0-6-15,-71-26 6 0,-6 4-6 0,77 22 5 16,0 0-5-16,-78-10 6 0,-1 15-6 0,79-5 3 16,0 0-3-16,-74 15 3 0,1-1-3 0,73-14 1 0,0 0-1 15,-68 16 1-15,2 5-1 0,66-21 0 0,0 0 0 16,-51 17 0-16,21-7 0 0,30-10-3 0,0 0 3 16,-19 19-2-16,-4 19 2 0,23-38-16 0,0 0 16 15,-9 42-16-15,21-4 16 0,-12-38-42 0,0 0 42 0,34 36-42 16,15 1 42-16,1 2-2372 0</inkml:trace>
  <inkml:trace contextRef="#ctx0" brushRef="#br0" timeOffset="63284.47">15286 13960 2095 0,'0'0'0'0,"0"0"0"0,-7 0 0 16,7 0 26-16,0 0-26 0,-20-3 26 0,-20-6-26 15,40 9 97-15,0 0-97 0,-53-3 97 0,-18 8-97 16,71-5 71-16,0 0-71 0,-74 10 72 0,2-1-72 16,72-9 43-16,0 0-43 0,-71 17 44 0,-3 8-44 15,74-25 33-15,0 0-33 0,-74 31 34 0,-2 3-34 16,76-34 27-16,0 0-27 0,-60 38 27 0,16-1-27 0,44-37 25 15,0 0-25-15,-28 29 26 0,14-15-26 0,14-14 22 16,0 0-22-16,5 21 23 0,15 17-23 0,-20-38 18 16,0 0-18-16,38 38 18 0,19-2-18 0,-57-36 15 15,0 0-15-15,67 35 15 0,12 1-15 0,-79-36 14 16,0 0-14-16,89 40 15 0,6 0-15 0,-95-40 13 0,0 0-13 16,97 40 13-16,-2-6-13 0,-95-34 11 0,0 0-11 15,86 37 12-15,-8 1-12 0,-78-38 10 0,0 0-10 16,71 38 11-16,-13-4-11 0,-58-34 6 0,0 0-6 15,42 28 6-15,-19-11-6 0,-23-17 3 0,0 0-3 0,7 21 4 16,-14 9-4-16,7-30 1 0,0 0-1 0,-28 32 1 16,-27 0-1-16,55-32 0 0,0 0 0 0,-72 24 1 15,-9-5-1-15,81-19 0 0,0 0 0 0,-90 12 0 16,-13-7 0-16,103-5 0 0,0 0 0 0,-105 4 0 16,1 1 0-16,104-5 0 0,0 0 0 0,-103 5 1 15,12-3-1-15,91-2 0 0,0 0 0 0,-87-2 1 16,13 0-1-16,74 2 1 0,0 0-1 0,-63-3 2 15,11-4-2-15,52 7 3 0,0 0-3 0,-44-7 3 16,9 0-3-16,35 7 2 0,0 0-2 0,-33-17 3 0,-13-21-3 16,46 38 2-16,0 0-2 0,-39-54 2 0,16-15-2 15,0-2-2187-15</inkml:trace>
  <inkml:trace contextRef="#ctx0" brushRef="#br0" timeOffset="63465.98">14469 15641 2151 0,'0'0'0'15,"0"0"0"-15,-19 7 0 0,19-7 7 0,0 0-7 0,-32-14 7 16,-24-28-7-16,-1-3-1564 0</inkml:trace>
  <inkml:trace contextRef="#ctx0" brushRef="#br0" timeOffset="65551.17">14476 13180 1939 0,'0'0'0'0,"0"0"0"16,0 0 0-16,0 0 81 0,0 0-81 0,0 0 82 15,0 0-82-15,0 0 158 0,0 0-158 0,0 0 158 16,0 0-158-16,0 0 87 0,0 0-87 0,0 0 87 0,0 0-87 16,0 0 39-16,0 0-39 0,0 0 40 0,0 0-40 15,0 0 25-15,0 0-25 0,0 0 26 0,28-17-26 16,-28 17 19-16,0 0-19 0,25-32 19 0,9-4-19 15,-34 36 15-15,0 0-15 0,31-36 15 0,-2 3-15 16,-29 33 16-16,0 0-16 0,35-33 17 0,2-2-17 16,-37 35 22-16,0 0-22 0,49-36 23 0,6-2-23 0,-55 38 26 15,0 0-26-15,58-40 27 0,6-1-27 16,-64 41 22-16,0 0-22 0,67-47 22 0,7 0-22 16,-74 47 25-16,0 0-25 0,76-48 25 0,0-6-25 0,-76 54 22 0,0 0-22 15,74-52 22-15,1 2-22 0,-75 50 22 0,0 0-22 16,80-47 23-16,1 2-23 0,-81 45 18 0,0 0-18 15,81-45 19-15,-3 6-19 0,-78 39 17 0,0 0-17 16,77-40 17-16,6-2-17 0,-83 42 14 0,0 0-14 16,83-43 15-16,0-2-15 0,-83 45 13 0,0 0-13 15,79-40 13-15,-8 9-13 0,-71 31 11 0,0 0-11 0,67-26 12 16,-5 2-12-16,-62 24 10 0,0 0-10 0,54-19 11 16,-22 7-11-16,-32 12 13 0,0 0-13 0,21-6 13 15,-7 0-13-15,-14 6 14 0,0 0-14 0,9-2 14 16,-9 2-14-16,0 0 9 0,0 0-9 0,11-2 10 15,-11 2-10-15,0 0 6 0,0 0-6 0,0 0 7 16,0 0-7-16,0 0 2 0,0 0-2 0,0 0 2 16,-14 19-2-16,14-19 0 0,0 0 0 0,-30 31 0 15,-11 19 0-15,41-50-20 0,0 0 20 0,-51 63-20 16,-11 2 20-16,-1-2-2433 0</inkml:trace>
  <inkml:trace contextRef="#ctx0" brushRef="#br0" timeOffset="65971.09">14871 13088 2107 0,'0'0'0'0,"0"0"0"0,0 0 0 0,0 0 7 0,0 0-7 16,0 0 7-16,0 0-7 0,0 0 16 0,0 0-16 16,22-7 17-16,9-10-17 0,-31 17 65 0,0 0-65 0,44-23 65 15,20-9-65-15,-64 32 78 0,0 0-78 16,70-40 79-16,1-3-79 0,-71 43 80 0,0 0-80 0,72-45 80 16,1-2-80-16,-73 47 68 0,0 0-68 0,74-50 68 15,9-6-68-15,-83 56 51 0,0 0-51 0,83-60 52 16,3-1-52-16,-86 61 42 0,0 0-42 0,88-64 42 15,-5 0-42-15,-83 64 34 0,0 0-34 0,90-61 34 16,11 3-34-16,-101 58 27 0,0 0-27 0,98-52 27 16,-9 7-27-16,-89 45 23 0,0 0-23 0,77-38 23 15,-8 8-23-15,-69 30 16 0,0 0-16 0,58-24 16 0,-9 7-16 16,-49 17 7-16,0 0-7 0,36-11 7 16,-19 6-7-16,-17 5 2 0,0 0-2 0,11-2 2 0,-4 4-2 15,-7-2 0-15,0 0 0 0,0 0 0 0,11 4 0 16,-11-4-5-16,0 0 5 0,0 0-4 0,0 0 4 15,0 0-2290-15</inkml:trace>
  <inkml:trace contextRef="#ctx0" brushRef="#br0" timeOffset="66550.34">16023 11437 1838 0,'0'0'0'0,"0"0"0"16,-7 7 0-16,7-7 26 0,0 0-26 0,0 0 26 16,-7 4-26-16,7-4 86 0,0 0-86 0,5 8 87 15,13 10-87-15,-18-18 75 0,0 0-75 0,26 22 75 16,11-1-75-16,-37-21 37 0,0 0-37 0,45 15 37 15,6 6-37-15,-51-21 48 0,0 0-48 0,60 18 49 16,9-3-49-16,-69-15 51 0,0 0-51 0,75 16 52 16,3 1-52-16,-78-17 58 0,0 0-58 0,72 21 59 15,-8-2-59-15,-64-19 47 0,0 0-47 0,58 22 47 16,-10 8-47-16,-48-30 35 0,0 0-35 0,44 29 35 16,-4-1-35-16,-40-28 25 0,0 0-25 0,30 24 25 0,-7-1-25 15,-23-23 21-15,0 0-21 0,14 25 21 0,-5 10-21 16,-9-35 14-16,0 0-14 0,9 36 15 0,-7-1-15 15,-2-35 12-15,0 0-12 0,-6 47 13 0,-8 25-13 16,14-72 9-16,0 0-9 0,-26 82 10 0,-6-3-10 16,32-79 5-16,0 0-5 0,-32 82 5 0,-1-4-5 15,33-78 4-15,0 0-4 0,-35 79 5 0,-1 8-5 16,36-87 4-16,0 0-4 0,-39 86 5 0,6-1-5 0,33-85 4 16,0 0-4-16,-35 78 4 0,6-7-4 0,29-71 5 15,0 0-5-15,-26 69 6 0,3-1-6 0,23-68 7 16,0 0-7-16,-18 55 8 0,6-24-8 0,12-31 8 0,0 0-8 15,-7 21 8-15,5-7-8 0,2-14 11 0,0 0-11 16,-2 8 12-16,2-8-12 0,0 0 11 0,0 0-11 16,0 11 12-16,0-11-12 0,0 0 9 0,0 0-9 15,9 2 10-15,5-2-10 0,-14 0 3 0,0 0-3 16,27-14 3-16,-1-31-3 0,1 3-2252 0</inkml:trace>
  <inkml:trace contextRef="#ctx0" brushRef="#br0" timeOffset="69117">18029 9722 1916 0,'0'0'0'0,"0"0"0"0,0 0 0 16,0 0 38-16,0 0-38 0,-2-19 39 0,-2 11-39 16,4 8 43-16,0 0-43 0,-1-9 44 0,1-3-44 15,0 12 120-15,0 0-120 0,0-12 120 0,0 1-120 16,0 11 63-16,0 0-63 0,0-5 63 0,0 5-63 0,0 0 59 16,0 0-59-16,0 0 60 0,0-9-60 0,0 9 61 15,0 0-61-15,0 0 61 0,0 0-61 0,0 0 50 16,0 0-50-16,0 0 51 0,0-6-51 0,0 6 49 15,0 0-49-15,0 0 49 0,0 0-49 0,0 0 44 0,0 0-44 16,0 0 45-16,0-7-45 0,0 7 39 16,0 0-39-16,0 0 40 0,0 0-40 0,0 0 30 0,0 0-30 15,0 0 31-15,0 0-31 0,0 0 25 0,0 0-25 16,0 0 25-16,0 19-25 0,0-19 17 0,0 0-17 16,0 29 17-16,0 18-17 0,0-47 9 0,0 0-9 0,-4 53 9 15,8 12-9-15,-4-65 4 0,0 0-4 0,0 67 4 16,0 16-4-16,0-83 1 0,0 0-1 0,0 88 2 15,-4 2-2-15,4-90 0 0,0 0 0 0,4 95 0 16,4 6 0-16,-8-101 0 0,0 0 0 0,15 99 0 16,-5-6 0-16,-10-93 0 0,0 0 0 0,14 83 0 15,6-5 0-15,-20-78 0 0,0 0 0 0,19 69 0 16,-1-10 0-16,-18-59 0 0,0 0 0 0,19 45 0 16,-3-16 0-16,-16-29 0 0,0 0 0 0,14 23 0 15,-7-11 0-15,-7-12 0 0,0 0 0 0,7 5 0 16,-7-5 0-16,0 0 0 0,0 0 0 0,11 0 1 0,-4-5-1 15,-7 5 1-15,0 0-1 0,14-21 1 0,4-19-1 16,-18 40 3-16,0 0-3 0,23-48 3 0,-1-13-3 16,-22 61 6-16,0 0-6 0,18-60 7 0,-7 11-7 15,-11 49 8-15,0 0-8 0,3-46 8 0,-5 2-8 16,2 44 8-16,0 0-8 0,-3-43 9 0,-6-4-9 16,9 47 7-16,0 0-7 0,-14-46 7 0,-7-5-7 15,21 51 6-15,0 0-6 0,-25-46 6 0,-5 2-6 0,30 44 5 16,0 0-5-16,-37-39 5 0,-7 4-5 0,44 35 3 15,0 0-3-15,-41-31 3 0,8 3-3 0,33 28 0 16,0 0 0-16,-25-21 1 0,11 9-1 0,14 12 0 0,0 0 0 16,-5-7 0-16,5 7 0 0,0 0-1 0,0 0 1 15,-5-8 0-15,5 8 0 0,0 0-1 0,0 0 1 16,0 0 0-16,0 0 0 0,0 0-2 0,0 0 2 16,0 0-1-16,10-2 1 0,-10 2-1 0,0 0 1 0,18-5-1 15,14-4 1-15,-32 9-1 0,0 0 1 0,31-8-1 16,-4-1 1-16,-27 9-1 0,0 0 1 0,26-9 0 15,2-3 0-15,-28 12-1 0,0 0 1 0,27-12 0 16,-10 3 0-16,-17 9 0 0,0 0 0 0,15-7 0 16,-5 4 0-16,-10 3 0 0,0 0 0 0,9-2 0 15,-2 1 0-15,-7 1 0 0,0 0 0 0,0 0 0 16,11-6 0-16,-11 6 0 0,0 0 0 0,0 0 1 16,8-3-1-16,-8 3 0 0,0 0 0 0,0 0 1 15,0 0-1-15,0 0 0 0,0 0 0 0,0 0 1 16,0 0-1-16,0 0 1 0,0 0-1 0,0 0 1 0,0 0-1 15,0 0 1-15,0 0-1 0,0 0 1 0,8 12-1 16,-8-12 0-16,0 0 0 0,5 22 1 0,2 13-1 16,-7-35 0-16,0 0 0 0,7 38 0 0,2-7 0 15,-9-31-3-15,0 0 3 0,7 30-3 0,9 1 3 16,-16-31-9-16,0 0 9 0,14 31-8 0,5 2 8 16,-19-33-12-16,0 0 12 0,20 31-12 0,1-14 12 15,-21-17-9-15,0 0 9 0,24 14-9 0,8 0 9 0,-32-14-5 16,0 0 5-16,28 10-5 0,-1-8 5 0,-27-2-3 15,0 0 3-15,28-3-2 0,6-6 2 0,-34 9-2 16,0 0 2-16,33-14-2 0,-1-3 2 0,-32 17-1 16,0 0 1-16,32-24-1 0,-4-7 1 0,-28 31-1 0,0 0 1 15,25-32 0-15,-3-1 0 0,-22 33 0 0,0 0 0 16,18-34 0-16,0-8 0 0,-18 42 0 0,0 0 0 16,16-46 0-16,-4 1 0 0,-12 45 0 0,0 0 0 0,9-40 0 15,0 2 0-15,-9 38 0 0,0 0 0 0,1-31 0 16,-1 13 0-16,0 18-1 0,0 0 1 0,0-12 0 15,0 0 0-15,0 12-1 0,0 0 1 0,0 0 0 16,0-7 0-16,0 7-1 0,0 0 1 0,0 0-1 16,0 0 1-16,0 0-1 0,0 0 1 0,0 0-1 15,0 0 1-15,0 0-2 0,0 0 2 0,0 0-1 16,0 0 1-16,0 0-3 0,0 0 3 0,4 21-3 16,-4 15 3-16,0-36-6 0,0 0 6 0,0 42-6 15,0-4 6-15,0-38-9 0,0 0 9 0,0 36-9 16,0 4 9-16,0-40-13 0,0 0 13 0,3 31-13 15,1-5 13-15,-4-26-14 0,0 0 14 0,5 28-14 0,6 1 14 16,-11-29-16-16,0 0 16 0,12 28-15 0,-7-9 15 16,-5-19-14-16,0 0 14 0,9 16-13 15,0 1 13-15,-9-17-9 0,0 0 9 0,9 15-9 0,-7-6 9 16,-2-9-6-16,0 0 6 0,0 0-5 0,0 0 5 16,0 0-3-16,0 0 3 0,1 5-2 0,-1-5 2 15,0 0-1-15,0 0 1 0,0 0 0 0,11-8 0 0,-11 8 0 16,0 0 0-16,12-16 0 0,8-13 0 0,-20 29 0 15,0 0 0-15,21-35 1 0,-2-3-1 0,-19 38 3 16,0 0-3-16,18-36 4 0,-4 11-4 0,-14 25 6 0,0 0-6 16,18-24 6-16,-1-4-6 0,-17 28 9 0,0 0-9 15,15-27 9-15,-5 6-9 0,-10 21 11 0,0 0-11 16,11-21 11-16,6-6-11 0,-17 27 10 0,0 0-10 16,14-25 11-16,-7 11-11 0,-7 14 8 0,0 0-8 0,4-6 9 15,-4 6-9-15,0 0 6 0,0 0-6 16,0 0 6-16,5-7-6 0,-5 7 3 0,0 0-3 0,0 0 4 15,0 0-4-15,0 0 2 0,0 0-2 0,7-2 2 16,-1 11-2-16,-6-9 1 0,0 0-1 0,10 13 1 16,1 15-1-16,-11-28 0 0,0 0 0 0,12 31 0 15,-3-5 0-15,-9-26-1 0,0 0 1 0,9 24-1 16,5 4 1-16,-14-28-4 0,0 0 4 0,16 31-3 16,1-10 3-16,-17-21-8 0,0 0 8 0,15 21-8 15,-1-2 8-15,-14-19-8 0,0 0 8 0,12 12-7 16,2-3 7-16,-14-9-7 0,0 0 7 0,14 6-6 15,-3-2 6-15,-11-4-6 0,0 0 6 0,12 2-5 0,6-4 5 16,-18 2-5-16,0 0 5 0,17-4-4 0,1 1 4 16,-18 3-3-16,0 0 3 0,12-5-2 0,-1-2 2 15,-11 7-2-15,0 0 2 0,14-17-2 0,6-15 2 16,-20 32-2-16,0 0 2 0,21-31-1 0,-7 9 1 16,-14 22-1-16,0 0 1 0,12-24-1 0,6-13 1 15,-18 37-1-15,0 0 1 0,14-40-1 0,-4 1 1 16,-10 39-1-16,0 0 1 0,9-35 0 0,-3 18 0 0,-6 17 0 15,0 0 0-15,3-9 0 0,-3 9 0 0,0 0 0 16,0 0 0-16,2-7 1 0,-2 7-1 0,0 0 1 16,0 0-1-16,0 0 1 0,0 0-1 0,0 0 1 0,0 0-1 15,0 0 2-15,0 0-2 0,0 0 2 0,0 0-2 16,7 7 2-16,-2 22-2 0,-5-29 0 0,0 0 0 16,7 40 1-16,-5 2-1 0,-2-42 0 0,0 0 0 15,0 41 0-15,0 3 0 0,0-44-2 0,0 0 2 0,4 36-1 16,-1-14 1-16,-3-22-6 0,0 0 6 15,4 21-6-15,-1 0 6 0,-3-21-8 0,0 0 8 0,7 19-8 16,2-5 8-16,-9-14-9 0,0 0 9 0,11 10-9 16,-11-10 9-16,0 0-9 0,0 0 9 0,10 5-9 15,1-6 9-15,-11 1-9 0,0 0 9 0,12-4-8 16,6-4 8-16,-18 8-7 0,0 0 7 0,21-19-7 16,0-14 7-16,-21 33-4 0,0 0 4 0,23-37-3 15,0-2 3-15,-23 39-2 0,0 0 2 0,19-33-1 16,-8 8 1-16,-11 25 0 0,0 0 0 0,5-15 0 15,-3 6 0-15,-2 9 2 0,0 0-2 0,0 0 2 0,0-7-2 16,0 7 4-16,0 0-4 0,0 0 5 0,0 0-5 16,0 0 6-16,0 0-6 0,0 0 7 0,7 0-7 15,-7 0 4-15,0 0-4 0,0 0 5 0,11 9-5 16,-11-9 3-16,0 0-3 0,14 14 3 0,5 7-3 16,-19-21 1-16,0 0-1 0,25 26 2 0,0 5-2 15,-25-31 1-15,0 0-1 0,28 27 1 0,-2-2-1 16,-26-25 0-16,0 0 0 0,28 20 0 0,8-4 0 15,-36-16-1-15,0 0 1 0,33 12 0 0,-8 0 0 0,0-3-2209 16</inkml:trace>
  <inkml:trace contextRef="#ctx0" brushRef="#br0" timeOffset="70767.28">20415 9909 1927 0,'0'0'0'0,"0"0"0"16,-9-15 0-16,9 15 28 0,0 0-28 0,-8-9 28 16,2 0-28-16,6 9 44 0,0 0-44 0,-8-7 45 15,-1-1-45-15,9 8 86 0,0 0-86 0,-11-11 87 16,-1 6-87-16,12 5 48 0,0 0-48 0,-18 4 49 16,-5 3-49-16,23-7 34 0,0 0-34 0,-25 10 34 15,11 0-34-15,14-10 23 0,0 0-23 0,-10 16 24 16,-1 13-24-16,11-29 16 0,0 0-16 0,-10 37 16 15,-1-4-16-15,11-33 9 0,0 0-9 0,-12 32 10 16,6-4-10-16,6-28 5 0,0 0-5 0,0 23 6 0,2-6-6 16,-2-17 2-16,0 0-2 0,7 15 3 0,7 8-3 15,-14-23 1-15,0 0-1 0,14 17 2 0,1-5-2 16,-15-12 1-16,0 0-1 0,15 9 1 0,12-4-1 16,-27-5 1-16,0 0-1 0,28 0 1 0,2-5-1 15,-30 5 1-15,0 0-1 0,32-9 2 0,-2-3-2 16,-30 12 2-16,0 0-2 0,26-19 2 0,1-14-2 15,-27 33 4-15,0 0-4 0,26-39 4 0,1-10-4 0,-27 49 11 16,0 0-11-16,23-54 12 0,-6-4-12 0,-17 58 18 16,0 0-18-16,14-63 19 0,0-4-19 0,-14 67 22 15,0 0-22-15,15-82 22 0,-1-6-22 0,-14 88 26 0,0 0-26 16,14-90 26-16,-4 11-26 0,-10 79 23 0,0 0-23 16,7-68 24-16,-3 9-24 0,-4 59 23 0,0 0-23 15,0-46 24-15,0 18-24 0,0 28 23 0,0 0-23 16,2-17 24-16,-1 8-24 0,-1 9 19 0,0 0-19 0,0 0 19 15,0-12-19-15,0 12 18 0,0 0-18 0,0 0 18 16,0 0-18-16,0 0 11 0,0 0-11 0,-1 21 12 16,-6 15-12-16,7-36 7 0,0 0-7 0,-9 48 7 15,2 8-7-15,7-56 4 0,0 0-4 0,-2 59 5 16,-3 8-5-16,5-67 2 0,0 0-2 0,-2 62 3 16,4-3-3-16,-2-59 0 0,0 0 0 0,5 54 1 15,6 1-1-15,-11-55 0 0,0 0 0 0,14 49 0 16,3-6 0-16,-17-43 0 0,0 0 0 0,20 38 0 15,1-5 0-15,-21-33 0 0,0 0 0 0,21 24 0 0,0-3 0 16,-21-21-1-16,0 0 1 0,23 17-1 16,9 1 1-16,-32-18-2 0,0 0 2 0,30 6-2 0,-5-7 2 15,-25 1-4-15,0 0 4 0,28-12-3 0,9-11 3 16,-37 23-4-16,0 0 4 0,39-29-3 0,-9-8 3 16,-30 37-2-16,0 0 2 0,26-41-2 0,1-4 2 15,-27 45-1-15,0 0 1 0,24-49-1 0,-1 8 1 16,-23 41-1-16,0 0 1 0,14-31 0 0,-5 13 0 15,-9 18 0-15,0 0 0 0,2-7 1 0,-2 7-1 0,0 0 2 16,0 0-2-16,0 0 2 0,0 0-2 0,0 0 3 16,0 0-3-16,0 0 3 0,0 0-3 0,0 0 1 15,0 0-1-15,9 7 1 0,-2 11-1 0,-7-18 0 0,0 0 0 16,7 12 0-16,0-4 0 0,-7-8 0 0,0 0 0 16,5 6 0-16,8-1 0 0,-13-5 0 0,0 0 0 15,10 5 0-15,6-2 0 0,-16-3-1 0,0 0 1 16,19 0 0-16,4-1 0 0,-23 1-1 0,0 0 1 15,23-5 0-15,-2-4 0 0,-21 9 0 0,0 0 0 0,15-12 0 16,-1 3 0-16,-14 9 0 0,0 0 0 0,8-9 1 16,0 4-1-16,-8 5 2 0,0 0-2 0,0 0 2 15,5-10-2-15,-5 10 6 0,0 0-6 0,0 0 7 16,5-9-7-16,-5 9 11 0,0 0-11 0,0 0 12 16,0 0-12-16,0 0 14 0,0 0-14 0,0 0 14 15,0 0-14-15,0 0 10 0,0 0-10 0,0 0 10 16,9 12-10-16,-9-12 5 0,0 0-5 0,0 18 6 15,3-4-6-15,-3-14 3 0,0 0-3 0,6 17 3 16,1 2-3-16,-7-19 1 0,0 0-1 0,7 17 1 16,2-3-1-16,-9-14 0 0,0 0 0 0,10 9 0 0,3-2 0 15,-13-7 0-15,0 0 0 0,12 3 0 0,-1 1 0 16,-11-4 0-16,0 0 0 0,0 0 0 0,8 5 0 16,-8-5 0-16,0 0 0 0,0 0 0 0,0-7 0 15,0 7 0-15,0 0 0 0,-1-18 0 0,-10-18 0 16,11 36 0-16,0 0 0 0,-18-45 1 0,-3 0-1 15,21 45 0-15,0 0 0 0,-24-43 1 0,-1 1-1 16,25 42 0-16,0 0 0 0,-21-27 0 0,3 6 0 0,18 21 0 16,0 0 0-16,-11-12 0 0,-1 8 0 15,12 4-2-15,0 0 2 0,0 0-1 0,-9-3 1 0,9 3-3 16,0 0 3-16,0 0-2 0,0 0 2 0,0 0-3 16,0 0 3-16,0-9-2 0,0 9 2 0,0 0-2 0,0 0 2 15,16-8-2-15,12-3 2 0,-28 11-1 0,0 0 1 16,41-8 0-16,-6-1 0 0,-35 9-1 0,0 0 1 15,37-4 0-15,-7 4 0 0,-30 0-1 0,0 0 1 16,27 0-1-16,-10-5 1 0,-17 5-1 0,0 0 1 0,16-2-1 16,-7 1 1-16,-9 1-1 0,0 0 1 0,9 0 0 15,-9 0 0-15,0 0 0 0,0 0 0 0,10 8 0 16,-3 20 0-16,-7-28 0 0,0 0 0 0,6 36 0 16,-1 4 0-16,-5-40-1 0,0 0 1 0,2 45-1 15,-2 2 1-15,0-47-3 0,0 0 3 0,2 38-3 16,1-17 3-16,-3-21-5 0,0 0 5 0,5 12-5 15,2 0 5-15,-7-12-7 0,0 0 7 0,8 9-6 16,-8-9 6-16,0 0-4 0,0 0 4 0,0 0-3 16,5 3 3-16,-5-3-1 0,0 0 1 0,7 0-1 15,7-5 1-15,-14 5 0 0,0 0 0 0,25-17 0 0,8-9 0 16,-33 26 1-16,0 0-1 0,34-37 1 0,-4 1-1 16,-30 36 4-16,0 0-4 0,23-29 5 0,-9 13-5 15,-14 16 8-15,0 0-8 0,9-12 9 0,-9 12-9 16,0 0 8-16,0 0-8 0,7-4 9 0,-7 4-9 15,0 0 7-15,0 0-7 0,0 0 7 0,0 0-7 16,0 0 6-16,0 0-6 0,3-8 6 0,-3 8-6 16,0 0 4-16,0 0-4 0,0 0 5 0,7 8-5 0,-7-8 3 15,0 0-3-15,14 7 3 0,2 7-3 0,-16-14 1 16,0 0-1-16,25 19 2 0,0 2-2 0,-25-21 1 16,0 0-1-16,21 21 2 0,-4 0-2 0,-17-21 1 0,0 0-1 15,18 20 1-15,0-2-1 0,-18-18 0 0,0 0 0 16,16 17 0-16,-6-5 0 0,-10-12 0 0,0 0 0 15,7 7 0-15,-7-7 0 0,0 0-1 0,0 0 1 0,7 9-1 16,-7-9 1-16,0 0-18 0,0 0 18 16,0 0-18-16,-3-28 18 0,-1 4-2232 0</inkml:trace>
  <inkml:trace contextRef="#ctx0" brushRef="#br0" timeOffset="70970.8">21364 9034 1950 0,'0'0'0'0,"4"6"0"16,-1 12 0-16,-3-18 3 0,0 0-3 0,6 22 3 0,1-1-3 16,-7-21 62-16,0 0-62 0,7 16 62 0,2 4-62 15,-9-20 52-15,0 0-52 0,3 14 53 0,-1-7-53 16,-2-7 21-16,0 0-21 0,0 0 22 0,0 0-22 15,0 0-1611-15</inkml:trace>
  <inkml:trace contextRef="#ctx0" brushRef="#br0" timeOffset="71242.07">20218 9497 2118 0,'0'0'0'0,"7"0"0"16,7-3 0-16,-14 3 22 0,0 0-22 0,28-5 22 15,18-6-22-15,-46 11 44 0,0 0-44 0,58-12 44 16,11-5-44-16,-69 17 58 0,0 0-58 0,67-28 59 15,0-1-59-15,-67 29 23 0,0 0-23 0,62-33 23 16,-6-2-23-16,1 2-1750 0</inkml:trace>
  <inkml:trace contextRef="#ctx0" brushRef="#br0" timeOffset="72950.57">22828 9297 1905 0,'0'0'0'16,"0"0"0"-16,4-6 0 0,-4 6 78 0,0 0-78 0,3-15 79 15,-8-13-79-15,5 28 131 0,0 0-131 16,-4-26 132-16,-4 11-132 0,8 15 51 0,0 0-51 0,-11-19 51 16,-7-4-51-16,18 23 29 0,0 0-29 0,-22-19 29 15,-1 7-29-15,23 12 18 0,0 0-18 0,-27-7 19 16,-6 9-19-16,33-2 11 0,0 0-11 0,-37 8 11 15,0 10-11-15,37-18 4 0,0 0-4 0,-41 22 5 16,9 8-5-16,32-30 2 0,0 0-2 0,-32 36 2 16,6 5-2-16,26-41 1 0,0 0-1 0,-21 47 1 15,7-2-1-15,14-45 1 0,0 0-1 0,-7 49 1 16,7 8-1-16,0-57 1 0,0 0-1 0,10 55 2 16,8-8-2-16,-18-47 3 0,0 0-3 0,28 41 3 0,7-6-3 15,-35-35 5-15,0 0-5 0,43 31 5 0,11-5-5 16,-54-26 6-16,0 0-6 0,66 16 6 0,6-9-6 15,-72-7 7-15,0 0-7 0,72 0 7 0,-6-13-7 16,-66 13 7-16,0 0-7 0,65-22 7 0,-2-11-7 16,-63 33 7-16,0 0-7 0,60-41 8 0,-5-17-8 0,-55 58 5 15,0 0-5-15,48-60 5 0,-8-9-5 0,-40 69 3 16,0 0-3-16,30-56 3 0,-14 20-3 0,-16 36 2 16,0 0-2-16,5-24 3 0,-1 8-3 0,-4 16 3 15,0 0-3-15,-4-9 3 0,-4 4-3 0,8 5 2 0,0 0-2 16,-20 5 3-16,-12 11-3 0,32-16 4 0,0 0-4 15,-37 21 4-15,2 7-4 0,35-28 5 0,0 0-5 16,-25 20 5-16,11-8-5 0,14-12 0 0,0 0 0 16,0 0 0-16,-9 4 0 0,9-4-1 0,0 0 1 15,0 0-1-15,0 0 1 0,0 0-5 0,0 0 5 0,0 0-4 16,0 0 4-16,0 0-6 0,0 0 6 0,0 0-5 16,0 0 5-16,0 0-1 0,0 0 1 0,0 0-1 15,0 0 1-15,0 0 0 0,0 0 0 0,0 0 0 16,0 0 0-16,0 0 3 0,0 0-3 0,0 0 3 15,0 0-3-15,0 0 5 0,0 0-5 0,9 9 5 16,-2 6-5-16,-7-15 5 0,0 0-5 0,14 24 5 16,2 9-5-16,-16-33 4 0,0 0-4 0,25 30 5 15,1-8-5-15,-26-22 3 0,0 0-3 0,29 16 3 16,-3-4-3-16,-26-12 1 0,0 0-1 0,27 8 2 16,11 1-2-16,-38-9 0 0,0 0 0 0,39 9 1 0,-7-6-1 15,-32-3 1-15,0 0-1 0,26-3 2 0,6-4-2 16,-32 7 2-16,0 0-2 0,37-14 2 0,4-9-2 15,-41 23 3-15,0 0-3 0,40-29 3 0,-4-7-3 16,-36 36 6-16,0 0-6 0,33-42 6 0,-1-6-6 16,-32 48 5-16,0 0-5 0,25-64 6 0,-3-18-6 15,-22 82 5-15,0 0-5 0,16-84 5 0,-9 2-5 0,-7 82 5 16,0 0-5-16,4-67 6 0,-8 18-6 0,4 49 3 16,0 0-3-16,-7-40 4 0,-1 20-4 0,8 20 2 15,0 0-2-15,-15-18 2 0,-4 8-2 0,19 10 2 16,0 0-2-16,-16-5 3 0,9 1-3 0,7 4 3 0,0 0-3 15,-9 7 3-15,-8 14-3 0,17-21 2 0,0 0-2 16,-14 29 3-16,5 15-3 0,9-44 1 0,0 0-1 16,-6 48 1-16,3 13-1 0,3-61 0 0,0 0 0 0,2 64 0 15,1-2 0-15,-3-62-1 0,0 0 1 16,13 61-1-16,1-6 1 0,-14-55-4 0,0 0 4 0,23 49-3 16,7-10 3-16,-30-39-5 0,0 0 5 0,35 42-5 15,0-6 5-15,-35-36-7 0,0 0 7 0,32 28-7 16,-7-13 7-16,-25-15-5 0,0 0 5 0,26 7-5 15,11-5 5-15,-37-2-4 0,0 0 4 0,42-7-3 16,-1-10 3-16,-41 17-3 0,0 0 3 0,41-28-2 16,-3-8 2-16,-38 36-2 0,0 0 2 0,37-45-1 15,7-16 1-15,-44 61 0 0,0 0 0 0,43-72 0 16,-10-13 0-16,-33 85 1 0,0 0-1 0,29-85 1 16,-7 9-1-16,-22 76 2 0,0 0-2 0,22-68 3 0,-8 23-3 15,-14 45 5-15,0 0-5 0,10-29 6 0,-4 8-6 16,-6 21 8-16,0 0-8 0,3-10 8 0,-5 5-8 15,2 5 7-15,0 0-7 0,0 0 7 0,0 0-7 16,0 0 7-16,0 0-7 0,-3 8 8 0,-6 20-8 16,9-28 3-16,0 0-3 0,-12 36 3 0,1 13-3 15,11-49 1-15,0 0-1 0,-12 53 2 0,1 15-2 16,11-68 0-16,0 0 0 0,-9 69 1 0,2-5-1 0,7-64 0 16,0 0 0-16,-1 66 0 0,1-6 0 0,0-60 0 15,0 0 0-15,8 56 0 0,6-2 0 0,-14-54-1 16,0 0 1-16,18 46 0 0,3-13 0 0,-21-33-1 0,0 0 1 15,28 26 0-15,11-2 0 0,-39-24-1 0,0 0 1 16,48 19 0-16,5-12 0 0,-53-7-1 0,0 0 1 16,56-1 0-16,8-10 0 0,-64 11 0 0,0 0 0 15,65-19 0-15,0-12 0 0,-65 31 0 0,0 0 0 16,59-36 1-16,-12-2-1 0,-47 38 1 0,0 0-1 0,35-37 2 16,-13 15-2-16,-22 22 5 0,0 0-5 0,12-14 5 15,-5 5-5-15,-7 9 4 0,0 0-4 0,0-7 4 16,0 7-4-16,0 0 3 0,0 0-3 0,-14 4 4 15,-6 4-4-15,20-8 2 0,0 0-2 0,-21 13 3 16,7-1-3-16,14-12 1 0,0 0-1 0,-7 8 1 16,7-8-1-16,0 0 0 0,0 0 0 0,-9 9 0 15,9-9 0-15,0 0-2 0,0 0 2 0,0 0-2 16,4 10 2-16,-4-10-5 0,0 0 5 0,5 9-4 16,2-2 4-16,-7-7-7 0,0 0 7 0,13 17-7 15,8 14 7-15,-21-31-8 0,0 0 8 0,17 33-8 0,-6-7 8 16,-11-26-9-16,0 0 9 0,3 24-8 0,-4 4 8 15,1-28-7-15,0 0 7 0,-9 28-7 0,-7-2 7 16,16-26-6-16,0 0 6 0,-19 22-6 0,-1-4 6 16,20-18-6-16,0 0 6 0,-17 12-6 0,1-4 6 15,16-8-5-15,0 0 5 0,-14 6-5 0,1-1 5 16,13-5-5-16,0 0 5 0,-12 1-5 0,0 5 5 0,12-6-7 16,0 0 7-16,-13-2-6 0,-4-14 6 15,-1 2-1971-15</inkml:trace>
  <inkml:trace contextRef="#ctx0" brushRef="#br0" timeOffset="73104.16">24926 9461 2017 0,'0'0'0'0,"-2"12"0"15,-2 16 0-15,4-28 20 0,0 0-20 0,-10 26 20 16,-12 0-20-16,22-26 1 0,0 0-1 0,-33-2 1 15,-11-40-1-15,0 1-1485 0</inkml:trace>
  <inkml:trace contextRef="#ctx0" brushRef="#br0" timeOffset="96102.42">27347 1137 1806 0,'0'0'0'16,"0"0"119"-16,0 0-119 0,7-33 120 0,-3 18-120 0,-4 15 83 16,0 0-83-16,0-9 83 0,0 9-83 0,0 0 27 15,0 0-27-15,0-9 28 0,0 9-28 0,0 0 13 16,0 0-13-16,0 0 13 0,0 28-13 0,0-28 8 0,0 0-8 15,-4 36 8-15,-4 21-8 0,8-57 4 0,0 0-4 16,-13 70 5-16,-1 2-5 0,14-72 2 0,0 0-2 16,-18 76 2-16,1 6-2 0,17-82 1 0,0 0-1 15,-13 81 1-15,3-12-1 0,10-69 0 0,0 0 0 0,-7 64 0 16,3-12 0-16,4-52 0 0,0 0 0 0,-1 40 0 16,1-11 0-16,0-29 0 0,0 0 0 0,0 16 0 15,0-7 0-15,0-9 0 0,0 0 0 0,0 0 0 16,0 0 0-16,0 0 0 0,0 0 0 0,0 0 0 15,0 0 0-15,0 0 0 0,0 0 0 0,0 0 0 16,7-5 0-16,-7 5 2 0,0 0-2 0,8-16 2 16,15-24-2-16,-23 40 6 0,0 0-6 0,29-52 6 15,2-8-6-15,-31 60 10 0,0 0-10 0,36-70 11 16,1-7-11-16,-37 77 28 0,0 0-28 0,42-80 29 16,-3 19-29-16,-39 61 42 0,0 0-42 0,33-53 42 15,-4 9-42-15,-29 44 37 0,0 0-37 0,22-36 37 0,-2 10-37 16,-20 26 30-16,0 0-30 0,14-19 31 0,-5 7-31 15,-9 12 27-15,0 0-27 0,5-9 28 0,-1 1-28 16,-4 8 16-16,0 0-16 0,0 0 17 0,8-7-17 16,-8 7 13-16,0 0-13 0,6 12 14 0,1 21-14 0,-7-33 11 15,0 0-11-15,5 43 12 0,-3 14-12 16,-2-57 6-16,0 0-6 0,0 57 6 0,-2 2-6 0,2-59 1 16,0 0-1-16,0 54 2 0,4-2-2 0,-4-52 0 15,0 0 0-15,3 39 0 0,2-13 0 0,-5-26 0 16,0 0 0-16,6 19 0 0,-5-10 0 0,-1-9-1 0,0 0 1 15,0 0-1-15,2 5 1 0,-2-5-1 0,0 0 1 16,0 0 0-16,0 0 0 0,0 0-1 16,0 0 1-16,18-29-1 0,17-32 1 0,-35 61-1 0,0 0 1 15,42-72 0-15,-1 6 0 0,-41 66 0 0,0 0 0 0,39-61 0 16,-2 6 0-16,-37 55 0 0,0 0 0 16,28-40 1-16,-12 19-1 0,-16 21 4 0,0 0-4 0,11-12 5 15,-3 4-5-15,-8 8 8 0,0 0-8 0,11-7 8 16,7 1-8-16,-18 6 11 0,0 0-11 0,23-3 11 15,1 6-11-15,-24-3 11 0,0 0-11 0,27 9 11 16,-1 7-11-16,-26-16 6 0,0 0-6 0,23 20 6 16,-3 5-6-16,-20-25 3 0,0 0-3 0,19 24 3 15,4 4-3-15,-23-28 2 0,0 0-2 0,21 24 2 16,2 5-2-16,-23-29 1 0,0 0-1 0,21 24 1 16,0-1-1-16,-21-23 0 0,0 0 0 0,21 14 1 15,1-2-1-15,-22-12 0 0,0 0 0 0,21 7 1 0,0-4-1 16,-21-3-1-16,0 0 1 0,25-3 0 0,6-4 0 15,-31 7-2-15,0 0 2 0,34-9-1 0,-2-6 1 16,-32 15-4-16,0 0 4 0,37-25-4 0,9-11 4 16,-46 36-4-16,0 0 4 0,49-41-3 0,0-8 3 15,-49 49-4-15,0 0 4 0,44-52-4 0,-10-12 4 16,-34 64-4-16,0 0 4 0,26-53-3 0,-10 16 3 16,-16 37-2-16,0 0 2 0,11-27-2 0,-4 11 2 0,-7 16-2 15,0 0 2-15,2-9-2 0,-2 9 2 0,0 0-2 16,0 0 2-16,-23 12-1 0,-9 21 1 0,32-33-1 0,0 0 1 15,-37 52-1-15,-7 16 1 0,44-68-7 0,0 0 7 16,-37 65-6-16,12-16 6 0,25-49-28 0,0 0 28 16,-14 36-28-16,10-15 28 0,4-21-54 0,0 0 54 15,2 16-53-15,-2-16 53 0,0 0-60 0,0 0 60 16,20 0-59-16,6-16 59 0,-26 16-53 0,0 0 53 0,35-24-52 16,8-14 52-16,-43 38-35 0,0 0 35 0,40-44-34 15,-6 5 34-15,-34 39-11 0,0 0 11 0,26-33-10 16,-5 9 10-16,-21 24 1 0,0 0-1 0,16-18 1 15,-7 6-1-15,-9 12 16 0,0 0-16 0,5-12 16 16,1 5-16-16,-6 7 34 0,0 0-34 0,7 4 35 16,0 11-35-16,-7-15 35 0,0 0-35 0,10 30 36 15,5 9-36-15,-15-39 29 0,0 0-29 0,17 37 30 16,4-4-30-16,-21-33 19 0,0 0-19 0,27 27 20 16,-1-9-20-16,-26-18 12 0,0 0-12 0,28 10 12 15,1-5-12-15,-29-5 4 0,0 0-4 0,33 0 5 0,6-5-5 16,-39 5 1-16,0 0-1 0,46-16 2 0,9-11-2 15,-55 27 0-15,0 0 0 0,52-37 0 0,-2-8 0 16,-50 45 0-16,0 0 0 0,46-52 0 0,-4-5 0 16,-42 57 0-16,0 0 0 0,39-64 0 0,-6-14 0 15,-33 78 0-15,0 0 0 0,27-76 0 0,-6 0 0 16,-21 76 0-16,0 0 0 0,11-73 0 0,-13 20 0 16,2 53 0-16,0 0 0 0,-9-43 1 0,-3 15-1 0,12 28 1 15,0 0-1-15,-16-14 1 0,-9 14-1 0,25 0 1 16,0 0-1-16,-28 9 2 0,-4 15-2 0,32-24 2 0,0 0-2 15,-30 36 2-15,5 13-2 0,25-49 0 0,0 0 0 16,-21 57 1-16,4 12-1 0,17-69-1 0,0 0 1 16,-9 71 0-16,9-5 0 0,0-66-4 0,0 0 4 15,5 64-3-15,4 0 3 0,-9-64-7 0,0 0 7 16,14 60-7-16,9-6 7 0,-23-54-9 0,0 0 9 16,28 45-8-16,4-10 8 0,-32-35-9 0,0 0 9 0,35 26-8 15,2-2 8-15,-37-24-18 0,0 0 18 0,34 19-17 16,-1-11 17-16,1 5-1868 0</inkml:trace>
  <inkml:trace contextRef="#ctx0" brushRef="#br0" timeOffset="97172.81">29831 986 2040 0,'0'0'0'16,"0"0"18"-16,0 0-18 0,-16 6 19 0,-5 1-19 16,21-7 0-16,0 0 0 0,-20 20 0 0,6 17 0 15,14-37 7-15,0 0-7 0,-12 43 8 0,1 2-8 16,11-45 15-16,0 0-15 0,-3 45 16 0,6-2-16 16,-3-43 27-16,0 0-27 0,11 33 27 0,7-5-27 0,-18-28 26 15,0 0-26-15,23 17 26 0,-1-8-26 0,-22-9 25 16,0 0-25-16,30 0 26 0,9-2-26 0,-39 2 22 15,0 0-22-15,46-10 23 0,11-11-23 0,-57 21 22 16,0 0-22-16,56-28 22 0,0-10-22 0,-56 38 20 0,0 0-20 16,46-40 20-16,-14 4-20 0,-32 36 31 0,0 0-31 15,23-33 32-15,-7 5-32 0,-16 28 44 0,0 0-44 16,10-20 45-16,-2 7-45 0,-8 13 47 0,0 0-47 16,5-6 48-16,0-3-48 0,-5 9 42 0,0 0-42 0,0 0 43 15,0 0-43-15,0 0 35 0,0 0-35 0,-7 28 36 16,0 8-36-16,7-36 23 0,0 0-23 0,-5 41 23 15,5 8-23-15,0-49 10 0,0 0-10 0,3 48 11 16,6-8-11-16,-9-40 2 0,0 0-2 0,12 30 3 16,1-8-3-16,-13-22 0 0,0 0 0 0,14 14 0 15,2-7 0-15,-16-7-1 0,0 0 1 0,16 5-1 16,1-7 1-16,-17 2-4 0,0 0 4 0,25-7-4 16,12-8 4-16,-37 15-5 0,0 0 5 0,37-21-4 15,-11-7 4-15,-26 28-5 0,0 0 5 0,18-36-4 16,-9-12 4-16,-9 48-5 0,0 0 5 0,5-45-5 0,-5 12 5 15,0 33-5-15,0 0 5 0,-9-28-5 0,-10 7 5 16,19 21-6-16,0 0 6 0,-16-19-5 0,11 14 5 16,5 5-9-16,0 0 9 0,0 0-9 0,-4-9 9 15,4 9-8-15,0 0 8 0,0 0-8 0,0 0 8 16,0 0-7-16,0 0 7 0,0 0-6 0,2-7 6 16,-2 7-6-16,0 0 6 0,11-5-5 0,13-7 5 0,-24 12-4 15,0 0 4-15,36-19-3 0,4-2 3 0,-40 21-2 16,0 0 2-16,37-12-1 0,-10 0 1 0,-27 12 0 15,0 0 0-15,19-9 0 0,-5 3 0 0,-14 6 1 16,0 0-1-16,13-9 1 0,-5 5-1 0,-8 4 2 16,0 0-2-16,9-3 2 0,0 1-2 0,-9 2 1 0,0 0-1 15,12 0 2-15,4 5-2 0,-16-5 1 0,0 0-1 16,16 9 1-16,-5 10-1 0,-11-19 0 0,0 0 0 16,3 29 0-16,-5 11 0 0,2-40-1 0,0 0 1 0,-1 40 0 15,1 0 0-15,0-40-6 0,0 0 6 0,3 36-5 16,1 1 5-16,-4-37-13 0,0 0 13 0,3 29-12 15,3-13 12-15,-6-16-20 0,0 0 20 0,5 12-20 16,0-4 20-16,-5-8-28 0,0 0 28 0,0 0-28 16,0 9 28-16,0-9-28 0,0 0 28 0,0 0-27 15,0 0 27-15,0 0-25 0,0 0 25 0,13-24-24 16,13-21 24-16,-26 45-17 0,0 0 17 0,30-64-17 16,5-2 17-16,-35 66-13 0,0 0 13 0,32-80-12 15,-4-6 12-15,-28 86-5 0,0 0 5 0,25-85-5 16,-7 14 5-16,-18 71-1 0,0 0 1 0,12-62-1 0,-5 10 1 15,-7 52 0-15,0 0 0 0,3-45 1 0,-6 14-1 16,3 31 5-16,0 0-5 0,-7-18 6 0,-2 8-6 16,9 10 11-16,0 0-11 0,-19 4 12 0,-11 11-12 15,30-15 14-15,0 0-14 0,-32 24 15 0,4 9-15 16,28-33 13-16,0 0-13 0,-23 37 14 0,7 6-14 16,16-43 12-16,0 0-12 0,-12 48 13 0,5 6-13 15,7-54 7-15,0 0-7 0,-4 55 7 0,6-1-7 16,-2-54 3-16,0 0-3 0,9 52 3 0,6-12-3 0,-15-40 1 15,0 0-1-15,20 36 2 0,8-3-2 0,-28-33 0 16,0 0 0-16,32 33 0 0,1-2 0 0,-33-31 0 16,0 0 0-16,32 29 0 0,-2-13 0 0,-30-16-1 0,0 0 1 15,28 15 0-15,-3-2 0 0,-25-13-7 0,0 0 7 16,25 8-7-16,-2-8 7 0,1 4-1878 0</inkml:trace>
  <inkml:trace contextRef="#ctx0" brushRef="#br0" timeOffset="97380.25">31612 938 2049 0,'0'0'0'0,"0"0"78"0,0 0-78 0,-7 0 79 16,7 0-79-16,0 0 62 0,0 0-62 0,-1-7 63 15,1 7-63-15,0 0 21 0,0 0-21 0,-2-5 22 0,2 5-22 16,0 0 12-16,0 0-12 0,-14-7 12 0,0 7-12 16,0 0-1739-16</inkml:trace>
  <inkml:trace contextRef="#ctx0" brushRef="#br0" timeOffset="98117.93">29880 2319 1883 0,'0'0'0'0,"0"0"0"16,7-4 0-16,-7 4 42 0,0 0-42 0,7-8 43 16,4 1-43-16,-11 7 98 0,0 0-98 0,26-17 99 15,22-20-99-15,-48 37 66 0,0 0-66 0,49-40 67 16,-8 4-67-16,-41 36 39 0,0 0-39 0,37-45 40 16,0-10-40-16,-37 55 36 0,0 0-36 0,34-61 37 15,-10 4-37-15,-24 57 31 0,0 0-31 0,16-52 32 16,-9 12-32-16,-7 40 24 0,0 0-24 0,-2-29 24 15,-8 13-24-15,10 16 17 0,0 0-17 0,-21-5 17 0,-15 14-17 16,36-9 13-16,0 0-13 0,-44 29 14 0,-9 30-14 16,53-59 7-16,0 0-7 0,-45 73 7 0,11 5-7 15,34-78 0-15,0 0 0 0,-21 72 0 0,10-4 0 16,11-68-5-16,0 0 5 0,0 57-4 0,14-9 4 16,-14-48-16-16,0 0 16 0,25 40-15 0,10-7 15 15,-35-33-27-15,0 0 27 0,34 28-26 0,-4-16 26 16,-30-12-31-16,0 0 31 0,28 5-31 0,0-10 31 0,-28 5-20 15,0 0 20-15,37-19-19 0,13-14 19 0,-50 33-14 16,0 0 14-16,49-36-14 0,-14-1 14 0,-35 37-9 16,0 0 9-16,30-43-8 0,-1-14 8 0,-29 57-2 0,0 0 2 15,30-64-2-15,0 2 2 0,-30 62 0 0,0 0 0 16,24-56 0-16,-11 27 0 0,-13 29 3 0,0 0-3 16,5-16 3-16,0 8-3 0,-5 8 11 0,0 0-11 15,0 0 11-15,9 1-11 0,-9-1 21 0,0 0-21 16,7 11 22-16,9 13-22 0,-16-24 22 0,0 0-22 0,21 29 23 15,4 2-23-15,-25-31 21 0,0 0-21 0,26 33 21 16,3 4-21-16,-29-37 24 0,0 0-24 0,31 33 24 16,5 3-24-16,-36-36 24 0,0 0-24 0,37 36 24 15,-2-5-24-15,-35-31 22 0,0 0-22 0,32 30 22 16,-1 1-22-16,-31-31 18 0,0 0-18 0,29 29 18 16,-1-1-18-16,-28-28 15 0,0 0-15 0,19 21 15 15,-8-9-15-15,-11-12 9 0,0 0-9 0,7 9 10 16,-7-9-10-16,0 0 5 0,0 0-5 0,0 0 5 15,-11 7-5-15,11-7 2 0,0 0-2 0,-16-7 2 0,-5-7-2 16,0-2-2033-16</inkml:trace>
  <inkml:trace contextRef="#ctx0" brushRef="#br0" timeOffset="98334.36">30865 1949 1995 0,'0'0'0'0,"0"0"0"0,-8-4 0 0,8 4 37 15,0 0-37-15,0 0 37 0,-7-5-37 16,7 5 62-16,0 0-62 0,0 0 62 0,-15 9-62 0,15-9 73 16,0 0-73-16,-18 19 73 0,-12 10-73 0,30-29 40 0,0 0-40 15,-37 40 40-15,-5 5-40 0,42-45 43 16,0 0-43-16,-45 52 44 0,0 0-44 0,45-52 28 0,0 0-28 16,-46 53 29-16,2 8-29 0,44-61 19 0,0 0-19 15,-46 60 20-15,2 8-20 0,0 1-1892 0</inkml:trace>
  <inkml:trace contextRef="#ctx0" brushRef="#br0" timeOffset="98751.25">30965 2466 1703 0,'0'0'0'0,"11"-5"0"16,17-19 0-16,-28 24 45 0,0 0-45 0,33-28 45 0,-1-8-45 16,-32 36 44-16,0 0-44 0,28-42 45 0,2-6-45 15,-30 48 63-15,0 0-63 0,27-52 64 0,-11-4-64 16,-16 56 35-16,0 0-35 0,3-57 36 0,-12-9-36 16,9 66 28-16,0 0-28 0,-19-60 29 0,-11 11-29 15,30 49 20-15,0 0-20 0,-37-31 20 0,-7 19-20 16,44 12 9-16,0 0-9 0,-51 16 10 0,-11 24-10 15,62-40 0-15,0 0 0 0,-60 53 0 0,9 15 0 16,51-68-17-16,0 0 17 0,-42 78-16 0,13 1 16 0,29-79-42 16,0 0 42-16,-9 81-42 0,20-4 42 0,-11-77-52 15,0 0 52-15,32 69-51 0,19-9 51 0,-51-60-42 16,0 0 42-16,67 52-42 0,9-10 42 0,-76-42-7 0,0 0 7 16,79 33-7-16,1-6 7 0,-80-27 0 0,0 0 0 15,82 19 0-15,3-17 0 0,-85-2 7 0,0 0-7 16,81-8 7-16,-5-10-7 0,-76 18 27 0,0 0-27 15,74-27 28-15,0-13-28 0,-74 40 40 0,0 0-40 0,74-42 40 16,2 2-40-16,0-3-1461 0</inkml:trace>
  <inkml:trace contextRef="#ctx0" brushRef="#br0" timeOffset="98910.31">32145 2397 1827 0,'0'0'0'0,"0"0"0"16,0 0 0-16,0 0 46 0,0 0-46 0,0 0 46 0,12 28-46 15,-12-28 4-15,0 0-4 0,11 20 4 0,-2-20-4 16,0 4-1386-16</inkml:trace>
  <inkml:trace contextRef="#ctx0" brushRef="#br0" timeOffset="105669.08">27270 2482 1603 0,'0'0'0'0,"0"0"0"15,0 0 0-15,0 0 41 0,0 0-41 0,0 0 42 16,0 0-42-16,0 0 81 0,0 0-81 0,0 0 82 15,0 0-82-15,0 0 58 0,0 0-58 0,0 0 59 16,0 0-59-16,0 0 20 0,0 0-20 0,5 24 20 16,20 0-20-16,-25-24 12 0,0 0-12 0,37 28 12 15,12-7-12-15,-49-21 8 0,0 0-8 0,65 19 9 16,22-7-9-16,-87-12 3 0,0 0-3 0,100 5 3 0,12-10-3 16,-112 5 3-16,0 0-3 0,119-4 3 0,10 4-3 15,-129 0 3-15,0 0-3 0,138 0 3 0,6 0-3 16,-144 0 6-16,0 0-6 0,168-3 6 0,33-9-6 15,-201 12 8-15,0 0-8 0,219-12 8 0,15-1-8 16,-234 13 12-16,0 0-12 0,235-12 12 0,1-3-12 16,-236 15 13-16,0 0-13 0,226-12 14 0,-11 3-14 0,-215 9 15 15,0 0-15-15,205-5 15 0,-6 7-15 16,-199-2 13-16,0 0-13 0,184 10 14 0,-11 2-14 0,-173-12 12 16,0 0-12-16,153 17 12 0,-12-5-12 0,-141-12 11 0,0 0-11 15,124 16 11-15,-15 0-11 0,-109-16 8 0,0 0-8 16,92 17 9-16,-16-2-9 0,-76-15 7 0,0 0-7 15,58 13 7-15,-25-10-7 0,-33-3 5 0,0 0-5 16,20 2 6-16,-10-4-6 0,-10 2 2 0,0 0-2 0,0 0 2 16,0 0-2-16,0 0 0 0,0 0 0 15,-23 5 1-15,-37-1-1 0,60-4-3 0,0 0 3 0,-88 8-2 16,-34 17 2-16,-1-1-1657 0</inkml:trace>
  <inkml:trace contextRef="#ctx0" brushRef="#br0" timeOffset="106135.51">28009 2951 1670 0,'0'0'0'0,"0"0"0"0,0 7 0 16,0-7 3-16,0 0-3 0,14 8 4 0,21 8-4 0,-35-16 9 15,0 0-9-15,53 15 9 0,19 3-9 0,-72-18 5 16,0 0-5-16,87 15 6 0,10-6-6 0,-97-9 19 16,0 0-19-16,111 3 20 0,28-6-20 0,-139 3 37 0,0 0-37 15,152-5 38-15,19-6-38 0,-171 11 47 0,0 0-47 16,187-14 47-16,14-1-47 0,-201 15 54 0,0 0-54 15,208-16 55-15,8-4-55 0,-216 20 45 0,0 0-45 16,213-21 45-16,0-3-45 0,-213 24 36 0,0 0-36 16,209-23 37-16,-8 6-37 0,-201 17 28 0,0 0-28 15,199-19 29-15,-5 5-29 0,-194 14 21 0,0 0-21 0,183-12 21 16,-10 0-21-16,-173 12 17 0,0 0-17 0,150-7 17 16,-16-2-17-16,-134 9 13 0,0 0-13 0,113-3 14 15,-28 3-14-15,-85 0 12 0,0 0-12 0,65 3 12 16,-14 6-12-16,-51-9 11 0,0 0-11 0,41 12 11 15,-8 3-11-15,-33-15 5 0,0 0-5 0,23 21 5 16,-14 10-5-16,-9-31 1 0,0 0-1 0,-16 18 1 16,-33-34-1-16,-1 2-1743 0</inkml:trace>
  <inkml:trace contextRef="#ctx0" brushRef="#br0" timeOffset="120985.24">26995 554 1571 0,'0'0'0'0,"0"0"42"0,0 0-42 0,0 0 42 0,0 0-42 16,0 0 14-16,0 0-14 0,-11-19 15 0,0 19-15 15,11 0 3-15,0 0-3 0,-17 7 4 0,-11 1-4 16,28-8 0-16,0 0 0 0,-38 12 0 0,-4 4 0 16,42-16-1-16,0 0 1 0,-47 14 0 0,-6 1 0 15,53-15-1-15,0 0 1 0,-53 13-1 0,5 2 1 16,48-15-2-16,0 0 2 0,-42 17-1 0,5-1 1 0,37-16-2 15,0 0 2-15,-36 16-1 0,5-1 1 0,31-15-1 16,0 0 1-16,-29 17 0 0,5 2 0 0,24-19-1 16,0 0 1-16,-20 18 0 0,8-3 0 0,12-15-1 15,0 0 1-15,-12 21-1 0,-2 10 1 0,14-31-1 0,0 0 1 16,-13 42-1-16,8 13 1 0,5-55 0 0,0 0 0 16,3 57 0-16,8 7 0 0,-11-64 0 0,0 0 0 15,19 66 0-15,8 7 0 0,-27-73 0 0,0 0 0 0,30 81 0 16,5 2 0-16,-35-83 7 0,0 0-7 0,35 87 7 15,2 10-7-15,-37-97 25 0,0 0-25 0,36 97 26 16,3 3-26-16,-39-100 45 0,0 0-45 0,37 100 45 16,-2 2-45-16,-35-102 47 0,0 0-47 0,35 101 47 15,4 4-47-15,-39-105 42 0,0 0-42 0,37 106 42 16,-9 3-42-16,-28-109 34 0,0 0-34 0,25 112 35 16,-4 1-35-16,-21-113 30 0,0 0-30 0,19 112 30 15,-3-3-30-15,-16-109 25 0,0 0-25 0,14 102 25 16,-3-13-25-16,-11-89 21 0,0 0-21 0,11 76 22 15,-1-10-22-15,-10-66 24 0,0 0-24 0,13 52 24 16,-5-14-24-16,-8-38 19 0,0 0-19 0,7 34 20 16,-1-4-20-16,-6-30 20 0,0 0-20 0,3 22 21 0,1-5-21 15,-4-17 21-15,0 0-21 0,3 9 22 0,1-2-22 16,-4-7 20-16,0 0-20 0,0 0 20 0,3 9-20 16,-3-9 21-16,0 0-21 0,18-7 21 0,26-7-21 15,-44 14 24-15,0 0-24 0,62-16 24 0,23-4-24 16,-85 20 24-16,0 0-24 0,97-25 25 0,5 1-25 0,-102 24 27 15,0 0-27-15,111-22 28 0,7 4-28 0,-118 18 26 16,0 0-26-16,120-15 27 0,-4-3-27 0,-116 18 18 16,0 0-18-16,106-12 19 0,-12 9-19 0,-94 3 15 0,0 0-15 15,77 0 16-15,-17 0-16 0,-60 0 14 0,0 0-14 16,46 3 15-16,-14 1-15 0,-32-4 13 0,0 0-13 16,26 5 13-16,-1 11-13 0,-25-16 8 0,0 0-8 15,18 12 9-15,-6-4-9 0,-12-8 4 0,0 0-4 0,0 12 5 16,-12 9-5-16,12-21 2 0,0 0-2 0,-39 4 2 15,-35-32-2-15,0 0-2072 0</inkml:trace>
  <inkml:trace contextRef="#ctx0" brushRef="#br0" timeOffset="130653.42">19766 10717 1636 0,'0'0'0'0,"0"0"0"16,0 0 0-16,0 0 40 0,0 0-40 0,21 4 41 16,-10-2-41-16,-11-2 82 0,0 0-82 0,21 1 82 15,14-4-82-15,-35 3 51 0,0 0-51 0,43-7 52 0,4-5-52 16,-47 12 20-16,0 0-20 0,53-16 20 0,11-1-20 15,-64 17 8-15,0 0-8 0,70-19 9 0,8-2-9 16,-78 21 4-16,0 0-4 0,85-17 5 0,13-6-5 16,-98 23 5-16,0 0-5 0,106-20 6 0,7-3-6 15,-113 23 4-15,0 0-4 0,127-26 5 0,11-3-5 16,-138 29 5-16,0 0-5 0,146-35 5 0,18-3-5 0,-164 38 11 16,0 0-11-16,169-40 11 0,2 7-11 0,-171 33 13 15,0 0-13-15,172-31 13 0,8 2-13 0,-180 29 16 16,0 0-16-16,181-30 17 0,-1 8-17 0,-180 22 13 15,0 0-13-15,173-21 14 0,2-3-14 0,-175 24 10 0,0 0-10 16,167-19 10-16,-12 5-10 0,-155 14 11 0,0 0-11 16,154-12 11-16,-15 1-11 0,-139 11 8 0,0 0-8 15,132-10 9-15,-15 0-9 0,-117 10 7 0,0 0-7 16,104-9 7-16,-7 0-7 0,-97 9 9 0,0 0-9 0,86-7 10 16,-13 4-10-16,-73 3 13 0,0 0-13 0,54 0 13 15,-18 2-13-15,-36-2 18 0,0 0-18 0,23 1 18 16,-9 3-18-16,-14-4 23 0,0 0-23 0,9-4 23 15,-9 4-23-15,0 0 22 0,0 0-22 0,10-5 22 16,-10 5-22-16,0 0 18 0,0 0-18 0,0 0 19 16,0 0-19-16,0 0 11 0,0 0-11 0,-17 2 12 15,-40 5-12-15,1-4-1809 0</inkml:trace>
  <inkml:trace contextRef="#ctx0" brushRef="#br0" timeOffset="131188.99">20569 10899 1815 0,'0'0'0'16,"0"0"0"-16,10 0 0 0,-10 0 22 0,0 0-22 0,27-5 23 16,26-7-23-16,-53 12 52 0,0 0-52 15,68-16 53-15,10-12-53 0,-78 28 29 0,0 0-29 0,88-32 30 16,13-5-30-16,-101 37 34 0,0 0-34 0,107-36 35 15,6 0-35-15,-113 36 36 0,0 0-36 0,117-35 37 16,4 6-37-16,-121 29 36 0,0 0-36 0,126-28 36 16,6 0-36-16,-132 28 33 0,0 0-33 0,134-26 33 15,-2 2-33-15,-132 24 27 0,0 0-27 0,133-24 27 16,6-4-27-16,-139 28 23 0,0 0-23 0,136-26 23 16,-9 4-23-16,-127 22 18 0,0 0-18 0,123-21 18 15,-1-3-18-15,-122 24 17 0,0 0-17 0,111-18 17 16,-19 3-17-16,-92 15 14 0,0 0-14 0,90-14 14 0,-6 0-14 15,-84 14 12-15,0 0-12 0,67-9 13 0,-12 6-13 16,-55 3 13-16,0 0-13 0,37-4 13 0,-7 3-13 16,-30 1 17-16,0 0-17 0,23-2 18 0,-4-1-18 15,-19 3 18-15,0 0-18 0,16-2 18 0,-2 2-18 16,-14 0 7-16,0 0-7 0,13 0 8 0,-6-5-8 16,-7 5 2-16,0 0-2 0,7-4 3 0,-7 4-3 0,0 0-1923 15</inkml:trace>
  <inkml:trace contextRef="#ctx0" brushRef="#br0" timeOffset="132256.12">26820 8689 1558 0,'0'0'0'0,"0"0"0"0,-28-12 0 15,28 12 22-15,0 0-22 0,-21-9 23 0,-1 2-23 0,22 7 75 16,0 0-75-16,-15-6 76 0,4 0-76 0,11 6 64 16,0 0-64-16,-9-5 65 0,-7 2-65 0,16 3 18 15,0 0-18-15,-17 0 18 0,-3 5-18 0,20-5 11 0,0 0-11 16,-25 12 12-16,-3 4-12 0,28-16 5 0,0 0-5 16,-28 24 5-16,-4 9-5 0,32-33 2 0,0 0-2 15,-33 39 3-15,-4 5-3 0,37-44 1 0,0 0-1 0,-37 48 1 16,3 6-1-16,34-54 1 0,0 0-1 0,-30 60 2 15,6 4-2-15,24-64 4 0,0 0-4 0,-18 70 5 16,9-5-5-16,9-65 10 0,0 0-10 0,0 68 10 16,7-8-10-16,-7-60 16 0,0 0-16 0,16 65 17 15,10 7-17-15,-26-72 22 0,0 0-22 0,32 75 23 16,3-1-23-16,-35-74 26 0,0 0-26 0,39 69 27 16,0-3-27-16,-39-66 26 0,0 0-26 0,42 64 27 15,1-7-27-15,-43-57 26 0,0 0-26 0,42 52 26 16,-1-3-26-16,-41-49 23 0,0 0-23 0,37 36 23 15,-6-12-23-15,-31-24 20 0,0 0-20 0,32 16 21 0,2-8-21 16,-34-8 3-16,0 0-3 0,37-7 4 0,10-22-4 16,1 0-1681-16</inkml:trace>
  <inkml:trace contextRef="#ctx0" brushRef="#br0" timeOffset="132668.44">27127 8613 1737 0,'0'0'0'15,"12"5"0"-15,20 18 0 0,-32-23 19 0,0 0-19 0,41 27 19 16,4 10-19-16,-45-37 28 0,0 0-28 0,44 45 28 15,-6 3-28-15,-38-48 28 0,0 0-28 0,35 52 29 16,-2 5-29-16,-33-57 29 0,0 0-29 0,34 62 29 16,-8 6-29-16,-26-68 33 0,0 0-33 0,25 66 34 15,-4-7-34-15,-21-59 29 0,0 0-29 0,18 60 29 16,-2 4-29-16,-16-64 23 0,0 0-23 0,8 66 23 16,-9 3-23-16,1-69 16 0,0 0-16 0,-9 73 16 15,-9 3-16-15,18-76 13 0,0 0-13 0,-23 67 14 16,-7-8-14-16,30-59 9 0,0 0-9 0,-31 56 10 15,-1-3-10-15,32-53 7 0,0 0-7 0,-28 56 8 16,-2-3-8-16,30-53 8 0,0 0-8 0,-29 56 9 0,1-8-9 16,28-48 8-16,0 0-8 0,-25 37 9 0,10-10-9 15,15-27 4-15,0 0-4 0,-13 18 5 0,1-10-5 16,0 1-1630-16</inkml:trace>
  <inkml:trace contextRef="#ctx0" brushRef="#br0" timeOffset="132916.78">28233 8952 1871 0,'0'0'0'15,"0"0"0"-15,0 0 0 0,0 0 25 0,0 0-25 0,7 4 26 16,-2 4-26-16,-5-8 57 0,0 0-57 0,7 12 58 16,0 1-58-16,-7-13 19 0,0 0-19 0,2 20 20 15,-7 11-20-15,5-31 6 0,0 0-6 0,-14 30 7 16,-13-11-7-16,1 2-1507 0</inkml:trace>
  <inkml:trace contextRef="#ctx0" brushRef="#br0" timeOffset="133170.1">27995 9862 1793 0,'0'0'0'0,"0"0"0"0,7 18 0 0,-7-18 13 15,0 0-13-15,7 24 14 0,-4 18-14 0,-3-42 14 16,0 0-14-16,-1 48 15 0,-5 7-15 0,6-55 24 16,0 0-24-16,-12 61 24 0,-9-1-24 0,21-60 10 15,0 0-10-15,-30 66 10 0,-7 7-10 0,37-73 6 0,0 0-6 16,-48 73 6-16,-10-1-6 0,0 1-1387 0</inkml:trace>
  <inkml:trace contextRef="#ctx0" brushRef="#br0" timeOffset="133619.51">28824 9551 1614 0,'0'0'0'0,"7"19"0"0,10 24 0 15,-17-43 25-15,0 0-25 0,18 69 26 0,-7 25-26 16,-11-94 53-16,0 0-53 0,5 104 53 0,-3 1-53 16,-2-105 65-16,0 0-65 0,5 94 65 0,6-28-65 15,-11-66 34-15,0 0-34 0,10 46 35 0,-1-22-35 16,-9-24 24-16,0 0-24 0,16 14 24 0,12-7-24 15,-28-7 18-15,0 0-18 0,41-3 19 0,15-9-19 0,-56 12 31 16,0 0-31-16,62-21 32 0,1-7-32 16,-63 28 44-16,0 0-44 0,69-36 45 0,9-7-45 0,-78 43 48 15,0 0-48-15,84-57 48 0,13-9-48 0,-97 66 56 16,0 0-56-16,103-68 57 0,-3 9-57 0,-100 59 53 0,0 0-53 16,99-51 54-16,-2 11-54 0,-97 40 44 0,0 0-44 15,83-31 44-15,-25 13-44 0,-58 18 22 0,0 0-22 16,42-12 23-16,-17 9-23 0,-25 3 8 0,0 0-8 0,0 0 9 15,-33 7-9-15,-1 1-1945 0</inkml:trace>
  <inkml:trace contextRef="#ctx0" brushRef="#br0" timeOffset="137235.94">25088 13331 1703 0,'0'0'0'0,"0"0"0"15,0 0 0-15,0 0 63 0,0 0-63 0,0 0 63 16,0 0-63-16,0 0 128 0,0 0-128 0,0 0 128 16,0 0-128-16,0 0 85 0,0 0-85 0,0 0 85 15,0 0-85-15,0 0 36 0,0 0-36 0,0 0 37 16,0 0-37-16,0 0 19 0,0 0-19 0,0 0 20 16,0 0-20-16,0 0 13 0,0 0-13 0,0 0 13 15,0 0-13-15,0 0 7 0,0 0-7 0,12 29 8 0,-3 18-8 16,-9-47 4-16,0 0-4 0,9 57 5 15,-2 7-5-15,-7-64 4 0,0 0-4 0,5 64 4 0,2 2-4 16,-7-66 5-16,0 0-5 0,7 72 6 0,0 3-6 16,-7-75 6-16,0 0-6 0,7 84 6 0,0 8-6 15,-7-92 8-15,0 0-8 0,2 94 8 0,2 1-8 16,-4-95 8-16,0 0-8 0,3 97 9 0,-1 3-9 16,-2-100 8-16,0 0-8 0,0 102 9 0,0-3-9 15,0-99 10-15,0 0-10 0,2 105 10 0,-4 8-10 0,2-113 10 16,0 0-10-16,-2 112 10 0,-5-8-10 0,7-104 13 15,0 0-13-15,-7 104 13 0,0 9-13 0,7-113 16 16,0 0-16-16,-7 103 16 0,-2-11-16 0,9-92 13 0,0 0-13 16,-10 88 13-16,-1 2-13 0,11-90 11 0,0 0-11 15,-7 85 12-15,2-12-12 0,5-73 10 0,0 0-10 16,-7 62 11-16,-2-3-11 0,9-59 9 0,0 0-9 16,-7 57 10-16,1 2-10 0,6-59 9 0,0 0-9 0,-3 59 10 15,-2 7-10-15,5-66 10 0,0 0-10 0,-6 65 11 16,3-2-11-16,3-63 10 0,0 0-10 0,-5 58 10 15,-4-4-10-15,9-54 10 0,0 0-10 0,-9 54 10 16,2 3-10-16,7-57 8 0,0 0-8 0,-5 57 8 16,3 2-8-16,2-59 7 0,0 0-7 0,-4 53 8 15,1-13-8-15,3-40 6 0,0 0-6 0,-2 35 6 16,0-2-6-16,2-33 5 0,0 0-5 0,0 31 5 16,4-9-5-16,-4-22 4 0,0 0-4 0,1 18 5 15,-1-5-5-15,0-13 2 0,0 0-2 0,-3 9 2 16,-4-7-2-16,7-2 0 0,0 0 0 0,-7-21 0 15,-4-31 0-15,1 2-2064 0</inkml:trace>
  <inkml:trace contextRef="#ctx0" brushRef="#br0" timeOffset="138669.12">25312 13344 1748 0,'0'0'0'0,"0"0"0"16,0 0 0-16,0 0 0 0,0 0 0 0,0-7 0 16,0 7 0-16,0 0-7 0,0 0 7 0,0 0-7 15,0 0 7-15,0 0 23 0,0 0-23 0,0 0 23 16,0 0-23-16,0 0 49 0,0 0-49 0,0 0 49 16,0 0-49-16,0 0 61 0,0 0-61 0,24-15 61 15,22-1-61-15,-46 16 59 0,0 0-59 0,60-20 59 16,11 6-59-16,-71 14 50 0,0 0-50 0,72-14 50 15,2-2-50-15,-74 16 32 0,0 0-32 0,83-15 32 0,11 1-32 16,-94 14 25-16,0 0-25 0,98-16 26 0,5-1-26 16,-103 17 26-16,0 0-26 0,104-19 27 0,18 3-27 15,-122 16 30-15,0 0-30 0,119-14 31 0,3 1-31 16,-122 13 26-16,0 0-26 0,125-14 26 0,15 0-26 16,-140 14 25-16,0 0-25 0,139-16 26 0,-7-1-26 15,-132 17 27-15,0 0-27 0,126-17 28 0,1 3-28 0,-127 14 28 16,0 0-28-16,127-12 29 0,1 0-29 15,-128 12 30-15,0 0-30 0,122-11 30 0,-9 4-30 0,-113 7 26 16,0 0-26-16,113-8 26 0,2-3-26 0,-115 11 20 0,0 0-20 16,109-8 21-16,-14 3-21 0,-95 5 18 15,0 0-18-15,88-6 19 0,-10 3-19 0,-78 3 15 0,0 0-15 16,67-4 16-16,-7 3-16 0,-60 1 15 0,0 0-15 16,48 0 15-16,-15 0-15 0,-33 0 15 0,0 0-15 15,23 0 15-15,-9 0-15 0,-14 0 17 0,0 0-17 0,9 0 17 16,-9 0-17-16,0 0 15 0,0 0-15 0,7 0 16 15,-7 0-16-15,0 0 13 0,0 0-13 0,0 0 14 16,0 0-14-16,0 0 12 0,0 0-12 0,0 0 12 16,0 0-12-16,0 0 10 0,0 0-10 0,9 5 11 15,-9-5-11-15,0 0 8 0,0 0-8 0,9 29 9 16,-6 23-9-16,-3-52 8 0,0 0-8 0,0 66 8 16,-3 14-8-16,3-80 8 0,0 0-8 0,-7 95 8 15,-6 19-8-15,13-114 6 0,0 0-6 0,-12 121 7 16,5-12-7-16,7-109 5 0,0 0-5 0,-4 109 6 15,3 7-6-15,1-116 5 0,0 0-5 0,-2 120 6 0,-2-1-6 16,4-119 5-16,0 0-5 0,-3 130 6 0,-1 10-6 16,4-140 6-16,0 0-6 0,-5 154 6 0,-4 5-6 15,9-159 5-15,0 0-5 0,-9 158 6 0,2-4-6 16,7-154 4-16,0 0-4 0,-7 145 5 0,0-5-5 16,7-140 5-16,0 0-5 0,-5 114 5 0,1-24-5 15,4-90 5-15,0 0-5 0,-5 87 5 0,0 1-5 16,5-88 8-16,0 0-8 0,-4 87 9 0,-1-13-9 0,5-74 9 15,0 0-9-15,-7 71 9 0,-2-2-9 0,9-69 9 16,0 0-9-16,-7 71 9 0,-2 12-9 0,9-83 6 16,0 0-6-16,-9 78 6 0,2-12-6 0,7-66 3 0,0 0-3 15,-7 52 3-15,5-12-3 0,2-40 2 0,0 0-2 16,-3 34 2-16,-4 1-2 0,7-35 1 0,0 0-1 16,-5 34 2-16,3-4-2 0,2-30 1 0,0 0-1 15,0 28 1-15,-2-4-1 0,2-24 0 0,0 0 0 0,-2 26 1 16,1 0-1-16,1-26 1 0,0 0-1 15,-2 24 1-15,-2-2-1 0,4-22 2 0,0 0-2 16,-2 19 3-16,2-5-3 0,0-14 3 0,0 0-3 0,0 11 4 16,0-1-4-16,0-10 5 0,0 0-5 0,0 10 6 15,0 1-6-15,0-11 6 0,0 0-6 0,0 10 6 16,0 1-6-16,0-11 5 0,0 0-5 0,0 10 6 16,0 0-6-16,0-10 5 0,0 0-5 0,0 9 5 15,0 1-5-15,0-10 6 0,0 0-6 0,0 9 6 16,0-9-6-16,0 0 6 0,0 0-6 0,0 10 7 15,-1-3-7-15,1-7 8 0,0 0-8 0,0 0 9 0,0 0-9 16,0 0 8-16,0 0-8 0,0 0 9 0,-4 7-9 16,4-7 10-16,0 0-10 0,0 0 10 0,-14 16-10 15,14-16 8-15,0 0-8 0,-16 14 9 0,-7 3-9 16,23-17 6-16,0 0-6 0,-35 19 6 0,-16 2-6 16,51-21 3-16,0 0-3 0,-67 21 4 0,-20 1-4 15,87-22 2-15,0 0-2 0,-97 23 3 0,-7 1-3 16,104-24 0-16,0 0 0 0,-113 22 1 0,-14 3-1 15,127-25 0-15,0 0 0 0,-130 22 0 0,-2-1 0 0,132-21 0 16,0 0 0-16,-129 19 0 0,-2-5 0 0,131-14-1 16,0 0 1-16,-128 14 0 0,-7-1 0 0,135-13-2 15,0 0 2-15,-125 13-1 0,9-7 1 0,116-6-1 16,0 0 1-16,-108 7-1 0,4-1 1 0,104-6-2 0,0 0 2 16,-97 3-1-16,11-1 1 0,86-2-2 0,0 0 2 15,-76 0-2-15,14 0 2 0,62 0-2 0,0 0 2 16,-49 1-2-16,13 1 2 0,36-2-3 0,0 0 3 0,-21 0-2 15,7 0 2-15,14 0-4 0,0 0 4 0,-9 0-4 16,9 0 4-16,0 0-8 0,0 0 8 0,-8 0-7 16,8 0 7-16,0 0-12 0,0 0 12 0,-8-8-11 15,0-15 11-15,8 23-22 0,0 0 22 0,-7-36-22 16,8-14 22-16,1-1-2472 0</inkml:trace>
  <inkml:trace contextRef="#ctx0" brushRef="#br0" timeOffset="140135.84">25361 1885 1513 0,'0'0'0'0,"21"0"0"0,36-2 0 15,-57 2 42-15,0 0-42 0,79 0 43 0,13 2-43 16,-92-2 78-16,0 0-78 0,102 3 79 0,13 4-79 15,-115-7 57-15,0 0-57 0,132 0 58 0,13 0-58 16,-145 0 25-16,0 0-25 0,164-7 25 0,16-2-25 16,-180 9 13-16,0 0-13 0,181-15 13 0,-6-2-13 0,-175 17 10 15,0 0-10-15,159-20 11 0,-9 5-11 0,-150 15 6 16,0 0-6-16,125-14 7 0,-23-2-7 0,-102 16 5 16,0 0-5-16,85-12 5 0,-16 4-5 0,-69 8 3 15,0 0-3-15,53-4 3 0,-18-3-3 0,-35 7 1 0,0 0-1 16,23-1 2-16,-5 1-2 0,-18 0 1 0,0 0-1 15,12 0 1-15,-2 0-1 0,-10 0-1 0,0 0 1 16,0 0-1-16,-26 0 1 0,0 0-1440 0</inkml:trace>
  <inkml:trace contextRef="#ctx0" brushRef="#br0" timeOffset="140703.53">26566 2736 1703 0,'0'0'0'0,"0"0"0"16,0 7 0-16,0-7 0 0,0 0 0 0,0 0 0 16,0 0 0-16,0 0 0 0,0 0 0 0,0 9 0 15,0-9 0-15,0 0 15 0,0 0-15 0,0 0 15 16,0 0-15-16,0 0 24 0,0 0-24 0,35-7 24 15,36-7-24-15,-71 14 36 0,0 0-36 0,102-23 36 16,25-3-36-16,-127 26 48 0,0 0-48 0,145-31 49 16,5-5-49-16,-150 36 46 0,0 0-46 0,155-42 46 15,-2 6-46-15,-153 36 40 0,0 0-40 0,145-35 41 0,-15 6-41 16,-130 29 28-16,0 0-28 0,126-31 29 0,-3 1-29 16,-123 30 4-16,0 0-4 0,106-27 5 0,-32-3-5 15,2 3-1582-15</inkml:trace>
  <inkml:trace contextRef="#ctx0" brushRef="#br0" timeOffset="141486.41">26024 14639 1894 0,'0'0'0'0,"0"0"0"0,0 0 0 0,0 0-1 0,0 0 1 15,0 0 0-15,0 0 0 0,0 0 6 16,0 0-6-16,0 0 6 0,0 0-6 0,0 0 69 0,0 0-69 16,0 0 69-16,0 0-69 0,0 0 72 0,0 0-72 15,0 0 72-15,0 0-72 0,0 0 64 0,0 0-64 0,0 0 65 16,0 0-65-16,0 0 52 0,0 0-52 0,0 0 53 16,0 0-53-16,0 0 43 0,0 0-43 0,23-23 43 15,11 3-43-15,-34 20 28 0,0 0-28 0,46-26 29 16,7-2-29-16,-53 28 19 0,0 0-19 0,61-26 19 15,10-2-19-15,-71 28 19 0,0 0-19 0,76-33 19 16,7-6-19-16,-83 39 18 0,0 0-18 0,86-44 18 16,1 3-18-16,-87 41 17 0,0 0-17 0,90-38 17 15,3 5-17-15,-93 33 14 0,0 0-14 0,85-31 15 16,-11 5-15-16,-74 26 13 0,0 0-13 0,69-25 13 0,-6 6-13 16,-63 19 7-16,0 0-7 0,51-12 7 0,-12 2-7 15,-39 10 2-15,0 0-2 0,34-7 2 0,-1 2-2 16,-33 5-1-16,0 0 1 0,28-4 0 0,-12 3 0 15,-4-1-2027-15</inkml:trace>
  <inkml:trace contextRef="#ctx0" brushRef="#br0" timeOffset="141852.43">26368 15191 2196 0,'0'0'0'0,"0"0"0"16,0 0 0-16,0 0 11 0,0 0-11 0,0 0 11 16,-7 0-11-16,7 0 73 0,0 0-73 0,7-4 74 15,13-6-74-15,-20 10 91 0,0 0-91 0,32-16 92 16,15-8-92-16,-47 24 52 0,0 0-52 0,55-31 52 15,5-5-52-15,-60 36 43 0,0 0-43 0,60-38 44 16,-2 1-44-16,-58 37 36 0,0 0-36 0,63-34 36 16,1 4-36-16,-64 30 25 0,0 0-25 0,56-26 26 15,-6 4-26-15,-50 22 15 0,0 0-15 0,47-23 16 16,-2-1-16-16,-45 24 9 0,0 0-9 0,49-22 9 16,-1 4-9-16,-48 18 5 0,0 0-5 0,51-12 6 0,0 2-6 15,-51 10 1-15,0 0-1 0,44-2 1 0,-12 4-1 16,-32-2-4-16,0 0 4 0,26 15-3 0,-5 13 3 15,1 0-2128-15</inkml:trace>
  <inkml:trace contextRef="#ctx0" brushRef="#br0" timeOffset="142169.14">26714 15823 2129 0,'0'0'0'16,"0"0"0"-16,0 0 0 0,0 0 16 0,0 0-16 15,0 0 16-15,0 5-16 0,0-5 37 0,0 0-37 16,0 0 37-16,0 0-37 0,0 0 65 0,0 0-65 0,20-2 65 16,25-7-65-16,-45 9 46 0,0 0-46 0,57-12 46 15,5-2-46-15,-62 14 52 0,0 0-52 0,60-15 52 16,-6 1-52-16,-54 14 42 0,0 0-42 0,51-17 42 15,1-6-42-15,-52 23 27 0,0 0-27 0,51-24 28 16,3 3-28-16,-54 21 9 0,0 0-9 0,53-22 9 16,-7 1-9-16,-46 21 0 0,0 0 0 0,37-16 0 15,-12 8 0-15,-25 8-3 0,0 0 3 0,14-2-2 16,-7 4 2-16,0-1-1975 0</inkml:trace>
  <inkml:trace contextRef="#ctx0" brushRef="#br0" timeOffset="142372.94">27220 15973 2084 0,'0'0'0'0,"0"0"0"0,0 0 0 0,0 0 0 15,0 0 0-15,9-3 0 0,26 3 0 0,-35 0 1 16,0 0-1-16,50 0 2 0,8-4-2 0,-58 4 12 15,0 0-12-15,55-24 13 0,-6-31-13 0,-49 55 8 0,0 0-8 16,28-71 8-16,-28-7-8 0,0-5-1536 0</inkml:trace>
  <inkml:trace contextRef="#ctx0" brushRef="#br0" timeOffset="147943.01">26024 12938 1076 0,'0'0'0'0,"0"0"0"16,0 0 0-16,0 0-38 0,0 0 38 0,0 0-38 0,0 0 38 15,0 0-690-15</inkml:trace>
  <inkml:trace contextRef="#ctx0" brushRef="#br0" timeOffset="186404.23">27466 1791 942 0,'0'0'0'0,"0"0"0"0,0 0 0 0,0 0 49 0,0 0-49 15,0 0 50-15,0 0-50 0,0 0 80 0,0 0-80 16,0 0 80-16,30 7-80 0,-30-7 78 0,0 0-78 15,29-3 79-15,26-1-79 0,-55 4 45 0,0 0-45 0,67-5 46 16,4 1-46-16,-71 4 29 0,0 0-29 0,77-3 30 16,10-2-30-16,-87 5 21 0,0 0-21 0,93-11 22 15,11 6-22-15,-104 5 16 0,0 0-16 0,103-8 17 16,-5-5-17-16,-98 13 13 0,0 0-13 0,103-12 14 16,4 2-14-16,-107 10 12 0,0 0-12 0,111-5 12 15,-6 1-12-15,-105 4 12 0,0 0-12 0,100-5 13 16,-3 5-13-16,-97 0 13 0,0 0-13 0,92-3 13 15,-2-6-13-15,-90 9 12 0,0 0-12 0,83-7 12 16,-13 2-12-16,-70 5 11 0,0 0-11 0,65-4 12 16,-8 1-12-16,-57 3 12 0,0 0-12 0,46 0 12 15,-13 3-12-15,-33-3 14 0,0 0-14 0,25 4 15 16,-9 1-15-16,-16-5 15 0,0 0-15 0,10 0 16 0,-2 0-16 16,-8 0 14-16,0 0-14 0,0 0 14 0,7 0-14 15,-7 0 14-15,0 0-14 0,0 0 15 0,0 0-15 16,0 0 13-16,0 0-13 0,0 0 13 0,0 0-13 15,0 0 11-15,0 0-11 0,0 0 12 0,5-5-12 16,-5 5 9-16,0 0-9 0,0 0 9 0,-9 0-9 16,9 0 6-16,0 0-6 0,-19 0 6 0,-25-4-6 0,-1 1-1405 15</inkml:trace>
  <inkml:trace contextRef="#ctx0" brushRef="#br0" timeOffset="205720.52">19472 11306 1457 0,'0'0'0'0,"0"0"0"15,0 0 0-15,0 0 76 0,0 0-76 0,0 0 77 16,0 0-77-16,0 0 136 0,0 0-136 0,0 0 137 16,0 0-137-16,0 0 84 0,0 0-84 0,0 0 84 15,0 0-84-15,0 0 36 0,0 0-36 0,0 0 36 16,0 0-36-16,0 0 21 0,0 0-21 0,0 0 22 16,49-24-22-16,-49 24 18 0,0 0-18 0,44-30 18 0,11 1-18 15,-55 29 12-15,0 0-12 0,60-30 13 0,3-1-13 16,-63 31 11-16,0 0-11 0,73-33 11 0,8-3-11 15,-81 36 5-15,0 0-5 0,88-42 5 0,12-1-5 16,-100 43 5-16,0 0-5 0,106-45 6 0,0-7-6 16,-106 52 4-16,0 0-4 0,111-45 5 0,2-2-5 15,-113 47 7-15,0 0-7 0,120-45 7 0,2 4-7 16,-122 41 11-16,0 0-11 0,118-43 11 0,-2 3-11 0,-116 40 14 16,0 0-14-16,110-35 15 0,-8 2-15 0,-102 33 16 15,0 0-16-15,97-31 16 0,-3 2-16 0,-94 29 16 16,0 0-16-16,89-26 17 0,-6 2-17 0,-83 24 16 15,0 0-16-15,78-25 16 0,-9 3-16 0,-69 22 14 0,0 0-14 16,60-19 14-16,-7 7-14 0,-53 12 9 0,0 0-9 16,38-11 10-16,-16 10-10 0,-22 1 8 0,0 0-8 15,12-4 9-15,-12 4-9 0,0 0 8 0,0 0-8 16,9 0 8-16,-9 0-8 0,0 0 4 0,0 0-4 0,0 0 4 16,7 0-4-16,-7 0 2 0,0 0-2 0,-11 9 2 15,-20 15-2-15,31-24 0 0,0 0 0 0,-50 28 0 16,-15-1 0-16,0-2-1840 0</inkml:trace>
  <inkml:trace contextRef="#ctx0" brushRef="#br0" timeOffset="206238.17">19584 11299 1703 0,'0'0'0'0,"0"0"0"0,0 0 0 0,0 0 0 15,0 0 0-15,9 3 1 0,-9-3-1 0,0 0 3 16,0 0-3-16,20-15 4 0,11-1-4 0,-31 16 27 15,0 0-27-15,41-21 28 0,3-8-28 0,-44 29 29 16,0 0-29-16,53-31 30 0,9-11-30 0,-62 42 44 0,0 0-44 16,74-40 45-16,7-3-45 0,-81 43 46 0,0 0-46 15,88-45 47-15,2 0-47 0,-90 45 41 0,0 0-41 16,94-48 41-16,10-4-41 0,-104 52 34 0,0 0-34 0,104-49 35 16,2 6-35-16,-106 43 30 0,0 0-30 0,111-38 30 15,3-3-30-15,-114 41 25 0,0 0-25 0,117-40 25 16,-4 2-25-16,-113 38 21 0,0 0-21 0,111-37 22 15,-5-1-22-15,-106 38 17 0,0 0-17 0,102-34 18 16,-5 8-18-16,-97 26 14 0,0 0-14 0,88-25 15 16,-21 8-15-16,-67 17 12 0,0 0-12 0,57-14 13 15,-15 2-13-15,-42 12 11 0,0 0-11 0,32-10 11 16,-13 3-11-16,-19 7 8 0,0 0-8 0,11-5 9 16,-4 3-9-16,-7 2 7 0,0 0-7 0,0 0 7 15,9 0-7-15,-9 0 3 0,0 0-3 0,0 0 4 0,0 0-4 16,0 0 2-16,0 0-2 0,0 0 2 0,-9 0-2 15,9 0 0-15,0 0 0 0,-21 7 0 0,-18 5 0 16,0 2-1788-16</inkml:trace>
  <inkml:trace contextRef="#ctx0" brushRef="#br0" timeOffset="208920.49">17170 8343 1703 0,'0'0'0'0,"0"0"0"0,0 0 0 15,0 0 124-15,0 0-124 0,-14-17 124 0,14 17-124 16,0 0 169-16,0 0-169 0,0 0 170 0,0 0-170 0,0 0 88 15,0 0-88-15,-9-7 89 0,-2 10-89 16,11-3 31-16,0 0-31 0,-17 9 31 0,-13 10-31 0,30-19 20 16,0 0-20-16,-32 26 21 0,-3 9-21 0,35-35 15 0,0 0-15 15,-30 32 15-15,8 0-15 0,22-32 10 0,0 0-10 16,-17 41 11-16,3 11-11 0,14-52 3 0,0 0-3 16,-11 57 4-16,9-5-4 0,2-52 0 0,0 0 0 15,7 54 1-15,11 3-1 0,-18-57 0 0,0 0 0 16,28 52 0-16,4-9 0 0,-32-43-1 0,0 0 1 0,42 29-1 15,6-10 1-15,-48-19-4 0,0 0 4 0,51 9-3 16,5-5 3-16,-56-4-5 0,0 0 5 0,60-7-4 16,2-7 4-16,-62 14-3 0,0 0 3 0,65-19-2 15,1-5 2-15,-66 24 0 0,0 0 0 0,61-37 0 16,-2-6 0-16,-59 43 0 0,0 0 0 0,54-50 1 16,-1-11-1-16,-53 61 3 0,0 0-3 0,50-52 4 15,-6 7-4-15,-44 45 5 0,0 0-5 0,37-36 6 16,-12 1-6-16,-25 35 8 0,0 0-8 0,15-26 8 15,-2 4-8-15,-13 22 11 0,0 0-11 0,10-21 12 16,-6-3-12-16,-4 24 15 0,0 0-15 0,5-17 15 16,-8 4-15-16,3 13 16 0,0 0-16 0,0 0 16 0,0-8-16 15,0 8 14-15,0 0-14 0,0 0 15 0,0 0-15 16,0 0 15-16,0 0-15 0,0 0 15 0,0 0-15 16,0 0 13-16,0 0-13 0,0 0 13 0,-9-7-13 15,9 7 10-15,0 0-10 0,-4 7 10 0,-3 10-10 16,7-17 8-16,0 0-8 0,-7 28 8 0,5 5-8 0,2-33 4 15,0 0-4-15,2 33 4 0,7-6-4 16,-9-27 1-16,0 0-1 0,14 24 2 0,5 6-2 0,-19-30 0 16,0 0 0-16,22 26 0 0,-1-9 0 0,-21-17-2 0,0 0 2 15,21 12-1-15,2-12 1 0,-23 0-8 0,0 0 8 16,19-5-8-16,-6 2 8 0,-13 3-11 16,0 0 11-16,10-4-10 0,3-1 10 0,-13 5-10 0,0 0 10 15,8-10-9-15,1-4 9 0,-9 14-10 0,0 0 10 16,6-19-9-16,-6-11 9 0,0 30-7 0,0 0 7 15,0-31-7-15,-9 0 7 0,9 31-5 0,0 0 5 16,-11-29-4-16,-5-3 4 0,16 32-5 0,0 0 5 16,-19-29-5-16,-11-2 5 0,30 31-4 0,0 0 4 15,-28-24-4-15,-1 15 4 0,29 9-3 0,0 0 3 0,-23-4-2 16,6 3 2-16,17 1-4 0,0 0 4 0,-13-4-3 16,8 8 3-16,5-4-5 0,0 0 5 0,0 0-4 15,0 0 4-15,0 0-4 0,0 0 4 0,0 0-4 16,-3-9 4-16,3 9-4 0,0 0 4 0,14-12-3 15,23-9 3-15,-37 21-3 0,0 0 3 0,49-28-3 16,8-6 3-16,-57 34-1 0,0 0 1 0,63-38-1 0,1 3 1 16,-64 35 0-16,0 0 0 0,72-33 0 0,6 0 0 15,-78 33 0-15,0 0 0 0,75-29 0 0,-9 1 0 16,-66 28-1-16,0 0 1 0,58-24 0 0,-14 5 0 16,-44 19-1-16,0 0 1 0,35-14 0 0,-15 9 0 15,-20 5-1-15,0 0 1 0,14-2 0 0,-4 2 0 16,-10 0-1-16,0 0 1 0,9 2 0 0,-2 8 0 0,-7-10-1 15,0 0 1-15,4 18 0 0,-11 13 0 0,7-31-1 16,0 0 1-16,-13 38-1 0,-8 5 1 16,21-43-2-16,0 0 2 0,-23 49-1 0,0 6 1 0,23-55-2 15,0 0 2-15,-17 61-1 0,-3-4 1 0,20-57-3 16,0 0 3-16,-12 52-2 0,3-11 2 0,9-41-3 0,0 0 3 16,0 30-3-16,0-8 3 0,0-22-5 0,0 0 5 15,2 12-5-15,0-3 5 0,-2-9-6 0,0 0 6 16,0 0-5-16,0 0 5 0,0 0-4 0,0 0 4 15,8-4-4-15,3-4 4 0,-11 8-3 0,0 0 3 16,18-28-2-16,-1-13 2 0,-17 41 0 0,0 0 0 16,20-59 0-16,-3-14 0 0,-17 73 2 0,0 0-2 15,18-80 3-15,0 1-3 0,-18 79 11 0,0 0-11 16,16-88 11-16,-1-1-11 0,-15 89 16 0,0 0-16 16,15-83 17-16,-10 9-17 0,-5 74 14 0,0 0-14 0,5-57 14 15,-1 24-14-15,-4 33 13 0,0 0-13 0,0-19 13 16,0 7-13-16,0 12 15 0,0 0-15 0,3-6 15 15,-3 6-15-15,0 0 15 0,0 0-15 0,0-8 16 16,0 8-16-16,0 0 15 0,0 0-15 0,0 0 16 16,0 8-16-16,0-8 14 0,0 0-14 0,2 25 14 15,1 23-14-15,-3-48 10 0,0 0-10 0,6 56 11 0,1 1-11 16,-7-57 7-16,0 0-7 0,10 53 7 0,8 1-7 16,-18-54 3-16,0 0-3 0,23 52 4 0,-2-9-4 15,-21-43 1-15,0 0-1 0,23 36 1 0,2-6-1 16,-25-30 0-16,0 0 0 0,32 31 0 0,6-3 0 15,-38-28 0-15,0 0 0 0,37 22 0 0,7-8 0 16,-44-14-1-16,0 0 1 0,50 9-1 0,-1-6 1 0,-49-3-2 16,0 0 2-16,55-3-1 0,-4-15 1 0,-51 18-1 15,0 0 1-15,55-19 0 0,-2 0 0 0,-53 19 0 0,0 0 0 16,47-22 0-16,-6-6 0 0,-41 28 0 0,0 0 0 16,30-24 1-16,-13 8-1 0,-17 16 2 0,0 0-2 15,13-15 2-15,-4-4-2 0,-9 19 3 0,0 0-3 16,5-25 3-16,-3-4-3 0,-2 29 5 0,0 0-5 15,0-24 6-15,0 12-6 0,0 12 7 0,0 0-7 16,0-7 8-16,0 7-8 0,0 0 9 0,0 0-9 16,0 0 10-16,-7-2-10 0,7 2 8 0,0 0-8 0,0 0 9 15,-9 0-9-15,9 0 6 0,0 0-6 0,-7 9 6 16,1 8-6-16,6-17 2 0,0 0-2 0,-1 23 3 16,6-3-3-16,-5-20 0 0,0 0 0 0,9 23 1 15,0-4-1-15,-9-19-1 0,0 0 1 0,14 19 0 16,12 2 0-16,-26-21-3 0,0 0 3 0,27 19-3 15,-3-7 3-15,-24-12-6 0,0 0 6 0,29 3-6 16,9-1 6-16,-38-2-10 0,0 0 10 0,44-3-10 16,2-8 10-16,-46 11-18 0,0 0 18 0,44-15-18 0,8-13 18 15,-52 28-34-15,0 0 34 0,54-33-34 0,4-9 34 16,1 1-2083-16</inkml:trace>
  <inkml:trace contextRef="#ctx0" brushRef="#br0" timeOffset="209670.33">20465 7519 1491 0,'0'0'0'0,"0"0"0"0,0 0 0 0,0 0 24 0,0 0-24 16,-9 7 25-16,9-7-25 0,0 0 55 0,0 0-55 15,-9 9 56-15,0 1-56 0,9-10 54 0,0 0-54 16,-5 18 54-16,0 9-54 0,5-27 29 0,0 0-29 16,0 33 29-16,7 7-29 0,-7-40 22 0,0 0-22 15,12 40 23-15,2 10-23 0,-14-50 17 0,0 0-17 16,20 48 18-16,4-8-18 0,-24-40 14 0,0 0-14 0,20 28 15 16,-8-13-15-16,-12-15 12 0,0 0-12 0,9 11 13 15,-9-11-13-15,0 0 9 0,0 0-9 0,0 0 10 16,0 0-10-16,0 0 9 0,0 0-9 0,-4-5 9 15,-10-28-9-15,14 33 10 0,0 0-10 0,-18-44 10 16,4-1-10-16,14 45 9 0,0 0-9 0,-8-51 10 16,-1-1-10-16,9 52 13 0,0 0-13 0,-2-59 13 0,6-5-13 15,-4 64 16-15,0 0-16 0,12-61 16 0,9 2-16 16,-21 59 18-16,0 0-18 0,32-53 19 0,0 4-19 16,-32 49 18-16,0 0-18 0,37-40 19 0,7 11-19 15,-44 29 20-15,0 0-20 0,49-22 20 0,9 8-20 16,-58 14 21-16,0 0-21 0,57-11 22 0,-3 10-22 15,-54 1 22-15,0 0-22 0,50 5 22 0,-4 10-22 16,-46-15 16-16,0 0-16 0,37 28 17 0,-11 10-17 16,-26-38 12-16,0 0-12 0,20 52 12 0,-12 12-12 0,-8-64 12 15,0 0-12-15,0 69 13 0,-3 7-13 0,3-76 11 16,0 0-11-16,-7 80 11 0,-6 7-11 0,13-87 10 16,0 0-10-16,-8 91 10 0,1-9-10 0,7-82 11 0,0 0-11 15,-2 72 12-15,2-6-12 0,0-66 12 0,0 0-12 16,7 61 13-16,3-6-13 0,-10-55 11 0,0 0-11 15,16 48 12-15,5-15-12 0,-21-33 12 0,0 0-12 16,23 25 13-16,-7-10-13 0,-16-15 11 0,0 0-11 0,20 5 12 16,8-6-12-16,-28 1 16 0,0 0-16 0,33-14 17 15,4-17-17-15,-37 31 16 0,0 0-16 16,36-42 17-16,-5-3-17 0,-31 45 17 0,0 0-17 0,25-52 17 16,-11-3-17-16,-14 55 19 0,0 0-19 0,4-50 19 15,-13 10-19-15,9 40 20 0,0 0-20 0,-16-30 21 16,-2 10-21-16,18 20 19 0,0 0-19 0,-24-9 20 15,-20 21-20-15,44-12 8 0,0 0-8 0,-51 21 8 16,-4 7-8-16,55-28 2 0,0 0-2 0,-53 36 3 16,9 0-3-16,44-36 0 0,0 0 0 0,-34 33 0 0,10-16 0 15,24-17-10-15,0 0 10 0,-13 13-9 0,13-5 9 16,0 3-2002-16</inkml:trace>
  <inkml:trace contextRef="#ctx0" brushRef="#br0" timeOffset="210138.6">21913 6960 1670 0,'0'0'0'16,"0"0"0"-16,0 0 0 0,0 0 0 0,0 0 0 0,0 0 0 16,7 0 0-16,-7 0 0 0,0 0 0 0,0 0 1 15,0 0-1-15,0 0 53 0,0 0-53 0,0 0 53 16,0 0-53-16,0 0 72 0,0 0-72 0,0 0 72 16,0 0-72-16,0 0 65 0,0 0-65 0,0 0 66 15,0 0-66-15,0 0 54 0,0 0-54 0,0 0 55 16,3 6-55-16,-3-6 37 0,0 0-37 0,4 19 38 15,6 22-38-15,-10-41 21 0,0 0-21 0,9 52 21 16,-3 9-21-16,-6-61 7 0,0 0-7 0,3 67 8 16,1 11-8-16,-4-78 3 0,0 0-3 0,1 81 3 15,-1 1-3-15,0-82 2 0,0 0-2 0,0 72 3 16,4-11-3-16,-4-61 1 0,0 0-1 0,0 59 2 16,-5-7-2-16,5-52 1 0,0 0-1 0,-4 50 1 0,1-2-1 15,3-48 0-15,0 0 0 0,-2 44 1 0,0-15-1 16,2-29 0-16,0 0 0 0,-2 21 1 0,-1-9-1 15,3-12 0-15,0 0 0 0,-2 7 0 0,2-7 0 16,0 0-1-16,0 0 1 0,0 0 0 0,4-37 0 16,-1-2-1673-16</inkml:trace>
  <inkml:trace contextRef="#ctx0" brushRef="#br0" timeOffset="210922.16">22343 6815 1670 0,'0'0'0'0,"0"0"0"16,0 0 0-16,0 0 25 0,0 0-25 0,0 0 26 16,9-9-26-16,-9 9 88 0,0 0-88 0,0 0 89 15,0 0-89-15,0 0 91 0,0 0-91 0,0 0 92 16,0 0-92-16,0 0 47 0,0 0-47 0,0 0 47 15,0 0-47-15,0 0 34 0,0 0-34 0,0 21 34 16,0 21-34-16,0-42 24 0,0 0-24 0,0 60 25 16,0 13-25-16,0-73 12 0,0 0-12 0,-4 79 13 15,-1 6-13-15,5-85 6 0,0 0-6 0,-9 85 6 16,-1 8-6-16,10-93 3 0,0 0-3 0,-7 90 4 0,-2-13-4 16,9-77 1-16,0 0-1 0,-11 64 1 0,1-25-1 15,10-39 0-15,0 0 0 0,-6 28 1 0,5-14-1 16,1-14 0-16,0 0 0 0,0 9 1 0,0-9-1 15,0 0 0-15,0 0 0 0,7 0 1 0,-2-9-1 16,-5 9 1-16,0 0-1 0,14-26 1 0,11-24-1 16,-25 50 2-16,0 0-2 0,26-54 2 0,3 2-2 15,-29 52 3-15,0 0-3 0,22-33 4 0,-6 9-4 0,-16 24 8 16,0 0-8-16,9-17 9 0,0 10-9 0,-9 7 14 16,0 0-14-16,14-4 15 0,4 8-15 0,-18-4 11 15,0 0-11-15,23 12 11 0,3 12-11 0,-26-24 6 0,0 0-6 16,28 28 7-16,4 1-7 0,-32-29 3 0,0 0-3 15,37 25 3-15,2-6-3 0,-39-19 0 0,0 0 0 16,44 8 1-16,4-4-1 0,-48-4 0 0,0 0 0 16,49-9 0-16,-1-5 0 0,-48 14 0 0,0 0 0 15,44-17 0-15,0-7 0 0,-44 24 0 0,0 0 0 0,39-30 0 16,-8 3 0-16,-31 27 0 0,0 0 0 0,25-37 1 16,-4-6-1-16,-21 43 3 0,0 0-3 0,11-38 4 15,-6 10-4-15,-5 28 9 0,0 0-9 0,2-27 10 16,-6-3-10-16,4 30 14 0,0 0-14 0,-8-22 15 15,-7 8-15-15,15 14 14 0,0 0-14 0,-19-4 15 16,-6 10-15-16,25-6 13 0,0 0-13 0,-31 15 14 16,-5 9-14-16,36-24 10 0,0 0-10 0,-35 37 11 15,5 6-11-15,30-43 8 0,0 0-8 0,-28 48 8 16,12-3-8-16,16-45 3 0,0 0-3 0,-9 45 3 16,4-5-3-16,5-40 0 0,0 0 0 0,2 33 1 15,5-9-1-15,-7-24 0 0,0 0 0 0,14 25 0 0,12 2 0 16,-26-27-2-16,0 0 2 0,28 24-1 0,2-6 1 15,-30-18-1-15,0 0 1 0,39 8 0 0,12-6 0 16,-51-2 0-16,0 0 0 0,62-7 0 0,9-10 0 16,-71 17 0-16,0 0 0 0,68-24 1 0,0-7-1 15,-68 31 1-15,0 0-1 0,59-37 1 0,-2-11-1 0,-57 48 0 16,0 0 0-16,51-52 1 0,-2 3-1 16,1 1-1889-16</inkml:trace>
  <inkml:trace contextRef="#ctx0" brushRef="#br0" timeOffset="211304.14">21941 7272 1670 0,'0'0'0'0,"0"0"0"16,-16 3 0-16,16-3 60 0,0 0-60 0,-10 4 61 15,10-4-61-15,0 0 113 0,0 0-113 0,-7 5 114 16,7-5-114-16,0 0 81 0,0 0-81 0,0 0 82 16,0 0-82-16,0 0 41 0,0 0-41 0,26-12 41 0,36-9-41 15,-62 21 32-15,0 0-32 0,81-24 32 16,19-9-32-16,-100 33 42 0,0 0-42 0,110-38 43 0,4-4-43 15,-114 42 42-15,0 0-42 0,117-39 42 0,-4 0-42 16,-113 39 36-16,0 0-36 0,102-31 36 0,-19 11-36 16,-83 20 28-16,0 0-28 0,67-21 29 0,-18 7-29 15,-49 14 19-15,0 0-19 0,41-12 20 0,-6 3-20 16,-35 9 10-16,0 0-10 0,27-15 10 0,-13-11-10 0,0-2-1953 16</inkml:trace>
</inkml:ink>
</file>

<file path=ppt/ink/ink14.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9-26T05:53:48.962"/>
    </inkml:context>
    <inkml:brush xml:id="br0">
      <inkml:brushProperty name="width" value="0.05292" units="cm"/>
      <inkml:brushProperty name="height" value="0.05292" units="cm"/>
      <inkml:brushProperty name="color" value="#FF0000"/>
    </inkml:brush>
  </inkml:definitions>
  <inkml:trace contextRef="#ctx0" brushRef="#br0">27720 4001 550 0,'0'0'0'0,"0"0"0"0,0 0 0 16,0 0 15-16,0 0-15 0,24-21 16 0,-18 9-16 16,-6 12 47-16,0 0-47 0,3-5 47 0,-3 5-47 0,0 0 44 15,0 0-44-15,4-12 44 0,-3 5-44 0,-1 7 38 16,0 0-38-16,0 0 38 0,0 0-38 0,0 0 29 15,0 0-29-15,6 9 29 0,-8 18-29 0,2-27 26 0,0 0-26 16,-5 44 26-16,-6 16-26 0,11-60 25 0,0 0-25 16,-9 78 25-16,4 19-25 0,5-97 24 0,0 0-24 15,-5 112 25-15,-1 13-25 0,6-125 24 0,0 0-24 16,-5 130 24-16,-2 3-24 0,7-133 24 0,0 0-24 16,-5 130 24-16,5 3-24 0,0-133 22 0,0 0-22 0,5 125 22 15,4-16-22-15,-9-109 24 0,0 0-24 0,14 102 25 16,7-9-25-16,-21-93 22 0,0 0-22 0,23 83 23 15,0-17-23-15,-23-66 16 0,0 0-16 0,23 55 16 16,2-10-16-16,-25-45 13 0,0 0-13 0,22 30 14 16,-4-15-14-16,-18-15 6 0,0 0-6 0,21 7 6 15,6-10-6-15,-27 3 1 0,0 0-1 0,39-21 2 16,15-31-2-16,-54 52 0 0,0 0 0 0,60-66 1 16,-2-13-1-16,-58 79 0 0,0 0 0 0,46-85 0 15,-10-8 0-15,-36 93-1 0,0 0 1 0,22-97 0 0,-13-4 0 16,-9 101 0-16,0 0 0 0,-9-93 0 0,-17 17 0 15,26 76 0-15,0 0 0 0,-42-64 0 0,-11 22 0 16,53 42 0-16,0 0 0 0,-66-28 0 0,-9 20 0 16,75 8 0-16,0 0 0 0,-76-4 0 0,11 8 0 15,65-4 0-15,0 0 0 0,-57 5 0 0,15 2 0 16,42-7 0-16,0 0 0 0,-28 5 0 0,13-1 0 16,15-4 0-16,0 0 0 0,0 0 1 0,-7-6-1 0,7 6 1 15,0 0-1-15,0 0 1 0,14-3-1 0,-14 3 1 16,0 0-1-16,30-12 2 0,27-16-2 0,-57 28 3 15,0 0-3-15,69-33 3 0,8-3-3 0,-77 36 12 16,0 0-12-16,81-45 13 0,2-7-13 0,-83 52 24 16,0 0-24-16,80-52 24 0,-8 11-24 0,-72 41 32 0,0 0-32 15,58-32 33-15,-21 12-33 0,-37 20 40 0,0 0-40 16,29-21 41-16,-7 5-41 0,-22 16 35 0,0 0-35 16,18-15 35-16,-9 10-35 0,-9 5 28 0,0 0-28 0,0 0 29 15,0 0-29-15,0 0 21 0,0 0-21 0,10 1 22 16,3 11-22-16,-13-12 11 0,0 0-11 0,10 25 11 15,-8 9-11-15,-2-34 6 0,0 0-6 0,2 45 7 16,3 4-7-16,-5-49 4 0,0 0-4 0,11 45 4 16,5-2-4-16,-16-43 1 0,0 0-1 0,19 38 2 15,2-7-2-15,-21-31 0 0,0 0 0 0,21 30 1 16,1-6-1-16,-22-24 0 0,0 0 0 0,21 19 0 16,0-7 0-16,-21-12 0 0,0 0 0 0,23 2 0 15,0-4 0-15,-23 2 0 0,0 0 0 0,30-12 0 16,9-16 0-16,-39 28 0 0,0 0 0 0,42-36 0 0,-7-6 0 15,-35 42 0-15,0 0 0 0,30-48 1 0,-5-1-1 16,-25 49 2-16,0 0-2 0,19-43 2 0,-6 3-2 16,-13 40 4-16,0 0-4 0,8-29 4 0,1 10-4 15,-9 19 5-15,0 0-5 0,9-14 6 0,-2 2-6 16,-7 12 6-16,0 0-6 0,4-12 7 0,-3 5-7 16,-1 7 8-16,0 0-8 0,0 0 8 0,0 0-8 15,0 0 7-15,0 0-7 0,0 0 7 0,0 0-7 0,0 0 6 16,0 0-6-16,6 7 6 0,-5 10-6 0,-1-17 4 15,0 0-4-15,4 24 4 0,1 4-4 0,-5-28 2 16,0 0-2-16,9 36 2 0,-2 1-2 0,-7-37 0 0,0 0 0 16,11 36 1-16,3-3-1 0,-14-33 0 0,0 0 0 15,16 28 0-15,0-1 0 0,-16-27 0 0,0 0 0 16,15 21 0-16,3-7 0 0,-18-14-1 0,0 0 1 16,16 12 0-16,-4-2 0 0,-12-10-1 0,0 0 1 15,13 2-1-15,1-4 1 0,-14 2-1 0,0 0 1 16,21-7-1-16,9-8 1 0,-30 15-1 0,0 0 1 0,35-23 0 15,4-13 0-15,-39 36 0 0,0 0 0 0,39-40 0 16,-11 4 0-16,-28 36 0 0,0 0 0 0,23-33 0 16,-7 9 0-16,-16 24 0 0,0 0 0 0,12-19 1 15,1-2-1-15,-13 21 1 0,0 0-1 0,10-16 1 16,-5 8-1-16,-5 8 1 0,0 0-1 0,6-9 2 16,1 6-2-16,-7 3 1 0,0 0-1 0,7 3 2 15,2 9-2-15,-9-12 2 0,0 0-2 0,8 18 2 16,-2 9-2-16,-6-27 1 0,0 0-1 0,5 28 2 0,4 8-2 15,-9-36 0-15,0 0 0 0,10 30 1 0,-1-15-1 16,-9-15 0-16,0 0 0 0,7 12 0 0,-7-12 0 16,0 0 0-16,0 0 0 0,11 9 0 0,-4-9 0 15,-7 0 0-15,0 0 0 0,7-3 0 0,5-6 0 16,-12 9 0-16,0 0 0 0,22-21 1 0,9-12-1 16,-31 33 0-16,0 0 0 0,30-31 1 0,-12 10-1 15,-18 21 2-15,0 0-2 0,12-12 2 0,-3 0-2 0,-9 12 3 16,0 0-3-16,7-9 3 0,-7 9-3 0,0 0 3 15,0 0-3-15,14-3 3 0,0 6-3 0,-14-3 2 16,0 0-2-16,20 9 2 0,8 7-2 0,-28-16 0 16,0 0 0-16,30 24 1 0,-5 0-1 0,-25-24 0 15,0 0 0-15,24 24 0 0,1 6 0 0,-25-30-1 0,0 0 1 16,28 24 0-16,1-3 0 0,-29-21-1 0,0 0 1 16,31 15-1-16,6-6 1 0,-37-9-2 0,0 0 2 15,39 3-1-15,0-8 1 0,-39 5-2 0,0 0 2 0,39-7-2 16,1-10 2-16,-40 17-2 0,0 0 2 0,37-19-2 15,-7 2 2-15,-30 17-1 0,0 0 1 0,29-25 0 16,-5-2 0-16,-24 27 0 0,0 0 0 0,20-28 0 16,-10 11 0-16,-10 17 1 0,0 0-1 0,7-12 1 15,-7 12-1-15,0 0 2 0,0 0-2 0,4-7 3 16,-4 7-3-16,0 0 3 0,0 0-3 0,-9 7 4 16,-2 1-4-16,11-8 4 0,0 0-4 0,-10 16 5 15,5 5-5-15,5-21 3 0,0 0-3 0,0 24 3 16,7 9-3-16,-7-33 2 0,0 0-2 0,14 31 2 15,5-2-2-15,-19-29 1 0,0 0-1 0,23 25 1 0,-2-13-1 16,-21-12 0-16,0 0 0 0,23 12 0 0,4-5 0 16,-27-7-1-16,0 0 1 0,28 5 0 0,0-9 0 15,-28 4-1-15,0 0 1 0,30-5 0 0,5-10 0 16,-35 15-1-16,0 0 1 0,37-28-1 0,0-10 1 16,-37 38-1-16,0 0 1 0,39-52-1 0,-2-5 1 15,-37 57-2-15,0 0 2 0,34-71-1 0,1-14 1 16,-35 85-3-16,0 0 3 0,34-90-2 0,-6-2 2 0,-28 92-4 15,0 0 4-15,21-74-3 0,-10 22 3 0,-11 52-7 16,0 0 7-16,3-36-7 0,-6 15 7 0,3 21-8 16,0 0 8-16,-8-7-8 0,-2 7 8 0,10 0-8 0,0 0 8 15,-12 12-8-15,-1 12 8 0,13-24-9 0,0 0 9 16,-7 37-8-16,4 18 8 0,3-55-8 0,0 0 8 16,-2 61-8-16,4 11 8 0,-2-72-8 0,0 0 8 15,7 78-8-15,3-5 8 0,-10-73-8 0,0 0 8 16,18 67-8-16,7-1 8 0,-25-66-10 0,0 0 10 0,28 57-10 15,7-5 10-15,-35-52-8 0,0 0 8 0,37 37-8 16,2-17 8-16,-39-20-7 0,0 0 7 16,44 11-6-16,5-13 6 0,-49 2-6 0,0 0 6 15,52-14-5-15,8-19 5 0,-60 33-4 0,0 0 4 0,59-43-3 16,-2-14 3-16,-57 57-2 0,0 0 2 0,48-52-1 16,-15 7 1-16,-33 45-1 0,0 0 1 0,21-33-1 15,-5 14 1-15,-16 19-1 0,0 0 1 0,9-12 0 16,-7 7 0-16,-2 5 0 0,0 0 0 0,-6 5 0 15,-4 19 0-15,10-24 0 0,0 0 0 0,-11 31 0 16,2 11 0-16,9-42-1 0,0 0 1 0,-3 43-1 0,6 2 1 16,-3-45-2-16,0 0 2 0,11 42-1 15,7-8 1-15,-18-34-3 0,0 0 3 0,19 24-3 0,-3-13 3 16,-16-11-3-16,0 0 3 0,23 7-2 0,12-12 2 16,-35 5-2-16,0 0 2 0,41-11-1 0,3-3 1 15,-44 14-1-15,0 0 1 0,51-24 0 0,9-12 0 16,-60 36 0-16,0 0 0 0,58-31 0 0,-10 6 0 15,-48 25 0-15,0 0 0 0,37-15 1 0,-14 6-1 0,-23 9 1 16,0 0-1-16,19-5 2 0,1 5-2 0,-20 0 1 16,0 0-1-16,19 9 2 0,4 3-2 0,-23-12 4 15,0 0-4-15,19 15 4 0,-8 10-4 0,-11-25 3 16,0 0-3-16,5 20 3 0,0 1-3 0,-5-21 2 16,0 0-2-16,6 19 2 0,-3-5-2 0,-3-14 0 0,0 0 0 15,4 12 1-15,1-5-1 0,-5-7 0 0,0 0 0 16,7 3 0-16,0-3 0 0,-7 0 0 0,0 0 0 0,0 0 0 15,11-6 0-15,-11 6 0 0,0 0 0 0,10-13 0 16,6-11 0-16,-16 24 0 0,0 0 0 0,13-29 0 16,-10-2 0-16,-3 31 0 0,0 0 0 0,-9-30 0 15,-10 6 0-15,19 24-1 0,0 0 1 0,-25-16 0 16,-7 1 0-16,32 15-2 0,0 0 2 0,-30-9-1 16,8-3 1-16,22 12-2 0,0 0 2 0,-16-9-2 15,7 6 2-15,9 3-3 0,0 0 3 0,0 0-2 16,-2-9 2-16,2 9-4 0,0 0 4 0,5-7-3 15,6 2 3-15,-11 5-4 0,0 0 4 0,30-12-4 16,23-12 4-16,-53 24-1 0,0 0 1 0,62-23-1 0,-2 11 1 16,-60 12 0-16,0 0 0 0,58-1 0 0,3 6 0 15,-61-5 1-15,0 0-1 0,55 12 1 0,-18 9-1 16,-37-21 4-16,0 0-4 0,23 27 5 0,-11 4-5 16,-12-31 7-16,0 0-7 0,6 37 7 0,-8 4-7 15,2-41 8-15,0 0-8 0,-5 33 8 0,-2-5-8 16,7-28 8-16,0 0-8 0,-6 15 9 0,5-2-9 15,1-13 8-15,0 0-8 0,0 0 9 0,3 5-9 16,-3-5 8-16,0 0-8 0,0 0 9 0,16-18-9 0,-16 18 7 16,0 0-7-16,18-24 7 0,6-3-7 0,-24 27 8 15,0 0-8-15,23-30 8 0,-5 11-8 0,-18 19 8 0,0 0-8 16,14-12 9-16,-2 0-9 0,-12 12 8 0,0 0-8 16,14-5 9-16,1 1-9 0,-15 4 8 0,0 0-8 15,17 5 8-15,6 18-8 0,-23-23 7 0,0 0-7 16,23 26 7-16,0 5-7 0,-23-31 4 0,0 0-4 15,21 28 5-15,0 1-5 0,-21-29 2 0,0 0-2 0,22 21 3 16,-5-6-3-16,-17-15 2 0,0 0-2 0,14 7 2 16,-5-5-2-16,-9-2 0 0,0 0 0 0,0 0 0 15,7-21 0-15,-7 21-2 0,0 0 2 0,-7-24-1 16,-11-12 1-16,-1 3-1382 0</inkml:trace>
  <inkml:trace contextRef="#ctx0" brushRef="#br0" timeOffset="152.78">31921 4250 964 0,'0'0'0'0,"-5"9"0"0,-9 6 0 15,14-15 1-15,0 0-1 0,-21 25 1 0,-2-1-1 16,-2 0-665-16</inkml:trace>
  <inkml:trace contextRef="#ctx0" brushRef="#br0" timeOffset="421.89">30829 4110 1054 0,'0'0'0'0,"0"0"0"16,-10 7 0-16,10-7-15 0,0 0 15 0,-6 9-14 15,12-1 14-15,-6-8-2 0,0 0 2 0,26 7-2 16,32-3 2-16,-58-4 0 0,0 0 0 0,76-4 0 16,16-3 0-16,-92 7 0 0,0 0 0 0,88-8 1 15,-7-8-1-15,-81 16 1 0,0 0-1 0,76-9 1 16,-7 4-1-16,-69 5-2 0,0 0 2 0,56 0-2 15,-17 9 2-15,0 0-705 0</inkml:trace>
  <inkml:trace contextRef="#ctx0" brushRef="#br0" timeOffset="1759.58">30191 5610 1031 0,'0'0'0'16,"0"0"0"-16,10-19 0 0,-10 19-5 0,0 0 5 16,6-15-4-16,-6 15 4 0,0 0-26 0,0 0 26 0,-11-4-25 15,-7 11 25-15,18-7 0 0,0 0 0 0,-30 19 0 16,-19 19 0-16,49-38 7 0,0 0-7 0,-58 56 7 16,-4 13-7-16,62-69 19 0,0 0-19 0,-56 80 19 15,12 13-19-15,44-93 18 0,0 0-18 0,-29 87 18 16,20-11-18-16,9-76 20 0,0 0-20 0,8 60 21 15,11-23-21-15,-19-37 14 0,0 0-14 0,39 24 15 16,19-12-15-16,-58-12 14 0,0 0-14 0,67-5 14 16,11-23-14-16,-78 28 14 0,0 0-14 0,75-43 15 0,-2-19-15 15,-73 62 13-15,0 0-13 0,65-73 13 0,-5-12-13 16,-60 85 29-16,0 0-29 0,48-88 29 0,-22 15-29 16,-26 73 47-16,0 0-47 0,14-57 48 0,-10 21-48 15,-4 36 47-15,0 0-47 0,-13-12 47 0,-17 24-47 16,30-12 42-16,0 0-42 0,-38 36 42 0,-8 16-42 15,46-52 41-15,0 0-41 0,-43 66 41 0,10 6-41 16,33-72 17-16,0 0-17 0,-25 64 17 0,13-15-17 16,12-49 4-16,0 0-4 0,-4 33 5 0,4-18-5 0,0-15 1 15,0 0-1-15,4 9 2 0,-4-9-2 16,0 0 0-16,0 0 0 0,26-21 0 0,18-25 0 0,-44 46 0 16,0 0 0-16,53-51 0 0,-2-1 0 0,-51 52 2 0,0 0-2 15,46-43 2-15,-9 9-2 0,-37 34 8 0,0 0-8 16,27-26 8-16,-11 13-8 0,-16 13 15 0,0 0-15 15,14-5 16-15,2 5-16 0,-16 0 24 0,0 0-24 16,24 5 25-16,8 14-25 0,-32-19 26 0,0 0-26 16,32 25 26-16,-6 2-26 0,-26-27 23 0,0 0-23 0,25 30 24 15,1 1-24-15,-26-31 21 0,0 0-21 0,29 29 22 16,-1-4-22-16,-28-25 15 0,0 0-15 0,32 15 15 16,3-3-15-16,-35-12 13 0,0 0-13 0,44-3 13 15,14-14-13-15,-58 17 11 0,0 0-11 0,64-33 11 16,-3-7-11-16,-61 40 8 0,0 0-8 0,60-49 9 15,0-6-9-15,-60 55 7 0,0 0-7 0,55-66 7 16,-4-15-7-16,-51 81 6 0,0 0-6 0,41-87 7 16,-15 1-7-16,-26 86 3 0,0 0-3 0,18-83 4 15,-13 21-4-15,-5 62 2 0,0 0-2 0,-10-40 2 0,-19 24-2 16,29 16 0-16,0 0 0 0,-38 7 1 0,-10 22-1 16,48-29 0-16,0 0 0 0,-49 44 0 0,-1 13 0 15,50-57 0-15,0 0 0 0,-44 73 0 0,7 11 0 16,37-84-2-16,0 0 2 0,-25 89-1 0,13-12 1 15,12-77-4-15,0 0 4 0,0 70-4 0,12-11 4 16,-12-59-6-16,0 0 6 0,22 48-5 0,8-10 5 16,-30-38-6-16,0 0 6 0,38 23-6 0,10-23 6 0,-48 0-6 15,0 0 6-15,60-16-5 0,14-15 5 0,-74 31-4 16,0 0 4-16,78-38-3 0,-1-9 3 0,-77 47-2 16,0 0 2-16,76-59-1 0,-2-17 1 0,-74 76 0 15,0 0 0-15,81-93 0 0,6-11 0 0,-87 104 0 0,0 0 0 16,79-97 1-16,-12 12-1 0,-67 85 0 0,0 0 0 15,50-64 1-15,-22 31-1 0,-28 33 2 0,0 0-2 16,10-9 3-16,-15 18-3 0,5-9 3 0,0 0-3 0,-23 36 4 16,-17 29-4-16,40-65 4 0,0 0-4 0,-52 84 5 15,-2 13-5-15,54-97 8 0,0 0-8 0,-58 109 8 16,5-3-8-16,53-106 8 0,0 0-8 0,-39 97 9 16,19-16-9-16,20-81 6 0,0 0-6 0,-5 64 6 15,12-19-6-15,-7-45 3 0,0 0-3 0,27 24 3 16,22-17-3-16,-49-7 1 0,0 0-1 0,63-19 1 15,12-22-1-15,-75 41 1 0,0 0-1 0,82-57 1 16,12-7-1-16,-94 64 2 0,0 0-2 0,97-73 3 16,5 0-3-16,-102 73 6 0,0 0-6 0,101-60 6 15,-11 25-6-15,-90 35 8 0,0 0-8 0,81-9 9 16,-12 30-9-16,-69-21 13 0,0 0-13 0,51 43 13 16,-16 18-13-16,-35-61 12 0,0 0-12 0,21 73 13 0,-12 6-13 15,-9-79 13-15,0 0-13 0,0 82 14 16,-7-10-14-16,7-72 10 0,0 0-10 0,-16 61 11 0,-7-20-11 15,23-41 8-15,0 0-8 0,-26 28 9 0,-1-16-9 16,27-12 6-16,0 0-6 0,-30-3 7 0,0-18-7 16,30 21 5-16,0 0-5 0,-28-28 5 0,0-13-5 15,28 41 0-15,0 0 0 0,-30-40 0 0,-5 0 0 16,35 40-13-16,0 0 13 0,-50-28-12 0,-22 15 12 16,72 13-41-16,0 0 41 0,-86-7-41 0,-8 14 41 0,2-6-1542 15</inkml:trace>
  <inkml:trace contextRef="#ctx0" brushRef="#br0" timeOffset="2516.53">30506 6407 1244 0,'0'0'0'0,"0"0"0"16,20-16 0-16,-20 16-17 0,0 0 17 0,16-10-17 0,-4 10 17 16,-12 0-33-16,0 0 33 0,12 22-32 0,6 28 32 15,-18-50 7-15,0 0-7 0,12 71 8 0,-10 23-8 16,-2-94 44-16,0 0-44 0,-7 114 45 0,-7 26-45 15,14-140 73-15,0 0-73 0,-18 145 74 0,-1 1-74 16,19-146 74-16,0 0-74 0,-21 133 75 0,5-17-75 16,16-116 46-16,0 0-46 0,-18 102 47 0,-3-17-47 0,21-85 33 15,0 0-33-15,-16 64 33 0,7-16-33 16,9-48 23-16,0 0-23 0,-5 33 24 0,2-21-24 0,3-12 18 16,0 0-18-16,-6-12 18 0,-8-31-18 0,14 43 14 15,0 0-14-15,-12-54 15 0,3-10-15 0,9 64 7 16,0 0-7-16,-5-64 8 0,-1 2-8 0,6 62 3 0,0 0-3 15,-3-52 4-15,1 4-4 0,2 48 5 16,0 0-5-16,4-37 6 0,6 8-6 0,-10 29 7 0,0 0-7 16,25-26 7-16,16-9-7 0,-41 35 5 0,0 0-5 0,49-36 5 15,6-2-5-15,-55 38 7 0,0 0-7 16,61-36 7-16,3 3-7 0,-64 33 8 0,0 0-8 0,67-30 9 16,2 3-9-16,-69 27 15 0,0 0-15 0,51-21 16 15,-23 10-16-15,-28 11 16 0,0 0-16 0,23 4 17 16,5 11-17-16,-28-15 15 0,0 0-15 0,23 30 16 15,-12 13-16-15,-11-43 15 0,0 0-15 0,0 49 16 16,-9 4-16-16,9-53 12 0,0 0-12 0,-7 61 12 16,7 6-12-16,0-67 7 0,0 0-7 0,9 64 8 15,7-12-8-15,-16-52 4 0,0 0-4 0,21 38 5 16,0-13-5-16,-21-25 2 0,0 0-2 0,33 19 2 0,19-7-2 16,-52-12 1-16,0 0-1 0,58 3 1 0,-2-13-1 15,-56 10 0-15,0 0 0 0,53-21 1 0,4-15-1 16,-57 36 0-16,0 0 0 0,47-45 1 0,-12-19-1 15,-35 64 4-15,0 0-4 0,18-77 5 0,-18-9-5 16,0 86 7-16,0 0-7 0,-14-88 7 0,-12 12-7 16,26 76 8-16,0 0-8 0,-43-61 9 0,-13 25-9 15,56 36 14-15,0 0-14 0,-64-18 14 0,-1 18-14 16,65 0 10-16,0 0-10 0,-60 11 10 0,14 3-10 16,46-14 1-16,0 0-1 0,-37 17 1 0,9 0-1 0,0 2-1572 15</inkml:trace>
  <inkml:trace contextRef="#ctx0" brushRef="#br0" timeOffset="2933.91">32281 6836 1188 0,'0'0'0'0,"-18"12"0"16,-19 16 0-16,37-28 5 0,0 0-5 0,-46 36 5 15,-7 12-5-15,53-48 15 0,0 0-15 0,-63 54 16 16,-9 10-16-16,72-64 3 0,0 0-3 0,-76 73 4 16,0 6-4-16,76-79 2 0,0 0-2 0,-67 87 2 15,18 1-2-15,49-88 4 0,0 0-4 0,-36 81 4 16,19-11-4-16,17-70 7 0,0 0-7 0,1 58 7 16,22-9-7-16,-23-49 5 0,0 0-5 0,43 36 6 15,22-10-6-15,-65-26 7 0,0 0-7 0,76 11 8 0,1-24-8 16,-77 13 9-16,0 0-9 0,87-27 10 0,10-10-10 15,-97 37 33-15,0 0-33 0,97-45 33 0,-2-6-33 16,-95 51 56-16,0 0-56 0,88-68 57 0,-3-13-57 16,-85 81 59-16,0 0-59 0,74-94 60 0,-10-11-60 15,-64 105 46-15,0 0-46 0,40-97 46 0,-22 12-46 16,-18 85 46-16,0 0-46 0,-13-64 47 0,-27 35-47 0,40 29 43 16,0 0-43-16,-60-7 43 0,-12 14-43 0,72-7 38 15,0 0-38-15,-71 17 38 0,11 0-38 0,60-17 0 16,0 0 0-16,-56 23 1 0,8-3-1 0,48-20-14 15,0 0 14-15,-57 33-13 0,-20 19 13 0,1 0-1385 0</inkml:trace>
  <inkml:trace contextRef="#ctx0" brushRef="#br0" timeOffset="3334.68">33482 6775 1335 0,'-19'19'0'0,"19"-19"62"0,0 0-62 0,-73 69 63 15,-36 34-63-15,109-103 45 0,0 0-45 0,-108 112 46 16,15-8-46-16,93-104 22 0,0 0-22 0,-72 93 22 16,24-15-22-16,48-78 1 0,0 0-1 0,-28 68 1 15,14-16-1-15,14-52-1 0,0 0 1 0,0 38-1 0,10-18 1 16,-10-20-6-16,0 0 6 0,36 14-5 0,34-3 5 15,-70-11-5-15,0 0 5 0,79 12-4 0,-3 2 4 16,-76-14 0-16,0 0 0 0,74 17 0 0,9 4 0 16,-83-21 7-16,0 0-7 0,73 20 8 0,-24-1-8 15,-49-19 21-15,0 0-21 0,32 18 22 0,-11 6-22 16,-21-24 41-16,0 0-41 0,-2 35 41 0,-28 10-41 0,30-45 47 16,0 0-47-16,-60 43 48 0,-35 4-48 0,95-47 45 15,0 0-45-15,-120 46 46 0,-19-8-46 0,139-38 37 16,0 0-37-16,-145 38 37 0,7-3-37 0,138-35 24 15,0 0-24-15,-125 28 24 0,12-11-24 0,113-17 14 0,0 0-14 16,-102 10 14-16,16-10-14 0,86 0 1 0,0 0-1 16,-80-3 1-16,10-4-1 0,-1 0-1480 0</inkml:trace>
  <inkml:trace contextRef="#ctx0" brushRef="#br0" timeOffset="4000.03">26889 7042 953 0,'0'0'0'0,"12"-6"0"0,20-7 0 0,-32 13 4 15,0 0-4-15,53-13 5 0,21 5-5 0,-74 8 18 16,0 0-18-16,93-4 19 0,29 8-19 0,-122-4 11 0,0 0-11 16,138 15 11-16,27 10-11 0,-165-25 7 0,0 0-7 15,186 29 7-15,9 11-7 0,-195-40 5 0,0 0-5 16,198 57 5-16,-13 23-5 0,-185-80 8 0,0 0-8 16,182 96 9-16,-8 17-9 0,-174-113 9 0,0 0-9 0,163 125 10 15,-10 10-10-15,-153-135 14 0,0 0-14 0,138 143 15 16,-24 8-15-16,-114-151 18 0,0 0-18 0,105 147 18 15,-12-4-18-15,-93-143 25 0,0 0-25 0,76 148 25 16,-20 4-25-16,-56-152 37 0,0 0-37 0,41 157 37 16,-16 4-37-16,-25-161 42 0,0 0-42 0,7 166 43 15,-20 1-43-15,13-167 46 0,0 0-46 0,-35 176 46 16,-21 4-46-16,56-180 38 0,0 0-38 0,-69 194 38 16,-9 7-38-16,78-201 35 0,0 0-35 0,-79 202 35 15,-2 2-35-15,81-204 28 0,0 0-28 0,-80 208 29 16,-1 5-29-16,81-213 23 0,0 0-23 0,-74 202 24 0,9-6-24 15,65-196 20-15,0 0-20 0,-58 192 21 0,5-5-21 16,53-187 17-16,0 0-17 0,-43 166 17 0,10-29-17 16,33-137 14-16,0 0-14 0,-28 117 14 0,3-16-14 15,25-101 12-15,0 0-12 0,-16 79 13 0,7-18-13 16,9-61 6-16,0 0-6 0,7 29 7 0,16-32-7 16,2 1-1319-16</inkml:trace>
  <inkml:trace contextRef="#ctx0" brushRef="#br0" timeOffset="6017.85">30732 9606 561 0,'0'0'0'0,"0"0"0"15,0 0 0-15,0 0 20 0,0 0-20 0,0 0 20 16,7-17-20-16,-7 17 40 0,0 0-40 0,6-19 41 0,1-16-41 16,-7 35 49-16,0 0-49 0,7-32 50 0,0 6-50 15,-7 26 54-15,0 0-54 0,5-21 55 0,-1 5-55 16,-4 16 31-16,0 0-31 0,3-15 32 0,1 3-32 16,-4 12 34-16,0 0-34 0,3-9 34 0,1 0-34 15,-4 9 32-15,0 0-32 0,3-7 33 0,-3 7-33 16,0 0 32-16,0 0-32 0,6-7 32 0,-6 7-32 0,0 0 32 15,0 0-32-15,0 0 32 0,-4-5-32 0,4 5 32 16,0 0-32-16,0 0 32 0,0 0-32 0,0 0 32 16,0 0-32-16,0 0 32 0,0 0-32 0,0 0 29 0,0 0-29 15,0 0 30-15,0 0-30 0,0 0 27 0,0 0-27 16,0 0 28-16,0 0-28 0,0 0 23 0,0 0-23 16,0 0 24-16,0 0-24 0,0 0 21 0,0 0-21 15,0 0 21-15,0 0-21 0,0 0 17 0,0 0-17 16,0 0 17-16,0 0-17 0,0 0 14 0,0 0-14 0,0 0 15 15,5-8-15-15,-5 8 14 0,0 0-14 0,0 0 14 16,0 0-14-16,0 0 14 0,0 0-14 0,0 0 15 16,0 0-15-16,0 0 14 0,0 0-14 0,0 0 15 15,0 0-15-15,0 0 17 0,0 0-17 0,0 0 18 16,0 0-18-16,0 0 17 0,0 0-17 0,0 0 17 16,0 0-17-16,0 0 17 0,0 0-17 0,0 8 17 15,0-8-17-15,0 0 15 0,0 0-15 0,0 0 15 16,0 9-15-16,0-9 13 0,0 0-13 0,-3 33 13 15,-6 29-13-15,9-62 11 0,0 0-11 0,-11 85 12 16,-1 19-12-16,12-104 7 0,0 0-7 0,-16 119 8 16,-3 7-8-16,19-126 5 0,0 0-5 0,-23 125 5 0,0-13-5 15,23-112 4-15,0 0-4 0,-20 109 5 0,3-12-5 16,17-97 4-16,0 0-4 0,-18 82 4 0,2-15-4 16,16-67 4-16,0 0-4 0,-10 52 4 0,6-21-4 15,4-31 3-15,0 0-3 0,0 19 3 0,0-10-3 16,0-9 2-16,0 0-2 0,0 0 3 0,0 0-3 15,0 0 2-15,0 0-2 0,0 0 2 0,13-29-2 0,-13 29 2 16,0 0-2-16,12-42 3 0,4-17-3 0,-16 59 2 16,0 0-2-16,21-66 2 0,9-1-2 0,-30 67 3 15,0 0-3-15,32-64 4 0,1 7-4 0,-33 57 4 16,0 0-4-16,32-45 5 0,-2 8-5 0,-30 37 5 0,0 0-5 16,21-24 6-16,-9 12-6 0,-12 12 7 0,0 0-7 15,9-9 7-15,-9 9-7 0,0 0 7 0,0 0-7 16,16 2 8-16,7 12-8 0,-23-14 9 0,0 0-9 15,27 23 10-15,1 11-10 0,-28-34 8 0,0 0-8 16,24 36 8-16,-4-1-8 0,-20-35 6 0,0 0-6 0,17 35 7 16,3 1-7-16,-20-36 5 0,0 0-5 0,21 36 6 15,0 1-6-15,-21-37 3 0,0 0-3 0,18 31 4 16,-2-7-4-16,-16-24 2 0,0 0-2 0,14 17 2 16,-2-4-2-16,-12-13 0 0,0 0 0 0,11 5 1 15,-2 2-1-15,-9-7 0 0,0 0 0 0,17 0 0 16,15-6 0-16,-32 6 0 0,0 0 0 0,41-19 0 15,6-17 0-15,-47 36-1 0,0 0 1 0,46-48 0 16,-5-11 0-16,-41 59-1 0,0 0 1 0,37-63-1 16,-7-6 1-16,-30 69-1 0,0 0 1 0,24-62-1 0,-8 7 1 15,-16 55-2-15,0 0 2 0,9-42-1 0,-4 18 1 16,-5 24-1-16,0 0 1 0,4-14-1 0,-4 14 1 16,0 0-1-16,0 0 1 0,0 0 0 0,0 0 0 15,0 0-1-15,0 0 1 0,-9 12 0 0,0 16 0 16,9-28-1-16,0 0 1 0,-5 34-1 0,8 3 1 15,-3-37-2-15,0 0 2 0,7 38-1 0,4 7 1 16,-11-45-3-16,0 0 3 0,12 38-3 0,1-9 3 0,-13-29-5 16,0 0 5-16,12 25-5 0,4-6 5 0,-16-19-11 15,0 0 11-15,16 13-10 0,-4-4 10 0,-12-9-19 16,0 0 19-16,13 5-18 0,-1-3 18 0,-12-2-22 0,0 0 22 16,19-7-22-16,17-12 22 0,-1 2-1397 0</inkml:trace>
  <inkml:trace contextRef="#ctx0" brushRef="#br0" timeOffset="7784.9">31267 10048 1222 0,'0'0'0'0,"-2"-21"0"16,-2-29 0-16,4 50 1 0,0 0-1 0,-3-63 2 0,-2-1-2 15,5 64 23-15,0 0-23 0,-9-62 23 0,-5 3-23 16,14 59 51-16,0 0-51 0,-22-47 52 0,-4 16-52 16,26 31 47-16,0 0-47 0,-35-8 48 0,-13 16-48 15,48-8 42-15,0 0-42 0,-58 33 43 0,-18 26-43 16,76-59 27-16,0 0-27 0,-74 88 28 0,10 30-28 15,64-118 18-15,0 0-18 0,-47 132 19 16,17-1-19-16,30-131 9 0,0 0-9 0,-9 121 10 0,20-27-10 16,-11-94 4-16,0 0-4 0,28 72 4 0,19-27-4 0,-47-45 1 15,0 0-1-15,60 23 2 0,7-21-2 0,-67-2 1 16,0 0-1-16,71-18 1 0,1-25-1 0,-72 43 1 0,0 0-1 16,76-59 2-16,2-15-2 0,-78 74 4 0,0 0-4 15,74-87 4-15,-14-8-4 0,-60 95 11 0,0 0-11 16,53-95 11-16,-14 3-11 0,-39 92 22 0,0 0-22 15,28-78 22-15,-12 35-22 0,-16 43 25 0,0 0-25 16,9-24 26-16,-9 13-26 0,0 11 21 0,0 0-21 16,-11 16 22-16,-12 27-22 0,23-43 17 0,0 0-17 0,-25 57 18 15,2 7-18-15,23-64 14 0,0 0-14 0,-15 63 14 16,7-3-14-16,8-60 9 0,0 0-9 0,0 59 9 16,4-4-9-16,-4-55 5 0,0 0-5 0,7 44 6 15,2-15-6-15,-9-29 3 0,0 0-3 0,9 19 4 16,-1-8-4-16,-8-11 0 0,0 0 0 0,25 0 1 15,23-11-1-15,-48 11 0 0,0 0 0 0,58-24 1 16,2-14-1-16,-60 38 0 0,0 0 0 0,62-54 0 16,-1-5 0-16,-61 59 0 0,0 0 0 0,60-69 0 15,-7-12 0-15,-53 81 2 0,0 0-2 0,50-92 2 16,-10-5-2-16,-40 97 5 0,0 0-5 0,36-105 5 0,-10-10-5 16,-26 115 8-16,0 0-8 0,21-103 8 0,-7 18-8 15,-14 85 10-15,0 0-10 0,11-61 11 0,-4 25-11 16,-7 36 10-16,0 0-10 0,-2-19 11 0,-8 14-11 15,10 5 8-15,0 0-8 0,-14 8 9 0,-4 25-9 16,18-33 7-16,0 0-7 0,-18 47 7 0,2 17-7 16,16-64 2-16,0 0-2 0,-10 74 3 0,4 8-3 0,6-82 0 15,0 0 0-15,-1 81 1 0,4 2-1 16,-3-83 0-16,0 0 0 0,11 85 0 0,5-7 0 0,-16-78-2 16,0 0 2-16,21 71-1 0,4-11 1 0,-25-60-4 15,0 0 4-15,26 49-4 0,-1-20 4 0,-25-29-5 16,0 0 5-16,26 23-5 0,9-6 5 0,-35-17-7 0,0 0 7 15,36 9-7-15,-3-9 7 0,-33 0-8 0,0 0 8 16,39-7-7-16,9-11 7 0,-48 18-8 0,0 0 8 16,49-26-8-16,-5-5 8 0,-44 31-4 0,0 0 4 0,41-53-3 15,-4-24 3-15,-37 77-2 0,0 0 2 0,35-86-1 16,-1-6 1-16,-34 92 0 0,0 0 0 0,31-95 0 16,-4 5 0-16,-27 90 1 0,0 0-1 0,23-76 1 15,-9 22-1-15,-14 54 4 0,0 0-4 0,12-38 5 16,-7 14-5-16,-5 24 11 15,0 0-11-15,4-14 11 0,0 2-11 0,-4 12 14 0,0 0-14 16,3-7 14-16,-3 7-14 0,0 0 17 0,0 0-17 0,0 0 18 16,5 21-18-16,-5-21 17 0,0 0-17 0,2 34 18 15,-2 17-18-15,0-51 13 0,0 0-13 0,0 64 14 16,0 8-14-16,0-72 8 0,0 0-8 0,0 78 9 0,0 2-9 16,0-80 6-16,0 0-6 0,4 78 7 0,4-6-7 15,-8-72 3-15,0 0-3 0,16 71 3 0,7-8-3 16,-23-63 1-16,0 0-1 0,28 53 2 0,4-4-2 15,-32-49 0-15,0 0 0 0,35 41 1 0,3-11-1 16,-38-30 0-16,0 0 0 0,42 24 0 0,7-10 0 16,-49-14 0-16,0 0 0 0,55 1 0 0,3-13 0 15,-58 12-1-15,0 0 1 0,51-20 0 0,-12-5 0 16,-39 25 0-16,0 0 0 0,27-31 0 0,-6 2 0 0,-21 29 1 16,0 0-1-16,16-24 1 0,-6-1-1 0,-10 25 2 15,0 0-2-15,7-12 3 0,-3 0-3 0,-4 12 4 0,0 0-4 16,0 0 4-16,0 0-4 0,0 0 4 0,0 0-4 15,0 14 4-15,0 0-4 0,0-14 2 0,0 0-2 16,0 15 3-16,0-4-3 0,0-11 0 0,0 0 0 16,0 0 1-16,3 7-1 0,-3-7 0 0,0 0 0 15,0 0 0-15,0 0 0 0,0 0 0 0,0 0 0 16,13-9 0-16,1-3 0 0,-14 12 0 0,0 0 0 16,19-14 0-16,-1 5 0 0,-18 9 0 0,0 0 0 0,17-5 0 15,5 2 0-15,-22 3 0 0,0 0 0 0,21 5 1 16,2 9-1-16,-23-14 2 0,0 0-2 0,21 26 2 15,-4 12-2-15,-17-38 2 0,0 0-2 0,15 43 2 16,-3-1-2-16,-12-42 2 0,0 0-2 0,12 41 2 16,-1-8-2-16,-11-33 1 0,0 0-1 0,5 24 2 15,-1-8-2-15,-4-16 0 0,0 0 0 0,0 7 0 16,0-7 0-16,0 0-4 0,0 0 4 0,1-12-3 0,5-16 3 16,-6 28-18-16,0 0 18 0,9-40-18 0,1-15 18 15,-10 55-38-15,0 0 38 0,13-63-38 0,-3-6 38 16,1 2-1520-16</inkml:trace>
  <inkml:trace contextRef="#ctx0" brushRef="#br0" timeOffset="7935.58">33369 9594 1124 0,'0'0'0'0,"0"0"9"16,0 0-9-16,-16 9 10 0,11-2-10 0,5-7 0 15,0 0 0-15,0 0 1 0,21 2-1 0,-21-2 8 16,0 0-8-16,41-6 8 0,24-9 8 15,22-9 0-15,22-13 7 0,85-113-23 16</inkml:trace>
  <inkml:trace contextRef="#ctx0" brushRef="#br0" timeOffset="8851.85">30598 11444 1087 0,'0'0'0'0,"0"0"0"0,0 0 0 15,0 0 25-15,0 0-25 0,0 0 26 0,0 0-26 16,0 0 58-16,0 0-58 0,25-8 58 0,30 6-58 16,-55 2 60-16,0 0-60 0,79-11 61 0,25-9-61 15,-104 20 47-15,0 0-47 0,127-30 48 0,18-6-48 16,-145 36 25-16,0 0-25 0,157-38 26 0,5 3-26 16,-162 35 17-16,0 0-17 0,164-33 17 0,2-1-17 0,-166 34 20 15,0 0-20-15,151-31 20 0,-13 3-20 0,-138 28 18 16,0 0-18-16,122-26 18 0,-11 3-18 0,-111 23 16 15,0 0-16-15,100-20 16 0,-8-5-16 0,-92 25 13 16,0 0-13-16,80-20 14 0,-21 4-14 0,-59 16 10 0,0 0-10 16,43-12 11-16,-15 3-11 0,-28 9 8 0,0 0-8 15,18-7 8-15,-6 2-8 0,-12 5 6 0,0 0-6 16,7-8 6-16,-9 1-6 0,2 7 5 0,0 0-5 0,-16-6 5 16,-19 3-5-16,35 3 3 0,0 0-3 0,-44 0 3 15,-5 0-3-15,49 0 0 0,0 0 0 0,-55 2 1 16,-7 5-1-16,62-7-1 0,0 0 1 0,-69 12 0 15,-6 0 0-15,75-12-14 0,0 0 14 0,-82 12-13 16,1 5 13-16,81-17-48 0,0 0 48 0,-84 19-47 16,-12 2 47-16,96-21-62 0,0 0 62 0,-102 24-62 15,-5 7 62-15,-3-5-1072 0</inkml:trace>
  <inkml:trace contextRef="#ctx0" brushRef="#br0" timeOffset="9917.57">31097 11299 785 0,'0'0'0'0,"-26"12"0"15,-55 16 0-15,81-28 4 0,0 0-4 0,-83 27 5 0,16-6-5 16,67-21 8-16,0 0-8 0,-51 12 8 0,15-7-8 15,36-5 20-15,0 0-20 0,-23 4 20 0,15-4-20 16,8 0 47-16,0 0-47 0,10-4 47 0,24-3-47 16,-34 7 64-16,0 0-64 0,56-13 65 0,31-12-65 15,-87 25 60-15,0 0-60 0,100-32 60 0,13-8-60 16,-113 40 59-16,0 0-59 0,127-40 60 0,25 0-60 0,-152 40 54 16,0 0-54-16,176-40 54 0,23 2-54 0,-199 38 58 15,0 0-58-15,202-31 58 0,-14 7-58 0,-188 24 57 16,0 0-57-16,171-17 57 0,-22-2-57 0,-149 19 39 15,0 0-39-15,121-14 40 0,-29-2-40 0,-92 16 30 0,0 0-30 16,65-9 31-16,-28 3-31 0,-37 6 27 0,0 0-27 16,21-2 28-16,-8 2-28 0,-13 0 22 0,0 0-22 15,-13 5 23-15,-34 7-23 0,47-12 14 0,0 0-14 0,-71 12 14 16,-17 0-14-16,88-12 7 0,0 0-7 16,-111 12 8-16,-21-3-8 0,132-9 3 0,0 0-3 0,-152 12 4 15,-21 7-4-15,173-19 1 0,0 0-1 0,-189 16 2 16,-10-2-2-16,199-14 0 0,0 0 0 0,-198 15 0 15,10 1 0-15,188-16-2 0,0 0 2 0,-184 10-1 16,10-8 1-16,174-2-5 0,0 0 5 0,-164 2-4 16,8 5 4-16,156-7-7 0,0 0 7 0,-134 0-7 15,21-6 7-15,113 6-5 0,0 0 5 0,-95-10-4 16,9-9 4-16,86 19-2 0,0 0 2 0,-78-23-2 16,16-9 2-16,62 32 0 0,0 0 0 0,-45-40 0 0,15-9 0 15,30 49 3-15,0 0-3 0,-13-69 4 0,17-19-4 16,-4 88 13-16,0 0-13 0,16-104 14 0,12-5-14 15,-28 109 24-15,0 0-24 0,39-126 25 0,5-20-25 16,-44 146 27-16,0 0-27 0,54-168 28 0,8-15-28 16,-62 183 22-16,0 0-22 0,65-175 22 0,4 11-22 15,-69 164 18-15,0 0-18 0,73-137 18 0,6 25-18 16,-79 112 13-16,0 0-13 0,79-90 13 0,-1 10-13 16,-78 80 9-16,0 0-9 0,83-62 10 0,7 10-10 15,-90 52 6-15,0 0-6 0,93-42 6 0,10 11-6 0,-103 31 2 16,0 0-2-16,109-21 3 0,13 1-3 15,-122 20 0-15,0 0 0 0,121-16 0 0,-2 4 0 0,-119 12 0 0,0 0 0 16,118-16 0-16,5-1 0 0,-123 17-2 0,0 0 2 16,122-16-2-16,-13-3 2 0,-109 19-5 0,0 0 5 15,106-13-4-15,-4-3 4 0,-102 16-9 0,0 0 9 16,87-12-8-16,-29 0 8 0,-58 12-13 0,0 0 13 0,42-9-13 16,-13 2 13-16,-29 7-10 0,0 0 10 0,19-7-9 15,-7 6 9-15,-12 1-5 0,0 0 5 0,11-4-5 16,-8-5 5-16,-3 9-3 0,0 0 3 0,-7-8-3 15,-21 4 3-15,28 4-2 0,0 0 2 0,-44-3-1 16,-19-4 1-16,63 7-1 0,0 0 1 0,-80-5 0 16,-15 8 0-16,95-3-1 0,0 0 1 0,-113 4 0 15,-14 4 0-15,127-8-1 0,0 0 1 0,-138 12 0 16,-10 2 0-16,148-14-1 0,0 0 1 0,-153 19 0 16,-2 6 0-16,155-25 0 0,0 0 0 0,-156 24 0 15,14-4 0-15,142-20 0 0,0 0 0 0,-133 32 0 16,20 4 0-16,113-36 0 0,0 0 0 0,-98 45 0 0,13 9 0 15,85-54-1-15,0 0 1 0,-74 64 0 16,17 5 0-16,57-69-1 0,0 0 1 0,-44 83 0 16,7 16 0-16,37-99-1 0,0 0 1 0,-30 110 0 0,2 5 0 15,28-115 0-15,0 0 0 0,-26 121 0 0,1 14 0 16,25-135 0-16,0 0 0 0,-25 143 0 0,1 15 0 16,24-158 0-16,0 0 0 0,-22 157 0 0,6 1 0 0,16-158 0 15,0 0 0-15,-7 152 0 0,13-1 0 0,-6-151 1 16,0 0-1-16,19 122 1 0,18-18-1 0,-37-104 2 15,0 0-2-15,60 82 3 0,21-18-3 0,-81-64 5 16,0 0-5-16,104 38 5 0,20-28-5 0,-124-10 6 16,0 0-6-16,141-12 6 0,25-12-6 0,-166 24 9 0,0 0-9 15,187-33 10-15,12-2-10 0,-199 35 7 0,0 0-7 16,194-26 7-16,-14-1-7 0,-180 27 6 0,0 0-6 16,160-25 6-16,-24 5-6 0,-136 20 1 0,0 0-1 0,117-12 2 15,-20 12-2-15,-97 0-1 0,0 0 1 0,72-9 0 16,-28-7 0-16,0 1-1560 0</inkml:trace>
</inkml:ink>
</file>

<file path=ppt/ink/ink15.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9-26T05:54:08.879"/>
    </inkml:context>
    <inkml:brush xml:id="br0">
      <inkml:brushProperty name="width" value="0.05292" units="cm"/>
      <inkml:brushProperty name="height" value="0.05292" units="cm"/>
      <inkml:brushProperty name="color" value="#FF0000"/>
    </inkml:brush>
  </inkml:definitions>
  <inkml:trace contextRef="#ctx0" brushRef="#br0">14464 6116 259 0,'0'0'0'0,"0"0"0"0,0 0 0 0,0 0 1 0,0 0-1 16,0 0 1-16,0 0-1 0,0 0 13 0,0 0-13 15,0 0 14-15,0 0-14 0,0 0 14 0,0 0-14 16,0 0 14-16,0 0-14 0,0 0 24 0,0 0-24 15,0 0 25-15,0 0-25 0,0 0 23 0,0 0-23 0,0 0 23 16,23 17-23-16,-23-17 19 0,0 0-19 0,19 7 19 16,11 2-19-16,-30-9 16 0,0 0-16 0,41 3 16 15,5 2-16-15,-46-5 17 0,0 0-17 0,53 4 18 16,1-1-18-16,-54-3 17 0,0 0-17 0,60 2 17 16,5 1-17-16,-65-3 23 0,0 0-23 0,71 4 23 15,1-1-23-15,-72-3 22 0,0 0-22 0,76 6 22 16,5-3-22-16,-81-3 25 0,0 0-25 0,81 0 25 15,1 0-25-15,-82 0 25 0,0 0-25 0,83 3 26 16,5 3-26-16,-88-6 27 0,0 0-27 0,95 3 28 16,-2-3-28-16,-93 0 19 0,0 0-19 0,94 0 20 0,3 0-20 15,-97 0 14-15,0 0-14 0,99 4 14 0,7-3-14 16,-106-1 10-16,0 0-10 0,98 4 10 0,-20-4-10 16,-78 0 7-16,0 0-7 0,81 3 8 0,21 13-8 15,-102-16 6-15,0 0-6 0,104 8 6 0,1-2-6 16,-105-6 7-16,0 0-7 0,98 3 7 0,-2 1-7 15,-96-4 17-15,0 0-17 0,90 3 18 0,-4-6-18 16,-86 3 25-16,0 0-25 0,81-7 26 0,0 1-26 0,-81 6 30 16,0 0-30-16,78-3 30 0,-1 3-30 0,-77 0 32 15,0 0-32-15,73-3 32 0,-3 1-32 0,-70 2 27 16,0 0-27-16,66 0 27 0,-1 0-27 0,-65 0 25 0,0 0-25 16,72 0 26-16,0-7-26 0,-72 7 22 0,0 0-22 15,73-5 23-15,-10 1-23 0,-63 4 20 0,0 0-20 16,64 0 20-16,-2-7-20 0,-62 7 16 0,0 0-16 15,61-5 17-15,-1 2-17 0,-60 3 14 0,0 0-14 16,62 0 14-16,0 3-14 0,-62-3 12 0,0 0-12 0,58 0 12 16,-9 0-12-16,-49 0 11 0,0 0-11 0,46-3 11 15,-2 6-11-15,-44-3 8 0,0 0-8 0,39 0 9 16,-7 4-9-16,-32-4 5 0,0 0-5 0,26-4 6 16,-5 1-6-16,-21 3 4 0,0 0-4 0,15 0 5 15,-3 0-5-15,-12 0 2 0,0 0-2 0,11 0 3 16,-4 0-3-16,-7 0 5 0,0 0-5 0,0 0 5 15,10 0-5-15,-10 0 5 0,0 0-5 0,0 0 6 16,9 0-6-16,-9 0 6 0,0 0-6 0,0 0 6 16,0 0-6-16,0 0 6 0,0 0-6 0,0 0 7 15,0 0-7-15,0 0 7 0,0 0-7 0,9 0 7 16,-9 0-7-16,0 0 6 0,0 0-6 0,0 0 6 16,0 0-6-16,0 0 5 0,0 0-5 0,0 0 5 0,0 0-5 15,0 0 6-15,0 0-6 0,0 0 7 0,0 0-7 16,0 0 5-16,0 0-5 0,0 0 6 0,0 0-6 15,0 0 5-15,0 0-5 0,0 0 5 0,0 0-5 16,0 0 5-16,0 0-5 0,0 0 5 0,0 0-5 16,0 0 4-16,0 0-4 0,0 0 5 0,0 0-5 0,0 0 3 15,0 0-3-15,0 0 4 0,0 0-4 0,0 0 3 16,0 0-3-16,0 0 3 0,0 0-3 16,0 0 2-16,0 0-2 0,0 0 3 0,0 0-3 15,0 0 2-15,0 0-2 0,0 0 3 0,0 0-3 0,0 0 2 16,0 0-2-16,0 0 2 0,0 0-2 0,0 0 2 0,0 0-2 15,0 0 2-15,0 0-2 0,0 0 1 0,0 0-1 16,0 0 2-16,0 0-2 0,0 0 2 0,0 0-2 16,0 0 2-16,0 0-2 0,0 0 2 0,0 0-2 15,0 0 2-15,0 0-2 0,0 0 2 0,0 0-2 0,0 0 2 16,0 0-2-16,0 0 1 0,0 0-1 0,0 0 2 16,0 0-2-16,0 0 1 0,0 0-1 0,0 0 1 15,0 0-1-15,0 0 0 0,0 0 0 0,0 0 1 16,0 0-1-16,0 0 0 0,0 0 0 0,0 0 0 15,0 0 0-15,0 0 0 0,0 0 0 0,0 0 0 16,0 0 0-16,0 0 0 0,0 0 0 0,0 0 0 16,0 0 0-16,0 0-1 0,0 0 1 0,0 0 0 15,0 0 0-15,0 0 0 0,0 0 0 0,0 0 0 16,0 0 0-16,0 0 0 0,0 0 0 0,0 0 0 0,0 0 0 16,0 0 0-16,0 0 0 0,0 0 0 0,0 0 0 15,0 0 0-15,0 0 0 0,0 0 0 0,0 0 0 16,0 0 0-16,0 0 0 0,0 0 0 0,0 0 0 15,0 0 0-15,0 0 0 0,0 0 0 0,0 0 0 16,0 0 0-16,0 0 0 0,0 0 0 0,0 0 0 16,0 0 0-16,0 0 0 0,0 0 0 0,0 0 0 15,0 0 0-15,0 0 0 0,0 0 0 0,0 0 0 16,0 0 0-16,0 0 0 0,0 0 0 0,0 0 0 0,0 0-1 16,0 0 1-16,0 0 0 0,0 0 0 0,0 0-1 0,0 0 1 15,0 0 0-15,0 0 0 0,0 0-1 0,0 0 1 16,0 0 0-16,0 0 0 0,0 0-1 0,0 0 1 15,0 0 0-15,0 0 0 0,0 0-1 0,0 0 1 16,0 0 0-16,0 0 0 0,0 0-1 0,0 0 1 0,0 0 0 16,0 0 0-16,0 0-1 0,0 0 1 0,0 0 0 15,0 0 0-15,0 0-1 0,0 0 1 0,0 0 0 16,0 0 0-16,0 0-1 0,0 0 1 0,0 0 0 16,0 0 0-16,0 0-1 0,0 0 1 0,0 0 0 15,0 0 0-15,0 0-1 0,0 0 1 0,0 0 0 16,0 0 0-16,0 0 0 0,0 0 0 0,0 0 0 15,0 0 0-15,0 0 0 0,0 0 0 0,0 0 0 16,0 0 0-16,0 0 0 0,0 0 0 0,0 0 0 16,0 0 0-16,0 0 0 0,0 0 0 0,0 0 0 15,0 0 0-15,0 0 0 0,0 0 0 0,0 0 0 0,0 0 0 16,0 0-1-16,0 0 1 0,0 0 0 0,0 0 0 16,0 0-2-16,0 0 2 0,0 0-1 0,0 0 1 15,0 0-3-15,0 0 3 0,0 0-3 0,0 0 3 16,0 0-3-16,0 0 3 0,0 0-3 0,0 0 3 15,0 0-2-15,0 0 2 0,0 0-2 0,0 0 2 16,0 0-2-16,0 0 2 0,0 0-2 0,0 0 2 16,0 0-2-16,0 0 2 0,0 0-1 0,0 0 1 0,0 0-1 15,0 0 1-15,0 0-1 0,0 0 1 0,0 0-1 16,0 0 1-16,0 0 0 0,0 0 0 0,0 0-1 16,0 0 1-16,0 0 0 0,0 0 0 0,0 0 0 0,0 0 0 15,0 0 0-15,0 0 0 0,0 0 0 0,0 0 0 16,0 0 0-16,0 0 0 0,0 0 0 0,0 0 0 15,0 0 0-15,0 0 0 0,0 0 0 0,0 0 0 16,5 3 0-16,-5-3 0 0,0 0 0 0,0 0 0 16,0 0 0-16,0 0 0 0,0 0-1 0,0 0 1 0,0 0 0 15,0 0 0-15,0 0-1 0,0 0 1 0,0 0-1 16,0 0 1-16,0 0-2 0,0 0 2 0,0 0-1 16,0 0 1-16,0 0-2 0,0 0 2 0,0 0-1 15,0 0 1-15,0 0-2 0,0 0 2 0,0 0-1 16,0 0 1-16,0 0-1 0,0 0 1 0,0 0-1 15,0 0 1-15,0 0 0 0,0 0 0 0,0 0 0 16,0 0 0-16,0 0 0 0,0 0 0 0,0 0 0 16,7 0 0-16,-7 0 0 0,0 0 0 0,0 0 0 15,12 0 0-15,-12 0 0 0,0 0 0 0,13 0 0 0,12 0 0 16,-25 0 0-16,0 0 0 0,28 0 0 0,-4 0 0 16,-24 0 0-16,0 0 0 0,30 0 0 0,7 4 0 15,-37-4 0-15,0 0 0 0,45 0 0 0,-5-4 0 16,-40 4 0-16,0 0 0 0,44-3 0 0,11-1 0 15,-55 4 0-15,0 0 0 0,58 0 0 0,2 4 0 16,-60-4-1-16,0 0 1 0,58 3 0 0,-1 1 0 16,-57-4-2-16,0 0 2 0,60 5-1 0,1 2 1 0,-61-7-1 15,0 0 1-15,66 1 0 0,1-2 0 0,-67 1-1 16,0 0 1-16,70 0 0 0,3-4 0 0,-73 4 0 16,0 0 0-16,72-3 0 0,0-1 0 0,-72 4 0 0,0 0 0 15,74-1 0-15,0-6 0 0,-74 7 0 16,0 0 0-16,73-6 0 0,-1 6 0 0,-72 0 0 0,0 0 0 15,69 2 0-15,1 2 0 0,-70-4 0 0,0 0 0 16,71 0 0-16,3 0 0 0,-74 0 0 0,0 0 0 16,76 0 0-16,-2 3 0 0,-74-3 0 0,0 0 0 15,74 0 0-15,-3 4 0 0,-71-4 0 0,0 0 0 0,67 0 0 16,-4-4 0-16,-63 4 0 0,0 0 0 0,67-3 0 16,2 3 0-16,-69 0 0 0,0 0 0 0,71 0 0 15,-12 7 0-15,-59-7 0 0,0 0 0 0,62 1 0 16,2-2 0-16,-64 1 0 0,0 0 0 0,61 0 0 15,3 5 0-15,-64-5 0 0,0 0 0 0,65 3 0 16,-3-3 0-16,-62 0 0 0,0 0 0 0,62-3 0 16,3 3 0-16,-65 0 0 0,0 0 0 0,56 0 0 15,1 0 0-15,-57 0 1 0,0 0-1 0,51-5 1 16,2 5-1-16,-53 0 1 0,0 0-1 0,49 0 1 0,1 0-1 16,-50 0 1-16,0 0-1 0,51 0 1 0,2 0-1 15,-53 0 1-15,0 0-1 0,42-4 1 0,-8 1-1 16,-34 3 1-16,0 0-1 0,38 0 1 0,12 0-1 15,-50 0 1-15,0 0-1 0,53 3 2 0,-4 1-2 16,-49-4 1-16,0 0-1 0,44 0 2 0,4 0-2 16,-48 0 2-16,0 0-2 0,44 0 3 0,-11 0-3 15,-33 0 3-15,0 0-3 0,36 0 4 0,4 0-4 16,-40 0 4-16,0 0-4 0,37 0 5 0,-3-4-5 0,-34 4 2 16,0 0-2-16,32 0 2 0,1 0-2 0,-33 0 0 15,0 0 0-15,30 0 1 0,-12 4-1 0,-18-4 0 16,0 0 0-16,16 0 0 0,1 0 0 0,-17 0 0 0,0 0 0 15,18 0 0-15,-4 1 0 0,-14-1 0 0,0 0 0 16,11 4 0-16,-1-4 0 0,-10 0 0 0,0 0 0 16,11 0 0-16,-2 0 0 0,-9 0 0 0,0 0 0 15,0 0 0-15,8 3 0 0,-8-3 0 0,0 0 0 0,0 0 0 16,0 0 0-16,0 0 0 0,0 0 0 0,0 0 0 16,7 9 0-16,-7-9-1 0,0 0 1 0,0 0-1 15,0 0 1-15,0 0-3 0,0 0 3 0,0 0-2 16,-33 0 2-16,-1 0-1164 0</inkml:trace>
  <inkml:trace contextRef="#ctx0" brushRef="#br0" timeOffset="1317.97">9059 7417 203 0,'0'0'0'0,"0"0"0"15,0 0 0-15,0 0 18 0,0 0-18 0,18 4 19 0,8-3-19 16,-26-1 47-16,0 0-47 0,32 0 47 0,5 0-47 15,-37 0 52-15,0 0-52 0,44 0 53 0,13 2-53 16,-57-2 56-16,0 0-56 0,65 2 57 0,4 1-57 16,-69-3 38-16,0 0-38 0,77 0 39 0,8 0-39 15,-85 0 29-15,0 0-29 0,92 0 30 0,15 0-30 16,-107 0 27-16,0 0-27 0,113 0 27 0,0 0-27 0,-113 0 27 16,0 0-27-16,122 0 28 0,1-3-28 0,-123 3 21 15,0 0-21-15,131-5 22 0,5 1-22 0,-136 4 21 16,0 0-21-16,139-7 22 0,-8 2-22 0,-131 5 20 15,0 0-20-15,127-5 20 0,-2 1-20 0,-125 4 23 16,0 0-23-16,118-7 23 0,-5 2-23 0,-113 5 26 16,0 0-26-16,113-7 26 0,0-1-26 0,-113 8 26 0,0 0-26 15,109-9 26-15,-3 0-26 0,-106 9 25 0,0 0-25 16,100-3 26-16,1-1-26 0,-101 4 22 0,0 0-22 16,97-3 23-16,-9 0-23 0,-88 3 20 0,0 0-20 0,85-2 21 15,-4-2-21-15,-81 4 19 0,0 0-19 0,76 0 19 16,-9 0-19-16,-67 0 16 0,0 0-16 0,63 4 16 15,-6-4-16-15,-57 0 13 0,0 0-13 0,49 0 14 16,-8-4-14-16,-41 4 12 0,0 0-12 0,39-7 12 16,-2 6-12-16,-37 1 14 0,0 0-14 0,31 0 14 15,-8-7-14-15,-23 7 13 0,0 0-13 0,21-5 13 16,-6 1-13-16,-15 4 15 0,0 0-15 0,10-3 16 16,-1 3-16-16,-9 0 10 0,0 0-10 0,0 0 11 15,9 0-11-15,-9 0 10 0,0 0-10 0,0 0 10 16,0 0-10-16,0 0 9 0,0 0-9 0,0 0 9 0,0 0-9 15,0 0 7-15,0 0-7 0,0 0 7 0,7 0-7 16,-7 0 6-16,0 0-6 0,0 0 6 0,0 0-6 16,0 0 3-16,0 0-3 0,0 0 4 0,-13 7-4 15,13-7 1-15,0 0-1 0,-31 0 1 0,-24-7-1 16,-1 2-1073-16</inkml:trace>
  <inkml:trace contextRef="#ctx0" brushRef="#br0" timeOffset="5072.58">14757 7417 819 0,'0'0'0'0,"0"0"0"16,0 0 0-16,0 0 7 0,0 0-7 0,5 16 8 16,-5-16-8-16,0 0 21 0,0 0-21 0,0 0 21 15,0 0-21-15,0 0 22 0,0 0-22 0,0 0 23 16,0 0-23-16,0 0 29 0,0 0-29 0,0 0 29 0,0 0-29 15,0 0 16-15,0 0-16 0,0 0 16 0,0 0-16 16,0 0 15-16,0 0-15 0,0 0 16 0,9 5-16 16,-9-5 15-16,0 0-15 0,14 0 16 0,14-2-16 15,-28 2 13-15,0 0-13 0,39-3 13 0,3-1-13 16,-42 4 19-16,0 0-19 0,48-7 20 0,3 6-20 16,-51 1 24-16,0 0-24 0,58-4 24 0,4-1-24 15,-62 5 24-15,0 0-24 0,65-3 25 0,4-1-25 0,-69 4 25 16,0 0-25-16,71-9 26 0,1 6-26 0,-72 3 22 15,0 0-22-15,72-5 23 0,4 1-23 0,-76 4 20 16,0 0-20-16,78-3 20 0,-6-1-20 0,-72 4 18 16,0 0-18-16,69-1 19 0,-4-1-19 0,-65 2 16 0,0 0-16 15,69-2 16-15,0 2-16 0,-69 0 15 16,0 0-15-16,70-3 16 0,3 3-16 0,-73 0 13 0,0 0-13 16,72 0 14-16,-9 5-14 0,-63-5 13 0,0 0-13 15,64 3 14-15,-6-3-14 0,-58 0 14 0,0 0-14 0,60 4 14 16,4 8-14-16,-64-12 13 0,0 0-13 0,58 9 13 15,-5-2-13-15,-53-7 12 0,0 0-12 0,49 5 12 16,2 3-12-16,-51-8 9 0,0 0-9 0,53 11 9 16,-2 1-9-16,-51-12 7 0,0 0-7 0,53 9 7 15,4-3-7-15,-57-6 8 0,0 0-8 0,61 6 9 16,1-1-9-16,-62-5 8 0,0 0-8 0,60 3 8 16,-5-3-8-16,-55 0 7 0,0 0-7 0,58 0 7 15,2 4-7-15,-60-4 6 0,0 0-6 0,63 3 6 16,10 2-6-16,-73-5 6 0,0 0-6 0,72 7 6 15,-5-3-6-15,-67-4 5 0,0 0-5 0,65 2 5 16,4 1-5-16,-69-3 4 0,0 0-4 0,69 3 4 0,0 3-4 16,-69-6 3-16,0 0-3 0,65 7 4 0,-1-7-4 15,-64 0 3-15,0 0-3 0,58 0 3 0,0 0-3 16,-58 0 2-16,0 0-2 0,56 1 3 0,1-1-3 16,-57 0 4-16,0 0-4 0,60-1 4 0,-7-3-4 15,-53 4 3-15,0 0-3 0,51 0 4 0,-11 5-4 16,-40-5 4-16,0 0-4 0,36 4 4 0,4-6-4 15,-40 2 5-15,0 0-5 0,39-2 5 0,0 2-5 0,-39 0 4 16,0 0-4-16,37 2 4 0,9 0-4 0,-46-2 4 16,0 0-4-16,47 3 4 0,1-3-4 0,-48 0 5 15,0 0-5-15,48 4 5 0,-6-4-5 0,-42 0 7 0,0 0-7 16,41 3 7-16,-1 2-7 0,-40-5 7 0,0 0-7 16,39 4 8-16,2-4-8 0,-41 0 8 0,0 0-8 15,37-4 8-15,7 4-8 0,-44 0 8 0,0 0-8 16,40 4 8-16,-6-2-8 0,-34-2 8 0,0 0-8 0,39 0 8 15,6-2-8-15,-45 2 8 0,0 0-8 0,52 0 8 16,-1 2-8-16,-51-2 7 0,0 0-7 0,54 3 7 16,5-3-7-16,-59 0 5 0,0 0-5 0,60-2 6 15,-2-1-6-15,-58 3 4 0,0 0-4 0,63 0 5 16,1 0-5-16,-64 0 4 0,0 0-4 0,65 3 4 16,0 2-4-16,-65-5 4 0,0 0-4 0,57 0 4 15,-1 0-4-15,-56 0 3 0,0 0-3 0,58 0 4 16,8 4-4-16,-66-4 5 0,0 0-5 0,70 3 5 15,3-3-5-15,-73 0 6 0,0 0-6 0,67 0 6 0,-4 2-6 16,-63-2 7-16,0 0-7 0,69 0 8 16,5-2-8-16,-74 2 7 0,0 0-7 0,69-1 7 0,-8-1-7 15,-61 2 7-15,0 0-7 0,62 0 7 0,0 3-7 16,-62-3 7-16,0 0-7 0,62 2 7 0,-4-2-7 16,-58 0 6-16,0 0-6 0,62 0 6 0,-2 4-6 15,-60-4 3-15,0 0-3 0,61 0 3 0,-6-6-3 16,-55 6 3-16,0 0-3 0,58-1 3 0,0-1-3 0,-58 2 2 15,0 0-2-15,62 2 2 0,0 5-2 0,-62-7 1 16,0 0-1-16,62 3 2 0,3-6-2 0,-65 3 1 16,0 0-1-16,65 0 1 0,-1 0-1 0,-64 0 0 0,0 0 0 15,58 3 1-15,2-3-1 0,-60 0 0 0,0 0 0 16,56-3 1-16,-5-4-1 0,-51 7 0 0,0 0 0 16,52-6 1-16,2 6-1 0,-54 0 0 0,0 0 0 15,57 4 1-15,-1-1-1 0,-56-3 0 0,0 0 0 16,55 2 1-16,-6-4-1 0,-49 2 0 0,0 0 0 15,53-1 1-15,0-1-1 0,-53 2 1 0,0 0-1 0,60 0 1 16,-2 3-1-16,-58-3 2 0,0 0-2 0,55 2 2 16,-9-4-2-16,-46 2 2 0,0 0-2 0,46-1 3 15,5-1-3-15,-51 2 2 0,0 0-2 0,51 0 3 16,0-4-3-16,-51 4 2 0,0 0-2 0,57 0 3 16,3-3-3-16,-60 3 2 0,0 0-2 0,58 0 3 15,-5 3-3-15,-53-3 2 0,0 0-2 0,46 0 2 16,-8-5-2-16,-38 5 2 0,0 0-2 0,43-3 2 15,6-1-2-15,-49 4 3 0,0 0-3 0,51 0 3 16,-1 0-3-16,-50 0 4 0,0 0-4 0,53-5 4 0,8 2-4 16,-61 3 4-16,0 0-4 0,64-4 5 0,1-1-5 15,-65 5 4-15,0 0-4 0,58-7 5 0,0 2-5 16,-58 5 5-16,0 0-5 0,60-2 5 0,4 4-5 16,-64-2 4-16,0 0-4 0,63 2 4 0,-3 1-4 15,-60-3 3-15,0 0-3 0,62 0 4 0,0 0-4 16,-62 0 3-16,0 0-3 0,63 0 3 0,3-3-3 15,-66 3 2-15,0 0-2 0,67-4 3 0,-4 2-3 16,-63 2 2-16,0 0-2 0,60-3 3 0,-3-2-3 0,-57 5 2 16,0 0-2-16,58-2 3 0,3 0-3 0,-61 2 2 15,0 0-2-15,66 0 2 0,-5-3-2 0,-61 3 2 16,0 0-2-16,68-4 2 0,-3 3-2 0,-65 1 2 0,0 0-2 16,58 0 2-16,-9 5-2 0,-49-5 2 0,0 0-2 15,50 3 2-15,10-1-2 0,-60-2 1 0,0 0-1 16,58 2 2-16,0-4-2 0,-58 2 2 0,0 0-2 15,53-2 2-15,-9 2-2 0,-44 0 2 0,0 0-2 0,46 0 2 16,3 0-2-16,-49 0 2 0,0 0-2 0,52 0 2 16,-3-3-2-16,-49 3 2 0,0 0-2 0,42-4 2 15,-6 3-2-15,-36 1 2 0,0 0-2 0,45 0 2 16,14 0-2-16,-59 0 2 0,0 0-2 0,56 0 2 16,-12-2-2-16,-44 2 2 0,0 0-2 0,41-2 2 15,5-1-2-15,-46 3 2 0,0 0-2 0,45 0 2 16,0-7-2-16,-45 7 1 0,0 0-1 0,47-5 2 15,6 1-2-15,-53 4 1 0,0 0-1 0,58-2 2 16,-1 2-2-16,-57 0 1 0,0 0-1 0,54 2 1 0,-6-4-1 16,-48 2 1-16,0 0-1 0,51-1 2 0,7 2-2 15,-58-1 1-15,0 0-1 0,62 2 2 0,5-4-2 16,-67 2 2-16,0 0-2 0,67-3 2 0,-5 0-2 16,-62 3 2-16,0 0-2 0,58 0 2 0,-3 0-2 15,-55 0 2-15,0 0-2 0,58 3 2 0,7-3-2 16,-65 0 2-16,0 0-2 0,64 0 2 0,-11 0-2 15,-53 0 2-15,0 0-2 0,56 0 3 0,9 0-3 16,-65 0 2-16,0 0-2 0,71 0 2 0,1 0-2 0,-72 0 2 16,0 0-2-16,74 0 2 0,0 0-2 0,-74 0 2 15,0 0-2-15,73 0 2 0,-4 0-2 0,-69 0 1 16,0 0-1-16,60 2 2 0,-11-1-2 0,-49-1 2 16,0 0-2-16,44 6 2 0,-5-3-2 0,-39-3 2 0,0 0-2 15,37 5 2-15,3-1-2 0,-40-4 2 0,0 0-2 16,36 0 2-16,-12 0-2 0,-24 0 1 0,0 0-1 15,22 0 2-15,-1 3-2 0,-21-3 1 16,0 0-1-16,21 2 2 0,-3-2-2 0,-18 0 1 16,0 0-1-16,12 2 2 0,-12-2-2 0,0 0 2 0,0 0-2 15,9-2 2-15,-9 2-2 0,0 0 1 0,0 0-1 0,9-2 2 16,-9 2-2-16,0 0 2 0,0 0-2 0,8 0 2 16,-8 0-2-16,0 0 2 0,0 0-2 0,0 0 2 15,7 0-2-15,-7 0 2 0,0 0-2 0,0 0 2 16,8 0-2-16,-8 0 2 0,0 0-2 0,0 0 2 15,7 0-2-15,-7 0 1 0,0 0-1 0,0 0 2 16,0 0-2-16,0 0 1 0,0 0-1 0,0 0 2 16,7 2-2-16,-7-2 1 0,0 0-1 0,0 0 2 15,0 0-2-15,0 0 2 0,0 0-2 0,0 0 2 16,7-5-2-16,-7 5 1 0,0 0-1 0,0 0 2 0,0 0-2 16,0 0 2-16,0 0-2 0,0 0 2 0,0 0-2 15,0 0 2-15,0 0-2 0,0 0 2 0,7 0-2 16,-7 0 2-16,0 0-2 0,0 0 2 0,0 0-2 15,0 0 2-15,0 0-2 0,0 0 2 0,-7 0-2 16,7 0 1-16,0 0-1 0,0 0 2 0,0 0-2 0,0 0 1 16,0 0-1-16,0 0 2 0,0 0-2 0,0 0 1 15,0 0-1-15,0 0 2 0,0 0-2 0,0 0 1 16,0 0-1-16,0 0 1 0,0 0-1 0,0 0 1 16,0 0-1-16,0 0 1 0,0 0-1 0,0 0 1 0,0 0-1 15,0 0 1-15,0 0-1 0,0 0 1 0,0 0-1 16,0 0 1-16,0 0-1 0,0 0 1 0,0 0-1 15,0 0 1-15,0 0-1 0,0 0 0 0,0 0 0 16,0 0 1-16,0 0-1 0,0 0 0 0,0 0 0 16,0 0 1-16,0 0-1 0,0 0 0 0,0 0 0 0,0 0 1 15,0 0-1-15,0 0 0 0,0 0 0 0,0 0 1 16,0 0-1-16,0 0 0 0,0 0 0 0,0 0 1 16,0 0-1-16,0 0 0 0,0 0 0 0,0 0 1 15,0 0-1-15,0 0 0 0,0 0 0 0,0 0 1 16,0 0-1-16,0 0 0 0,0 0 0 0,0 0 1 15,0 0-1-15,0 0 0 0,0 0 0 0,0 0 0 16,0 0 0-16,0 0 0 0,0 0 0 0,0 0 0 16,0 0 0-16,0 0 0 0,0 0 0 0,0 0 0 0,7 3 0 15,-7-3 0-15,0 0 0 0,0 0 0 0,0 0 0 16,0 0 0-16,0 0 0 0,0 0 0 0,0 0 0 16,0 0 0-16,0 0 0 0,0 0 0 0,-7 0 0 15,7 0 0-15,0 0 0 0,0 0 0 0,0 0 0 16,0 0 0-16,0 0 0 0,0 0 0 0,0 0 0 15,0 0 0-15,0 0 0 0,0 0 0 0,0 0 0 16,0 0-1-16,0 0 1 0,0 0 0 0,0 0 0 16,0 0-1-16,0 0 1 0,0 0 0 0,0 0 0 0,0 0 0 15,0 0 0-15,0 0 0 0,0 0 0 0,0 0 0 16,0 0 0-16,0 0 0 0,0 0 0 0,0 0 0 16,0 0 0-16,0 0 0 0,0 0 0 0,0 0 0 0,0 0 0 15,0 0 0-15,0 0 0 0,0 0 0 0,0 0 0 16,0 0 0-16,0 0 0 0,0 0 0 0,0 0 0 15,0 0 0-15,0 0 0 0,0 0 0 0,0 0 0 16,0 0 0-16,0 0 0 0,0 0 0 0,0 0 0 0,0 0 0 16,0 0 0-16,0 0 0 0,0 0 0 0,0 0 0 15,0 0 0-15,0 0 0 0,0 0 0 0,0 0 0 16,0 0 0-16,0 0 0 0,0 0 0 0,0 0 0 16,0 0 0-16,0 0 0 0,0 0 0 0,0 0 0 15,0 0 0-15,0 0 0 0,0 0 0 0,0 0 0 16,0 0 0-16,0 0 0 0,0 0 0 0,0 0 0 15,0 0 0-15,0 0 0 0,0 0 0 0,0 0 0 16,0 0 0-16,0 0 0 0,0 0 0 0,0 0 0 16,0 0 0-16,0 0 0 0,0 0 0 0,0 0 0 15,0 0 0-15,0 0 0 0,0 0 0 0,0 0 0 16,0 0 0-16,0 0 0 0,0 0 0 0,0 0 0 0,0 0 0 16,0 0 0-16,0 0 0 0,0 0 0 0,0 0 0 15,0 0 0-15,0 0 0 0,0 0 0 0,0 0 0 16,0 0 0-16,0 0 0 0,0 0 0 0,0 0 0 15,0 0 0-15,0 0 0 0,0 0 0 0,0 0 0 16,0 0 0-16,0 0 0 0,0 0 0 0,0 0 0 16,0 0 0-16,0 0 0 0,0 0 0 0,0 0 0 0,0 0 0 15,0 0 0-15,0 0 0 0,0 0 0 0,0 0 0 16,0 0 0-16,0 0 0 0,0 0 0 0,0 0 0 16,0 0 0-16,0 0 0 0,0 0 0 0,0 0 0 0,0 0 0 15,0 0 0-15,0 0 0 0,0 0 0 0,0 0 0 16,0 0 0-16,0 0 0 0,0 0 0 0,0 0 0 15,0 0 0-15,0 0 0 0,0 0 0 0,0 0 0 16,0 0 0-16,0 0 0 0,0 0 0 0,0 0 0 16,0 0 0-16,0 0 0 0,0 0-1 0,0 0 1 0,0 0 0 15,0 0 0-15,0 0-1 0,0 0 1 0,0 0 0 16,0 0 0-16,0 0 0 0,0 0 0 0,0 0 0 16,0 0 0-16,0 0 0 0,0 0 0 0,0 0 0 15,0 0 0-15,0 0 0 0,0 0 0 0,0 0 0 16,0 0 0-16,0 0 0 0,0 0 0 0,0 0 0 15,0 0 0-15,0 0 0 0,0 0 0 0,0 0 0 16,0 0 0-16,0 0 0 0,0 0 0 0,0 0 0 16,0 0 0-16,0 0 0 0,0 0 0 0,0 0 0 15,0 0 0-15,0 0-2 0,0 0 2 0,0-10-1 16,-25-4 1-16,0 2-1724 0</inkml:trace>
  <inkml:trace contextRef="#ctx0" brushRef="#br0" timeOffset="7717.9">9696 8743 505 0,'0'0'0'0,"0"0"0"0,0 0 0 16,0 0-1-16,0 0 1 0,0 0 0 0,0 0 0 15,0 0 0-15,0 0 0 0,0 0 1 0,0 0-1 16,0 0 3-16,0 0-3 0,0 0 3 0,0 0-3 15,0 0 8-15,0 0-8 0,0 0 8 0,0 0-8 16,0 0 8-16,0 0-8 0,0 0 9 0,0 0-9 16,0 0 13-16,0 0-13 0,0 0 14 0,0 0-14 15,0 0 17-15,0 0-17 0,0 0 17 0,0 0-17 16,0 0 27-16,0 0-27 0,0 0 27 0,0 0-27 0,0 0 33 16,0 0-33-16,0 0 33 0,37-4-33 0,-37 4 33 15,0 0-33-15,44-10 34 0,6-4-34 16,-50 14 36-16,0 0-36 0,54-14 37 0,1-1-37 0,-55 15 41 15,0 0-41-15,62-16 41 0,7 2-41 0,-69 14 38 0,0 0-38 16,68-14 38-16,3 6-38 0,-71 8 25 0,0 0-25 16,74-5 25-16,-4 5-25 0,-70 0 21 0,0 0-21 15,73 0 22-15,-1 1-22 0,-72-1 19 0,0 0-19 16,81 4 19-16,0-1-19 0,-81-3 12 0,0 0-12 0,82 4 12 16,-8-4-12-16,-74 0 10 0,0 0-10 0,75 0 11 15,7-4-11-15,-82 4 12 0,0 0-12 0,75 0 13 16,3 7-13-16,-78-7 17 0,0 0-17 0,76 5 17 15,-4-1-17-15,-72-4 18 0,0 0-18 0,78 0 18 16,7 0-18-16,-85 0 18 0,0 0-18 0,81 2 18 16,-2 1-18-16,-79-3 22 0,0 0-22 0,74 3 22 15,-2-6-22-15,-72 3 25 0,0 0-25 0,73-2 25 16,4 4-25-16,-77-2 25 0,0 0-25 0,76 3 26 16,-7 1-26-16,-69-4 20 0,0 0-20 0,62 3 21 0,-2-1-21 15,-60-2 17-15,0 0-17 0,60 4 17 0,3-4-17 16,-63 0 16-16,0 0-16 0,62 0 16 0,1 3-16 15,-63-3 12-15,0 0-12 0,62 3 12 0,-5 3-12 16,-57-6 6-16,0 0-6 0,53 0 7 0,1 0-7 16,-54 0 6-16,0 0-6 0,58 0 6 0,1 3-6 15,-59-3 3-15,0 0-3 0,60 0 4 0,1 0-4 16,-61 0 4-16,0 0-4 0,66 0 5 0,1 0-5 16,-67 0 7-16,0 0-7 0,67 0 8 0,-4-3-8 0,-63 3 7 15,0 0-7-15,67-4 7 0,-2 2-7 0,-65 2 9 16,0 0-9-16,71 0 9 0,-7 0-9 0,-64 0 10 0,0 0-10 15,58 2 11-15,-2 2-11 0,-56-4 10 0,0 0-10 16,53 0 10-16,0 0-10 0,-53 0 8 0,0 0-8 16,55-4 9-16,-1 2-9 0,-54 2 7 0,0 0-7 15,53-1 7-15,-7-1-7 0,-46 2 8 0,0 0-8 16,44 0 8-16,-1 0-8 0,-43 0 8 0,0 0-8 0,44 2 8 16,-7-4-8-16,-37 2 9 0,0 0-9 15,35-3 10-15,2-3-10 0,-37 6 9 0,0 0-9 16,35-1 10-16,2-1-10 0,-37 2 9 0,0 0-9 15,36-4 10-15,4 4-10 0,-40 0 7 0,0 0-7 0,32 0 8 16,-7 0-8-16,-25 0 6 0,0 0-6 0,21 0 6 16,-4 0-6-16,-17 0 5 0,0 0-5 0,15 0 5 15,-3 0-5-15,-12 0 6 0,0 0-6 0,5 0 7 16,4 0-7-16,-9 0 5 0,0 0-5 0,5 0 6 16,-5 0-6-16,0 0 6 0,0 0-6 0,9 0 6 15,-9 0-6-15,0 0 6 0,0 0-6 0,0 0 6 0,9 0-6 16,-9 0 6-16,0 0-6 0,0 0 7 0,0 0-7 15,0 0 7-15,0 0-7 0,0 0 7 0,0 0-7 16,0 0 7-16,0 0-7 0,0 0 7 0,0 0-7 16,0 0 7-16,0 0-7 0,5 0 7 0,-5 0-7 15,0 0 7-15,0 0-7 0,0 0 8 0,0 0-8 16,0 0 7-16,0 0-7 0,0 0 8 0,0 0-8 0,0 0 6 16,0 0-6-16,0 0 7 0,0 0-7 15,0 0 5-15,0 0-5 0,0 0 6 0,0 0-6 0,0 0 5 16,0 0-5-16,0 0 6 0,0 0-6 0,0 0 4 15,0 0-4-15,0 0 5 0,0 0-5 0,0 0 4 16,0 0-4-16,0 0 4 0,0 0-4 0,0 0 3 0,0 0-3 16,0 0 4-16,0 0-4 0,0 0 3 0,0 0-3 15,0 0 3-15,0 0-3 0,0 0 2 0,0 0-2 16,0 0 3-16,0 0-3 0,0 0 2 0,0 0-2 16,0 0 2-16,0 0-2 0,0 0 2 0,0 0-2 0,0 0 2 15,0 0-2-15,0 0 1 0,0 0-1 0,0 0 2 16,0 0-2-16,0 0 1 0,0 0-1 0,0 0 2 15,0 0-2-15,0 0 2 0,0 0-2 0,0 0 2 16,0 0-2-16,0 0 2 0,0 0-2 0,0 0 3 16,0 0-3-16,0 0 2 0,0 0-2 0,0 0 3 15,0 0-3-15,0 0 2 0,0 0-2 0,0 0 2 16,0 0-2-16,0 0 2 0,0 0-2 0,0 0 2 16,0 0-2-16,0 0 2 0,0 0-2 0,0 0 2 15,0 0-2-15,0 0 1 0,0 0-1 0,0 0 2 16,0 0-2-16,0 0 1 0,0 0-1 0,0 0 2 15,0 0-2-15,0 0 1 0,0 0-1 0,0 0 2 0,0 0-2 16,0 0 1-16,0 0-1 0,0 0 2 0,0 0-2 16,0 0 1-16,0 0-1 0,0 0 2 0,0 0-2 15,0 0 1-15,0 0-1 0,0 0 2 0,0 0-2 16,0 0 1-16,0 0-1 0,0 0 2 0,0 0-2 16,0 0 1-16,0 0-1 0,0 0 1 0,0 0-1 0,0 0 0 15,0 0 0-15,0 0 1 0,0 0-1 0,0 0 0 16,0 0 0-16,0 0 1 0,0 0-1 0,0 0 0 15,0 0 0-15,0 0 0 0,0 0 0 0,0 0 0 16,0 0 0-16,0 0 0 0,0 0 0 0,0 0 0 0,0 0 0 16,0 0 0-16,0 0 0 0,0 0 0 0,0 0 0 15,0 0 0-15,0 0 0 0,0 0 0 0,0 0 0 16,0 0 0-16,0 0 0 0,0 0 0 0,0 0 0 16,0 0 0-16,0 0 0 0,0 0 0 0,0 0 0 0,0 0 0 15,0 0 0-15,0 0 0 0,0 0 0 0,7 0 0 16,-7 0 0-16,0 0 0 0,0 0 0 0,0 0 0 15,0 0 0-15,0 0 0 0,0 0 0 0,0 0 0 16,0 0 0-16,0 0 0 0,0 0 0 0,0 0 0 16,0 0 0-16,0 0 0 0,0 0 0 0,0 0 0 15,0 0 0-15,0 0 0 0,0 0 0 0,0 0 0 16,0 0 0-16,0 0 0 0,0 0 0 0,0 0 0 16,0 0 0-16,0 0 0 0,0 0 0 0,0 0 0 15,0 0 0-15,0 0 0 0,0 0 0 0,0 0 0 16,0 0 0-16,0 0-1 0,0 0 1 0,0 0 0 0,0 0 0 15,0 0-1-15,0 0 1 0,0 0 0 0,0 0 0 16,0 0-1-16,0 0 1 0,0 0-1 0,0 0 1 16,0 0-1-16,0 0 1 0,0 0-1 0,0 0 1 15,0 0-1-15,0 0 1 0,0 0-1 0,0 0 1 16,0 0-2-16,0 0 2 0,0 0-1 0,0 0 1 16,0 0-2-16,0 0 2 0,0 0-1 0,0 0 1 15,0 0-1-15,0 0 1 0,0 0-1 0,0 0 1 0,0 0-1 16,0 0 1-16,0 0-1 0,0 0 1 15,0 0-1-15,0 0 1 0,0 0-1 0,0 0 1 0,0 0-1 16,0 0 1-16,0 0-1 0,0 0 1 0,0 0-1 0,0 0 1 16,0 0 0-16,0 0 0 0,0 0-1 0,0 0 1 15,0 0 0-15,0 0 0 0,0 0-1 0,0 0 1 16,0 0 0-16,0 0 0 0,0 0-1 0,0 0 1 16,0 0 0-16,0 0 0 0,0 0 0 0,0 0 0 15,0 0 0-15,0 0 0 0,0 0 0 0,0 0 0 0,0 0 0 16,0 0 0-16,0 0 0 0,0 0 0 0,0 0 0 15,0 0 0-15,0 0-1 0,0 0 1 0,0 0 0 16,0 0 0-16,0 0-1 0,0 0 1 0,0 0-1 16,0 0 1-16,0 0-3 0,0 0 3 0,0 0-2 15,0 0 2-15,0 0-5 0,0 0 5 0,2 7-4 16,-4 5 4-16,2-12-13 0,0 0 13 0,-9 21-13 16,-6 0 13-16,-1 0-1509 0</inkml:trace>
  <inkml:trace contextRef="#ctx0" brushRef="#br0" timeOffset="9839.51">6419 9708 191 0,'0'0'0'16,"0"0"0"-16,30-1 0 0,-30 1 3 0,0 0-3 15,28-4 3-15,-7-4-3 0,-21 8 6 0,0 0-6 16,25-7 7-16,5 0-7 0,-30 7 7 0,0 0-7 15,32-7 7-15,-9 0-7 0,-23 7 7 0,0 0-7 0,22-5 7 16,5 0-7-16,-27 5 8 0,0 0-8 0,26-6 9 16,3 1-9-16,-29 5 7 0,0 0-7 0,31 0 8 15,-1 9-8-15,-30-9 15 0,0 0-15 0,37 12 16 16,4 0-16-16,-41-12 21 0,0 0-21 0,49 12 22 16,6-5-22-16,-55-7 23 0,0 0-23 0,64 9 24 15,8-1-24-15,-72-8 24 0,0 0-24 0,81 7 25 16,4-2-25-16,-85-5 22 0,0 0-22 0,91 2 22 15,12 0-22-15,-103-2 20 0,0 0-20 0,100-4 20 16,1-6-20-16,-101 10 16 0,0 0-16 0,102-14 17 16,6-1-17-16,-108 15 16 0,0 0-16 0,109-16 16 15,-1-1-16-15,-108 17 20 0,0 0-20 0,104-16 20 0,5 1-20 16,-109 15 13-16,0 0-13 0,102-14 13 0,-1 3-13 16,-101 11 26-16,0 0-26 0,99-8 27 0,-1-1-27 15,-98 9 35-15,0 0-35 0,92-10 35 0,-11 8-35 16,-81 2 38-16,0 0-38 0,67-5 39 0,-12 1-39 15,-55 4 31-15,0 0-31 0,35-1 32 0,-17 2-32 16,-18-1 26-16,0 0-26 0,11 2 26 0,-11-2-26 0,0 0 24 16,0 0-24-16,12 2 25 0,-12-2-25 0,0 0 21 15,0 0-21-15,0 0 22 0,0 0-22 0,0 0 19 16,0 0-19-16,0 0 20 0,-27 5-20 0,27-5 23 0,0 0-23 16,-45 9 23-16,-31 6-23 15,76-15 23-15,0 0-23 0,-87 19 24 0,-12 11-24 16,99-30 26-16,0 0-26 0,-107 24 26 0,-10 4-26 0,117-28 23 15,0 0-23-15,-119 26 24 0,2 0-24 0,117-26 19 0,0 0-19 16,-116 25 19-16,-6 0-19 0,122-25 16 0,0 0-16 0,-122 20 16 16,16 0-16-16,106-20 13 0,0 0-13 0,-95 17 13 15,14-7-13-15,81-10 11 0,0 0-11 0,-76 9 12 16,7-6-12-16,69-3 9 0,0 0-9 0,-52 4 9 16,23-4-9-16,29 0 7 0,0 0-7 0,-17 1 7 15,8 3-7-15,9-4 7 0,0 0-7 0,0 0 7 16,-5 5-7-16,5-5 8 0,0 0-8 0,0 0 8 15,0 0-8-15,0 0 7 0,0 0-7 0,0 0 7 16,7-3-7-16,-7 3 6 0,0 0-6 0,30 0 6 16,19-2-6-16,-49 2 3 0,0 0-3 0,67-9 3 0,12-3-3 15,-79 12 1-15,0 0-1 0,94-15 2 0,10-6-2 16,-104 21 1-16,0 0-1 0,108-23 1 0,1 3-1 16,-109 20 2-16,0 0-2 0,107-18 2 0,1 3-2 15,-108 15 2-15,0 0-2 0,101-18 2 0,-3 8-2 16,-98 10 2-16,0 0-2 0,90-9 2 0,-12-1-2 15,-78 10 2-15,0 0-2 0,72-10 2 0,-14-1-2 16,-58 11 2-16,0 0-2 0,50-5 2 0,-13-2-2 16,-37 7 0-16,0 0 0 0,28-2 1 0,-12 2-1 0,-16 0 0 15,0 0 0-15,9 2 0 0,-9-2 0 0,0 0-1 16,0 0 1-16,9 2 0 0,-9-2 0 0,0 0-4 0,0 0 4 16,0 0-3-16,-7 5 3 0,1 0-1083 0</inkml:trace>
</inkml:ink>
</file>

<file path=ppt/ink/ink16.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1-10-04T07:23:41.280"/>
    </inkml:context>
    <inkml:brush xml:id="br0">
      <inkml:brushProperty name="width" value="0.05292" units="cm"/>
      <inkml:brushProperty name="height" value="0.05292" units="cm"/>
      <inkml:brushProperty name="color" value="#FF0000"/>
    </inkml:brush>
  </inkml:definitions>
  <inkml:trace contextRef="#ctx0" brushRef="#br0">1478 2833 1939 0,'0'0'0'0,"0"0"0"0,0 0 69 0,0 0-69 16,0 0 69-16,0 0-69 0,0 0 110 0,0 0-110 15,0 0 111-15,32-4-111 0,-32 4 62 0,0 0-62 0,32 23 63 16,8 10-63-16,-40-33 22 0,0 0-22 0,44 33 22 16,2-2-22-16,-46-31 16 0,0 0-16 0,50 29 17 15,-5-4-17-15,-45-25 13 0,0 0-13 0,45 15 13 16,-8-3-13-16,-37-12 11 0,0 0-11 0,31 0 12 15,-1-8-12-15,-30 8 10 0,0 0-10 0,25-28 11 16,-2-21-11-16,-23 49 11 0,0 0-11 0,25-67 12 16,-2-20-12-16,-23 87 16 0,0 0-16 0,28-103 16 15,7-19-16-15,-35 122 31 0,0 0-31 0,41-126 31 16,1-11-31-16,-42 137 42 0,0 0-42 0,48-136 43 0,1-6-43 16,-49 142 47-16,0 0-47 0,46-149 47 0,-6 7-47 15,-40 142 42-15,0 0-42 0,36-118 42 0,-13 34-42 16,-23 84 35-16,0 0-35 0,23-70 35 0,-9 22-35 15,-14 48 30-15,0 0-30 0,14-35 31 0,-11 14-31 16,-3 21 22-16,0 0-22 0,2-8 23 0,-2 8-23 16,0 0 16-16,0 0-16 0,0 0 16 0,-5-7-16 15,5 7 11-15,0 0-11 0,0 0 12 0,0 0-12 0,0 0 1 16,0 0-1-16,-2 10 2 0,-10 20-2 0,3-3-2328 16</inkml:trace>
  <inkml:trace contextRef="#ctx0" brushRef="#br0" timeOffset="582.41">1852 2501 1782 0,'0'0'0'0,"0"0"0"16,-9 0 0-16,9 0 40 0,0 0-40 0,-9 0 40 15,1 0-40-15,8 0 82 0,0 0-82 0,0 0 82 16,0 0-82-16,0 0 90 0,0 0-90 0,0 0 90 16,0 0-90-16,0 0 51 0,0 0-51 0,3 8 52 0,8 1-52 15,-11-9 38-15,0 0-38 0,26 21 38 16,15 13-38-16,-41-34 30 0,0 0-30 0,49 49 30 0,15 8-30 15,-64-57 22-15,0 0-22 0,68 66 23 0,8 6-23 16,-76-72 19-16,0 0-19 0,67 64 20 0,-16-20-20 16,-51-44 14-16,0 0-14 0,45 29 14 0,-10-17-14 15,-35-12 10-15,0 0-10 0,28-5 10 0,0-18-10 0,-28 23 8 16,0 0-8-16,32-50 8 0,3-29-8 0,-35 79 7 16,0 0-7-16,32-113 7 0,0-25-7 0,-32 138 19 15,0 0-19-15,32-161 20 0,6-30-20 0,-38 191 33 16,0 0-33-16,46-214 33 0,5-11-33 0,-51 225 44 15,0 0-44-15,62-227 45 0,5-3-45 0,-67 230 45 0,0 0-45 16,69-211 45-16,-2 26-45 0,-67 185 47 0,0 0-47 16,60-149 47-16,-2 31-47 0,-58 118 50 0,0 0-50 15,50-97 51-15,-13 0-51 0,-37 97 46 0,0 0-46 0,30-79 46 16,-6 17 1-16,-3 10 0 16,-6 15-6-16,-7 13 0 15,-4 5-13-15,-2 7 1 16,1 3-12-16,2 1 0 15,4-5-10-15,9 1 1 16,19-8-7-16,2 1-2537 16</inkml:trace>
  <inkml:trace contextRef="#ctx0" brushRef="#br0" timeOffset="31237.95">19135 6137 1535 0,'0'0'0'0,"0"0"0"0,0 0 0 16,0 0 47-16,0 0-47 0,0 0 48 0,0 0-48 15,0 0 83-15,0 0-83 0,0 0 84 0,0 0-84 16,0 0 59-16,0 0-59 0,0 0 60 0,0 0-60 16,0 0 28-16,0 0-28 0,0 0 28 0,0 0-28 0,0 0 14 15,0 0-14-15,0 0 15 0,0 0-15 0,0 0 10 16,0 0-10-16,0 0 10 0,0 0-10 0,0 0 9 15,0 0-9-15,0 0 9 0,0 0-9 0,0 0 7 16,0 0-7-16,0 0 7 0,0 0-7 0,0 0 6 0,0 0-6 16,26 8 7-16,8-11-7 0,-34 3 8 0,0 0-8 15,44-2 8-15,5 2-8 0,-49 0 10 0,0 0-10 16,51 2 10-16,0-2-10 0,-51 0 19 0,0 0-19 16,50-2 19-16,1-1-19 0,-51 3 22 0,0 0-22 15,63-4 22-15,8 1-22 0,-71 3 24 0,0 0-24 0,72-6 24 16,-3 0-24-16,-69 6 19 0,0 0-19 0,71-6 20 15,6 6-20-15,-77 0 16 0,0 0-16 0,78 4 17 16,7-4-17-16,-85 0 13 0,0 0-13 0,81 0 14 16,0 0-14-16,-81 0 10 0,0 0-10 0,85 2 10 15,3 1-10-15,-88-3 8 0,0 0-8 0,84 0 8 16,-10 3-8-16,-74-3 5 0,0 0-5 0,73 0 5 16,-3 4-5-16,-70-4 4 0,0 0-4 0,67 2 4 15,-1 1-4-15,-66-3 3 0,0 0-3 0,67 4 3 16,3-8-3-16,-70 4 2 0,0 0-2 0,69 0 3 0,-7-3-3 15,-62 3 5-15,0 0-5 0,60 0 5 0,-9 3-5 16,-51-3 4-16,0 0-4 0,53 4 5 0,1-8-5 16,-54 4 5-16,0 0-5 0,59-3 6 0,-5 1-6 15,-54 2 7-15,0 0-7 0,59-4 7 0,-7 1-7 16,-52 3 9-16,0 0-9 0,53-5 9 0,4 1-9 16,-57 4 9-16,0 0-9 0,58 0 10 0,0 4-10 15,-58-4 7-15,0 0-7 0,58 5 8 0,4-5-8 0,-62 0 7 16,0 0-7-16,62 0 8 0,1-5-8 0,-63 5 7 15,0 0-7-15,66-7 8 0,4 7-8 0,-70 0 6 0,0 0-6 16,71 0 7-16,-2-4-7 0,-69 4 7 0,0 0-7 16,65-1 8-16,2-6-8 0,-67 7 6 0,0 0-6 15,62-5 7-15,-11 5-7 0,-51 0 8 0,0 0-8 16,46-4 8-16,-8 1-8 0,-38 3 8 0,0 0-8 16,34 0 9-16,-9-4-9 0,-25 4 10 0,0 0-10 0,14 0 10 15,-5 0-10-15,-9 0 8 0,0 0-8 16,0 0 8-16,8 0-8 0,-8 0 7 0,0 0-7 0,0 0 7 15,0 0-7-15,0 0 4 0,0 0-4 0,0 0 5 16,0 0-5-16,0 0 2 0,0 0-2 0,6 0 3 16,-6 0-3-16,0 0 1 0,0 0-1 0,0 0 2 15,0 0-2-15,0 0 0 0,0 0 0 0,7 0 0 16,-7 0 0-16,0 0-1938 0</inkml:trace>
  <inkml:trace contextRef="#ctx0" brushRef="#br0" timeOffset="32198.39">24391 5991 1771 0,'0'0'0'16,"0"0"0"-16,-7-8 0 0,7 8 16 0,0 0-16 15,-7-11 17-15,7 11-17 0,0 0 21 0,0 0-21 0,-2-5 21 16,2 5-21-16,0 0 40 0,0 0-40 0,0 0 40 16,0 0-40-16,0 0 16 0,0 0-16 0,0 0 17 15,0 0-17-15,0 0 6 0,0 0-6 0,-7-3 7 16,7 3-7-16,0 0 1 0,0 0-1 0,0 0 1 16,0 0-1-16,0 0 0 0,0 0 0 0,0 0 0 15,0 0 0-15,0 0-2 0,0 0 2 0,0 0-2 16,0 0 2-16,0 0-1 0,0 0 1 0,0 0 0 15,0 0 0-15,0 0 1 0,0 0-1 0,7 6 1 16,18-6-1-16,-25 0 5 0,0 0-5 0,46 0 6 0,14 0-6 16,-60 0 14-16,0 0-14 0,65 0 14 15,2 0-14-15,-67 0 29 0,0 0-29 0,69 0 29 0,3 0-29 16,-72 0 36-16,0 0-36 0,78-3 36 0,5 0-36 16,-83 3 36-16,0 0-36 0,81 0 36 0,0 3-36 15,-81-3 34-15,0 0-34 0,83 3 35 0,3 3-35 16,-86-6 30-16,0 0-30 0,94 3 31 0,5 1-31 0,-99-4 25 15,0 0-25-15,98 5 26 0,-1-2-26 0,-97-3 20 16,0 0-20-16,97 4 20 0,0 1-20 0,-97-5 20 16,0 0-20-16,96 3 20 0,-5 3-20 0,-91-6 17 0,0 0-17 15,90 6 17-15,6 3-17 0,-96-9 12 0,0 0-12 16,97 7 13-16,-2-2-13 0,-95-5 9 0,0 0-9 16,97 7 10-16,0-7-10 0,-97 0 8 0,0 0-8 0,99 2 9 15,-1 5-9-15,-98-7 6 0,0 0-6 16,94 3 7-16,-6 2-7 0,-88-5 6 0,0 0-6 0,88 4 7 15,7-4-7-15,-95 0 8 0,0 0-8 0,92 0 8 16,-12 3-8-16,-80-3 8 0,0 0-8 0,74 0 9 16,0 0-9-16,-74 0 8 0,0 0-8 0,79 0 9 15,6-7-9-15,-85 7 8 0,0 0-8 0,83-5 9 16,-9 5-9-16,-74 0 5 0,0 0-5 0,74-3 6 16,3-1-6-16,-77 4 4 0,0 0-4 0,82-8 5 15,1 1-5-15,-83 7 3 0,0 0-3 0,79-5 3 16,-7 1-3-16,-72 4 3 0,0 0-3 0,71-3 3 15,3 1-3-15,-74 2 3 0,0 0-3 0,74-4 4 0,5 4-4 16,-79 0 3-16,0 0-3 0,76-3 3 0,-9 0-3 16,-67 3 4-16,0 0-4 0,67-2 4 0,0 4-4 15,-67-2 3-15,0 0-3 0,64 3 4 0,-11-3-4 16,-53 0 3-16,0 0-3 0,46 3 3 0,-11-3-3 16,-35 0 3-16,0 0-3 0,24 4 4 0,-8-4-4 15,-16 0 3-15,0 0-3 0,11 2 3 0,-2 1-3 16,-9-3 2-16,0 0-2 0,10 4 3 0,4 8-3 0,-14-12 1 15,0 0-1-15,15 15 2 0,-3 9-2 16,-12-24 0-16,0 0 0 0,-5 30 0 0,-29 3 0 0,1 1-2001 16</inkml:trace>
  <inkml:trace contextRef="#ctx0" brushRef="#br0" timeOffset="80531.42">7015 11506 1435 0,'0'0'0'0,"0"0"0"15,0 0 0-15,0 0 38 0,0 0-38 0,0 0 38 16,0 0-38-16,0 0 80 0,0 0-80 0,0 0 80 16,0 0-80-16,0 0 57 0,0 0-57 0,0 0 58 15,0 0-58-15,0 0 20 0,0 0-20 0,0 0 21 16,0 0-21-16,0 0 12 0,0 0-12 0,0 0 13 15,26 7-13-15,-26-7 8 0,0 0-8 0,22 0 9 16,1 4-9-16,-23-4 4 0,0 0-4 0,26 0 4 16,2 3-4-16,-28-3 1 0,0 0-1 0,36 2 2 0,1-2-2 15,-37 0 0-15,0 0 0 0,40 2 1 0,1 3-1 16,-41-5 0-16,0 0 0 0,44 0 0 0,7 0 0 16,-51 0 0-16,0 0 0 0,58 0 0 0,6 2 0 15,-64-2 0-15,0 0 0 0,67 1 0 0,1 5 0 16,-68-6 0-16,0 0 0 0,69 7 1 0,5 1-1 15,-74-8 1-15,0 0-1 0,78 5 2 0,8 4-2 16,-86-9 3-16,0 0-3 0,87 10 4 0,3-4-4 0,-90-6 4 16,0 0-4-16,99 7 5 0,-1-7-5 0,-98 0 5 15,0 0-5-15,104 3 6 0,-5 0-6 0,-99-3 6 16,0 0-6-16,95 6 6 0,6-6-6 0,-101 0 6 16,0 0-6-16,102 0 7 0,-5 3-7 0,-97-3 7 15,0 0-7-15,97 4 7 0,-1 1-7 0,-96-5 6 0,0 0-6 16,95 2 6-16,4 3-6 0,-99-5 6 0,0 0-6 15,97 5 6-15,0 0-6 0,-97-5 5 0,0 0-5 16,95 4 5-16,4-4-5 0,-99 0 5 0,0 0-5 0,97 0 6 16,0 3-6-16,-97-3 3 0,0 0-3 0,95 0 4 15,2 3-4-15,-97-3 4 0,0 0-4 0,97 2 4 16,0-2-4-16,-97 0 5 0,0 0-5 0,97 0 6 16,-2-2-6-16,-95 2 6 0,0 0-6 0,99-1 6 15,2-1-6-15,-101 2 6 0,0 0-6 0,95 0 7 16,-2 0-7-16,-93 0 6 0,0 0-6 0,92 0 6 15,1 0-6-15,-93 0 6 0,0 0-6 0,92 2 6 16,-4-1-6-16,-88-1 5 0,0 0-5 0,87 2 5 16,8-4-5-16,-95 2 9 0,0 0-9 0,92-1 10 0,-2-1-10 15,-90 2 11-15,0 0-11 0,86 0 11 16,-1-7-11-16,-85 7 13 0,0 0-13 0,85-3 13 0,1 1-13 16,-86 2 12-16,0 0-12 0,85-4 13 0,-4-1-13 15,-81 5 17-15,0 0-17 0,79-7 17 0,2 0-17 16,-81 7 21-16,0 0-21 0,81-1 22 0,4-6-22 15,-85 7 23-15,0 0-23 0,81-4 23 0,0 3-23 16,-81 1 24-16,0 0-24 0,76-7 24 0,-2-2-24 0,-74 9 24 16,0 0-24-16,73-7 24 0,-5 5-24 15,-68 2 24-15,0 0-24 0,71-3 24 0,1 3-24 0,-72 0 24 16,0 0-24-16,73 0 24 0,-10-2-24 0,-63 2 19 0,0 0-19 16,69-3 20-16,5 1-20 0,-74 2 18 0,0 0-18 15,72 0 19-15,-1 0-19 0,-71 0 13 0,0 0-13 16,67 0 14-16,0 0-14 0,-67 0 11 0,0 0-11 15,69 0 12-15,5 0-12 0,-74 0 12 0,0 0-12 16,77 0 12-16,5 0-12 0,-82 0 14 0,0 0-14 16,81 0 15-16,5 0-15 0,-86 0 13 0,0 0-13 0,87 0 14 15,-10-2-14-15,-77 2 11 0,0 0-11 0,80-3 11 16,-5 1-11-16,-75 2 11 0,0 0-11 0,78 0 12 16,0 0-12-16,-78 0 10 0,0 0-10 0,82 0 11 15,3 0-11-15,-85 0 11 0,0 0-11 0,81 0 12 16,-8 0-12-16,-73 0 11 0,0 0-11 0,67 0 11 15,-4-2-11-15,-63 2 13 0,0 0-13 0,67-3 14 16,-2 1-14-16,-65 2 13 0,0 0-13 0,62 0 13 16,-11 4-13-16,-51-4 13 0,0 0-13 0,44 3 14 15,-5 2-14-15,-39-5 12 0,0 0-12 0,37 0 13 0,-9 0-13 16,-28 0 9-16,0 0-9 0,27 0 10 0,-9 2-10 16,-18-2 7-16,0 0-7 0,12 0 8 0,-1 0-8 15,-11 0 7-15,0 0-7 0,5 0 8 0,-5 0-8 16,0 0 8-16,0 0-8 0,7 0 9 0,-7 0-9 15,0 0 8-15,0 0-8 0,7 0 9 0,-7 0-9 16,0 0 8-16,0 0-8 0,0 0 9 0,7 0-9 16,-7 0 8-16,0 0-8 0,0 0 9 0,0 0-9 0,0 0 8 15,0 0-8-15,0 0 9 0,0 0-9 0,0 0 7 16,0 0-7-16,0 0 7 0,-25-2-7 0,25 2 2 16,0 0-2-16,-51-3 3 0,-32-1-3 0,83 4 0 15,0 0 0-15,-104-5 0 0,-21-17 0 0,3 1-2238 0</inkml:trace>
  <inkml:trace contextRef="#ctx0" brushRef="#br0" timeOffset="81447.38">10289 11562 1670 0,'0'0'0'0,"0"0"0"0,0 0 0 15,0 0 3-15,0 0-3 0,3-7 4 0,-3 7-4 0,0 0 0 16,0 0 0-16,0 0 0 0,4 7 0 0,-4-7 0 16,0 0 0-16,0 0 1 0,0 0-1 0,0 0-2 15,0 0 2-15,0 0-1 0,0 0 1 0,0 0-6 0,0 0 6 16,9 0-5-16,-9 0 5 0,0 0-10 0,0 0 10 15,14 3-9-15,0-3 9 0,-14 0-10 0,0 0 10 16,12 2-10-16,8 0 10 0,-20-2-2 0,0 0 2 16,21 2-2-16,11-1 2 0,-32-1 0 0,0 0 0 15,33 0 1-15,11-1-1 0,-44 1 8 0,0 0-8 16,53-4 9-16,11 2-9 0,-64 2 30 0,0 0-30 0,68-3 30 16,1 1-30-16,-69 2 52 0,0 0-52 0,76-2 52 15,5-1-52-15,-81 3 53 0,0 0-53 0,83-2 54 16,14 2-54-16,-97 0 55 0,0 0-55 0,101 4 56 15,6-1-56-15,-107-3 49 0,0 0-49 0,115 7 49 16,5 3-49-16,-120-10 44 0,0 0-44 0,121 9 45 16,8-4-45-16,-129-5 42 0,0 0-42 0,134 7 43 15,-8 2-43-15,-126-9 35 0,0 0-35 0,130 10 35 0,6 1-35 16,-136-11 30-16,0 0-30 0,132 10 31 16,-1 2-31-16,-131-12 23 0,0 0-23 0,127 9 23 0,7 1-23 15,-134-10 22-15,0 0-22 0,130 9 23 0,-3-4-23 16,-127-5 22-16,0 0-22 0,129 3 23 0,10-1-23 15,-139-2 22-15,0 0-22 0,140 0 23 0,-1-2-23 16,-139 2 21-16,0 0-21 0,136-6 21 0,0 0-21 16,-136 6 17-16,0 0-17 0,139-3 17 0,-7-2-17 0,-132 5 18 15,0 0-18-15,131-7 19 0,-6 0-19 16,-125 7 20-16,0 0-20 0,122-2 20 0,-7 2-20 16,-115 0 21-16,0 0-21 0,111 0 22 0,-2-9-22 0,-109 9 18 15,0 0-18-15,101-6 18 0,-13 6-18 0,-88 0 24 16,0 0-24-16,72 3 24 0,-23-6-24 0,-49 3 24 0,0 0-24 15,34-2 24-15,-13 0-24 0,-21 2 22 0,0 0-22 16,12 0 23-16,-4 0-23 0,-8 0 18 0,0 0-18 16,0 0 18-16,0 0-18 0,0 0 15 0,0 0-15 15,7 0 16-15,-7 0-16 0,0 0 13 0,0 0-13 16,0 0 13-16,0 0-13 0,0 0 11 0,0 0-11 0,0 0 11 16,0 0-11-16,0 0 9 0,0 0-9 0,0 0 9 15,0 0-9-15,0 0 7 0,0 0-7 0,7 0 7 16,-7 0-7-16,0 0 4 0,0 0-4 0,0 0 5 15,0 0-5-15,0 0 1 0,0 0-1 0,-14-2 1 16,-15-1-1-16,1-4-2292 0</inkml:trace>
  <inkml:trace contextRef="#ctx0" brushRef="#br0" timeOffset="109350.67">15272 13512 1222 0,'0'0'0'0,"0"0"0"16,0 0 0-16,0 0 34 0,0 0-34 0,0 0 35 16,0 0-35-16,0 0 101 0,0 0-101 0,0 0 102 15,0 0-102-15,0 0 92 0,0 0-92 0,0 0 92 16,0 0-92-16,0 0 75 0,0 0-75 0,0 0 76 16,0 0-76-16,0 0 42 0,0 0-42 0,0 0 43 15,0 0-43-15,0 0 41 0,0 0-41 0,0 0 41 16,0 0-41-16,0 0 37 0,0 0-37 0,0 0 37 15,0 0-37-15,0 0 34 0,0 0-34 0,0 0 34 0,0 0-34 16,0 0 30-16,0 0-30 0,0 0 31 0,0 0-31 16,0 0 33-16,0 0-33 0,0 0 34 0,0 0-34 15,0 0 38-15,0 0-38 0,0 0 39 0,0 0-39 16,0 0 40-16,0 0-40 0,0 0 40 0,0 0-40 16,0 0 40-16,0 0-40 0,0 0 41 0,0 0-41 15,0 0 34-15,0 0-34 0,0 0 34 0,0 0-34 16,0 0 30-16,0 0-30 0,0 0 31 0,0 0-31 15,0 0 25-15,0 0-25 0,0 0 25 0,0 0-25 0,0 0 22 16,0 0-22-16,0 0 22 0,32 12-22 0,-32-12 17 0,0 0-17 16,19 0 18-16,-1 0-18 0,-18 0 16 15,0 0-16-15,17 0 17 0,4 2-17 0,-21-2 14 16,0 0-14-16,25 2 14 0,5-2-14 0,-30 0 12 0,0 0-12 16,28 0 13-16,-5 2-13 0,-23-2 9 0,0 0-9 15,28 1 10-15,13 1-10 0,-41-2 7 0,0 0-7 16,42 3 8-16,-1 1-8 0,-41-4 7 0,0 0-7 0,40 2 7 15,3-4-7-15,-43 2 6 0,0 0-6 0,44-2 6 16,-4 2-6-16,-40 0 6 0,0 0-6 0,46 0 6 16,0-2-6-16,-46 2 6 0,0 0-6 0,50 0 6 15,2 0-6-15,-52 0 6 0,0 0-6 0,55 0 7 16,0-3-7-16,-55 3 7 0,0 0-7 0,49-5 7 16,1 1-7-16,-50 4 6 0,0 0-6 0,49-5 6 15,6 2-6-15,-55 3 7 0,0 0-7 0,58-4 7 16,5-1-7-16,-63 5 9 0,0 0-9 0,59-7 9 15,-3 2-9-15,-56 5 6 0,0 0-6 0,56-4 7 0,-4 1-7 16,-52 3 8-16,0 0-8 0,53-3 8 0,3-3-8 16,-56 6 8-16,0 0-8 0,62-7 8 0,-1 0-8 15,-61 7 8-15,0 0-8 0,62-5 8 16,-5 0-8-16,-57 5 8 0,0 0-8 0,49-3 8 0,-3-1-8 16,-46 4 5-16,0 0-5 0,49-3 6 0,1-1-6 15,-50 4 4-15,0 0-4 0,56-1 5 0,8 1-5 16,-64 0 3-16,0 0-3 0,60-4 4 0,-4 4-4 0,-56 0 4 15,0 0-4-15,56 0 4 0,4-2-4 0,-60 2 4 16,0 0-4-16,53-3 4 0,-1 1-4 0,-52 2 4 16,0 0-4-16,51 0 4 0,7 0-4 0,-58 0 5 0,0 0-5 15,58 2 6-15,-7 0-6 0,-51-2 5 0,0 0-5 16,48 1 5-16,-11 1-5 0,-37-2 3 0,0 0-3 16,35 0 4-16,-8 0-4 0,-27 0 2 0,0 0-2 15,24 0 3-15,1 0-3 0,-25 0 2 0,0 0-2 16,27 4 2-16,1-4-2 0,-28 0 2 0,0 0-2 0,24 1 3 15,-4 1-3-15,-20-2 2 0,0 0-2 0,19-2 2 16,-1 1-2-16,-18 1 1 0,0 0-1 0,23-4 2 16,9 8-2-16,-32-4 1 0,0 0-1 0,26 1 2 15,-3 1-2-15,-23-2 1 0,0 0-1 0,19 0 1 16,-3 2-1-16,-16-2 1 0,0 0-1 0,16 1 1 16,5 5-1-16,-21-6 2 0,0 0-2 0,18 1 2 15,5 3-2-15,-23-4 0 0,0 0 0 0,25 3 1 16,-1 1-1-16,-24-4 0 0,0 0 0 0,25 3 1 15,0 1-1-15,-25-4 0 0,0 0 0 0,28 5 1 16,9 4-1-16,-37-9 0 0,0 0 0 0,39 10 0 0,-8 0 0 16,-31-10 0-16,0 0 0 0,32 9 0 0,10-2 0 15,-42-7 0-15,0 0 0 0,45 7 1 0,-7-2-1 16,-38-5 1-16,0 0-1 0,37 5 1 0,-1 2-1 16,-36-7 1-16,0 0-1 0,33 5 2 0,3-1-2 15,-36-4 3-15,0 0-3 0,37 1 4 0,1 6-4 16,-38-7 4-16,0 0-4 0,37 7 5 0,-3 0-5 0,-34-7 5 15,0 0-5-15,35 9 5 0,9-6-5 0,-44-3 3 16,0 0-3-16,41 4 4 0,-4-2-4 0,-37-2 2 16,0 0-2-16,35 3 3 0,0-3-3 0,-35 0 2 15,0 0-2-15,38 3 2 0,-5 3-2 0,-33-6 2 16,0 0-2-16,35 3 2 0,-3-3-2 0,-32 0 2 16,0 0-2-16,35-3 3 0,8 3-3 0,-43 0 3 0,0 0-3 15,40 3 4-15,-4-3-4 0,-36 0 3 0,0 0-3 16,29 0 4-16,-6 0-4 0,-23 0 3 0,0 0-3 15,20 0 3-15,-4 0-3 0,-16 0 2 0,0 0-2 0,14-3 3 16,3-1-3-16,-17 4 1 0,0 0-1 0,15-3 1 16,-8 3-1-16,-7 0 0 0,0 0 0 0,0 0 1 15,10 0-1-15,-10 0 0 0,0 0 0 0,0 0 1 16,9 0-1-16,-9 0 0 0,0 0 0 0,0 0 0 16,0 0 0-16,0 0 0 0,0 0 0 0,0 0 1 15,9 0-1-15,-9 0 0 0,0 0 0 0,0 0 1 16,0 0-1-16,0 0 0 0,0 0 0 0,0 0 1 15,3-7-1-15,-3 7 1 0,0 0-1 0,0 0 1 16,0 0-1-16,0 0 1 0,0 0-1 0,0 0 1 0,0 0-1 16,0 0 1-16,0 0-1 0,0 0 1 0,0 0-1 15,0 0 1-15,0 0-1 0,0 0 1 0,0 0-1 16,0 0 1-16,0 0-1 0,0 0 1 0,0 0-1 16,0 0 1-16,0 0-1 0,0 0 1 0,0 0-1 15,0 0 2-15,0 0-2 0,0 0 3 0,7 5-3 16,-7-5 3-16,0 0-3 0,0 0 4 0,0 0-4 15,0 0 3-15,0 0-3 0,0 0 3 0,0 0-3 16,0 0 4-16,0 0-4 0,0 0 4 0,0 0-4 0,0 0 4 16,0 0-4-16,0 0 5 0,0 0-5 0,0 0 5 0,0 0-5 15,0 0 5-15,0 0-5 0,0 0 4 0,0 0-4 16,0 0 5-16,0 0-5 0,0 0 4 0,0 0-4 16,0 0 4-16,0 0-4 0,0 0 3 0,0 0-3 15,0 0 4-15,0 0-4 0,0 0 3 0,0 0-3 16,0 0 4-16,0 0-4 0,0 0 3 0,0 0-3 0,0 0 4 15,0 0-4-15,0 0 3 0,0 0-3 0,0 0 3 16,0 0-3-16,0 0 3 0,0 0-3 0,0 0 4 16,0 0-4-16,0 0 3 0,0 0-3 0,0 0 3 15,0 0-3-15,0 0 2 0,0 0-2 0,0 0 3 16,0 0-3-16,0 0 2 0,0 0-2 0,0 0 3 16,0 0-3-16,0 0 1 0,0 0-1 0,0 0 1 15,0 0-1-15,0 0 0 0,0 0 0 0,0 0 1 16,0 0-1-16,0 0 0 0,0 0 0 0,0 0 0 15,0 0 0-15,0 0 0 0,0 0 0 0,0 0 0 16,0 0 0-16,0 0 0 0,0 0 0 0,0 0 0 0,0 0 0 16,0 0 0-16,0 0 0 0,0 0 0 0,0 0 0 15,0 0 0-15,0 0 0 0,0 0 0 0,0 0 0 16,0 0 0-16,0 0 0 0,0 0 0 0,0 0 0 16,0 0 0-16,0 0 0 0,0 0 0 0,0 0 0 15,0 0 0-15,0 0 0 0,0 0 0 0,0 0 0 16,0 0 0-16,0 0 0 0,0 0 0 0,0 0 0 15,0 0 0-15,0 0 0 0,0 0 0 0,0 0 0 16,0 0 0-16,0 0 0 0,0 0 0 0,0 0 0 0,0 0-1 16,0 0 1-16,0 0 0 0,0 0 0 0,0 0 0 15,0 0 0-15,0 0 0 0,0 0 0 0,0 0 0 16,0 0 0-16,0 0 0 0,0 0 0 0,0 0 0 16,0 0 0-16,0 0 0 0,0 0 0 0,0 0 0 0,0 0 0 15,0 0 0-15,0 0 0 0,0 0 0 0,0 0 0 16,0 0 0-16,0 0 0 0,0 0 0 0,0 0 0 15,0 0 0-15,0 0 0 0,0 0 0 0,0 0 0 0,0 0 0 16,0 0 0-16,0 0 0 0,0 0 0 0,0 0 0 16,0 0 0-16,0 0 0 0,0 0 0 0,0 0 0 15,0-7 0-15,0 7 0 0,0 0 0 0,0 0 0 16,0 0 0-16,0 0-1 0,0 0 1 0,0 0 0 16,0 0 0-16,0 0-1 0,0 0 1 0,0 0-1 15,0 0 1-15,0 0-2 0,0 0 2 0,0 0-1 16,0 0 1-16,0 0-2 0,0 0 2 0,0 0-2 15,0 0 2-15,0 0-2 0,0 0 2 0,0 0-2 16,0 0 2-16,0 0-2 0,0 0 2 0,0 0-2 16,0 0 2-16,0 0-3 0,0 0 3 0,0 0-2 0,0 0 2 15,0 0-3-15,0 0 3 0,0 0-2 0,0 0 2 16,0 0-3-16,0 0 3 0,0 0-3 0,0 0 3 16,0 0-4-16,0 0 4 0,0 0-4 0,0 0 4 15,0 0-5-15,0 0 5 0,0 0-4 0,0 0 4 16,0 0-5-16,0 0 5 0,0 0-5 0,0 0 5 15,0 0-5-15,0 0 5 0,0 0-4 0,0 0 4 16,0 0-5-16,0 0 5 0,0 0-5 0,0 0 5 0,0 0-5 16,0 0 5-16,0 0-4 0,0 0 4 0,0 0-3 15,0 0 3-15,0 0-3 0,0 0 3 0,0 0-3 0,0 0 3 16,0 0-3-16,0 0 3 0,0 0-3 16,0 0 3-16,0 0-2 0,0 0 2 0,0 0-3 15,0 0 3-15,0 0-2 0,0 0 2 0,0 0-2 0,0 0 2 16,0 0-1-16,0 0 1 0,0 0-1 0,0 0 1 15,0 0-1-15,0 0 1 0,0 0-1 0,0 0 1 16,0 0-1-16,0 0 1 0,0 0-1 0,0 0 1 0,0 0-1 16,0 0 1-16,0 0-2 0,0 0 2 0,0 0-1 15,0 0 1-15,0 0-2 0,0 0 2 0,0 0-1 16,0 0 1-16,0 0-2 0,0 0 2 0,0 0-1 16,0 0 1-16,0 0-1 0,0 0 1 0,0 0 0 15,0 0 0-15,0 0-1 0,0 0 1 0,0 0 0 16,0 0 0-16,0 0-1 0,0 0 1 0,0 0 0 15,0 0 0-15,0 0-1 0,0 0 1 0,0 0 0 16,0 0 0-16,0 0-1 0,0 0 1 0,0 0 0 16,0 0 0-16,0 0-1 0,0 0 1 0,0 0 0 0,0 0 0 15,0 0-1-15,0 0 1 0,0 0 0 0,0 0 0 16,0 0-1-16,0 0 1 0,0 0 0 0,0 0 0 16,0 0-1-16,0 0 1 0,0 0 0 0,0 0 0 15,0 0-1-15,0 0 1 0,0 0-1 0,0 0 1 16,0 0-2-16,0 0 2 0,0 0-1 0,0 0 1 15,0 0-2-15,0 0 2 0,0 0-2 0,0 0 2 16,0 0-3-16,0 0 3 0,0 0-2 0,0 0 2 16,0 0-3-16,0 0 3 0,0 0-2 0,0 0 2 0,0 0-3 15,0 0 3-15,0 0-3 0,0 0 3 0,0 0-3 16,0 0 3-16,0 0-3 0,0 0 3 0,0 0-3 16,0 0 3-16,0 0-2 0,0 0 2 0,0 0-3 0,0 0 3 15,0 0-3-15,0 0 3 0,0 0-4 0,0 0 4 16,0 0-3-16,0 0 3 0,0 0-8 0,0 0 8 15,0 0-8-15,0 0 8 0,0 0-14 0,0 0 14 16,0 0-14-16,0 0 14 0,0 0-27 0,0 0 27 0,0 0-27 16,0 0 27-16,0 0-47 0,0 0 47 0,0 0-46 15,0-9 46-15,0 1-2214 0</inkml:trace>
  <inkml:trace contextRef="#ctx0" brushRef="#br0" timeOffset="113448.73">21421 13512 1547 0,'0'0'0'0,"0"0"0"0,0 0 0 15,0 0 38-15,0 0-38 0,0 0 38 0,0 0-38 16,0 0 72-16,0 0-72 0,0 0 72 0,0 0-72 16,0 0 70-16,0 0-70 0,0 0 71 0,0 0-71 15,0 0 43-15,0 0-43 0,0 0 44 0,0 0-44 16,0 0 25-16,0 0-25 0,0 0 26 0,0 0-26 16,0 0 24-16,0 0-24 0,0 0 24 0,0 0-24 15,0 0 21-15,0 0-21 0,0 0 22 0,0 0-22 0,0 0 23 16,0 0-23-16,0 0 24 0,0 0-24 0,0 0 26 15,0 0-26-15,0 0 27 0,28 16-27 0,-28-16 37 16,0 0-37-16,14 2 37 0,4 1-37 0,-18-3 42 16,0 0-42-16,19 3 43 0,2 1-43 0,-21-4 52 0,0 0-52 15,20 3 53-15,1 3-53 0,-21-6 44 0,0 0-44 16,26 1 45-16,6 3-45 0,-32-4 40 0,0 0-40 16,32 1 40-16,-2 5-40 0,-30-6 30 0,0 0-30 15,31 1 31-15,10 3-31 0,-41-4 25 0,0 0-25 0,41 3 25 16,-8 1-25-16,-33-4 21 0,0 0-21 0,34 3 22 15,4 1-22-15,-38-4 17 0,0 0-17 0,39 5 17 16,4-3-17-16,-43-2 14 0,0 0-14 0,40 3 15 16,-6-1-15-16,-34-2 14 0,0 0-14 0,35 2 15 15,9 1-15-15,-44-3 14 0,0 0-14 0,48 2 15 16,1-1-15-16,-49-1 13 0,0 0-13 0,53 4 13 16,-2-2-13-16,-51-2 17 0,0 0-17 0,48 3 18 15,-6-1-18-15,-42-2 19 0,0 0-19 0,44 2 20 0,6-2-20 16,-50 0 19-16,0 0-19 0,51 0 19 0,-2 1-19 15,-49-1 18-15,0 0-18 0,55 0 19 0,5 0-19 16,-60 0 18-16,0 0-18 0,60 0 18 0,-7 0-18 16,-53 0 17-16,0 0-17 0,51 2 17 0,3 0-17 15,-54-2 16-15,0 0-16 0,53 3 17 0,-5-3-17 16,-48 0 14-16,0 0-14 0,48 0 15 0,-2 0-15 16,-46 0 14-16,0 0-14 0,47 0 15 0,1 0-15 15,-48 0 13-15,0 0-13 0,44 0 13 0,-4 0-13 0,-40 0 12 16,0 0-12-16,34-5 12 0,-2 3-12 0,-32 2 10 15,0 0-10-15,33 0 11 0,13 4-11 0,-46-4 10 16,0 0-10-16,44 3 10 0,-7-3-10 0,-37 0 8 0,0 0-8 16,41 0 8-16,8 0-8 0,-49 0 4 0,0 0-4 15,43 0 4-15,-12-3-4 0,-31 3 1 0,0 0-1 16,36-2 2-16,8 0-2 0,-44 2 0 0,0 0 0 16,44 0 1-16,-9 0-1 0,-35 0 0 0,0 0 0 0,39 0 1 15,10-1-1-15,-49 1 0 0,0 0 0 0,58-4 1 16,6 1-1-16,-64 3 0 0,0 0 0 0,60-4 1 15,-11 1-1-15,-49 3 0 0,0 0 0 0,46-2 1 16,5 2-1-16,-51 0 1 0,0 0-1 0,55 2 1 16,1-1-1-16,-56-1 0 0,0 0 0 0,59 0 1 15,1-3-1-15,-60 3 1 0,0 0-1 0,60 0 1 16,-4-3-1-16,-56 3 1 0,0 0-1 0,55-2 2 16,-2 0-2-16,-53 2 2 0,0 0-2 0,60-3 2 15,3-3-2-15,-63 6 3 0,0 0-3 0,65-5 3 16,2 4-3-16,-67 1 5 0,0 0-5 0,69-2 5 15,-4-2-5-15,-65 4 4 0,0 0-4 0,64-3 5 0,-2-2-5 16,-62 5 5-16,0 0-5 0,61-6 6 0,10 5-6 16,-71 1 3-16,0 0-3 0,69 0 4 0,-8 0-4 15,-61 0 5-15,0 0-5 0,53-2 5 0,-9-1-5 16,-44 3 3-16,0 0-3 0,48 0 4 0,10 0-4 16,-58 0 1-16,0 0-1 0,59-4 2 0,-5-1-2 15,-54 5 0-15,0 0 0 0,55-4 1 0,1 4-1 0,-56 0 2 16,0 0-2-16,50 2 2 0,-13 0-2 0,-37-2 4 15,0 0-4-15,32 0 5 0,5 0-5 0,-37 0 5 16,0 0-5-16,44 0 6 0,0-2-6 0,-44 2 7 16,0 0-7-16,49-2 7 0,4 2-7 0,-53 0 6 0,0 0-6 15,44 2 6-15,-9 0-6 0,-35-2 4 16,0 0-4-16,34 2 4 0,12-1-4 0,-46-1 2 0,0 0-2 16,42 2 3-16,-14 2-3 0,-28-4 0 0,0 0 0 15,32 0 1-15,12 1-1 0,-44-1 0 0,0 0 0 16,41 2 0-16,-9 0 0 0,-32-2 0 0,0 0 0 0,37 0 0 15,17 0 0-15,-54 0 0 0,0 0 0 0,55 3 0 16,-13 1 0-16,-42-4-1 0,0 0 1 0,41 0 0 16,-1 0 0-16,-40 0-1 0,0 0 1 0,43 0 0 15,3 0 0-15,-46 0 0 0,0 0 0 0,47 0 0 16,4-4 0-16,-51 4 0 0,0 0 0 0,53-2 0 16,-2 2 0-16,-51 0 0 0,0 0 0 0,50 0 1 15,-1-1-1-15,-49 1 1 0,0 0-1 0,50-4 1 16,-5 3-1-16,-45 1 2 0,0 0-2 0,52 0 2 15,8-6-2-15,-60 6 1 0,0 0-1 0,61-3 2 16,-1-1-2-16,-60 4 0 0,0 0 0 0,60 0 1 0,0 0-1 16,-60 0 1-16,0 0-1 0,58 2 2 15,-3-4-2-15,-55 2 1 0,0 0-1 0,55-3 2 0,5 0-2 16,-60 3 1-16,0 0-1 0,63-4 2 0,3 2-2 16,-66 2 1-16,0 0-1 0,63-5 2 0,-1 2-2 15,-62 3 1-15,0 0-1 0,62-4 2 0,6-1-2 16,-68 5 1-16,0 0-1 0,73-7 1 0,4 2-1 15,-77 5 1-15,0 0-1 0,76-2 2 0,-9 4-2 0,-67-2 1 16,0 0-1-16,64 2 2 0,1 1-2 0,-65-3 1 0,0 0-1 16,69 0 2-16,5-5-2 0,-74 5 1 0,0 0-1 15,70-4 2-15,-3 1-2 0,-67 3 1 0,0 0-1 16,60-3 1-16,-10-1-1 0,-50 4 1 0,0 0-1 16,47-3 1-16,13-3-1 0,-60 6 0 0,0 0 0 15,57-7 1-15,-10 2-1 0,-47 5 0 0,0 0 0 16,44-3 0-16,1-2 0 0,-45 5 0 0,0 0 0 0,42-9 0 15,-5 0 0-15,-37 9 0 0,0 0 0 0,32-7 0 16,-4 0 0-16,-28 7 0 0,0 0 0 0,28-5 0 16,0-3 0-16,-28 8 0 0,0 0 0 0,30-4 0 15,4-4 0-15,-34 8 0 0,0 0 0 0,30-7 1 16,-5 1-1-16,-25 6 0 0,0 0 0 0,26-3 1 16,6-1-1-16,-32 4 1 0,0 0-1 0,35-3 1 15,4-2-1-15,-39 5 0 0,0 0 0 0,33-5 1 16,-10 3-1-16,-23 2 0 0,0 0 0 0,21-2 0 15,9 2 0-15,-30 0 0 0,0 0 0 0,34 0 0 0,-1-2 0 16,-33 2 0-16,0 0 0 0,27-1 0 0,-11-3 0 16,-16 4 0-16,0 0 0 0,16 0 0 0,5 0 0 15,-21 0-1-15,0 0 1 0,19 0 0 0,-3 0 0 16,-16 0-1-16,0 0 1 0,14 0 0 0,-3 0 0 16,-11 0 0-16,0 0 0 0,9 0 0 0,-1 0 0 15,-8 0 0-15,0 0 0 0,11 0 0 0,-4-1 0 16,-7 1-1-16,0 0 1 0,7-4-1 0,-7 4 1 15,0 0-3-15,0 0 3 0,-10 0-3 0,-35-2 3 0,45 2-15 16,0 0 15-16,-65-26-15 0,-27-34 15 0,3-6-2604 16</inkml:trace>
  <inkml:trace contextRef="#ctx0" brushRef="#br0" timeOffset="115565.16">3942 14239 1614 0,'0'0'0'0,"0"0"0"0,0 0 0 0,0 0 42 0,0 0-42 16,0 0 43-16,0 0-43 0,0 0 78 0,0 0-78 15,0 0 78-15,0 0-78 0,0 0 47 0,0 0-47 16,0 0 47-16,0 0-47 0,0 0 12 0,0 0-12 16,0 16 13-16,-3-8-13 0,3-8 5 0,0 0-5 15,-6 7 6-15,3 2-6 0,3-9 1 0,0 0-1 0,-4 9 2 16,4-9-2-16,0 0-2 0,0 0 2 0,-5 6-2 16,0 1 2-16,5-7-12 0,0 0 12 0,0 7-12 15,0-7 12-15,0 0-26 0,0 0 26 0,0 0-25 16,-4 7 25-16,4-7-22 0,0 0 22 0,0 0-21 15,9 9 21-15,-9-9-9 0,0 0 9 0,12 7-9 16,8 0 9-16,-20-7-3 0,0 0 3 0,26 10-2 16,11 0 2-16,-37-10 0 0,0 0 0 0,44 13 1 15,-3 0-1-15,-41-13 8 0,0 0-8 0,49 11 9 0,3-6-9 16,-52-5 18-16,0 0-18 0,58 5 18 0,5 2-18 16,-63-7 20-16,0 0-20 0,64 7 21 0,6 0-21 15,-70-7 20-15,0 0-20 0,69 9 20 0,3 1-20 16,-72-10 19-16,0 0-19 0,76 9 19 0,5-6-19 15,-81-3 20-15,0 0-20 0,82 4 20 0,-1 1-20 16,-81-5 19-16,0 0-19 0,81 5 19 0,-4 2-19 0,-77-7 18 16,0 0-18-16,76 3 18 0,-2-4-18 15,-74 1 19-15,0 0-19 0,76-2 20 0,-9 2-20 0,-67 0 23 16,0 0-23-16,64 2 23 0,-4-2-23 0,-60 0 21 0,0 0-21 16,61-2 22-16,5-2-22 0,-66 4 27 15,0 0-27-15,67-3 28 0,-4-2-28 0,-63 5 24 0,0 0-24 16,62-5 24-16,-7 1-24 0,-55 4 19 0,0 0-19 15,58-3 20-15,2-3-20 0,-60 6 22 0,0 0-22 16,70-8 23-16,3-3-23 0,-73 11 18 0,0 0-18 0,69-8 19 16,-11 1-19-16,-58 7 19 0,0 0-19 0,58-5 20 15,-3 1-20-15,-55 4 14 0,0 0-14 0,54-3 15 16,1-4-15-16,-55 7 13 0,0 0-13 0,53-5 13 16,2 8-13-16,-55-3 15 0,0 0-15 0,51 5 15 15,2-1-15-15,-53-4 13 0,0 0-13 0,51 1 14 16,-7 1-14-16,-44-2 13 0,0 0-13 0,44 4 14 15,-2-3-14-15,-42-1 12 0,0 0-12 0,44 0 13 16,-3 2-13-16,-41-2 11 0,0 0-11 0,46 4 12 16,3-3-12-16,-49-1 12 0,0 0-12 0,50 0 13 15,-6 0-13-15,-44 0 11 0,0 0-11 0,42 0 11 0,-3 0-11 16,-39 0 12-16,0 0-12 0,40 0 13 0,3 0-13 16,-43 0 11-16,0 0-11 0,44 0 12 0,-4 0-12 15,-40 0 9-15,0 0-9 0,38 0 9 0,2 0-9 16,-40 0 7-16,0 0-7 0,37 0 7 0,2-1-7 15,-39 1 6-15,0 0-6 0,37-4 6 0,-2 1-6 16,-35 3 4-16,0 0-4 0,28-4 5 0,-5 2-5 16,-23 2 6-16,0 0-6 0,18 0 6 0,-6 0-6 15,-12 0 5-15,0 0-5 0,9 0 5 0,-9 0-5 0,0 0 4 16,0 0-4-16,9 0 5 0,-9 0-5 0,0 0 3 0,0 0-3 16,0 0 3-16,11 0-3 0,-11 0 4 0,0 0-4 15,8 0 4-15,1 0-4 0,-9 0 3 0,0 0-3 16,9 0 4-16,0 0-4 0,-9 0 4 0,0 0-4 15,10 0 4-15,3 0-4 0,-13 0 3 0,0 0-3 16,9 0 3-16,-9 0-3 0,0 0 3 0,0 0-3 0,8 0 4 16,-8 0-4-16,0 0 4 0,0 0-4 0,9 0 4 15,-9 0-4-15,0 0 5 0,0 0-5 0,0 0 6 16,6 0-6-16,-6 0 7 0,0 0-7 0,0 0 8 16,0 0-8-16,0 0 9 0,0 0-9 0,0 0 10 15,0 0-10-15,0 0 13 0,0 0-13 0,0 0 14 16,0 0-14-16,0 0 16 0,0 0-16 0,0 0 17 15,0 0-17-15,0 0 13 0,0 0-13 0,0 0 13 16,0 0-13-16,0 0-2241 0</inkml:trace>
  <inkml:trace contextRef="#ctx0" brushRef="#br0" timeOffset="120551">11740 14514 1759 0,'0'0'0'0,"0"0"0"0,0 0 0 0,0 0 98 15,0 0-98-15,0 0 99 0,0 0-99 0,0 0 151 0,0 0-151 16,0 0 151-16,0 0-151 0,0 0 100 0,0 0-100 16,0 0 100-16,0 0-100 0,0 0 34 0,0 0-34 15,0 0 35-15,0 0-35 0,0 0 21 0,0 0-21 16,0 0 21-16,16 0-21 0,-16 0 13 0,0 0-13 15,16-2 14-15,4-4-14 0,-20 6 8 0,0 0-8 16,26-9 8-16,2 2-8 0,-28 7 5 0,0 0-5 0,30-3 5 16,-7-1-5-16,-23 4 3 0,0 0-3 15,27-3 4-15,1-1-4 0,-28 4 3 0,0 0-3 0,28-3 4 16,4-1-4-16,-32 4 4 0,0 0-4 0,33-3 4 16,13-1-4-16,-46 4 4 0,0 0-4 0,46-3 4 15,0-1-4-15,-46 4 8 0,0 0-8 0,49-1 8 16,4-1-8-16,-53 2 10 0,0 0-10 0,58-2 10 15,11 0-10-15,-69 2 12 0,0 0-12 0,73-1 12 16,-1-1-12-16,-72 2 12 0,0 0-12 0,72-2 12 16,1 1-12-16,-73 1 9 0,0 0-9 0,75-2 10 0,3 0-10 15,-78 2 13-15,0 0-13 0,81 2 14 0,-3 3-14 16,-78-5 16-16,0 0-16 0,76 3 17 0,1-3-17 16,-77 0 19-16,0 0-19 0,81 2 20 0,4 2-20 15,-85-4 19-15,0 0-19 0,78 3 19 0,-1 1-19 16,-77-4 18-16,0 0-18 0,80 3 19 0,-6 0-19 15,-74-3 17-15,0 0-17 0,81 4 18 0,3-1-18 0,-84-3 15 16,0 0-15-16,82 4 15 0,-7-2-15 0,-75-2 15 16,0 0-15-16,78 0 15 0,0 1-15 0,-78-1 15 15,0 0-15-15,79 4 15 0,0-2-15 0,-79-2 15 16,0 0-15-16,73-2 16 0,-8-2-16 0,-65 4 12 0,0 0-12 16,72-1 12-16,9 2-12 0,-81-1 10 0,0 0-10 15,82 2 11-15,-8-2-11 0,-74 0 10 0,0 0-10 16,76-3 10-16,-4-1-10 0,-72 4 7 0,0 0-7 15,72-2 8-15,9 1-8 0,-81 1 7 0,0 0-7 0,74 0 8 16,-7 0-8-16,-67 0 7 0,0 0-7 0,64 0 8 16,-1 0-8-16,-63 0 7 0,0 0-7 0,66 0 8 15,3-2-8-15,-69 2 9 0,0 0-9 0,63-5 9 16,6-2-9-16,-69 7 9 0,0 0-9 0,63-5 9 16,-6 1-9-16,-57 4 9 0,0 0-9 0,47-3 9 15,-6-1-9-15,-41 4 9 0,0 0-9 0,41-3 9 16,-1-1-9-16,-40 4 7 0,0 0-7 0,42-3 7 15,-1 1-7-15,-41 2 7 0,0 0-7 0,41-2 7 16,-3 1-7-16,-38 1 13 0,0 0-13 0,39-4 14 16,-4 1-14-16,-35 3 17 0,0 0-17 0,34-2 17 15,1 4-17-15,-35-2 22 0,0 0-22 0,32 1 23 0,0 1-23 16,-32-2 19-16,0 0-19 0,28 0 20 0,2-3-20 16,-30 3 12-16,0 0-12 0,32-2 13 0,8 0-13 15,-40 2 9-15,0 0-9 0,43-1 9 0,6-1-9 16,-49 2 8-16,0 0-8 0,49-4 8 0,-5 1-8 15,-44 3 7-15,0 0-7 0,41-2 8 0,1 0-8 16,-42 2 5-16,0 0-5 0,44 0 6 0,1 0-6 0,-45 0 3 16,0 0-3-16,40 0 4 0,6-1-4 0,-46 1 2 15,0 0-2-15,44-4 3 0,4 3-3 0,-48 1 2 16,0 0-2-16,47 0 2 0,-1 0-2 0,-46 0 2 0,0 0-2 16,37 0 2-16,-1 0-2 0,-36 0 1 0,0 0-1 15,22 0 2-15,-2 0-2 0,-20 0 2 0,0 0-2 16,19 0 2-16,6 0-2 0,-25 0 2 0,0 0-2 15,26 0 3-15,-8 0-3 0,-18 0 2 0,0 0-2 16,9 1 2-16,-9-1-2 0,0 0 1 0,0 0-1 0,9 4 1 16,-9-4-1-16,0 0 0 0,0 0 0 0,0 0 0 15,7 0 0-15,-7 0 0 0,0 0 0 0,0 0 0 16,0 0 0-16,0 0 0 0,0 0 0 0,0 0 0 16,0 0 0-16,0 0-2 0,0 0 2 0,0 0-2 15,0 0 2-15,0 0-9 0,0 0 9 0,-21-7-8 16,-32-16 8-16,-2 1-2608 0</inkml:trace>
  <inkml:trace contextRef="#ctx0" brushRef="#br0" timeOffset="129887.81">4561 15288 1827 0,'0'0'0'0,"0"0"0"0,0 0 0 16,0 0 94-16,0 0-94 0,0 0 95 0,0 0-95 15,0 0 135-15,0 0-135 0,0 0 135 0,0 0-135 16,0 0 103-16,0 0-103 0,0 0 104 0,0 0-104 16,0 0 57-16,0 0-57 0,0 0 57 0,0 0-57 15,0 0 37-15,0 0-37 0,0 0 37 0,0 0-37 16,0 0 31-16,0 0-31 0,0 0 32 0,0 0-32 15,0 0 25-15,0 0-25 0,0 0 26 0,0 0-26 0,0 0 22 16,0 0-22-16,0 0 22 0,0 0-22 0,0 0 17 16,0 0-17-16,-17 0 18 0,17 0-18 0,0 0 14 15,0 0-14-15,0 0 15 0,0 0-15 0,0 0 12 16,0 0-12-16,0 0 13 0,0 0-13 0,0 0 11 0,0 0-11 16,0 0 11-16,0 0-11 0,0 0 10 0,0 0-10 15,0 0 10-15,0 0-10 0,0 0 8 0,0 0-8 16,5 1 8-16,-5-1-8 0,0 0 4 0,0 0-4 0,12-1 5 15,3-8-5-15,-15 9 3 0,0 0-3 0,26-14 3 16,2-1-3-16,-28 15 2 0,0 0-2 0,30-16 2 16,2 6-2-16,-32 10 1 0,0 0-1 0,32-9 2 15,5-1-2-15,-37 10 0 0,0 0 0 0,40-9 1 16,1 2-1-16,-41 7 0 0,0 0 0 0,40-5 0 16,1 0 0-16,-41 5 0 0,0 0 0 0,44-5 0 15,-2-1 0-15,-42 6 0 0,0 0 0 0,45-3 0 16,0-1 0-16,-45 4 0 0,0 0 0 0,45-3 0 15,0-2 0-15,-45 5-1 0,0 0 1 0,50-7 0 16,-8 3 0-16,-42 4-1 0,0 0 1 0,44-1 0 0,-3-5 0 16,-41 6-1-16,0 0 1 0,44-5 0 0,-4 2 0 15,-40 3-1-15,0 0 1 0,41-4 0 16,-8 1 0-16,-33 3-1 0,0 0 1 0,39-4 0 0,2 1 0 16,-41 3-1-16,0 0 1 0,48-5 0 0,4-4 0 15,-52 9 0-15,0 0 0 0,59-9 0 0,-5 1 0 16,-54 8 0-16,0 0 0 0,55-9 0 0,7-3 0 15,-62 12 0-15,0 0 0 0,63-14 1 0,6 0-1 0,-69 14 4 16,0 0-4-16,72-12 4 0,-1 2-4 0,-71 10 5 16,0 0-5-16,72-14 6 0,-7 0-6 0,-65 14 9 15,0 0-9-15,62-12 10 0,-12 7-10 0,-50 5 10 0,0 0-10 16,45 0 10-16,-4 5-10 0,-41-5 10 0,0 0-10 16,35 4 10-16,-3-6-10 0,-32 2 8 0,0 0-8 15,25-2 8-15,-4 4-8 0,-21-2 6 0,0 0-6 16,19 3 7-16,-3-1-7 0,-16-2 6 0,0 0-6 15,14 0 7-15,0 0-7 0,-14 0 6 0,0 0-6 0,9 0 7 16,-9 0-7-16,0 0 7 0,0 0-7 0,0 0 7 16,9 2-7-16,-9-2 6 0,0 0-6 0,0 0 6 15,9 3-6-15,-9-3 5 0,0 0-5 0,0 0 5 16,10 7-5-16,-10-7 4 0,0 0-4 0,13 4 4 16,-3-3-4-16,-10-1 2 0,0 0-2 0,16 2 3 15,-2 3-3-15,-14-5 2 0,0 0-2 0,14 5 2 16,4 1-2-16,-18-6 1 0,0 0-1 0,20 5 2 15,4-2-2-15,-24-3 1 0,0 0-1 0,23 7 1 16,-3 0-1-16,-20-7 0 0,0 0 0 0,21 5 0 0,2-3 0 16,-23-2 0-16,0 0 0 0,23 3 0 0,0 4 0 15,-23-7 0-15,0 0 0 0,28 7 1 0,-2-3-1 16,-26-4 1-16,0 0-1 0,23 2 1 0,-2-1-1 16,-21-1 1-16,0 0-1 0,23 4 2 0,4-1-2 15,-27-3 1-15,0 0-1 0,23 4 1 0,-6-1-1 16,-17-3 1-16,0 0-1 0,18 4 1 0,5-3-1 15,-23-1 1-15,0 0-1 0,17 0 2 0,-2 2-2 0,-15-2 2 16,0 0-2-16,14 2 2 0,5-1-2 0,-19-1 2 16,0 0-2-16,25 2 3 0,-6 3-3 0,-19-5 3 15,0 0-3-15,23 6 4 0,4-3-4 0,-27-3 3 16,0 0-3-16,28 0 4 0,2 0-4 0,-30 0 3 16,0 0-3-16,26 2 3 0,2 1-3 0,-28-3 2 0,0 0-2 15,27 4 3-15,-4-1-3 0,-23-3 2 0,0 0-2 16,23 2 3-16,0-2-3 0,-23 0 1 0,0 0-1 15,21 2 1-15,-2 1-1 0,-19-3 0 0,0 0 0 16,21 2 1-16,8-2-1 0,-29 0 0 0,0 0 0 0,28 0 1 16,2 3-1-16,-30-3 0 0,0 0 0 0,26 2 1 15,-3-4-1-15,-23 2 0 0,0 0 0 0,25-1 1 16,5 1-1-16,-30 0 1 0,0 0-1 0,28 1 2 16,4 1-2-16,-32-2 1 0,0 0-1 0,35 2 1 15,0-2-1-15,-35 0 0 0,0 0 0 0,38 1 1 16,-3 3-1-16,-35-4 0 0,0 0 0 0,32 3 1 15,-4 1-1-15,-28-4 0 0,0 0 0 0,30 2 0 16,-6-2 0-16,-24 0 0 0,0 0 0 0,30 1 0 16,2 3 0-16,-32-4 0 0,0 0 0 0,34 3 0 15,4 1 0-15,-38-4 0 0,0 0 0 0,36 1 0 0,4-1 0 16,-40 0 0-16,0 0 0 0,39 2 0 0,-4 3 0 16,-35-5 0-16,0 0 0 0,36 6 0 0,1-1 0 15,-37-5 0-15,0 0 0 0,39 1 0 0,-2-2 0 16,-37 1 0-16,0 0 0 0,35-2 0 0,2 4 0 15,-37-2 0-15,0 0 0 0,40 1 0 0,-2-4 0 16,-38 3 0-16,0 0 0 0,38-3 0 0,1 3 0 0,-39 0 0 16,0 0 0-16,39 1 1 0,-2 1-1 0,-37-2 1 15,0 0-1-15,39 2 2 0,-2-1-2 0,-37-1 3 16,0 0-3-16,35 2 3 0,-7-4-3 0,-28 2 2 16,0 0-2-16,29-1 3 0,-3-1-3 0,-26 2 1 0,0 0-1 15,26 0 2-15,1 0-2 0,-27 0 1 0,0 0-1 16,28 0 1-16,-1 0-1 0,-27 0 1 0,0 0-1 15,26 0 1-15,-1 0-1 0,-25 0 0 0,0 0 0 0,30 0 0 16,-4 0 0-16,-26 0 0 0,0 0 0 0,23 0 0 16,2 0 0-16,-25 0 0 0,0 0 0 0,21 2 0 15,-3-1 0-15,-18-1 0 0,0 0 0 0,17 2 0 16,8-4 0-16,-25 2 0 0,0 0 0 0,26-1 0 16,1 2 0-16,-27-1 0 0,0 0 0 0,23 2 0 15,-2 0 0-15,-21-2 0 0,0 0 0 0,19 0 0 16,-5-2 0-16,-14 2 0 0,0 0 0 0,18-2 0 15,3 2 0-15,-21 0 0 0,0 0 0 0,20 0 0 16,1 0 0-16,-21 0 0 0,0 0 0 0,23 2 0 16,2 0 0-16,-25-2 0 0,0 0 0 0,26 0 0 15,0 0 0-15,-26 0 0 0,0 0 0 0,20 0 0 0,1-2 0 16,-21 2 0-16,0 0 0 0,18-2 0 0,1 2 0 16,-19 0 0-16,0 0 0 0,21 2 0 0,-3-2 0 15,-18 0 0-15,0 0 0 0,17 0 0 0,-1 0 0 16,-16 0 0-16,0 0 0 0,16 0 0 0,4 0 0 15,-20 0 0-15,0 0 0 0,17 0 0 0,1 0 0 16,-18 0 0-16,0 0 0 0,18 0 0 0,4 0 0 16,-22 0 0-16,0 0 0 0,18 0 0 0,-2-2 0 0,-16 2 0 15,0 0 0-15,16-3 0 0,3 1 0 0,-19 2 0 16,0 0 0-16,21 0 0 0,-5 0 0 0,-16 0 0 16,0 0 0-16,18 0 0 0,5 0 0 0,-23 0 0 0,0 0 0 15,21 0 1-15,2 0-1 0,-23 0 0 0,0 0 0 16,18 0 0-16,-1 0 0 0,-17 0 0 0,0 0 0 15,18 0 0-15,-4-1 0 0,-14 1 0 0,0 0 0 0,18-4 1 16,-2 4-1-16,-16 0 0 0,0 0 0 0,17 2 1 16,4-2-1-16,-21 0 1 0,0 0-1 0,18-2 2 15,0 0-2-15,-18 2 1 0,0 0-1 0,15 0 2 16,3 0-2-16,-18 0 1 0,0 0-1 0,21 0 2 16,-5-1-2-16,-16 1 1 0,0 0-1 0,21-4 1 15,-3 2-1-15,-18 2 1 0,0 0-1 0,18-1 1 16,-1-1-1-16,-17 2 0 0,0 0 0 0,23-2 1 15,-3 1-1-15,-20 1 0 0,0 0 0 0,26 0 1 16,0 1-1-16,-26-1 0 0,0 0 0 0,25 0 1 16,2-3-1-16,-27 3 0 0,0 0 0 0,23-2 1 15,-8 0-1-15,-15 2 0 0,0 0 0 0,15-1 1 16,-5 1-1-16,-10 0 0 0,0 0 0 0,18 0 1 16,12 1-1-16,-30-1 0 0,0 0 0 0,32 0 1 0,-4-3-1 15,-28 3 0-15,0 0 0 0,23-4 1 0,3 1-1 16,-26 3 0-16,0 0 0 0,28-4 0 0,4 1 0 15,-32 3 0-15,0 0 0 0,30-3 0 0,2-1 0 16,-32 4 0-16,0 0 0 0,35-3 0 0,4-3 0 16,-39 6 0-16,0 0 0 0,40-5 1 0,-4 4-1 0,-36 1 0 15,0 0 0-15,35-2 1 0,-3 2-1 0,-32 0 1 16,0 0-1-16,28 0 1 0,2 0-1 0,-30 0 1 16,0 0-1-16,32 2 1 0,-1-1-1 0,-31-1 0 0,0 0 0 15,29 2 1-15,-3-4-1 0,-26 2 0 0,0 0 0 16,27-3 1-16,-4-1-1 0,-23 4 1 0,0 0-1 15,19-1 2-15,2 2-2 0,-21-1 1 0,0 0-1 16,20 2 2-16,-3-4-2 0,-17 2 1 0,0 0-1 0,14-3 2 16,-1 1-2-16,-13 2 1 0,0 0-1 0,12 0 1 15,2 2-1-15,-14-2 0 0,0 0 0 0,14 2 1 16,4-2-1-16,-18 0 0 0,0 0 0 0,19-2 1 16,2 0-1-16,-21 2 1 0,0 0-1 0,18 0 1 15,-7 2-1-15,-11-2 2 0,0 0-2 0,12 2 2 16,2-2-2-16,-14 0 3 0,0 0-3 0,21-2 3 15,2 2-3-15,-23 0 3 0,0 0-3 0,28 2 3 16,-1-2-3-16,-27 0 1 0,0 0-1 0,26-4 2 16,6-1-2-16,-32 5 1 0,0 0-1 0,34-5 1 15,1 3-1-15,-35 2 0 0,0 0 0 0,35 0 0 16,-3 3 0-16,-32-3 0 0,0 0 0 0,28 0 0 0,4-3 0 16,-32 3-1-16,0 0 1 0,30-3-1 0,-5 3 1 15,-25 0-1-15,0 0 1 0,24 1 0 0,4 1 0 16,-28-2-1-16,0 0 1 0,23 0 0 0,-1-3 0 15,-22 3-1-15,0 0 1 0,23-2 0 0,-4 0 0 16,-19 2 0-16,0 0 0 0,23 0 0 0,-2 0 0 16,-21 0 0-16,0 0 0 0,23 0 0 0,-5-2 0 15,-18 2-1-15,0 0 1 0,22-3 0 0,1 1 0 0,-23 2-1 16,0 0 1-16,27-2 0 0,5 1 0 0,-32 1 0 16,0 0 0-16,31-2 0 0,-4 0 0 0,-27 2 0 0,0 0 0 15,17 0 0-15,-1 0 0 0,-16 0 0 16,0 0 0-16,14 0 0 0,6 0 0 0,-20 0 0 0,0 0 0 15,21 0 0-15,0-1 0 0,-21 1 0 0,0 0 0 16,20-4 0-16,-3 1 0 0,-17 3 0 0,0 0 0 16,21 0 0-16,-1 1 0 0,-20-1 0 0,0 0 0 15,21 2 0-15,-7-2 0 0,-14 0 0 0,0 0 0 0,18-2 0 16,5 1 0-16,-23 1 0 0,0 0 0 0,19 0 0 16,-1 0 0-16,-18 0 0 0,0 0 0 0,16 0 0 15,7 0 0-15,-23 0 0 0,0 0 0 0,17 0 1 16,-3 0-1-16,-14 0 0 0,0 0 0 0,16 1 1 15,9 1-1-15,-25-2 1 0,0 0-1 0,23 2 1 16,-9-2-1-16,-14 0 0 0,0 0 0 0,18 0 1 16,1 0-1-16,-19 0 1 0,0 0-1 0,21 0 1 15,-2 0-1-15,-19 0 1 0,0 0-1 0,16 2 1 16,-2-1-1-16,-14-1 0 0,0 0 0 0,18 2 1 0,5 0-1 16,-23-2 0-16,0 0 0 0,32 0 1 0,0 0-1 15,-32 0 0-15,0 0 0 0,31 1 1 0,-2-2-1 16,-29 1 1-16,0 0-1 0,30-4 1 0,5 1-1 15,-35 3 1-15,0 0-1 0,37-2 1 0,-5 4-1 16,-32-2 0-16,0 0 0 0,31 3 1 0,-2 1-1 16,-29-4 0-16,0 0 0 0,30 1 1 0,1-1-1 0,-31 0 0 15,0 0 0-15,36 2 0 0,2 2 0 16,-38-4 0-16,0 0 0 0,41 0 0 0,-2-4 0 0,-39 4-1 16,0 0 1-16,46-3 0 0,-1 3 0 0,-45 0-1 0,0 0 1 15,50 3 0-15,3 1 0 0,-53-4-1 0,0 0 1 16,47 3 0-16,3-3 0 0,-50 0-1 0,0 0 1 15,47 0 0-15,-1 4 0 0,-46-4-1 0,0 0 1 16,46 1 0-16,4-1 0 0,-50 0-1 0,0 0 1 16,49 2 0-16,4 3 0 0,-53-5 0 0,0 0 0 0,55 5 0 15,-6 1 0-15,-49-6 0 0,0 0 0 0,49 3 0 16,-3-3 0-16,-46 0 0 0,0 0 0 0,50 2 0 16,-3 1 0-16,-47-3 0 0,0 0 0 0,50 4 0 15,-1-1 0-15,-49-3 0 0,0 0 0 0,48 2 0 16,-3-2 0-16,-45 0 0 0,0 0 0 0,45 2 0 15,2 3 0-15,-47-5 0 0,0 0 0 0,44 5 0 16,-3-3 0-16,-41-2 0 0,0 0 0 0,37 0 0 16,2-2 0-16,-39 2 0 0,0 0 0 0,40-2 0 15,-1 4 0-15,-39-2 0 0,0 0 0 0,41 2 0 16,1-4 0-16,-42 2 0 0,0 0 0 0,41-2 0 16,-4 4 0-16,-37-2 0 0,0 0 0 0,31 2 0 0,1-4 0 15,-32 2 0-15,0 0 0 0,28-2 0 0,-3 1 0 16,-25 1 0-16,0 0 0 0,28 0 0 0,0 0 0 15,-28 0 0-15,0 0 0 0,30 1 0 0,-1 1 0 16,-29-2 0-16,0 0 0 0,30 0 0 0,-2-3 0 16,-28 3 0-16,0 0 0 0,35-4 1 0,2 4-1 15,-37 0 0-15,0 0 0 0,35 4 1 0,-1-1-1 16,-34-3 0-16,0 0 0 0,33 2 1 0,6-4-1 0,-39 2 0 16,0 0 0-16,36-2 1 0,-1 1-1 0,-35 1 0 15,0 0 0-15,33-2 1 0,8 0-1 0,-41 2 0 16,0 0 0-16,42-2 1 0,1 4-1 0,-43-2 0 0,0 0 0 15,44 0 1-15,2-3-1 0,-46 3 0 0,0 0 0 16,44-4 0-16,1 2 0 0,-45 2 0 0,0 0 0 16,45 0 0-16,-3 2 0 0,-42-2 0 0,0 0 0 15,44 2 0-15,-7-4 0 0,-37 2-1 0,0 0 1 0,49-3 0 16,20 3 0-16,-69 0 0 0,0 0 0 0,71 1 0 16,-11 1 0-16,-60-2 0 0,0 0 0 0,53 2 0 15,-13 0 0-15,-40-2 0 0,0 0 0 0,41 0 0 16,1 0 0-16,-42 0 0 0,0 0 0 0,44 0 1 15,2-2-1-15,-46 2 0 0,0 0 0 0,51-2 0 16,7 2 0-16,-58 0 0 0,0 0 0 0,53 2 0 16,-10 0 0-16,-43-2-1 0,0 0 1 0,39 1 0 15,-9 5 0-15,-30-6-2 0,0 0 2 0,33 3-1 16,4-3 1-16,-37 0-2 0,0 0 2 0,39 0-1 16,-4 2 1-16,-35-2-1 0,0 0 1 0,37 0-1 0,-9-2 1 15,-28 2-1-15,0 0 1 0,32-2-1 0,3 4 1 16,-35-2-1-16,0 0 1 0,32 3-1 0,-5 1 1 15,-27-4-1-15,0 0 1 0,23 2 0 0,-1-2 0 16,-22 0-1-16,0 0 1 0,23 0 0 0,-1-2 0 16,-22 2-1-16,0 0 1 0,23-2-1 0,-4 0 1 15,-19 2-1-15,0 0 1 0,21 0-1 0,-7 0 1 16,-14 0-3-16,0 0 3 0,9 0-2 0,3 0 2 0,-12 0-3 16,0 0 3-16,13 0-3 0,-3 2 3 0,-10-2-4 15,0 0 4-15,9 2-4 0,5-2 4 0,-14 0-4 16,0 0 4-16,18 0-4 0,1 0 4 0,-19 0-3 0,0 0 3 15,18 0-2-15,-4 0 2 0,-14 0-1 0,0 0 1 16,14 0-1-16,0 0 1 0,-14 0-1 0,0 0 1 16,14 0 0-16,2 0 0 0,-16 0-1 0,0 0 1 15,18 0 0-15,1 0 0 0,-19 0-1 0,0 0 1 16,21 2 0-16,-6-1 0 0,-15-1-1 0,0 0 1 16,12 2-1-16,2 0 1 0,-14-2-2 0,0 0 2 0,18 2-2 15,3-1 2-15,-21-1-1 0,0 0 1 0,26 2-1 16,4 0 1-16,-30-2-1 0,0 0 1 0,27 2 0 15,-4-1 0-15,-23-1 0 0,0 0 0 0,17 2 0 16,6 0 0-16,-23-2 0 0,0 0 0 0,18 1 0 16,-4-1 0-16,-14 0 0 0,0 0 0 0,11 0 0 15,-3 0 0-15,-8 0 0 0,0 0 0 0,7 0 1 16,-7 0-1-16,0 0 0 0,0 0 0 0,0 0 1 16,7 0-1-16,-7 0 1 0,0 0-1 0,0 0 1 0,0 0-1 15,0 0 1-15,0 0-1 0,8 4 1 0,-8-4-1 16,0 0 1-16,0 0-1 0,0 0 2 0,0 0-2 15,0 0 2-15,0 0-2 0,7-2 2 0,-7 2-2 16,0 0 3-16,0 0-3 0,0 0 4 0,0 0-4 16,0 0 3-16,0 0-3 0,0 0 4 0,0 0-4 15,0 0 4-15,0 0-4 0,0 0 4 0,-7 4-4 16,7-4 3-16,0 0-3 0,0 0 3 0,0 0-3 0,0 0 2 16,0 0-2-16,0 0 2 0,0 0-2 15,0 0 0-15,0 0 0 0,0 0 1 0,0 0-1 0,0 0 0 16,0 0 0-16,0 0 0 0,0 0 0 0,0 0 0 0,0 0 0 15,0 0 0-15,0 0 0 0,0 0 0 0,0 0 0 16,0 0 0-16,0 0 0 0,0 0 0 0,0 0 0 16,0 0 0-16,0 0 0 0,0 0 0 0,0 0 0 15,0 0 0-15,0 0 0 0,0 0-1 0,0 0 1 16,0 0 0-16,0 0 0 0,0 0-1 0,0 0 1 0,0 0 0 16,0 0 0-16,0 0-1 0,0 0 1 0,0 0-1 15,0 0 1-15,0 0-1 0,0 0 1 0,0 0-1 16,0 0 1-16,0 0-2 0,0 0 2 0,0 0-1 15,7 0 1-15,-7 0-2 0,0 0 2 0,0 0-1 16,0 0 1-16,0 0-2 0,0 0 2 0,0 0-1 16,0 0 1-16,0 0-1 0,0 0 1 0,0 0 0 15,0 0 0-15,0 0-1 0,0 0 1 0,0 0 0 16,0 0 0-16,0 0 0 0,0 0 0 0,0 0 0 16,0 0 0-16,0 0 0 0,0 0 0 0,0 0 0 15,0 0 0-15,0 0 0 0,0 0 0 0,0 0 0 0,0 0 0 16,0 0 0-16,0 0 0 0,0 0 0 0,0 0 0 15,0 0 0-15,0 0 0 0,0 0 0 0,0 0 0 16,0 0 0-16,0 0 0 0,0 0 0 0,0 0 0 16,0 0 0-16,0 0 0 0,0 0 0 0,0 0 0 15,0 0 0-15,0 0 0 0,0 0 0 0,0 0 0 16,0 0-1-16,0 0 1 0,0 0 0 0,0 0 0 0,0 0-1 16,0 0 1-16,0 0-1 0,0 0 1 0,0 0-2 15,0 0 2-15,0 0-1 0,0 0 1 0,0 0-2 16,0 0 2-16,0 0-1 0,0 0 1 0,0 0-2 0,0 0 2 15,0 0-1-15,0 0 1 0,0 0-2 16,0 0 2-16,0 0-2 0,0 0 2 0,0 0-3 0,0 0 3 16,0 0-2-16,0 0 2 0,0 0-3 0,0 0 3 15,0 0-3-15,0 0 3 0,0 0-3 0,0 0 3 16,0 0-3-16,0 0 3 0,0 0-3 0,0 0 3 16,0 0-3-16,0 0 3 0,0 0-3 0,0 0 3 15,0 0-2-15,0 0 2 0,0 0-2 0,0 0 2 0,0 0-2 16,0 0 2-16,0 0-2 0,0 0 2 0,0 0-2 15,0 0 2-15,0 0-2 0,0 0 2 0,0 0-1 16,0 0 1-16,0 0-2 0,0 0 2 0,0 0-1 16,0 0 1-16,0 0-3 0,0 0 3 0,0 0-2 15,0 0 2-15,0 0-4 0,0 0 4 0,0 0-3 16,0 0 3-16,0 0-5 0,0 0 5 0,0 0-4 16,0 0 4-16,0 0-7 0,0 0 7 0,0 0-6 15,0 0 6-15,0 0-7 0,0 0 7 0,0 0-7 0,0 0 7 16,0 0-9-16,0 0 9 0,0 0-9 15,0 0 9-15,0 0-9 0,0 0 9 0,0 0-9 0,0 0 9 16,0 0-9-16,0 0 9 0,0 0-9 0,0 0 9 16,0 0-9-16,0 0 9 0,0 0-8 0,0 0 8 15,0 0-9-15,0 0 9 0,0 0-8 0,0 0 8 16,0 0-7-16,0 0 7 0,0 0-7 0,0 0 7 16,0 0-7-16,0 0 7 0,0 0-7 0,0 0 7 15,0 0-6-15,0 0 6 0,0 0-6 0,0 0 6 0,0 0-6 16,0 0 6-16,0 0-6 0,0 0 6 0,0 0-5 15,0 0 5-15,0 0-5 0,0 0 5 0,0 0-5 16,0 0 5-16,0 0-4 0,0 0 4 0,0 0-3 0,0 0 3 16,0 0-2-16,0 0 2 0,0 0-2 0,0 0 2 15,0 0-1-15,0 0 1 0,0 0-1 0,0 0 1 16,0 0 0-16,0 0 0 0,0 0 0 0,0 0 0 16,0 0 0-16,0 0 0 0,0 0 0 0,0 0 0 0,0 0 0 15,0 0 0-15,0 0 0 0,0 0 0 0,0 0 0 16,0 0 0-16,0 0 0 0,0 0 0 0,0 0 0 15,0 0 0-15,0 0 0 0,0 0 0 0,0 0 0 16,0 0 0-16,0 0 0 0,0 0 0 0,0 0 0 16,0 0 0-16,0 0 0 0,0 0 0 0,0 0 1 15,0 0-1-15,0 0 1 0,0 0-1 0,0 0 1 16,0 0-1-16,0 0 1 0,0 0-1 0,0 0 1 16,0 0-1-16,0 0 0 0,0 0 0 0,0 0 1 15,0 0-1-15,0 0 0 0,0 0 0 0,0 0 0 16,0 0 0-16,0 0 0 0,0 0 0 0,0 0 0 0,0 0 0 15,0 0 0-15,0 0 0 0,0 0 0 0,0 0 0 16,0 0-1-16,0 0 1 0,0 0 0 0,0 0 0 16,0 0-1-16,0 0 1 0,0 0 0 0,0 0 0 15,0 0-1-15,0 0 1 0,0 0 0 0,0 0 0 16,0 0-2-16,0 0 2 0,0 0-1 0,0 0 1 16,0 0-5-16,0 0 5 0,0 0-5 0,0 0 5 15,0 0-2222-15</inkml:trace>
  <inkml:trace contextRef="#ctx0" brushRef="#br0" timeOffset="132014.97">18888 15156 1457 0,'0'0'0'0,"0"0"0"0,0 0 0 15,0 0 68-15,0 0-68 0,0 0 68 0,0 0-68 0,0 0 94 16,0 0-94-16,0 0 95 0,0 0-95 0,0 0 62 16,0 0-62-16,0 0 63 0,0 0-63 15,0 0 45-15,0 0-45 0,0 0 45 0,0 0-45 0,0 0 33 0,0 0-33 16,0 0 34-16,0 0-34 0,0 0 38 16,0 0-38-16,0 0 38 0,0 0-38 0,0 0 48 0,0 0-48 15,0 0 49-15,0 0-49 0,0 0 45 0,0 0-45 16,0 0 46-16,30 0-46 0,-30 0 41 0,0 0-41 0,39 2 41 15,6-4-41-15,-45 2 37 0,0 0-37 0,53-3 38 16,9-1-38-16,-62 4 37 0,0 0-37 0,65-1 38 16,1 1-38-16,-66 0 35 0,0 0-35 0,70 0 35 15,11-2-35-15,-81 2 37 0,0 0-37 0,81-4 37 16,8 1-37-16,-89 3 32 0,0 0-32 0,88-2 33 16,2 2-33-16,-90 0 26 0,0 0-26 0,91 2 27 15,12-2-27-15,-103 0 23 0,0 0-23 0,97 2 23 16,-2 1-23-16,-95-3 16 0,0 0-16 0,94 4 16 15,-1-1-16-15,-93-3 13 0,0 0-13 0,99 5 14 16,-2 2-14-16,-97-7 11 0,0 0-11 0,106 7 12 0,7-3-12 16,-113-4 10-16,0 0-10 0,114 3 10 0,1 4-10 15,-115-7 9-15,0 0-9 0,99 7 10 0,-16-2-10 16,-83-5 11-16,0 0-11 0,79 5 11 0,4 2-11 16,-83-7 10-16,0 0-10 0,84 9 11 0,-2-1-11 15,-82-8 10-15,0 0-10 0,75 9 10 0,-6 0-10 16,-69-9 9-16,0 0-9 0,74 7 10 0,9-2-10 15,-83-5 9-15,0 0-9 0,80 3 9 0,-6-3-9 0,-74 0 8 16,0 0-8-16,67 4 9 0,-9 1-9 0,-58-5 12 16,0 0-12-16,51 7 12 0,-2-4-12 0,-49-3 9 15,0 0-9-15,53 2 10 0,11 0-10 0,-64-2 8 0,0 0-8 16,65 5 8-16,4 2-8 0,-69-7 10 0,0 0-10 16,67 5 11-16,-7-1-11 0,-60-4 10 0,0 0-10 15,62 1 10-15,5 1-10 0,-67-2 8 0,0 0-8 16,76 2 9-16,6 0-9 0,-82-2 8 0,0 0-8 0,82 0 9 15,-3 0-9-15,-79 0 6 0,0 0-6 0,81 1 7 16,0 1-7-16,-81-2 5 0,0 0-5 0,81 3 6 16,0 1-6-16,-81-4 7 0,0 0-7 0,80 3 7 15,-3 3-7-15,-77-6 8 0,0 0-8 0,87 5 9 16,13-2-9-16,-100-3 8 0,0 0-8 0,106 0 9 16,5-2-9-16,-111 2 9 0,0 0-9 0,110-1 9 15,-8-1-9-15,-102 2 7 0,0 0-7 0,95-2 7 16,-10 2-7-16,-85 0 7 0,0 0-7 0,90 0 7 15,9 0-7-15,-99 0 8 0,0 0-8 0,95 0 9 16,-3 0-9-16,-92 0 8 0,0 0-8 0,90 0 9 0,-9 0-9 16,-81 0 9-16,0 0-9 0,84 0 9 0,5 0-9 15,-89 0 7-15,0 0-7 0,84 0 7 0,-1 0-7 16,-83 0 7-16,0 0-7 0,88 0 7 0,9 0-7 16,-97 0 4-16,0 0-4 0,97 0 4 0,-8 0-4 15,-89 0 2-15,0 0-2 0,81 2 2 0,-4 0-2 16,-77-2 1-16,0 0-1 0,82 1 1 0,6-2-1 15,-88 1 0-15,0 0 0 0,84-2 1 0,-11 4-1 0,-73-2 0 16,0 0 0-16,67 3 1 0,2 1-1 0,-69-4 0 16,0 0 0-16,74 1 1 0,7-2-1 0,-81 1 0 15,0 0 0-15,76-2 0 0,-6 4 0 0,-70-2 0 16,0 0 0-16,65 3 1 0,-1 1-1 0,-64-4 0 0,0 0 0 16,63 3 1-16,6 1-1 0,-69-4 0 0,0 0 0 15,73 1 0-15,1-1 0 0,-74 0 0 0,0 0 0 16,68 2 0-16,-6 1 0 0,-62-3 0 0,0 0 0 15,65 4 1-15,13 1-1 0,-78-5 0 0,0 0 0 0,78 5 1 16,1 0-1-16,-79-5 0 0,0 0 0 0,74 4 1 16,-12-2-1-16,-62-2 0 0,0 0 0 0,67 3 1 15,7 1-1-15,-74-4 0 0,0 0 0 0,79 3 1 16,2-1-1-16,-81-2 1 0,0 0-1 0,83 0 2 16,-3 0-2-16,-80 0 2 0,0 0-2 0,74 2 2 15,2-2-2-15,-76 0 2 0,0 0-2 0,76 0 2 16,-1 0-2-16,-75 0 2 0,0 0-2 0,74 1 2 15,-5 1-2-15,-69-2 1 0,0 0-1 0,73 3 1 16,6 1-1-16,-79-4 1 0,0 0-1 0,85 2 1 0,-2-2-1 16,-83 0 0-16,0 0 0 0,81 0 1 15,2-2-1-15,-83 2 0 0,0 0 0 0,86-2 0 0,4 0 0 16,-90 2 0-16,0 0 0 0,88 0 0 0,-8 0 0 16,-80 0 0-16,0 0 0 0,74 2 0 0,-7 0 0 15,-67-2-1-15,0 0 1 0,67 2 0 0,0-1 0 16,-67-1-1-16,0 0 1 0,68 0 0 0,3-3 0 15,-71 3-2-15,0 0 2 0,71-4-1 0,-4-1 1 16,-67 5-2-16,0 0 2 0,65-5-1 0,2 5 1 0,-67 0-1 16,0 0 1-16,69 2-1 0,1-4 1 0,-70 2-1 15,0 0 1-15,60-5-1 0,-14 1 1 0,-46 4-1 16,0 0 1-16,44-3-1 0,4-2 1 0,-48 5-1 0,0 0 1 16,44-5-1-16,-12 3 1 0,-32 2-1 0,0 0 1 15,26 0 0-15,-3 0 0 0,-23 0-1 0,0 0 1 16,23 0 0-16,-2 0 0 0,-21 0-1 0,0 0 1 15,20 0 0-15,-3 0 0 0,-17 0-1 0,0 0 1 0,16 0 0 16,-2 0 0-16,-14 0 0 0,0 0 0 16,11 0 0-16,-4 0 0 0,-7 0-1 0,0 0 1 0,7 0-1 15,0 0 1-15,-7 0-2 0,0 0 2 0,0 0-1 16,0 0 1-16,0 0-6 0,0 0 6 0,-21-11-5 16,-29-6 5-16,1 0-2525 0</inkml:trace>
  <inkml:trace contextRef="#ctx0" brushRef="#br0" timeOffset="-92359.15">8292 16366 908 0,'0'0'0'0,"0"0"0"15,0 0 0-15,0 0 24 0,0 0-24 0,0 0 24 16,0 0-24-16,0 0 41 0,0 0-41 0,0 0 41 16,0 0-41-16,0 0 45 0,0 0-45 0,0 0 46 15,0 0-46-15,0 0 48 0,0 0-48 0,-11-17 48 16,11 17-48-16,0 0 25 0,0 0-25 0,0 0 26 0,0 0-26 16,0 0 29-16,0 0-29 0,0 0 30 15,0 0-30-15,0 0 42 0,0 0-42 0,0 0 43 0,0 0-43 16,0 0 55-16,0 0-55 0,-7-6 56 0,7 6-56 15,0 0 57-15,0 0-57 0,0 0 58 0,0 0-58 16,0 0 50-16,0 0-50 0,7 0 50 0,-7 0-50 16,0 0 46-16,0 0-46 0,11-7 46 0,3 1-46 15,-14 6 43-15,0 0-43 0,27-9 43 0,4 2-43 0,-31 7 38 16,0 0-38-16,41-5 38 0,0-2-38 0,-41 7 32 16,0 0-32-16,44-9 33 0,1 1-33 0,-45 8 29 0,0 0-29 15,46-9 30-15,4 0-30 0,-50 9 29 0,0 0-29 16,53-8 30-16,10-1-30 0,-63 9 30 0,0 0-30 15,64-7 30-15,-4 0-30 0,-60 7 31 0,0 0-31 16,63-9 31-16,2 3-31 0,-65 6 31 0,0 0-31 16,69-7 32-16,-2 1-32 0,-67 6 26 0,0 0-26 0,69-7 27 15,3-1-27-15,-72 8 25 0,0 0-25 0,73-9 26 16,-13 2-26-16,-60 7 22 0,0 0-22 0,61-7 22 16,-2-1-22-16,-59 8 20 0,0 0-20 0,58-9 20 15,-2 4-20-15,-56 5 16 0,0 0-16 0,57-5 17 16,-3-1-17-16,-54 6 20 0,0 0-20 0,51-3 20 15,-1 0-20-15,-50 3 19 0,0 0-19 0,47-2 19 16,-4 0-19-16,-43 2 16 0,0 0-16 0,44-2 17 16,-4 2-17-16,-40 0 14 0,0 0-14 0,41 2 14 15,5 0-14-15,-46-2 12 0,0 0-12 0,46 3 13 16,-6 1-13-16,-40-4 11 0,0 0-11 0,41 3 11 0,3 2-11 16,-44-5 8-16,0 0-8 0,41 7 9 0,-1 2-9 15,-40-9 8-15,0 0-8 0,34 9 8 0,-3-6-8 16,-31-3 9-16,0 0-9 0,32 2 10 0,7 0-10 15,-39-2 9-15,0 0-9 0,41 3 10 0,3 0-10 16,-44-3 9-16,0 0-9 0,47 6 9 0,3-1-9 16,-50-5 9-16,0 0-9 0,47 7 9 0,1 0-9 0,-48-7 8 15,0 0-8-15,48 7 9 0,-6 0-9 0,-42-7 10 16,0 0-10-16,47 5 10 0,5-2-10 0,-52-3 10 16,0 0-10-16,53 5 10 0,7 2-10 0,-60-7 9 0,0 0-9 15,61 9 10-15,3-2-10 0,-64-7 9 16,0 0-9-16,56 7 9 0,1-2-9 0,-57-5 10 0,0 0-10 15,54 5 11-15,5 2-11 0,-59-7 7 0,0 0-7 16,58 7 7-16,3 0-7 0,-61-7 8 0,0 0-8 16,66 5 9-16,-6-1-9 0,-60-4 10 0,0 0-10 15,58 5 10-15,-3 3-10 0,-55-8 5 0,0 0-5 0,61 9 6 16,3-2-6-16,-64-7 4 0,0 0-4 0,67 7 5 16,-5-2-5-16,-62-5 4 0,0 0-4 0,61 5 5 15,-2 2-5-15,-59-7 5 0,0 0-5 0,60 5 5 16,-2-3-5-16,-58-2 4 0,0 0-4 0,58 2 4 15,9 1-4-15,-67-3 5 0,0 0-5 0,65 2 5 16,-1-2-5-16,-64 0 4 0,0 0-4 0,56 2 4 16,-6 1-4-16,-50-3 4 0,0 0-4 0,54 2 5 15,1-2-5-15,-55 0 4 0,0 0-4 0,58 2 4 16,6 1-4-16,-64-3 3 0,0 0-3 0,60 2 4 0,-7-2-4 16,-53 0 2-16,0 0-2 0,51 0 2 0,2 2-2 15,-53-2 2-15,0 0-2 0,49 0 2 0,0 0-2 16,-49 0 1-16,0 0-1 0,50 1 2 0,1 1-2 15,-51-2 2-15,0 0-2 0,53 2 2 0,2 0-2 16,-55-2 2-16,0 0-2 0,58 1 2 0,-4 1-2 16,-54-2 2-16,0 0-2 0,59 2 3 0,-3-4-3 15,-56 2 4-15,0 0-4 0,58-2 4 0,4 1-4 16,-62 1 5-16,0 0-5 0,58 1 5 0,2 5-5 0,-60-6 2 16,0 0-2-16,58 1 3 0,2-4-3 0,-60 3 3 15,0 0-3-15,62-2 3 0,2 2-3 0,-64 0 2 16,0 0-2-16,63 4 2 0,9 1-2 0,-72-5 1 0,0 0-1 15,73 3 2-15,-1-5-2 0,-72 2 1 0,0 0-1 16,72 0 2-16,4 4-2 0,-76-4 1 0,0 0-1 16,76 3 2-16,-4-1-2 0,-72-2 2 0,0 0-2 15,74 2 3-15,2 3-3 0,-76-5 4 0,0 0-4 0,73 3 4 16,-1-4-4-16,-72 1 4 0,0 0-4 0,69-2 4 16,3 2-4-16,-72 0 7 0,0 0-7 0,74 2 7 15,0-1-7-15,-74-1 5 0,0 0-5 0,76 2 5 16,0-4-5-16,-76 2 7 0,0 0-7 0,74-1 7 15,2-1-7-15,-76 2 4 0,0 0-4 0,67 0 5 16,-4 0-5-16,-63 0 4 0,0 0-4 0,60 0 4 16,2-2-4-16,-62 2 3 0,0 0-3 0,65-3 3 15,4 1-3-15,-69 2 2 0,0 0-2 0,67 0 3 16,-2 0-3-16,-65 0 3 0,0 0-3 0,62 2 3 16,-4 0-3-16,-58-2 1 0,0 0-1 0,57 1 2 0,-2 1-2 15,-55-2 1-15,0 0-1 0,54 0 1 0,4 0-1 16,-58 0 1-16,0 0-1 0,55 0 1 0,0 0-1 15,-55 0 0-15,0 0 0 0,54 0 1 0,-4 0-1 16,-50 0 0-16,0 0 0 0,53 2 1 0,5-1-1 16,-58-1 0-16,0 0 0 0,58 2 1 0,4 0-1 15,-62-2 0-15,0 0 0 0,62 2 1 0,-8-1-1 16,-54-1 1-16,0 0-1 0,55 2 1 0,-2-4-1 0,-53 2 1 16,0 0-1-16,53-1 2 0,3-1-2 0,-56 2 2 15,0 0-2-15,53 0 3 0,-7 0-3 0,-46 0 3 16,0 0-3-16,42-2 4 0,6-3-4 0,-48 5 3 15,0 0-3-15,49-3 3 0,1 3-3 0,-50 0 3 0,0 0-3 16,47 0 3-16,1-4-3 0,-48 4 2 0,0 0-2 16,41-7 3-16,-13 2-3 0,-28 5 2 0,0 0-2 15,23-2 2-15,-6 1-2 0,-17 1 2 0,0 0-2 0,16 0 2 16,4 0-2-16,-20 0 1 0,0 0-1 16,14 0 2-16,-4 0-2 0,-10 0 2 0,0 0-2 0,7 0 2 15,-7 0-2-15,0 0 2 0,0 0-2 0,0 0 2 16,9-2-2-16,-9 2 2 0,0 0-2 0,0 0 3 15,4-7-3-15,-4 7 2 0,0 0-2 0,0 0 3 16,0 0-3-16,0 0 1 0,0 0-1 0,0 0 1 16,0 0-1-16,0 0 0 0,0 0 0 0,0 0 0 15,0 0 0-15,0 0-2 0,0 0 2 0,0 0-1 16,-23 21 1-16,23-21-17 0,0 0 17 0,-50 19-16 16,-31-4 16-16,2 1-2442 0</inkml:trace>
  <inkml:trace contextRef="#ctx0" brushRef="#br0" timeOffset="-81858.89">7204 17892 1547 0,'0'0'0'0,"0"0"86"0,0 0-86 0,-28-3 87 16,3-2-87-16,25 5 64 0,0 0-64 0,-16-6 64 16,-2 3-64-16,18 3 28 0,0 0-28 0,-12-2 28 15,7 0-28-15,5 2 32 0,0 0-32 0,0 0 33 16,-9 0-33-16,9 0 34 0,0 0-34 0,0 0 34 15,0 0-34-15,0 0 36 0,0 0-36 0,0 0 37 16,-9 0-37-16,9 0 35 0,0 0-35 0,0 0 36 16,0 0-36-16,0 0 34 0,0 0-34 0,-5 6 35 0,5-6-35 15,0 0 28-15,0 0-28 0,0 0 28 0,0 0-28 16,0 0 23-16,0 0-23 0,-9-7 24 0,9 7-24 16,0 0 18-16,0 0-18 0,0 0 19 0,0 0-19 15,0 0 13-15,0 0-13 0,0 0 14 0,0 0-14 16,0 0 11-16,0 0-11 0,0 0 12 0,0 0-12 15,0 0 8-15,0 0-8 0,0 0 9 0,0 0-9 16,0 0 7-16,0 0-7 0,9 5 7 0,0-3-7 16,-9-2 5-16,0 0-5 0,10 5 6 0,8 4-6 0,-18-9 3 15,0 0-3-15,23 12 4 0,7 1-4 0,-30-13 5 16,0 0-5-16,31 13 6 0,1-5-6 0,-32-8 9 16,0 0-9-16,32 7 9 0,0-2-9 0,-32-5 11 15,0 0-11-15,40 7 11 0,6-2-11 0,-46-5 13 0,0 0-13 16,53 4 13-16,2-4-13 0,-55 0 16 15,0 0-16-15,58 0 16 0,0 2-16 0,-58-2 18 0,0 0-18 16,64 1 19-16,-1 1-19 0,-63-2 14 0,0 0-14 0,64 2 14 16,3 0-14-16,-67-2 16 0,0 0-16 15,65 0 17-15,-2-4-17 0,-63 4 16 0,0 0-16 0,62-5 17 16,-4-2-17-16,-58 7 20 0,0 0-20 0,59-9 20 16,-5-1-20-16,-54 10 20 0,0 0-20 0,55-12 20 15,0-2-20-15,-55 14 19 0,0 0-19 0,54-14 19 16,1 2-19-16,-55 12 18 0,0 0-18 0,49-10 18 15,-1-1-18-15,-48 11 17 0,0 0-17 0,42-10 17 16,2 0-17-16,-44 10 17 0,0 0-17 0,46-11 17 16,0-1-17-16,-46 12 16 0,0 0-16 0,48-10 17 15,3 3-17-15,-51 7 16 0,0 0-16 0,49-7 17 16,4-2-17-16,-53 9 16 0,0 0-16 0,46-10 16 0,0 1-16 16,-46 9 16-16,0 0-16 0,44-7 16 0,5 4-16 15,-49 3 14-15,0 0-14 0,48-4 14 16,9-1-14-16,-57 5 13 0,0 0-13 0,54-7 13 0,1 4-13 15,-55 3 8-15,0 0-8 0,53-2 8 0,-2-3-8 16,-51 5 5-16,0 0-5 0,55-5 5 0,6 3-5 16,-61 2 3-16,0 0-3 0,66 0 3 0,4 3-3 15,-70-3 3-15,0 0-3 0,72 2 3 0,1-2-3 0,-73 0 3 16,0 0-3-16,76 2 4 0,-4 1-4 0,-72-3 4 16,0 0-4-16,74 4 4 0,5-1-4 0,-79-3 4 0,0 0-4 15,75 4 4-15,0 1-4 0,-75-5 3 0,0 0-3 16,73 5 4-16,-10 0-4 0,-63-5 3 0,0 0-3 15,64 5 3-15,4 4-3 0,-68-9 2 0,0 0-2 16,75 9 3-16,-3-1-3 0,-72-8 2 0,0 0-2 0,69 11 2 16,-8-1-2-16,-61-10 1 0,0 0-1 15,66 10 1-15,4-1-1 0,-70-9 1 0,0 0-1 0,74 9 1 16,4 1-1-16,-78-10 0 0,0 0 0 0,74 12 1 16,-9-3-1-16,-65-9 0 0,0 0 0 0,58 9 1 15,1 1-1-15,-59-10 0 0,0 0 0 0,58 12 1 16,5 0-1-16,-63-12 0 0,0 0 0 0,60 12 1 15,2 0-1-15,-62-12 0 0,0 0 0 0,55 9 1 16,-4-2-1-16,-51-7 0 0,0 0 0 0,53 5 1 16,0-1-1-16,-53-4 0 0,0 0 0 0,56 0 1 15,1 0-1-15,-57 0 0 0,0 0 0 0,54 1 1 16,-8-2-1-16,-46 1 0 0,0 0 0 0,44-4 1 0,-1 1-1 16,-43 3 0-16,0 0 0 0,44-4 1 0,-9 1-1 15,-35 3 1-15,0 0-1 0,32-2 2 0,-6 4-2 16,-26-2 3-16,0 0-3 0,21 2 3 0,-10-1-3 15,-11-1 4-15,0 0-4 0,0 0 4 0,7 0-4 16,-7 0 4-16,0 0-4 0,0 0 4 0,0 0-4 16,0 0 2-16,0 0-2 0,0 0 2 0,0 0-2 15,0 0 1-15,0 0-1 0,0 0 1 0,0 0-1 0,0 0 0 16,0 0 0-16,0 0 0 0,7-1 0 0,-7 1-1 16,0 0 1-16,0-7 0 0,-12-12 0 0,1 0-2387 15</inkml:trace>
  <inkml:trace contextRef="#ctx0" brushRef="#br0" timeOffset="-79293.26">26375 1249 1488 0,'0'0'0'0,"0"0"127"0,0 0-127 16,22-15 128-16,-14 6-128 0,-8 9 117 0,0 0-117 16,0 0 117-16,11-8-117 0,-11 8 73 0,0 0-73 15,0 0 73-15,0 0-73 0,0 0 63 0,0 0-63 16,2-7 63-16,-2 7-63 0,0 0 45 0,0 0-45 16,3-9 46-16,-3 9-46 0,0 0 36 0,0 0-36 15,4-5 36-15,-4 5-36 0,0 0 39 0,0 0-39 0,0 0 40 16,-2 5-40-16,2-5 39 0,0 0-39 0,-16 28 40 15,-10 12-40-15,26-40 36 0,0 0-36 0,-32 50 37 16,0 9-37-16,32-59 35 0,0 0-35 0,-35 69 35 16,-6 9-35-16,41-78 30 0,0 0-30 0,-37 76 31 15,6-4-31-15,31-72 23 0,0 0-23 0,-30 73 23 16,0-7-23-16,30-66 16 0,0 0-16 0,-29 67 17 16,3 6-17-16,26-73 13 0,0 0-13 0,-27 69 14 15,5-8-14-15,22-61 9 0,0 0-9 0,-20 52 10 16,6-11-10-16,14-41 7 0,0 0-7 0,-11 31 8 15,4-10-8-15,7-21 8 0,0 0-8 0,-1 9 9 0,1-9-9 16,0 0 7-16,0 0-7 0,-2 7 7 0,2-7-7 16,0 0 6-16,0 0-6 0,0 0 6 0,2-9-6 15,-2 9 6-15,0 0-6 0,5-12 6 0,7-24-6 16,-12 36 6-16,0 0-6 0,18-52 6 0,7-16-6 16,-25 68 5-16,0 0-5 0,28-78 5 0,0-3-5 15,-28 81 5-15,0 0-5 0,30-80 6 0,-2 3-6 16,-28 77 7-16,0 0-7 0,25-77 7 0,0 1-7 0,-25 76 9 15,0 0-9-15,30-72 9 0,5-1-9 0,-35 73 9 16,0 0-9-16,37-73 10 0,2-5-10 0,-39 78 11 16,0 0-11-16,35-79 11 0,0 1-11 0,-35 78 7 0,0 0-7 15,30-61 8-15,-10 22-8 0,-20 39 5 0,0 0-5 16,14-25 5-16,-5 10-5 0,-9 15 3 0,0 0-3 16,5-9 4-16,-5 9-4 0,0 0 2 0,0 0-2 0,5-9 2 15,2 6-2-15,-7 3 1 0,0 0-1 0,13 9 1 16,6 18-1-16,-19-27 0 0,0 0 0 0,18 44 0 15,-4 13 0-15,-14-57 0 0,0 0 0 0,10 69 0 16,-3 7 0-16,-7-76 0 0,0 0 0 0,6 78 0 16,-1 2 0-16,-5-80 0 0,0 0 0 0,4 77 0 15,-6 3 0-15,2-80 0 0,0 0 0 0,-4 73 0 16,-1-8 0-16,5-65 0 0,0 0 0 0,-7 61 0 16,-2-4 0-16,9-57 0 0,0 0 0 0,-12 56 0 15,-2-8 0-15,14-48 0 0,0 0 0 0,-18 45 0 16,0-5 0-16,18-40 0 0,0 0 0 0,-16 33 0 15,4-14 0-15,12-19-1 0,0 0 1 0,-14 12-1 16,-2-7 1-16,16-5-6 0,0 0 6 0,-21 0-5 0,-6-9 5 16,1 1-2265-16</inkml:trace>
  <inkml:trace contextRef="#ctx0" brushRef="#br0" timeOffset="-79025.97">26143 1713 1793 0,'0'0'0'0,"0"0"0"0,15 0 0 0,-15 0 47 0,0 0-47 15,16-3 47-15,2-1-47 0,-18 4 67 0,0 0-67 16,28-5 68-16,11-2-68 0,-39 7 41 0,0 0-41 16,41-12 41-16,-6 0-41 0,-35 12 30 0,0 0-30 15,40-17 31-15,6-8-31 0,-46 25 29 0,0 0-29 0,46-27 30 16,-12 3-30-16,-34 24 28 0,0 0-28 15,33-28 28-15,8-8-28 0,-41 36 9 0,0 0-9 0,32-33 9 16,-15 12-9-16,-17 21 2 0,0 0-2 0,20-21 3 16,11-15-3-16,1-1-1668 0</inkml:trace>
  <inkml:trace contextRef="#ctx0" brushRef="#br0" timeOffset="-78358.76">27002 1132 1901 0,'0'0'0'16,"0"0"42"-16,0 0-42 0,8-9 42 0,-8 9-42 16,0 0 14-16,0 0-14 0,9-12 14 0,-9 12-14 15,0 0 20-15,0 0-20 0,4-7 20 0,-4 7-20 16,0 0 26-16,0 0-26 0,0 0 27 0,0 0-27 15,0 0 33-15,0 0-33 0,5 28 33 0,-5 12-33 0,0-40 32 16,0 0-32-16,-2 50 33 0,-7 9-33 0,9-59 30 16,0 0-30-16,-14 62 30 0,-1 14-30 0,15-76 27 15,0 0-27-15,-18 80 28 0,-2 1-28 0,20-81 23 0,0 0-23 16,-19 81 24-16,0-5-24 0,19-76 21 0,0 0-21 16,-18 66 21-16,2-5-21 0,16-61 15 0,0 0-15 15,-16 57 15-15,2-5-15 0,14-52 11 0,0 0-11 0,-12 43 11 16,3-17-11-16,9-26 8 0,0 0-8 0,-7 16 9 15,2-9-9-15,5-7 6 0,0 0-6 0,0 0 7 16,0 0-7-16,0 0 5 0,0 0-5 0,1-13 5 16,-1-23-5-16,0 36 4 0,0 0-4 0,0-48 4 15,4-4-4-15,-4 52 6 0,0 0-6 0,7-64 7 16,7-14-7-16,-14 78 10 0,0 0-10 0,18-92 10 16,5-10-10-16,-23 102 14 0,0 0-14 0,28-109 14 15,2 12-14-15,-30 97 24 0,0 0-24 0,32-92 24 16,-1 8-24-16,-31 84 25 0,0 0-25 0,32-75 26 15,0 20-26-15,-32 55 21 0,0 0-21 0,30-45 22 16,-7 12-22-16,-23 33 17 0,0 0-17 0,23-24 18 0,-2 5-18 16,-21 19 14-16,0 0-14 0,23-12 15 0,5-1-15 15,-28 13 14-15,0 0-14 0,32 0 14 0,3 16-14 16,-35-16 12-16,0 0-12 0,30 28 13 0,-12 13-13 16,-18-41 8-16,0 0-8 0,5 49 9 0,-10 3-9 15,5-52 6-15,0 0-6 0,-18 60 7 0,-14 6-7 16,32-66 5-16,0 0-5 0,-42 60 5 0,-7-1-5 0,49-59 4 15,0 0-4-15,-53 61 4 0,2 5-4 0,51-66 3 16,0 0-3-16,-53 64 4 0,-2-7-4 0,55-57 3 16,0 0-3-16,-53 52 3 0,9-7-3 0,44-45 2 15,0 0-2-15,-37 36 3 0,5-8-3 0,32-28-1 0,0 0 1 16,-23 20 0-16,11-2 0 0,12-18-11 16,0 0 11-16,-4 10-10 0,4-10 10 0,0 0-2119 15</inkml:trace>
  <inkml:trace contextRef="#ctx0" brushRef="#br0" timeOffset="-77992.64">27663 1293 2037 0,'0'0'0'15,"0"0"57"-15,0 0-57 0,12 1 58 0,15-13-58 16,-27 12 22-16,0 0-22 0,40-20 23 0,24-10-23 16,-64 30 16-16,0 0-16 0,74-31 17 0,4-2-17 15,-78 33 38-15,0 0-38 0,75-31 38 0,-6 2-38 16,-69 29 47-16,0 0-47 0,57-21 48 0,-22 5-48 0,-35 16 42 15,0 0-42-15,30-12 42 0,-2 3-42 16,-28 9 36-16,0 0-36 0,21-10 36 0,-7 5-36 0,-14 5 18 16,0 0-18-16,13 0 19 0,3 12-19 0,-16-12 7 15,0 0-7-15,5 21 8 0,-23 12-8 0,18-33 0 16,0 0 0-16,-31 43 1 0,-10 2-1 0,0 3-1898 0</inkml:trace>
  <inkml:trace contextRef="#ctx0" brushRef="#br0" timeOffset="-77625.63">27951 1507 1759 0,'0'0'0'0,"0"0"0"16,7-7 0-16,-7 7 0 0,0 0 0 0,0 0 1 15,1-5-1-15,-1 5 3 0,0 0-3 0,0 0 4 16,0 0-4-16,0 0 62 0,0 0-62 0,0 0 62 15,0 0-62-15,0 0 82 0,0 0-82 0,0 0 82 16,0 0-82-16,0 0 81 0,0 0-81 0,0 0 81 0,2 5-81 16,-2-5 65-16,0 0-65 0,0 13 65 15,0 9-65-15,0-22 49 0,0 0-49 0,0 36 49 0,0 9-49 16,0-45 37-16,0 0-37 0,-2 49 38 0,-5 1-38 16,7-50 28-16,0 0-28 0,-8 52 29 0,-3-4-29 15,11-48 21-15,0 0-21 0,-9 49 22 0,2-4-22 16,7-45 15-16,0 0-15 0,-7 48 15 0,-7 8-15 15,14-56 12-15,0 0-12 0,-19 57 13 0,-3-5-13 16,22-52 9-16,0 0-9 0,-23 48 10 0,-3-6-10 0,26-42 6 16,0 0-6-16,-28 36 6 0,-2-8-6 0,30-28 0 15,0 0 0-15,-28 15 1 0,10-6-1 0,18-9-3 16,0 0 3-16,-14 3-3 0,1-3 3 0,1 0-1966 0</inkml:trace>
  <inkml:trace contextRef="#ctx0" brushRef="#br0" timeOffset="-77376.54">27566 2288 1905 0,'0'0'0'16,"0"0"0"-16,0 0 0 0,0 0 17 0,0 0-17 0,7 3 18 16,-7-3-18-16,0 0 33 0,0 0-33 0,9 0 33 15,3-7-33-15,-12 7 33 0,0 0-33 0,32-8 33 16,19-10-33-16,-51 18 53 0,0 0-53 0,62-24 53 15,0 0-53-15,-62 24 56 0,0 0-56 0,61-31 57 16,-2-6-57-16,-59 37 41 0,0 0-41 0,61-36 42 16,8 7-42-16,-69 29 27 0,0 0-27 0,71-25 28 0,-1 1-28 15,-70 24 14-15,0 0-14 0,71-19 14 16,-2 4-14-16,-1 1-1783 0</inkml:trace>
  <inkml:trace contextRef="#ctx0" brushRef="#br0" timeOffset="-74160.03">29388 2210 1726 0,'0'0'0'0,"5"-10"0"0,10-20 0 16,-15 30 0-16,0 0 0 0,22-45 1 0,7-10-1 16,-29 55 2-16,0 0-2 0,31-61 3 0,5-5-3 15,-36 66 31-15,0 0-31 0,40-71 32 0,3 2-32 16,-43 69 72-16,0 0-72 0,44-72 72 0,-2-1-72 15,-42 73 72-15,0 0-72 0,35-69 72 0,-6 15-72 16,-29 54 96-16,0 0-96 0,23-55 96 0,-1-2-96 16,-22 57 82-16,0 0-82 0,18-61 83 0,-7 0-83 0,-11 61 60 15,0 0-60-15,3-64 60 0,-5 4-60 0,2 60 51 16,0 0-51-16,-8-54 51 0,-5 14-51 0,13 40 39 16,0 0-39-16,-19-33 39 0,-8 9-39 0,27 24 29 15,0 0-29-15,-28-19 30 0,-2 7-30 0,30 12 22 0,0 0-22 16,-28-9 22-16,2 13-22 0,26-4 13 15,0 0-13-15,-23 9 14 0,3 11-14 0,20-20 6 0,0 0-6 16,-16 28 7-16,4 5-7 0,12-33 3 0,0 0-3 16,-11 33 4-16,1 3-4 0,10-36 2 0,0 0-2 0,-9 40 3 15,0 3-3-15,9-43 1 0,0 0-1 0,-3 45 1 16,6 9-1-16,-3-54 0 0,0 0 0 0,4 59 1 16,-3 10-1-16,-1-69 0 0,0 0 0 0,4 76 0 15,3 2 0-15,-7-78 0 0,0 0 0 0,7 76 0 16,0 2 0-16,-7-78-1 0,0 0 1 0,7 73 0 15,0 3 0-15,-7-76-2 0,0 0 2 0,6 76-1 16,-5-2 1-16,-1-74-3 0,0 0 3 0,-1 68-2 16,-5-11 2-16,6-57-3 0,0 0 3 0,-7 52-2 15,0-11 2-15,7-41-2 0,0 0 2 0,-5 35-2 16,0-6 2-16,5-29-2 0,0 0 2 0,-2 19-2 0,2-10 2 16,0-9-2-16,0 0 2 0,0 0-2 0,0 9 2 15,0-9-2-15,0 0 2 0,0 0-1 0,2-12 1 16,-2 12-1-16,0 0 1 0,10-25-1 0,13-20 1 15,-23 45-1-15,0 0 1 0,28-57 0 0,6-10 0 16,-34 67 0-16,0 0 0 0,30-64 0 0,-9 19 0 16,-21 45 4-16,0 0-4 0,18-37 4 0,-3 10-4 0,-15 27 19 15,0 0-19-15,13-21 20 0,-6 9-20 0,-7 12 33 16,0 0-33-16,5-9 34 0,-5 9-34 0,0 0 33 16,0 0-33-16,14-3 34 0,0 10-34 0,-14-7 28 15,0 0-28-15,16 17 29 0,-2 19-29 0,-14-36 15 0,0 0-15 16,13 40 16-16,1 0-16 0,-14-40 7 0,0 0-7 15,16 41 8-15,-2-9-8 0,-14-32 2 0,0 0-2 16,12 24 3-16,2-7-3 0,-14-17 0 0,0 0 0 0,16 12 1 16,4 0-1-16,-20-12 0 0,0 0 0 0,17 12 0 15,-4-12 0-15,-13 0 0 0,0 0 0 0,15 0 0 16,8-5 0-16,-23 5 0 0,0 0 0 0,22-3 0 16,-5-6 0-16,-17 9 0 0,0 0 0 0,23-22 0 15,12-20 0-15,-35 42-1 0,0 0 1 0,34-43 0 16,-13 10 0-16,-21 33 0 0,0 0 0 0,16-29 0 15,-2-8 0-15,-14 37 0 0,0 0 0 0,11-31 0 16,-6 10 0-16,-5 21 0 0,0 0 0 0,3-8 0 16,1 1 0-16,-4 7 0 0,0 0 0 0,0 0 1 15,0 0-1-15,0 0 1 0,0 0-1 0,0 0 2 16,9 0-2-16,-9 0 1 0,0 0-1 0,9 15 1 16,8 10-1-16,-17-25 0 0,0 0 0 0,23 29 0 0,-2 6 0 15,-21-35 0-15,0 0 0 0,29 29 0 0,2 2 0 16,-31-31-2-16,0 0 2 0,36 30-1 0,1-6 1 15,-37-24-3-15,0 0 3 0,33 21-2 0,-8-9 2 16,-25-12-4-16,0 0 4 0,21 10-4 0,-2 2 4 16,-19-12-4-16,0 0 4 0,15 9-3 0,-8-9 3 15,-7 0-6-15,0 0 6 0,0 0-5 0,0-7 5 0,0 7-9 16,0 0 9-16,-4-9-8 0,-3-6 8 0,7 15-11 16,0 0 11-16,-14-18-10 0,-6 3 10 0,20 15-15 15,0 0 15-15,-28-18-14 0,-7 3 14 0,35 15-16 0,0 0 16 16,-34-16-15-16,4 4 15 0,30 12-18 15,0 0 18-15,-24-12-18 0,6 7 18 0,18 5-20 0,0 0 20 16,-9 0-20-16,9 0 20 0,0 0-14 0,0 0 14 16,-7-4-13-16,7 4 13 0,0 0-10 0,0 0 10 15,6-8-10-15,-6 8 10 0,0 0-8 0,0 0 8 0,19-12-7 16,27-13 7-16,-46 25-4 0,0 0 4 0,54-27-3 16,3-1 3-16,-57 28-2 0,0 0 2 0,53-24-2 15,-11 8 2-15,-42 16-1 0,0 0 1 0,39-14 0 16,0-1 0-16,-39 15 0 0,0 0 0 0,33-12 0 15,-12 3 0-15,-21 9 0 0,0 0 0 0,16-7 1 16,-2 7-1-16,-14 0 2 0,0 0-2 0,15 0 3 16,-1 4-3-16,-14-4 3 0,0 0-3 0,14 8 4 15,0 16-4-15,-14-24 3 0,0 0-3 0,10 32 3 16,-1 9-3-16,-9-41 4 0,0 0-4 0,9 49 4 16,3-6-4-16,-12-43 2 0,0 0-2 0,16 38 3 0,4-7-3 15,-20-31 0-15,0 0 0 0,17 24 1 0,-2-3-1 16,-15-21 0-16,0 0 0 0,10 12 0 0,-5-5 0 15,-5-7-1-15,0 0 1 0,7 0-1 0,2 0 1 16,-9 0-3-16,0 0 3 0,7 0-3 0,-7 0 3 16,0 0-6-16,0 0 6 0,14-12-5 0,15-24 5 15,-29 36-4-15,0 0 4 0,26-47-4 0,-14-1 4 16,-12 48-2-16,0 0 2 0,4-45-2 0,-6 5 2 0,2 40-2 16,0 0 2-16,-9-33-1 0,-8 3 1 0,17 30-1 15,0 0 1-15,-23-24-1 0,-4 12 1 0,27 12-2 16,0 0 2-16,-28-10-1 0,0 5 1 0,28 5-4 0,0 0 4 15,-23-7-4-15,11 1 4 0,12 6-8 0,0 0 8 16,0 0-7-16,0 0 7 0,0 0-12 0,0 0 12 16,0 0-11-16,0 0 11 0,0 0-14 0,0 0 14 15,0 0-13-15,0 0 13 0,0 0-13 0,0 0 13 16,24-3-13-16,17-2 13 0,-41 5-11 0,0 0 11 16,44-11-10-16,-3 3 10 0,-41 8-6 0,0 0 6 0,42-18-5 15,9-1 5-15,-51 19-3 0,0 0 3 0,51-24-2 16,-12 0 2-16,-39 24-1 0,0 0 1 0,39-30-1 15,5-9 1-15,-44 39 0 0,0 0 0 0,42-45 0 16,-14 1 0-16,-28 44 1 0,0 0-1 0,22-41 1 16,-8-2-1-16,-14 43 4 0,0 0-4 0,10-42 5 15,-4 2-5-15,-6 40 9 0,0 0-9 0,1-29 10 16,-2 6-10-16,1 23 12 0,0 0-12 0,-6-12 12 16,-2 0-12-16,8 12 14 0,0 0-14 0,-11-5 14 15,0 5-14-15,11 0 14 0,0 0-14 0,-8 0 15 0,0 5-15 16,8-5 8-16,0 0-8 0,-8 4 9 0,-3 8-9 15,11-12 4-15,0 0-4 0,-12 19 4 0,3 2-4 16,9-21 1-16,0 0-1 0,-7 29 2 0,0 7-2 16,7-36 0-16,0 0 0 0,-5 40 0 0,-1 12 0 15,6-52 0-15,0 0 0 0,-5 54 0 0,-4 1 0 16,9-55-2-16,0 0 2 0,-10 57-2 0,-1 0 2 0,11-57-5 16,0 0 5-16,-11 56-5 0,1 4 5 0,10-60-6 15,0 0 6-15,-9 57-6 0,2-8 6 16,7-49-6-16,0 0 6 0,-7 45-5 0,5-9 5 0,2-36-6 0,0 0 6 15,-2 31-6-15,2-10 6 0,0-21-7 0,0 0 7 16,0 12-6-16,0-12 6 0,0 0-7 0,0 0 7 16,0 0-6-16,0 0 6 0,0 0-6 0,0 0 6 15,0 0-5-15,7-9 5 0,-7 9-5 0,0 0 5 0,22-27-5 16,18-25 5-16,-40 52-1 0,0 0 1 0,46-61-1 16,-4 1 1-16,-42 60 0 0,0 0 0 0,37-52 0 15,-12 22 0-15,-25 30 2 0,0 0-2 0,18-27 2 16,-2 6-2-16,-16 21 8 0,0 0-8 0,12-19 8 15,-2 5-8-15,-10 14 15 0,0 0-15 0,8-12 16 16,-3 2-16-16,-5 10 17 0,0 0-17 0,0 0 18 16,-27 3-18-16,27-3 18 0,0 0-18 0,-35 12 18 15,-14 12-18-15,49-24 13 0,0 0-13 0,-50 28 14 16,3 8-14-16,47-36 7 0,0 0-7 0,-37 40 8 16,8 5-8-16,29-45 2 0,0 0-2 0,-21 40 2 15,9-11-2-15,12-29-3 0,0 0 3 0,-4 25-2 16,6-6 2-16,-2-19-15 0,0 0 15 0,9 12-15 0,5 0 15 15,-14-12-30-15,0 0 30 0,14 5-30 0,0-8 30 16,-14 3-32-16,0 0 32 0,27-9-31 0,19-8 31 16,-46 17-20-16,0 0 20 0,45-19-20 0,-7-2 20 15,-38 21-13-15,0 0 13 0,37-31-12 0,7-11 12 16,-44 42-3-16,0 0 3 0,42-40-3 0,-16 13 3 16,-26 27 0-16,0 0 0 0,22-26 0 0,-3-2 0 0,-19 28 2 15,0 0-2-15,16-21 2 0,-7 9-2 0,-9 12 6 16,0 0-6-16,7-12 7 0,-2 5-7 0,-5 7 10 15,0 0-10-15,0 0 10 0,7-9-10 0,-7 9 10 0,0 0-10 16,0 0 11-16,0 0-11 0,0 0 7 0,0 0-7 16,-3 6 8-16,-4 9-8 0,7-15 3 0,0 0-3 15,-6 21 4-15,3 3-4 0,3-24 0 0,0 0 0 16,1 28 1-16,5 0-1 0,-6-28 0 0,0 0 0 16,9 27 0-16,1-6 0 0,-10-21-2 0,0 0 2 0,14 21-1 15,4 0 1-15,-18-21-4 0,0 0 4 0,18 19-3 16,-3-11 3-16,-15-8-5 0,0 0 5 0,18 4-5 15,3-4 5-15,-21 0-8 0,0 0 8 0,25-7-7 16,3-5 7-16,-28 12-7 0,0 0 7 0,32-18-6 16,3-2 6-16,-35 20-6 0,0 0 6 0,35-28-5 15,3 0 5-15,-38 28-1 0,0 0 1 0,29-24-1 16,-13 8 1-16,-16 16 0 0,0 0 0 0,9-8 0 16,-9 8 0-16,0 0 2 0,0 0-2 0,9-9 2 15,-9 9-2-15,0 0 4 0,0 0-4 0,12-7 4 0,2 14-4 16,-14-7 4-16,0 0-4 0,13 17 5 0,-8 11-5 15,-5-28 3-15,0 0-3 0,4 28 3 0,1-4-3 16,-5-24 0-16,0 0 0 0,7 12 1 0,0-3-1 16,-7-9 0-16,0 0 0 0,9 0 0 0,1 0 0 15,-10 0-2-15,0 0 2 0,20-4-2 0,10-4 2 16,-30 8-5-16,0 0 5 0,30-12-5 0,0-1 5 16,-30 13-2-16,0 0 2 0,21-12-1 0,-9 4 1 0,-12 8 0 15,0 0 0-15,7-4 0 0,-7 4 0 16,0 0 1-16,0 0-1 0,7-5 2 0,-7 5-2 0,0 0 4 15,0 0-4-15,7-3 4 0,-7 3-4 0,0 0 6 0,0 0-6 16,16-4 6-16,4-1-6 0,-20 5 8 16,0 0-8-16,26 0 8 0,4-3-8 0,-30 3 4 0,0 0-4 15,35 0 5-15,4-7-5 0,-39 7 3 0,0 0-3 16,44-9 3-16,2-3-3 0,-46 12 2 0,0 0-2 16,46-17 2-16,2-3-2 0,-48 20 2 0,0 0-2 15,40-20 3-15,-15 4-3 0,-25 16 5 0,0 0-5 0,18-17 5 16,-2-11-5-16,-16 28 7 0,0 0-7 0,12-28 8 15,-5 8-8-15,-7 20 7 0,0 0-7 0,-4-12 7 16,-10 5-7-16,14 7 4 0,0 0-4 0,-19 7 4 16,-4 8-4-16,23-15 3 0,0 0-3 0,-23 21 3 15,4 7-3-15,19-28 0 0,0 0 0 0,-16 29 0 16,2 7 0-16,14-36-1 0,0 0 1 0,-13 33 0 16,4 7 0-16,9-40-4 0,0 0 4 0,-5 43-4 15,2 11 4-15,3-54-15 0,0 0 15 0,1 55-14 0,6-1 14 16,-7-54-22-16,0 0 22 0,9 55-22 15,2 2 22-15,-11-57-25 0,0 0 25 0,10 58-24 0,1-1 24 16,-11-57-18-16,0 0 18 0,9 64-18 0,-6 5 18 16,-3-69-10-16,0 0 10 0,-1 64-10 0,-3-19 10 15,4-45-6-15,0 0 6 0,-9 35-6 0,-3-11 6 16,12-24-3-16,0 0 3 0,-14 17-2 0,-4-1 2 16,18-16-1-16,0 0 1 0,-19 8-1 0,3-8 1 0,16 0 0 15,0 0 0-15,-14-8 0 0,1-13 0 0,13 21 0 16,0 0 0-16,-14-35 1 0,-3-15-1 0,17 50 0 15,0 0 0-15,-16-60 0 0,3-8 0 0,13 68-1 16,0 0 1-16,-14-66-1 0,-7 11 1 0,-2-2-1932 0</inkml:trace>
  <inkml:trace contextRef="#ctx0" brushRef="#br0" timeOffset="-73977.51">31584 1561 2084 0,'0'0'0'0,"0"0"0"16,0 16 0-16,0-16-4 0,0 0 4 0,4 12-3 16,5 0 3-16,-9-12-42 0,0 0 42 0,12 3-42 15,0-10 42-15,2-1-1435 0</inkml:trace>
</inkml:ink>
</file>

<file path=ppt/ink/ink17.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9-26T05:54:27.839"/>
    </inkml:context>
    <inkml:brush xml:id="br0">
      <inkml:brushProperty name="width" value="0.05292" units="cm"/>
      <inkml:brushProperty name="height" value="0.05292" units="cm"/>
      <inkml:brushProperty name="color" value="#FF0000"/>
    </inkml:brush>
  </inkml:definitions>
  <inkml:trace contextRef="#ctx0" brushRef="#br0">13885 17548 908 0,'0'0'0'0,"0"0"0"0,0 0 0 15,0 0 6-15,0 0-6 0,0 0 6 0,0 0-6 16,0 0 27-16,0 0-27 0,6-23 27 0,-15-1-27 0,9 24 42 16,0 0-42-16,-11-26 43 0,8 5-43 0,3 21 44 15,0 0-44-15,-7-17 44 0,1 5-44 0,6 12 28 16,0 0-28-16,-5-14 28 0,-9-3-28 0,14 17 24 0,0 0-24 15,-16-17 24-15,7 1-24 0,9 16 28 0,0 0-28 16,-10-14 28-16,-4 5-28 0,14 9 31 0,0 0-31 16,-18-10 32-16,-1-5-32 0,19 15 32 0,0 0-32 15,-25-20 33-15,-3 1-33 0,28 19 30 0,0 0-30 0,-29-15 30 16,6 1-30-16,23 14 36 0,0 0-36 0,-21-12 37 16,7 2-37-16,14 10 34 0,0 0-34 0,-17-7 35 15,-6-7-35-15,23 14 26 0,0 0-26 0,-22-14 26 16,5 5-26-16,17 9 22 0,0 0-22 0,-20-10 23 15,-10-2-23-15,30 12 20 0,0 0-20 0,-31-14 20 16,1 0-20-16,30 14 18 0,0 0-18 0,-30-10 18 16,-7 1-18-16,37 9 15 0,0 0-15 0,-44-9 16 15,1 2-16-15,43 7 13 0,0 0-13 0,-40-6 14 16,4-1-14-16,36 7 11 0,0 0-11 0,-44-7 12 0,-7 0-12 16,51 7 10-16,0 0-10 0,-63-9 11 0,-3-5-11 15,66 14 10-15,0 0-10 0,-65-14 10 0,-2 4-10 16,67 10 11-16,0 0-11 0,-63-9 11 0,4 2-11 15,59 7 10-15,0 0-10 0,-54-6 11 0,-1 0-11 16,55 6 10-16,0 0-10 0,-58-5 10 0,-6 0-10 16,64 5 9-16,0 0-9 0,-67-5 10 0,7 3-10 15,60 2 7-15,0 0-7 0,-53-2 8 0,2 2-8 16,51 0 6-16,0 0-6 0,-44-1 7 0,0-3-7 0,44 4 6 16,0 0-6-16,-41-5 6 0,4 3-6 0,37 2 6 15,0 0-6-15,-38 0 7 0,-5 0-7 0,43 0 4 16,0 0-4-16,-49 0 5 0,-1 0-5 0,50 0 2 15,0 0-2-15,-45 2 3 0,4 0-3 0,41-2 2 0,0 0-2 16,-41 3 2-16,-4 1-2 0,45-4 1 0,0 0-1 16,-53 7 1-16,3-1-1 0,50-6 1 0,0 0-1 15,-49 7 1-15,-2 2-1 0,51-9 1 0,0 0-1 16,-50 10 2-16,5-1-2 0,45-9 1 0,0 0-1 0,-48 10 1 16,-3 6-1-16,51-16 2 0,0 0-2 0,-55 17 2 15,6-1-2-15,49-16 1 0,0 0-1 0,-50 17 2 16,1 4-2-16,49-21 1 0,0 0-1 0,-49 21 2 15,11-2-2-15,38-19 1 0,0 0-1 0,-44 21 1 16,-7 3-1-16,51-24 1 0,0 0-1 0,-47 21 2 16,13-6-2-16,34-15 1 0,0 0-1 0,-32 17 1 15,-6 9-1-15,38-26 1 0,0 0-1 0,-38 26 1 16,7-3-1-16,31-23 1 0,0 0-1 0,-27 26 1 16,-4 10-1-16,31-36 0 0,0 0 0 0,-32 36 0 0,9-3 0 15,23-33 0-15,0 0 0 0,-23 42 0 0,-4 17 0 16,27-59 0-16,0 0 0 0,-22 62 0 0,7-7 0 15,15-55-1-15,0 0 1 0,-12 54 0 0,1 8 0 16,11-62-3-16,0 0 3 0,-8 63-3 0,4-3 3 16,4-60-4-16,0 0 4 0,4 63-3 0,3 4 3 15,-7-67-4-15,0 0 4 0,16 69-3 0,1-1 3 16,-17-68-3-16,0 0 3 0,28 62-3 0,1 0 3 0,-29-62-4 16,0 0 4-16,35 59-3 0,6-3 3 0,-41-56-4 15,0 0 4-15,44 50-4 0,5 0 4 0,-49-50-4 0,0 0 4 16,55 48-3-16,5-1 3 0,-60-47-4 15,0 0 4-15,67 42-4 0,5-9 4 0,-72-33-3 0,0 0 3 16,81 27-3-16,0-6 3 0,-81-21-3 0,0 0 3 16,81 17-2-16,6-3 2 0,-87-14-2 0,0 0 2 15,92 10-1-15,5-1 1 0,-97-9-1 0,0 0 1 16,91 7-1-16,-4-3 1 0,-87-4-1 0,0 0 1 0,84 0 0 16,6-4 0-16,-90 4-1 0,0 0 1 0,90-9 0 15,0-6 0-15,-90 15-1 0,0 0 1 0,90-17-1 16,6-4 1-16,-96 21-2 0,0 0 2 0,97-19-2 15,5 1 2-15,-102 18-3 0,0 0 3 0,99-19-2 16,-8-1 2-16,-91 20-4 0,0 0 4 0,94-25-3 16,1-1 3-16,-95 26-3 0,0 0 3 0,95-26-2 15,-1 2 2-15,-94 24-2 0,0 0 2 0,90-22-1 16,-2 1 1-16,-88 21-1 0,0 0 1 0,85-19 0 16,-4-2 0-16,-81 21 0 0,0 0 0 0,76-21 0 15,-6 2 0-15,-70 19 0 0,0 0 0 0,67-22 0 0,-2-4 0 16,-65 26 0-16,0 0 0 0,69-29 0 0,4-3 0 15,-73 32 0-15,0 0 0 0,67-34 0 0,-9-3 0 16,-58 37 0-16,0 0 0 0,53-38 0 0,-9-1 0 16,-44 39 0-16,0 0 0 0,35-42 0 0,-7 2 0 15,-28 40-1-15,0 0 1 0,23-36-1 0,-7 6 1 16,-16 30-2-16,0 0 2 0,9-26-2 0,-4 4 2 0,-5 22-3 16,0 0 3-16,-3-29-3 0,1-11 3 0,2 40-3 15,0 0 3-15,-4-52-3 0,-1-10 3 0,5 62-2 16,0 0 2-16,-9-68-2 0,0-1 2 0,9 69-1 15,0 0 1-15,-8-69-1 0,1 5 1 0,7 64-1 0,0 0 1 16,-7-56 0-16,-8 13 0 0,15 43 0 0,0 0 0 16,-19-42 0-16,-11 1 0 0,30 41 0 0,0 0 0 15,-32-38 0-15,-1 3 0 0,33 35 0 0,0 0 0 16,-37-34 0-16,-6 1 0 0,43 33 0 0,0 0 0 0,-49-33 0 16,-6-2 0-16,55 35 0 0,0 0 0 0,-53-34 0 15,9-1 0-15,44 35 0 0,0 0 0 0,-37-31 0 16,2 5 0-16,35 26 0 0,0 0 0 0,-35-24 1 15,1 3-1-15,34 21 0 0,0 0 0 0,-44-23 1 16,-11-3-1-16,55 26 1 0,0 0-1 0,-54-22 2 16,1 6-2-16,53 16 1 0,0 0-1 0,-51-12 2 15,-2 0-2-15,53 12 1 0,0 0-1 0,-58-12 2 16,-2-4-2-16,60 16 1 0,0 0-1 0,-64-13 1 16,9 4-1-16,55 9 1 0,0 0-1 0,-53-5 1 15,4-2-1-15,49 7 1 0,0 0-1 0,-46-7 1 16,0 3-1-16,46 4 1 0,0 0-1 0,-45-3 2 15,0 0-2-15,45 3 1 0,0 0-1 0,-45-4 2 0,0 1-2 16,45 3 1-16,0 0-1 0,-44-2 2 0,-3 2-2 16,47 0 1-16,0 0-1 0,-53 2 1 0,-11-1-1 15,64-1 0-15,0 0 0 0,-67 4 1 0,4 1-1 16,63-5 0-16,0 0 0 0,-64 7 0 0,-3 0 0 16,67-7 0-16,0 0 0 0,-63 8 0 0,-1 1 0 0,64-9 0 15,0 0 0-15,-63 10 0 0,10 1 0 0,53-11-1 16,0 0 1-16,-50 12 0 0,5 0 0 0,45-12-2 15,0 0 2-15,-52 16-1 0,-13 1 1 0,65-17-3 0,0 0 3 16,-72 21-2-16,-2 5 2 0,74-26-4 0,0 0 4 16,-71 31-4-16,6 3 4 0,65-34-6 0,0 0 6 15,-58 35-6-15,3-2 6 0,55-33-7 0,0 0 7 16,-56 33-7-16,-4 3 7 0,60-36-8 0,0 0 8 16,-64 40-7-16,4 2 7 0,60-42-10 0,0 0 10 0,-58 46-9 15,5 8 9-15,53-54-10 0,0 0 10 0,-53 59-9 16,2 7 9-16,51-66-8 0,0 0 8 0,-51 64-7 15,7-4 7-15,44-60-7 0,0 0 7 0,-41 57-6 16,1 0 6-16,40-57-4 0,0 0 4 0,-37 52-4 16,7-3 4-16,30-49-3 0,0 0 3 0,-23 46-3 15,3 1 3-15,20-47-3 0,0 0 3 0,-12 52-2 16,7 7 2-16,5-59-3 0,0 0 3 0,-7 62-3 16,5 0 3-16,2-62-5 0,0 0 5 0,-4 68-4 15,8 6 4-15,-4-74-7 0,0 0 7 0,9 75-6 0,5-13 6 16,-14-62-9-16,0 0 9 0,23 55-8 0,7 1 8 15,-30-56-13-15,0 0 13 0,37 54-12 0,0-1 12 16,-37-53-16-16,0 0 16 0,44 52-16 0,5-5 16 16,-49-47-19-16,0 0 19 0,55 43-18 0,0-1-8 15,8-3 1-15,6-1-1 16,7-1 0-16,3-4 0 16,207 72 26-16</inkml:trace>
  <inkml:trace contextRef="#ctx0" brushRef="#br0" timeOffset="8140.82">3027 4299 819 0,'0'0'0'0,"0"0"0"15,0 0 0-15,0 0 2 0,0 0-2 0,12-25 2 16,-12 17-2-16,0 8 2 0,0 0-2 0,-3-12 2 15,-1 0-2-15,4 12 1 0,0 0-1 0,-10-13 1 16,-8-2-1-16,18 15 1 0,0 0-1 0,-41-16 1 0,-22-4-1 16,63 20 1-16,0 0-1 0,-81-16 2 0,0 7-2 15,81 9 0-15,0 0 0 0,-87 0 0 0,-6 6 0 16,93-6 0-16,0 0 0 0,-96 15 1 0,-2 9-1 16,98-24 1-16,0 0-1 0,-99 28 1 0,-2 5-1 15,101-33 2-15,0 0-2 0,-107 40 2 0,3 13-2 16,104-53 4-16,0 0-4 0,-104 64 4 0,3-3-4 15,101-61 10-15,0 0-10 0,-93 64 10 0,6 12-10 16,87-76 14-16,0 0-14 0,-76 81 15 0,11-3-15 0,65-78 16 16,0 0-16-16,-58 83 17 0,5 2-17 0,53-85 24 15,0 0-24-15,-42 94 24 0,3 16-24 0,39-110 24 0,0 0-24 16,-29 116 25-16,8 0-25 0,21-116 18 0,0 0-18 16,-14 118 18-16,5 3-18 0,9-121 19 0,0 0-19 15,0 121 20-15,9 6-20 0,-9-127 18 0,0 0-18 16,9 124 18-16,0 1-18 0,-9-125 19 0,0 0-19 0,9 130 20 15,1 8-20-15,-10-138 18 0,0 0-18 0,13 140 19 16,1-7-19-16,-14-133 22 0,0 0-22 0,9 134 23 16,-6 1-23-16,-3-135 18 0,0 0-18 0,2 140 19 15,1 9-19-15,-3-149 18 0,0 0-18 0,4 147 18 16,-8-10-18-16,4-137 17 0,0 0-17 0,-5 140 17 16,0 2-17-16,5-142 18 0,0 0-18 0,-4 142 19 15,4 1-19-15,0-143 18 0,0 0-18 0,0 146 18 16,0 4-18-16,0-150 18 0,0 0-18 0,0 154 18 15,0 7-18-15,0-161 17 0,0 0-17 0,0 166 17 0,-3-3-17 16,3-163 16-16,0 0-16 0,-2 164 17 0,2 1-17 16,0-165 16-16,0 0-16 0,0 157 17 0,0-3-17 15,0-154 16-15,0 0-16 0,-4 156 17 0,1 7-17 16,3-163 16-16,0 0-16 0,-5 171 16 0,-1 2-16 16,6-173 14-16,0 0-14 0,-3 164 14 0,3-1-14 15,0-163 11-15,0 0-11 0,0 158 11 0,3-17-11 16,-3-141 11-16,0 0-11 0,2 149 12 0,2 9-12 15,-4-158 16-15,0 0-16 0,3 161 16 0,-3-2-16 0,0-159 18 16,0 0-18-16,2 156 19 0,7-2-19 0,-9-154 18 16,0 0-18-16,9 161 19 0,-4 5-19 0,-5-166 14 15,0 0-14-15,7 171 15 0,2-1-15 0,-9-170 12 16,0 0-12-16,5 155 13 0,4-13-13 0,-9-142 14 0,0 0-14 16,5 140 15-16,-8 1-15 0,3-141 13 0,0 0-13 15,-2 143 13-15,-3 1-13 0,5-144 12 0,0 0-12 16,-8 138 12-16,8-10-12 0,0-128 9 0,0 0-9 15,4 127 10-15,1 3-10 0,-5-130 7 0,0 0-7 0,6 129 8 16,2 5-8-16,-8-134 6 0,0 0-6 0,9 126 6 16,0-5-6-16,-9-121 4 0,0 0-4 0,7 123 5 15,-2 8-5-15,-5-131 3 0,0 0-3 0,6 130 3 16,-12-5-3-16,6-125 3 0,0 0-3 0,-3 119 3 16,-6 1-3-16,9-120 3 0,0 0-3 0,-11 109 4 15,-1-9-4-15,12-100 3 0,0 0-3 0,-14 92 3 16,-4-11-3-16,18-81 3 0,0 0-3 0,-17 76 3 15,3-1-3-15,14-75 2 0,0 0-2 0,-15 69 3 16,3-5-3-16,12-64 1 0,0 0-1 0,-5 59 2 16,0-9-2-16,5-50 1 0,0 0-1 0,0 45 2 0,5 2-2 15,-5-47 1-15,0 0-1 0,5 43 1 0,7-5-1 16,-12-38 1-16,0 0-1 0,18 35 1 0,5-3-1 16,-23-32 1-16,0 0-1 0,28 33 2 0,4 0-2 15,-32-33 2-15,0 0-2 0,41 33 2 0,3-7-2 16,-44-26 3-16,0 0-3 0,46 21 4 0,-6-7-4 15,-40-14 4-15,0 0-4 0,46 10 5 0,7-6-5 16,-53-4 6-16,0 0-6 0,55-4 7 0,3-8-7 0,-58 12 7 16,0 0-7-16,60-19 8 0,2-7-8 0,-62 26 9 15,0 0-9-15,59-26 9 0,-9 4-9 0,-50 22 12 16,0 0-12-16,46-21 13 0,-6 5-13 0,-40 16 12 16,0 0-12-16,30-15 12 0,-28 2-12 0,2 1-1569 0</inkml:trace>
  <inkml:trace contextRef="#ctx0" brushRef="#br0" timeOffset="18424.74">20085 4541 281 0,'0'0'0'15,"0"0"0"-15,23 12 0 0,-23-12 10 0,0 0-10 0,29 16 10 16,8 8-10-16,-37-24 19 0,0 0-19 0,40 36 19 15,-1 14-19-15,-39-50 18 0,0 0-18 0,41 59 18 16,3 7-18-16,-44-66 10 0,0 0-10 0,54 64 10 16,15-10-10-16,-69-54 8 0,0 0-8 0,76 46 9 15,5-9-9-15,-81-37 6 0,0 0-6 0,90 17 7 16,5-17-7-16,-95 0 6 0,0 0-6 0,97-17 6 16,4-11-6-16,-101 28 7 0,0 0-7 0,102-36 8 15,11-16-8-15,-113 52 9 0,0 0-9 0,122-57 10 16,12-4-10-16,-134 61 8 0,0 0-8 0,144-57 8 15,6-2-8-15,-150 59 13 0,0 0-13 0,143-50 13 0,-7 10-13 16,-136 40 14-16,0 0-14 0,120-33 14 0,-12 14-14 16,-108 19 17-16,0 0-17 0,90-17 17 0,-20 10-17 15,-70 7 15-15,0 0-15 0,55-5 16 0,-29 5-16 16,-26 0 10-16,0 0-10 0,18 2 10 0,-6 1-10 16,-12-3 9-16,0 0-9 0,9 4 10 0,0-1-10 15,-9-3 5-15,0 0-5 0,7 2 5 0,-7-2-5 16,0 0 2-16,0 0-2 0,0 0 2 0,-28 7-2 0,0 1-435 15</inkml:trace>
  <inkml:trace contextRef="#ctx0" brushRef="#br0" timeOffset="19175.03">26128 4949 393 0,'0'0'0'16,"0"0"0"-16,0 0 0 0,0 0-1 0,0 0 1 0,0 0-1 15,0 0 1-15,0 0 0 0,0 0 0 0,0 0 1 16,16 33-1-16,-16-33 0 0,0 0 0 0,7 28 1 16,-1 3-1-16,-6-31 1 0,0 0-1 0,5 36 1 15,4 6-1-15,-9-42 1 0,0 0-1 0,10 40 1 16,3 5-1-16,-13-45 0 0,0 0 0 0,14 40 1 16,2-14-1-16,-16-26 0 0,0 0 0 0,17 22 1 15,5-10-1-15,-22-12 0 0,0 0 0 0,35 2 1 16,20-7-1-16,-55 5 0 0,0 0 0 0,63-12 1 15,6-13-1-15,-69 25 0 0,0 0 0 0,70-24 1 16,3-9-1-16,-73 33 2 0,0 0-2 0,76-33 3 0,-2-3-3 16,-74 36 12-16,0 0-12 0,75-36 12 0,3 1-12 15,-78 35 24-15,0 0-24 0,86-36 25 0,10-2-25 16,-96 38 36-16,0 0-36 0,99-40 36 0,1-3-36 16,-100 43 30-16,0 0-30 0,94-40 31 0,-12 3-31 15,-82 37 26-15,0 0-26 0,64-26 26 0,-31 11-26 16,-33 15 18-16,0 0-18 0,20-9 18 0,-10 2-18 15,1 2-466-15</inkml:trace>
  <inkml:trace contextRef="#ctx0" brushRef="#br0" timeOffset="43909.55">29923 4008 583 0,'0'0'0'16,"0"0"0"-16,7-24 0 0,-7 24 15 0,0 0-15 0,3-12 15 16,-1 3-15-16,-2 9 73 0,0 0-73 0,0 0 74 15,0 0-74-15,0 0 61 0,0 0-61 0,0 0 62 16,0 0-62-16,0 0 31 0,0 0-31 0,-16 21 32 16,0 15-32-16,16-36 23 0,0 0-23 0,-19 52 23 15,-8 21-23-15,27-73 14 0,0 0-14 0,-26 84 15 16,1 10-15-16,25-94 13 0,0 0-13 0,-24 97 14 15,2-9-14-15,22-88 12 0,0 0-12 0,-21 85 12 16,2 5-12-16,19-90 13 0,0 0-13 0,-18 79 13 16,2-16-13-16,16-63 10 0,0 0-10 0,-12 45 10 15,5-14-10-15,7-31 12 0,0 0-12 0,-4 19 13 0,3-9-13 16,1-10 13-16,0 0-13 0,0 7 14 0,0-7-14 16,0 0 14-16,0 0-14 0,0 0 15 0,0 0-15 15,0 0 15-15,0 0-15 0,7-20 15 0,0-32-15 16,-7 52 19-16,0 0-19 0,8-70 20 0,3-23-20 15,-11 93 24-15,0 0-24 0,9-104 24 0,-4 2-24 16,-5 102 24-16,0 0-24 0,9-100 25 0,2 15-25 16,-11 85 27-16,0 0-27 0,12-64 28 0,-3 15-28 15,-9 49 34-15,0 0-34 0,7-29 35 0,0 10-35 0,-7 19 40 16,0 0-40-16,5-12 41 0,2 3-41 0,-7 9 38 16,0 0-38-16,14-9 38 0,13 3-38 0,-27 6 30 0,0 0-30 15,33 0 30-15,10 15-30 0,-43-15 25 0,0 0-25 16,44 36 26-16,-4 16-26 0,-40-52 19 0,0 0-19 15,34 66 20-15,-6 7-20 0,-28-73 15 0,0 0-15 16,28 76 16-16,2-3-16 0,-30-73 13 0,0 0-13 16,30 76 13-16,-5 2-13 0,-25-78 15 0,0 0-15 0,21 79 16 15,-5-13-16-15,-16-66 13 0,0 0-13 0,12 61 14 16,-5-16-14-16,-7-45 6 0,0 0-6 0,6 34 7 16,-5-10-7-16,-1-24 1 0,0 0-1 0,0 14 2 15,0-14-2-15,0 0 0 0,0 0 0 0,-12-3 0 16,-9-18 0-16,0 0-1386 0</inkml:trace>
  <inkml:trace contextRef="#ctx0" brushRef="#br0" timeOffset="44614.65">29640 4671 1054 0,'0'0'0'0,"0"0"0"0,-1 12 0 16,1-12 2-16,0 0-2 0,-2 7 3 0,2-7-3 15,0 0 4-15,0 0-4 0,18 5 4 0,11-2-4 16,-29-3 3-16,0 0-3 0,45 0 3 0,13-6-3 15,-58 6 2-15,0 0-2 0,70-18 2 0,11-15-2 16,-81 33 5-16,0 0-5 0,85-34 5 0,-2 1-5 16,-83 33 10-16,0 0-10 0,86-33 11 0,-3 0-11 0,-83 33 24 15,0 0-24-15,74-36 24 0,-6-1-24 0,-68 37 29 16,0 0-29-16,56-36 29 0,-14 0-29 0,-42 36 29 16,0 0-29-16,32-28 29 0,-11 4-29 0,-21 24 25 0,0 0-25 15,20-21 25-15,-3-3-25 0,-17 24 22 0,0 0-22 16,16-24 22-16,-5 5-22 0,-11 19 17 0,0 0-17 15,9-13 18-15,-4 5-18 0,-5 8 14 0,0 0-14 16,0 0 15-16,9-9-15 0,-9 9 11 0,0 0-11 16,0 0 11-16,8 24-11 0,-8-24 8 0,0 0-8 0,8 37 9 15,-1 11-9-15,-7-48 6 0,0 0-6 0,3 62 7 16,-5 15-7-16,2-77 4 0,0 0-4 0,-7 79 4 16,-3 6-4-16,10-85 1 0,0 0-1 0,-13 85 2 15,-3-7-2-15,16-78 1 0,0 0-1 0,-15 69 1 16,0-9-1-16,15-60 1 0,0 0-1 0,-14 52 1 15,4-12-1-15,10-40 0 0,0 0 0 0,-9 28 1 16,2-6-1-16,7-22 1 0,0 0-1 0,-4 14 1 16,4-5-1-16,0-9 1 0,0 0-1 0,0 0 1 15,0-9-1-15,0 9 1 0,0 0-1 0,-3-26 1 0,-6-24-1 16,9 50 1-16,0 0-1 0,-7-76 2 0,5-28-2 16,2 104 5-16,0 0-5 0,7-111 5 0,6-6-5 15,-13 117 9-15,0 0-9 0,15-104 10 0,1 19-10 16,-16 85 11-16,0 0-11 0,14-64 12 0,-5 31-12 15,-9 33 17-15,0 0-17 0,7-21 18 0,0 9-18 16,-7 12 18-16,0 0-18 0,25-8 18 0,26 4-18 16,-51 4 16-16,0 0-16 0,55 9 16 0,-7 10-16 0,-48-19 14 15,0 0-14-15,37 29 14 0,-4 11-14 0,-33-40 9 16,0 0-9-16,25 45 9 0,-9 4-9 0,-16-49 8 16,0 0-8-16,5 44 8 0,-9 3-8 0,4-47 7 15,0 0-7-15,-17 50 8 0,-15 6-8 0,32-56 7 16,0 0-7-16,-41 57 8 0,-4-9-8 0,45-48 7 15,0 0-7-15,-50 44 8 0,1-10-8 0,49-34 0 0,0 0 0 16,-46 28 1-16,2-9-1 0,44-19-1 0,0 0 1 16,-35 12 0-16,15-7 0 0,20-5-4 0,0 0 4 15,-9 0-4-15,9 0 4 0,0 0-1261 0</inkml:trace>
  <inkml:trace contextRef="#ctx0" brushRef="#br0" timeOffset="45341.71">31309 4311 1155 0,'0'0'0'0,"7"3"0"0,9 6 0 16,-16-9-2-16,0 0 2 0,32 3-2 0,24-1 2 15,-56-2-3-15,0 0 3 0,67-2-3 0,7-5 3 16,-74 7 2-16,0 0-2 0,76-8 2 0,5-8-2 16,-81 16 20-16,0 0-20 0,76-12 21 0,-12 0-21 15,-64 12 39-15,0 0-39 0,49-17 40 0,-12 1-40 16,-37 16 43-16,0 0-43 0,28-12 44 0,-10 3-44 0,-18 9 26 16,0 0-26-16,12-7 27 0,-3 2-27 0,-9 5 15 15,0 0-15-15,0 0 16 0,9-7-16 0,-9 7 3 16,0 0-3-16,0 0 3 0,9-5-3 0,-9 5-6 15,0 0 6-15,0 0-6 0,10-7 6 0,-10 7-35 16,0 0 35-16,0 0-35 0,11-5 35 0,-11 5-62 0,0 0 62 16,0 0-61-16,12 5 61 0,-12-5-49 0,0 0 49 15,4 12-49-15,-6 9 49 0,2-21-30 0,0 0 30 0,-9 35-30 16,-8 1 30-16,17-36-16 0,0 0 16 0,-23 49-15 16,-6 8 15-16,29-57-5 0,0 0 5 0,-33 72-5 15,-6 17 5-15,39-89 0 0,0 0 0 0,-39 96 0 16,-7 10 0-16,46-106 1 0,0 0-1 0,-45 106 2 15,2-1-2-15,43-105 6 0,0 0-6 0,-42 104 6 16,0-11-6-16,42-93 9 0,0 0-9 0,-39 82 10 16,7-13-10-16,32-69 17 0,0 0-17 0,-32 59 17 15,2-19-17-15,30-40 23 0,0 0-23 0,-24 33 23 16,6-13-23-16,18-20 24 0,0 0-24 0,-12 9 24 16,3-11-24-16,9 2 22 0,0 0-22 0,-7-7 23 0,-2-10-23 15,9 17 18-15,0 0-18 0,-5-19 19 0,6 0-19 16,-1 19 15-16,0 0-15 0,6-14 16 0,1 5-16 15,-7 9 13-15,0 0-13 0,16-12 13 0,15-7-13 16,-31 19 13-16,0 0-13 0,46-19 13 0,18 5-13 16,-64 14 15-16,0 0-15 0,76-15 16 0,12 3-16 15,-88 12 18-15,0 0-18 0,95-9 18 0,5-3-18 0,-100 12 20 16,0 0-20-16,106-9 20 0,5 6-20 16,-111 3 24-16,0 0-24 0,112-7 24 0,-10 2-24 0,-102 5 24 15,0 0-24-15,88-7 25 0,-12 7-25 0,-76 0 25 0,0 0-25 16,60 3 25-16,-21 1-25 0,-39-4 24 0,0 0-24 15,26 1 25-15,-8 3-25 0,-18-4 17 0,0 0-17 16,12 0 18-16,-12 0-18 0,0 0 14 0,0 0-14 16,-2-21 15-16,-19-12-15 0,0-3-1242 0</inkml:trace>
  <inkml:trace contextRef="#ctx0" brushRef="#br0" timeOffset="57941.51">32969 4429 197 0,'0'0'0'0,"0"0"29"16,0 0-29-16,10-40 29 0,3-5-29 0,-13 45 39 15,0 0-39-15,12-49 40 0,-3 8-40 0,-9 41 49 16,0 0-49-16,7-37 49 0,-2 3-49 0,-5 34 49 15,0 0-49-15,2-30 49 0,-5-3-49 0,3 33 39 0,0 0-39 16,-8-34 39-16,-6 4-39 0,14 30 33 0,0 0-33 16,-21-32 33-16,-11-5-33 0,32 37 26 0,0 0-26 15,-37-40 27-15,-10 1-27 0,47 39 20 0,0 0-20 16,-58-37 20-16,-13 1-20 0,71 36 18 0,0 0-18 0,-76-36 19 16,-5 3-19-16,81 33 15 0,0 0-15 0,-83-37 16 15,2 4-16-15,81 33 15 0,0 0-15 0,-81-31 15 16,-11-2-15-16,92 33 13 0,0 0-13 0,-95-31 13 15,1 2-13-15,94 29 12 0,0 0-12 0,-93-33 12 16,3 5-12-16,90 28 10 0,0 0-10 0,-90-24 11 16,2 7-11-16,88 17 8 0,0 0-8 0,-85-12 9 15,0 1-9-15,85 11 8 0,0 0-8 0,-89-5 8 16,-7-2-8-16,96 7 6 0,0 0-6 0,-93-3 7 16,8 3-7-16,85 0 5 0,0 0-5 0,-83 1 6 0,-3 5-6 15,86-6 8-15,0 0-8 0,-85 3 8 0,6-1-8 16,79-2 10-16,0 0-10 0,-76 7 10 0,0 1-10 15,76-8 10-15,0 0-10 0,-74 13 10 0,0-3-10 16,74-10 13-16,0 0-13 0,-74 10 13 0,7 6-13 16,67-16 10-16,0 0-10 0,-64 19 11 0,6 5-11 15,58-24 13-15,0 0-13 0,-63 26 14 0,-8 2-14 16,71-28 14-16,0 0-14 0,-79 33 15 0,-11 6-15 0,90-39 13 16,0 0-13-16,-92 49 13 0,6 6-13 15,86-55 13-15,0 0-13 0,-83 57 14 0,-4 0-14 0,87-57 12 16,0 0-12-16,-83 58 13 0,11-6-13 0,72-52 11 15,0 0-11-15,-67 45 12 0,7-2-12 0,60-43 7 0,0 0-7 16,-55 45 8-16,8 7-8 0,47-52 8 0,0 0-8 16,-43 57 9-16,6 3-9 0,37-60 8 0,0 0-8 15,-30 64 8-15,4 0-8 0,26-64 5 0,0 0-5 16,-18 70 6-16,11-1-6 0,7-69 3 0,0 0-3 0,5 79 4 16,13 3-4-16,-18-82 3 0,0 0-3 0,23 81 3 15,5-5-3-15,-28-76 2 0,0 0-2 0,34 76 2 16,8 8-2-16,-42-84 2 0,0 0-2 0,46 86 2 15,9 1-2-15,-55-87 4 0,0 0-4 0,65 81 4 16,12-7-4-16,-77-74 5 0,0 0-5 0,85 75 5 16,10 1-5-16,-95-76 6 0,0 0-6 0,108 73 6 15,7-9-6-15,-115-64 6 0,0 0-6 0,123 53 7 16,4-8-7-16,-127-45 10 0,0 0-10 0,139 43 10 16,8-1-10-16,-147-42 17 0,0 0-17 0,162 43 17 15,16 1-17-15,-178-44 22 0,0 0-22 0,184 45 23 0,-3 3-23 16,-181-48 20-16,0 0-20 0,175 48 20 15,-13 1-20-15,-162-49 21 0,0 0-21 0,159 48 21 0,-7 1-21 16,-152-49 15-16,0 0-15 0,157 38 16 0,12-3-16 16,-169-35 13-16,0 0-13 0,168 25 13 0,-6 0-13 15,-162-25 8-15,0 0-8 0,155 20 9 0,-7-4-9 16,-148-16 5-16,0 0-5 0,141 7 5 0,-12-11-5 16,-129 4 1-16,0 0-1 0,115-12 2 0,-16-8-2 0,-99 20 0 15,0 0 0-15,97-28 0 0,7-17 0 0,-104 45 0 16,0 0 0-16,95-52 0 0,-10-12-1 15,-4-10 1-15,-2-18-4 16,50-208 4-16</inkml:trace>
  <inkml:trace contextRef="#ctx0" brushRef="#br0" timeOffset="58079.59">33865 4408 1256 0,'-212'-97'-882'0</inkml:trace>
  <inkml:trace contextRef="#ctx0" brushRef="#br0" timeOffset="91527.53">9340 7981 203 0,'0'0'0'16,"0"0"0"-16,0 0 0 0,0 0 9 0,0 0-9 15,0 0 10-15,0 0-10 0,0 0 30 0,0 0-30 16,0 0 31-16,0 0-31 0,0 0 34 0,0 0-34 16,0 0 35-16,0 0-35 0,0 0 38 0,0 0-38 0,0 0 39 15,0 0-39-15,0 0 28 0,0 0-28 0,0 0 28 16,0 0-28-16,0 0 25 0,0 0-25 0,0 0 26 16,0 0-26-16,0 0 29 0,0 0-29 0,0 0 30 15,0 0-30-15,0 0 30 0,0 0-30 0,0 0 31 16,35 6-31-16,-35-6 28 0,0 0-28 0,28-6 29 15,16-4-29-15,-44 10 27 0,0 0-27 0,52-12 28 16,6 3-28-16,-58 9 23 0,0 0-23 0,67-8 24 16,5 1-24-16,-72 7 16 0,0 0-16 0,85-6 17 15,-2 3-17-15,-83 3 14 0,0 0-14 0,86-3 14 16,8-1-14-16,-94 4 7 0,0 0-7 0,95-2 8 0,0-1-8 16,-95 3 4-16,0 0-4 0,99-7 4 0,3-2-4 15,-102 9 3-15,0 0-3 0,102-8 3 0,4 2-3 16,-106 6 2-16,0 0-2 0,101-1 2 0,-8 1-2 15,-93 0 1-15,0 0-1 0,90 1 2 0,6 1-2 16,-96-2 2-16,0 0-2 0,89 4 2 0,-6-1-2 16,-83-3 2-16,0 0-2 0,76 9 2 0,-3-2-2 15,-73-7 2-15,0 0-2 0,74 8 2 0,0 1-2 16,-74-9 3-16,0 0-3 0,70 5 3 0,1 2-3 0,-71-7 6 16,0 0-6-16,67 9 6 0,-4-4-6 0,-63-5 5 0,0 0-5 15,67 3 6-15,7-1-6 0,-74-2 7 0,0 0-7 16,76 0 7-16,-7-2-7 0,-69 2 9 0,0 0-9 15,67-1 10-15,-3 1-10 0,-64 0 11 0,0 0-11 16,58 0 11-16,0 0-11 0,-58 0 12 0,0 0-12 16,55 1 13-16,3 1-13 0,-58-2 11 0,0 0-11 0,56 5 12 15,3-3-12-15,-59-2 11 0,0 0-11 16,53 2 11-16,-8-4-11 0,-45 2 8 0,0 0-8 0,44-2 9 16,-8 4-9-16,-36-2 8 0,0 0-8 0,30 2 9 15,-9-1-9-15,-21-1 6 0,0 0-6 0,11 0 7 16,-3 0-7-16,-8 0 9 0,0 0-9 0,0 0 10 15,9 0-10-15,-9 0 13 0,0 0-13 0,0 0 13 16,0 0-13-16,0 0 14 0,0 0-14 0,0 0 14 16,7 0-14-16,-7 0 13 0,0 0-13 0,0 0 14 15,0 0-14-15,0 0 14 0,0 0-14 0,0 0 14 16,0 0-14-16,0 0 12 0,0 0-12 0,0 0 13 16,0 0-13-16,0 0 11 0,0 0-11 0,0 0 12 0,0 0-12 15,0 0 9-15,0 0-9 0,0 0 9 0,5-10-9 16,-3 0-930-16</inkml:trace>
  <inkml:trace contextRef="#ctx0" brushRef="#br0" timeOffset="96212.49">21371 8108 91 0,'0'0'0'15,"0"0"0"-15,0 0 0 0,0 0 4 0,0 0-4 0,0 0 4 16,0 0-4-16,0 0 14 0,0 0-14 0,0 0 15 16,0 0-15-16,0 0 45 0,0 0-45 0,0 0 46 15,0 0-46-15,0 0 55 0,0 0-55 0,0 0 56 16,0 0-56-16,0 0 44 0,0 0-44 0,0 0 44 16,25-9-44-16,-25 9 39 0,0 0-39 0,35-3 40 15,-5 3-40-15,-30 0 36 0,0 0-36 0,34 0 36 16,8 0-36-16,-42 0 39 0,0 0-39 0,39 0 40 15,-9 0-40-15,-30 0 46 0,0 0-46 0,30 0 46 16,10 1-46-16,-40-1 44 0,0 0-44 0,46 0 45 16,2-1-45-16,-48 1 36 0,0 0-36 0,49-4 37 0,1 4-37 15,-50 0 47-15,0 0-47 0,51 4 48 0,2-3-48 16,-53-1 44-16,0 0-44 0,46 2 44 0,-1-4-44 16,-45 2 42-16,0 0-42 0,45-1 43 0,4 1-43 15,-49 0 36-15,0 0-36 0,55 0 36 0,6 0-36 16,-61 0 28-16,0 0-28 0,62 0 29 0,-2 0-29 15,-60 0 21-15,0 0-21 0,62 0 21 0,-2 0-21 16,-60 0 17-16,0 0-17 0,65-4 17 0,6-1-17 0,-71 5 13 16,0 0-13-16,72-4 14 0,-3 1-14 0,-69 3 12 15,0 0-12-15,60 0 12 0,-20 0-12 0,-40 0 12 16,0 0-12-16,39 0 13 0,3 0-13 0,-42 0 13 16,0 0-13-16,41-2 14 0,-4-1-14 0,-37 3 12 0,0 0-12 15,41-2 12-15,8 2-12 0,-49 0 11 0,0 0-11 16,51 0 12-16,9 0-12 0,-60 0 12 0,0 0-12 15,60 0 12-15,2 0-12 0,-62 0 9 0,0 0-9 0,63 0 10 16,3-2-10-16,-66 2 9 0,0 0-9 0,68 0 9 16,3 0-9-16,-71 0 6 0,0 0-6 0,69 2 6 15,0 3-6-15,-69-5 5 0,0 0-5 0,65 5 5 16,-2 1-5-16,-63-6 3 0,0 0-3 0,67 3 3 16,11 1-3-16,-78-4 2 0,0 0-2 0,81 1 2 15,-2 3-2-15,-79-4 3 0,0 0-3 0,82 3 4 16,-1 1-4-16,-81-4 4 0,0 0-4 0,81 1 4 15,-2-2-4-15,-79 1 5 0,0 0-5 0,80 0 5 16,-6 0-5-16,-74 0 8 0,0 0-8 0,70 0 9 16,6-4-9-16,-76 4 9 0,0 0-9 0,81-2 9 0,2 1-9 15,-83 1 10-15,0 0-10 0,83 0 11 0,-7 0-11 16,-76 0 12-16,0 0-12 0,70 0 12 0,-6-2-12 16,-64 2 11-16,0 0-11 0,63-2 12 0,1 2-12 15,-64 0 7-15,0 0-7 0,60 2 8 0,-12 0-8 16,-48-2 7-16,0 0-7 0,40 1 8 0,-8 1-8 15,-32-2 7-15,0 0-7 0,28 4 7 0,-1-4-7 16,-27 0 6-16,0 0-6 0,22 0 6 0,3-6-6 0,-25 6 5 16,0 0-5-16,23-1 5 0,-5 1-5 0,-18 0 4 15,0 0-4-15,17 0 4 0,5 0-4 0,-22 0 4 16,0 0-4-16,21 0 5 0,5-2-5 0,-26 2 5 0,0 0-5 16,28-3 5-16,2-1-5 0,-30 4 5 0,0 0-5 15,27-2 6-15,-8 1-6 0,-19 1 4 0,0 0-4 16,20-2 5-16,3 2-5 0,-23 0 4 0,0 0-4 15,21 0 4-15,-2 0-4 0,-19 0 2 0,0 0-2 16,21 0 2-16,0 0-2 0,-21 0 1 0,0 0-1 0,25 0 1 16,3 0-1-16,-28 0 1 0,0 0-1 0,36 0 1 15,4 0-1-15,-40 0 1 0,0 0-1 0,36 0 2 16,-12 0-2-16,-24 0 2 0,0 0-2 0,25 0 2 16,8-2-2-16,-33 2 2 0,0 0-2 0,27-2 2 15,-13-1-2-15,-14 3 3 0,0 0-3 0,9 0 3 16,-2 0-3-16,-7 0 2 0,0 0-2 0,0 0 2 15,10 0-2-15,-10 0 1 0,0 0-1 0,0 0 2 16,0 0-2-16,0 0 1 0,0 0-1 0,6 0 2 16,-6 0-2-16,0 0 1 0,0 0-1 0,7 3 1 15,-7-3-1-15,0 0 1 0,0 0-1 0,0 0 1 0,0 0-1 16,0 0 1-16,0 0-1 0,0 0 1 0,7 0-1 16,-7 0 1-16,0 0-1 0,0 0 1 0,0 0-1 15,0 0 1-15,0 0-1 0,0 0 1 0,7 0-1 16,-7 0 1-16,0 0-1 0,0 0 1 0,0 0-1 15,0 0 0-15,0 0 0 0,0 0 1 0,7 0-1 16,-7 0 0-16,0 0 0 0,0 0 1 0,0 0-1 16,0 0 0-16,0 0 0 0,0 0 1 0,0 0-1 0,0 0 1 15,0 0-1-15,0 0 1 0,0 0-1 0,0 0 1 16,0 0-1-16,0 0 2 0,0 0-2 0,0 0 1 0,0 0-1 16,0 0 2-16,0 0-2 0,0 0 1 0,0 0-1 15,0 0 2-15,0 0-2 0,0 0 1 0,0 0-1 16,0 0 1-16,0 0-1 0,0 0 0 0,0 0 0 15,0 0 0-15,0 0 0 0,0 0 0 0,0 0 0 16,0 0 0-16,0 0 0 0,0 0 0 0,0 0 0 0,0 0 0 16,0 0 0-16,0 0 0 0,0 0 0 0,0 0 0 15,0 0 0-15,0 0 0 0,0 0 0 0,0 0 0 16,0 0 0-16,0 0 0 0,0 0 0 0,0 0 0 16,0 0 0-16,0 0 0 0,0 0 0 0,0 0 1 15,0 0-1-15,0 0 0 0,0 0 0 0,0 0 1 16,7 0-1-16,-7 0 0 0,0 0 0 0,0 0 1 15,0 0-1-15,0 0 0 0,0 0 0 0,0 0 1 16,0 0-1-16,0 0 0 0,0 0 0 0,0 0 1 16,0 0-1-16,0 0 0 0,0 0 0 0,0 0 0 15,0 0 0-15,0 0 0 0,0 0 0 0,0 0 0 0,0 0 0 16,0 0 0-16,0 0 0 0,0 0 0 0,0 0 0 16,0 0 0-16,0 0 0 0,0 0 0 0,0 0 0 15,0 0 0-15,0 0 0 0,0 0 0 0,0 0 0 16,0 0-2-16,0 0 2 0,0 0-1 0,0 0 1 15,0 0-5-15,0 0 5 0,0 0-5 0,0 0 5 16,0 0-11-16,0 0 11 0,0 0-11 0,0 0 11 0,0 0-20 16,0 0 20-16,-11-12-19 0,-19-15 19 0,-3 1-1336 15</inkml:trace>
  <inkml:trace contextRef="#ctx0" brushRef="#br0" timeOffset="109993.5">7186 11756 505 0,'0'0'0'15,"0"0"0"-15,0 0 0 0,0 0 0 0,0 0 0 16,0 0 0-16,0 0 0 0,0 0 0 0,0 0 0 16,0 0 0-16,0 0 0 0,0 0-7 0,0 0 7 15,0 0-6-15,0 0 6 0,0 0-10 0,0 0 10 16,-19-2-9-16,10-3 9 0,9 5-10 0,0 0 10 0,-12-7-10 16,3 0 10-16,9 7-7 0,0 0 7 0,-6-5-7 15,6 5 7-15,0 0-4 0,0 0 4 0,-14-11-3 16,9 6 3-16,5 5 0 0,0 0 0 0,0 0 0 15,-12-8 0-15,12 8 4 0,0 0-4 0,0 0 5 16,0 0-5-16,0 0 20 0,0 0-20 0,-6-6 20 16,6 6-20-16,0 0 43 0,0 0-43 0,0 0 44 15,-8-7-44-15,8 7 49 0,0 0-49 0,0 0 50 16,0 0-50-16,0 0 54 0,0 0-54 0,0 0 54 16,10-3-54-16,-10 3 48 0,0 0-48 0,23-2 49 15,16-5-49-15,-39 7 44 0,0 0-44 0,42-7 45 16,8-5-45-16,-50 12 36 0,0 0-36 0,53-12 36 0,10-5-36 15,-63 17 25-15,0 0-25 0,67-19 26 0,7 3-26 16,-74 16 20-16,0 0-20 0,76-17 20 0,0-2-20 16,-76 19 13-16,0 0-13 0,72-17 14 0,-3 3-14 15,-69 14 10-15,0 0-10 0,67-12 10 0,-7 1-10 16,-60 11 10-16,0 0-10 0,56-12 11 0,-8 0-11 0,-48 12 7 16,0 0-7-16,39-9 7 0,-11 2-7 0,-28 7 5 15,0 0-5-15,21 0 6 0,-10-3-6 16,-11 3 7-16,0 0-7 0,0 0 7 0,0 0-7 0,0 0 5 15,0 0-5-15,9 0 6 0,-9 0-6 0,0 0 6 0,0 0-6 16,0 0 6-16,0 0-6 0,0 0 7 0,0 0-7 16,0 0 8-16,0 0-8 0,0 0 9 0,0 0-9 15,0 0 10-15,0 0-10 0,0 0 9 0,0 0-9 16,-9 3 10-16,-28 6-10 0,37-9 11 0,0 0-11 0,-50 16 11 16,-10-4-11-16,60-12 12 0,0 0-12 0,-58 14 13 15,9-1-13-15,49-13 13 0,0 0-13 0,-50 14 14 16,-3 2-14-16,53-16 12 0,0 0-12 0,-42 10 13 15,16-5-13-15,26-5 9 0,0 0-9 0,-18 4 10 16,4-2-10-16,14-2 7 0,0 0-7 0,-9 1 8 16,9-1-8-16,0 0 5 0,0 0-5 0,-9 2 5 15,9-2-5-15,0 0 4 0,0 0-4 0,0 0 4 16,0 0-4-16,0 0 3 0,0 0-3 0,0 0 3 16,0 0-3-16,0 0 2 0,0 0-2 0,-5 4 2 15,5-4-2-15,0 0 1 0,0 0-1 0,0 0 2 0,14-4-2 16,-14 4 1-16,0 0-1 0,18-3 1 0,10-1-1 15,-28 4 0-15,0 0 0 0,26-2 1 0,-8 2-1 16,-18 0 0-16,0 0 0 0,11-3 0 0,-11 3 0 16,0 0 0-16,0 0 0 0,7 0 0 0,-7 0 0 15,0 0 0-15,0 0 0 0,0 0 0 0,0 0 0 16,0 0-1-16,0 0 1 0,1-7-1 0,-1 7 1 16,0 0-1044-16</inkml:trace>
  <inkml:trace contextRef="#ctx0" brushRef="#br0" timeOffset="169011.24">12351 2182 326 0,'0'0'0'0,"0"0"0"0,0 0 0 15,0 0 26-15,0 0-26 0,-27-12 26 0,17 16-26 16,10-4 46-16,0 0-46 0,-13 12 47 0,-6 5-47 15,19-17 39-15,0 0-39 0,-21 28 39 0,-2 13-39 16,23-41 23-16,0 0-23 0,-18 52 23 0,13 12-23 16,5-64 19-16,0 0-19 0,5 64 19 0,13-7-19 15,-18-57 14-15,0 0-14 0,33 45 15 0,15-14-15 16,-48-31 11-16,0 0-11 0,58 25 11 0,7-8-11 16,-65-17 13-16,0 0-13 0,66 16 13 0,-10 4-13 0,-56-20 16 15,0 0-16-15,44 21 16 0,-12 2-16 0,-32-23 25 16,0 0-25-16,21 24 25 0,-10 5-25 0,-11-29 28 0,0 0-28 15,-4 33 29-15,-13 2-29 0,17-35 34 16,0 0-34-16,-25 33 34 0,-14 3-34 0,39-36 31 0,0 0-31 16,-37 29 31-16,0-6-31 0,37-23 28 0,0 0-28 15,-35 17 29-15,3-1-29 0,32-16 18 0,0 0-18 16,-23 8 18-16,9-4-18 0,14-4 14 0,0 0-14 16,0 0 14-16,-7 3-14 0,7-3 10 0,0 0-10 0,9-3 11 15,8-1-11-15,-17 4 7 0,0 0-7 0,29-12 8 16,6-8-8-16,-35 20 7 0,0 0-7 0,39-33 8 15,-1-14-8-15,-38 47 11 0,0 0-11 0,43-54 12 16,3-3-12-16,-46 57 21 0,0 0-21 0,42-67 22 16,2-11-22-16,-44 78 26 0,0 0-26 0,44-76 27 15,-3-4-27-15,-41 80 27 0,0 0-27 0,37-62 28 16,-5 18-28-16,-32 44 17 0,0 0-17 0,26-24 18 16,-3 19-18-16,-23 5 12 0,0 0-12 0,23 9 13 15,-4 18-13-15,-19-27 9 0,0 0-9 0,21 42 9 0,-3 15-9 16,-18-57 5-16,0 0-5 0,19 61 6 0,-3-6-6 15,-16-55 1-15,0 0-1 0,14 45 2 0,-5-21-2 16,-9-24 0-16,0 0 0 0,6 12 1 0,-6-12-1 16,0 0 0-16,0 0 0 0,12-5 1 0,4-14-1 15,-16 19 0-15,0 0 0 0,23-36 1 0,12-25-1 16,-35 61 0-16,0 0 0 0,37-69 0 0,-7 12 0 0,-30 57 0 16,0 0 0-16,27-43 0 0,-3 15 0 0,-24 28 3 15,0 0-3-15,25-14 3 0,-2 14-3 0,-23 0 5 16,0 0-5-16,26 5 6 0,6 11-6 0,-32-16 8 15,0 0-8-15,34 21 8 0,1 6-8 0,-35-27 5 0,0 0-5 16,32 30 5-16,-2 4-5 0,-30-34 2 0,0 0-2 16,33 26 3-16,4-7-3 0,-37-19 1 0,0 0-1 15,39 9 1-15,1-2-1 0,-40-7 0 0,0 0 0 16,50-4 1-16,1-8-1 0,-51 12 1 0,0 0-1 16,53-20 2-16,2-12-2 0,-55 32 4 0,0 0-4 0,45-29 4 15,-7-2-4-15,-38 31 7 0,0 0-7 0,30-30 8 16,-13-1-8-16,-17 31 10 0,0 0-10 0,14-21 11 15,-8 6-11-15,-6 15 14 0,0 0-14 0,-4-17 15 16,-8-11-15-16,12 28 13 0,0 0-13 0,-18-24 14 16,-3 12-14-16,21 12 12 0,0 0-12 0,-23 0 13 15,-5 15-13-15,28-15 8 0,0 0-8 0,-25 24 8 16,7 9-8-16,18-33 1 0,0 0-1 0,-7 40 2 16,9 2-2-16,-2-42 0 0,0 0 0 0,9 43 0 15,9-10 0-15,-18-33-2 0,0 0 2 0,22 21-2 16,8-15 2-16,-30-6-11 0,0 0 11 0,38-6-11 0,4-15 11 15,-42 21-19-15,0 0 19 0,44-37-18 0,2-6 18 16,-46 43-25-16,0 0 25 0,40-50-25 0,-4-11 25 16,-36 61-17-16,0 0 17 0,28-72-16 0,-7-13 16 15,-21 85-13-15,0 0 13 0,18-88-12 0,-1-1 12 16,-17 89-11-16,0 0 11 0,11-84-10 0,-6 7 10 16,-5 77-10-16,0 0 10 0,4-57-9 0,-1 28 9 0,-3 29-8 15,0 0 8-15,0 0-7 0,-3 21 7 0,3-21-5 16,0 0 5-16,-4 52-5 0,-1 29 5 0,5-81-4 15,0 0 4-15,-4 97-4 0,6 15 4 0,-2-112-3 0,0 0 3 16,9 106-3-16,10-18 3 0,-19-88-3 0,0 0 3 16,27 69-2-16,6-20 2 0,-33-49-2 0,0 0 2 15,39 36-1-15,-2-15 1 0,-37-21 0 0,0 0 0 16,44 12 0-16,6-21 0 0,-50 9 1 0,0 0-1 0,54-20 2 16,5-17-2-16,-59 37 4 0,0 0-4 0,54-43 4 15,-3-5-4-15,-51 48 5 0,0 0-5 0,48-52 6 16,-9 7-6-16,-39 45 7 0,0 0-7 0,30-37 8 15,-16 17-8-15,-14 20 5 0,0 0-5 0,14-9 6 16,4 14-6-16,-18-5 4 0,0 0-4 0,14 21 5 16,-4 15-5-16,-10-36 3 0,0 0-3 0,11 40 4 15,-6-4-4-15,-5-36 2 0,0 0-2 0,13 33 2 16,1 2-2-16,-14-35 1 0,0 0-1 0,17 26 2 16,8-4-2-16,-25-22 0 0,0 0 0 0,30 12 0 15,7-6 0-15,-37-6 0 0,0 0 0 0,39-4 0 16,1-5 0-16,-40 9 0 0,0 0 0 0,37-17 0 0,6-14 0 15,-43 31-1-15,0 0 1 0,39-40 0 0,-8-5 0 16,-31 45 0-16,0 0 0 0,20-53 0 0,-8-8 0 16,-12 61 1-16,0 0-1 0,4-59 2 0,-18 2-2 15,14 57 4-15,0 0-4 0,-27-45 5 0,-22 17-5 16,49 28 7-16,0 0-7 0,-59-8 7 0,-13 16-7 16,72-8 6-16,0 0-6 0,-69 19 6 0,16 6-6 15,1 1-1041-15</inkml:trace>
  <inkml:trace contextRef="#ctx0" brushRef="#br0" timeOffset="170195.5">16898 2066 707 0,'0'0'0'0,"0"0"0"0,-5-14 0 0,5 14 0 0,0 0 0 16,-13-24 0-16,-8-24 0 0,21 48 1 0,0 0-1 16,-30-44 1-16,-5 20-1 0,35 24 4 0,0 0-4 15,-41-12 5-15,-8 21-5 0,49-9 10 0,0 0-10 0,-51 34 10 16,-6 27-10-16,57-61 14 0,0 0-14 0,-51 73 15 15,7 11-15-15,44-84 17 0,0 0-17 0,-35 87 17 16,10-4-17-16,25-83 12 0,0 0-12 0,-16 66 12 16,15-26-12-16,1-40 7 0,0 0-7 0,12 15 8 15,20-27-8-15,-32 12 4 0,0 0-4 0,46-28 5 16,8-20-5-16,-54 48 3 0,0 0-3 0,60-52 4 16,-3 0-4-16,-57 52 5 0,0 0-5 0,54-41 6 15,-6 4-6-15,-48 37 7 0,0 0-7 0,42-24 8 16,-3 12-8-16,-39 12 9 0,0 0-9 0,39 3 10 15,-7 9-10-15,-32-12 21 0,0 0-21 0,33 25 22 16,1 1-22-16,-34-26 29 0,0 0-29 0,33 27 29 0,2-8-29 16,-35-19 32-16,0 0-32 0,41 12 32 15,5 1-32-15,-46-13 25 0,0 0-25 0,49 1 25 16,8-9-25-16,-57 8 19 0,0 0-19 0,60-18 20 0,-2-6-20 16,-58 24 16-16,0 0-16 0,55-28 16 0,-6-4-16 15,-49 32 23-15,0 0-23 0,33-32 24 0,-10 12-24 16,-23 20 27-16,0 0-27 0,16-28 27 0,-3-8-27 15,-13 36 35-15,0 0-35 0,10-30 35 0,-4 15-35 0,-6 15 44 16,0 0-44-16,3-9 45 0,-3 9-45 0,0 0 43 16,0 0-43-16,0 0 44 0,0 0-44 0,0 0 36 0,0 0-36 15,-3 29 37-15,-3 27-37 0,6-56 26 0,0 0-26 16,-14 72 26-16,-4 25-26 0,18-97 18 0,0 0-18 16,-19 115 18-16,-2 18-18 0,21-133 7 0,0 0-7 15,-18 133 8-15,6-5-8 0,12-128 4 0,0 0-4 0,-7 118 5 16,3-16-5-16,4-102 3 0,0 0-3 0,-3 83 3 15,-1-26-3-15,4-57 1 0,0 0-1 0,-3 36 2 16,1-15-2-16,2-21 1 0,0 0-1 0,-2 5 1 16,2-5-1-16,0 0 0 0,0 0 0 0,-9-13 1 15,-5-32-1-15,14 45 0 0,0 0 0 0,-10-68 1 16,3-34-1-16,7 102 2 0,0 0-2 0,0-125 2 16,8-27-2-16,-8 152 3 0,0 0-3 0,18-157 4 15,10-13-4-15,-28 170 6 0,0 0-6 0,34-142 6 16,1 37-6-16,-35 105 8 0,0 0-8 0,39-77 9 15,-2 32-9-15,-37 45 3 0,0 0-3 0,42-24 3 0,1 21-3 16,-43 3 0-16,0 0 0 0,45 12 1 0,8 24-1 16,-53-36 0-16,0 0 0 0,48 43 0 0,-11 6 0 15,-37-49-1-15,0 0 1 0,32 50-1 0,-7-1 1 16,-25-49-3-16,0 0 3 0,14 43-2 0,-14-3 2 16,0-40-2-16,0 0 2 0,-14 36-2 0,-18 9 2 15,32-45-2-15,0 0 2 0,-41 48-1 0,-8-3 1 0,49-45-3 16,0 0 3-16,-50 44-3 0,10-15 3 15,40-29-12-15,0 0 12 0,-30 16-11 0,19-16 11 0,1 0-1242 16</inkml:trace>
  <inkml:trace contextRef="#ctx0" brushRef="#br0" timeOffset="170412.11">18464 1622 1087 0,'0'0'0'16,"0"0"0"-16,9 19 0 0,-9-19 2 0,0 0-2 0,4 32 2 16,-3 20-2-16,-1-52 5 0,0 0-5 0,-5 73 5 15,-16 21-5-15,21-94 18 0,0 0-18 0,-23 100 18 16,-3 5-18-16,26-105 25 0,0 0-25 0,-20 113 25 16,-1 1-25-16,21-114 31 0,0 0-31 0,-10 113 32 15,13-23-32-15,-3-90 9 0,0 0-9 0,19 71 10 16,8-18-10-16,5-1-892 0</inkml:trace>
  <inkml:trace contextRef="#ctx0" brushRef="#br0" timeOffset="170630.21">18577 2030 942 0,'0'0'0'0,"23"0"0"0,14 0 0 0,-37 0-2 15,0 0 2-15,62-9-2 0,24-15 2 0,-86 24-12 16,0 0 12-16,104-29-11 0,15-11 11 0,-119 40-26 0,0 0 26 16,113-36-26-16,-27 3 26 0,2 1-588 0</inkml:trace>
  <inkml:trace contextRef="#ctx0" brushRef="#br0" timeOffset="172327.44">19683 2300 1076 0,'0'0'0'0,"6"-9"0"0,4-18 0 15,-10 27 0-15,0 0 0 0,9-25 1 0,-7 17-1 16,-2 8 1-16,0 0-1 0,0 0 2 0,0 8-2 16,0-8 28-16,0 0-28 0,0 25 29 0,-4 23-29 15,4-48 36-15,0 0-36 0,-9 64 37 0,1 24-37 16,8-88 37-16,0 0-37 0,-6 87 38 0,4-14-38 15,2-73 27-15,0 0-27 0,8 58 27 0,9-21-27 16,-17-37 16-16,0 0-16 0,25 17 16 0,19-22-16 0,-44 5 11 16,0 0-11-16,53-31 11 0,7-30-11 0,-60 61 4 15,0 0-4-15,67-73 5 0,0-11-5 0,-67 84 10 16,0 0-10-16,69-85 10 0,-2 0-10 0,-67 85 8 0,0 0-8 16,56-69 9-16,-22 24-9 0,-34 45 10 0,0 0-10 15,26-24 11-15,-6 13-11 0,-20 11 9 0,0 0-9 16,17 19 9-16,-1 30-9 0,-16-49 8 0,0 0-8 15,16 65 9-15,-7 19-9 0,-9-84 4 0,0 0-4 0,16 81 5 16,5-17-5-16,-21-64 2 0,0 0-2 0,23 48 3 16,0-15-3-16,-23-33 0 0,0 0 0 0,17 21 0 15,-4-14 0-15,-13-7 0 0,0 0 0 0,23-12 0 16,14-23 0-16,-37 35-1 0,0 0 1 0,44-45-1 16,-4-12 1-16,-40 57-1 0,0 0 1 0,37-60-1 15,0 2 1-15,-37 58 0 0,0 0 0 0,30-48 0 16,-12 24 0-16,-18 24 2 0,0 0-2 0,18-16 3 15,5 7-3-15,-23 9 7 0,0 0-7 0,22 6 8 16,-2 14-8-16,-20-20 11 0,0 0-11 0,21 35 11 16,-5 15-11-16,-16-50 9 0,0 0-9 0,19 52 10 15,4-7-10-15,-23-45 8 0,0 0-8 0,28 31 8 0,8-15-8 16,-36-16 7-16,0 0-7 0,37 0 8 0,7-16-8 16,-44 16 7-16,0 0-7 0,48-31 8 0,3-14-8 15,-51 45 6-15,0 0-6 0,56-48 6 0,6 3-6 16,-62 45 10-16,0 0-10 0,63-33 11 0,-6 10-11 15,-57 23 14-15,0 0-14 0,49-8 14 0,-12 16-14 0,-37-8 7 16,0 0-7-16,27 28 7 0,-8 20-7 0,-19-48 3 16,0 0-3-16,11 58 4 0,-11 9-4 0,0-67 2 15,0 0-2-15,-9 61 2 0,-9-13-2 0,18-48 1 16,0 0-1-16,-24 36 1 0,-3-11-1 0,27-25 2 0,0 0-2 16,-30 12 2-16,11-12-2 0,19 0 3 0,0 0-3 15,-20-4 3-15,8-4-3 0,12 8 4 0,0 0-4 16,-9-9 4-16,4-3-4 0,5 12 6 0,0 0-6 15,-4-7 6-15,4-2-6 0,0 9 4 0,0 0-4 16,0 0 4-16,4-8-4 0,-4 8 2 0,0 0-2 16,10-7 3-16,19 2-3 0,-29 5 1 0,0 0-1 0,35-4 1 15,-3 1-1-15,-32 3 0 0,0 0 0 0,31-9 0 16,5-10 0-16,-36 19-1 0,0 0 1 0,37-29 0 16,2-16 0-16,-39 45-4 0,0 0 4 0,45-52-3 15,5-5 3-15,-50 57-7 0,0 0 7 0,51-65-6 16,-2-2 6-16,-49 67-10 0,0 0 10 0,48-74-9 15,3-15 9-15,-51 89-6 0,0 0 6 0,44-76-6 16,-17 19 6-16,-27 57-2 0,0 0 2 0,16-36-2 0,-9 15 2 16,-7 21-1-16,0 0 1 0,0 0 0 15,-13 33 0-15,13-33 0 0,0 0 0 0,-21 57 0 0,-14 35 0 16,35-92 0-16,0 0 0 0,-37 105 1 0,1 13-1 16,36-118 0-16,0 0 0 0,-21 105 0 0,16-13 0 15,5-92-1-15,0 0 1 0,7 69-1 0,7-17 1 16,-14-52-1-16,0 0 1 0,25 37-1 0,7-22 1 15,-32-15-3-15,0 0 3 0,37-10-3 0,12-23 3 16,-49 33-6-16,0 0 6 0,49-48-6 0,-3-18 6 0,-46 66-2 16,0 0 2-16,37-68-1 0,-5-1 1 15,-32 69-1-15,0 0 1 0,23-55-1 0,-11 29 1 0,-12 26-1 16,0 0 1-16,6-12-1 0,-6 12 1 0,0 0-2 0,0 0 2 16,0 0-1-16,-16 32 1 0,16-32-3 0,0 0 3 15,-16 37-3-15,4 8 3 0,12-45-6 0,0 0 6 16,-7 40-6-16,5-16 6 0,2-24-12 0,0 0 12 15,0 12-11-15,0-12 11 0,0 0-16 0,0 0 16 16,0 0-16-16,7-9 16 0,-7 9-17 0,0 0 17 16,12-22-17-16,8-15 17 0,-20 37-14 0,0 0 14 0,21-32-13 15,-7 14 13-15,-14 18-11 0,0 0 11 0,9-10-10 16,-1 5 10-16,-8 5-4 0,0 0 4 0,9 3-4 16,4 21 4-16,-13-24-3 0,0 0 3 0,12 37-3 15,-5 4 3-15,-7-41-2 0,0 0 2 0,9 44-1 16,3-8 1-16,-12-36-2 0,0 0 2 0,20 24-1 15,3-12 1-15,-23-12-1 0,0 0 1 0,30 0-1 16,12-19 1-16,-42 19 0 0,0 0 0 0,49-33 0 16,1-12 0-16,-50 45 0 0,0 0 0 0,53-55 0 15,1-6 0-15,-54 61 2 0,0 0-2 0,55-65 2 0,3-8-2 16,-58 73 4-16,0 0-4 0,51-76 5 0,-8 0-5 16,-43 76 7-16,0 0-7 0,30-61 7 15,-15 28-7-15,-15 33 9 0,0 0-9 0,11-15 10 0,-7 6-10 16,-4 9 7-16,0 0-7 0,-4 12 7 0,-10 24-7 15,14-36 5-15,0 0-5 0,-23 54 6 0,-9 14-6 16,32-68 3-16,0 0-3 0,-28 72 4 0,9-3-4 16,19-69 2-16,0 0-2 0,-9 68 2 0,12-7-2 0,-3-61 1 15,0 0-1-15,14 50 2 0,13-10-2 0,-27-40 1 16,0 0-1-16,32 27 2 0,6-11-2 0,-38-16 1 16,0 0-1-16,43 0 1 0,8-19-1 0,-51 19 3 0,0 0-3 15,55-37 3-15,5-11-3 0,-60 48 6 0,0 0-6 16,65-61 7-16,4 4-7 0,-69 57 9 0,0 0-9 15,63-69 9-15,-12-7-9 0,-51 76 9 0,0 0-9 16,43-76 10-16,-8 7-10 0,-35 69 8 0,0 0-8 0,19-52 8 16,-10 22-8-16,-9 30 8 0,0 0-8 0,4-15 8 15,-4 15-8-15,0 0 6 0,0 0-6 0,-11 15 7 16,-10 27-7-16,21-42 4 0,0 0-4 0,-30 55 4 16,-9 11-4-16,39-66 4 0,0 0-4 0,-40 76 5 15,4 0-5-15,36-76 2 0,0 0-2 0,-26 78 3 16,17-5-3-16,9-73 0 0,0 0 0 0,9 64 1 15,17-11-1-15,-26-53-1 0,0 0 1 0,37 40-1 16,14-21 1-16,-51-19-10 0,0 0 10 0,59-3-9 16,2-28 9-16,3 1-1195 0</inkml:trace>
  <inkml:trace contextRef="#ctx0" brushRef="#br0" timeOffset="173311.26">15949 4029 270 0,'0'0'0'0,"0"0"0"15,0 0 0-15,0 0 21 0,0 0-21 0,0 0 22 0,0 0-22 16,0 0 77-16,0 0-77 0,0 0 77 0,0 0-77 15,0 0 76-15,0 0-76 0,0 0 76 0,0 0-76 16,0 0 56-16,0 0-56 0,0 0 57 0,0 0-57 16,0 0 39-16,0 0-39 0,32 12 39 0,0-5-39 15,-32-7 31-15,0 0-31 0,45 0 32 0,15-4-32 16,-60 4 23-16,0 0-23 0,71-12 23 0,5-3-23 16,-76 15 20-16,0 0-20 0,79-21 20 0,9-7-20 0,-88 28 18 15,0 0-18-15,83-24 18 0,-10 7-18 0,-73 17 8 0,0 0-8 16,70-19 9-16,2-2-9 0,-72 21 2 0,0 0-2 15,59-21 2-15,-22-3-2 0,-2 1-702 0</inkml:trace>
  <inkml:trace contextRef="#ctx0" brushRef="#br0" timeOffset="174098.31">18182 3806 1591 0,'0'0'0'0,"0"0"0"0,0 0 0 16,0 0-2-16,0 0 2 0,0 0-2 0,7 32 2 15,-7-32 0-15,0 0 0 0,9 30 0 0,0 17 0 0,-9-47-1 16,0 0 1-16,5 53-1 0,-1 3 1 0,-4-56-10 16,0 0 10-16,5 57-9 0,-5 3 9 0,0-60-24 15,0 0 24-15,2 52-24 0,1-16 24 0,-3-36-25 0,0 0 25 16,7 26-24-16,4-7 24 0,-11-19-23 0,0 0 23 15,18 18-23-15,8-3 23 0,-26-15-26 0,0 0 26 16,35 7-25-16,16-7 25 0,-51 0-23 0,0 0 23 16,59-3-22-16,16-6 22 0,-75 9-8 0,0 0 8 15,92-10-8-15,7-2 8 0,-99 12 0 0,0 0 0 0,113-14 0 16,14-10 0-16,-127 24 9 0,0 0-9 16,136-25 9-16,12 6-9 0,-148 19 25 0,0 0-25 0,159-17 26 15,6 5-26-15,-165 12 35 0,0 0-35 0,175-10 36 16,7-3-36-16,-182 13 33 0,0 0-33 0,185-8 33 15,2 3-33-15,-187 5 27 0,0 0-27 0,189 0 28 16,-9 5-28-16,-180-5 23 0,0 0-23 0,183 3 24 16,4 1-24-16,-187-4 20 0,0 0-20 0,192-4 20 15,4-8-20-15,-196 12 14 0,0 0-14 0,194-3 15 16,-3 6-15-16,-191-3 14 0,0 0-14 0,185 5 15 16,0 2-15-16,-185-7 12 0,0 0-12 0,180 0 13 15,-11 0-13-15,-169 0 11 0,0 0-11 0,166-7 12 0,-4 2-12 16,-162 5 10-16,0 0-10 0,157-7 11 15,-3-1-11-15,-154 8 9 0,0 0-9 0,136-9 10 0,-11-3-10 16,-125 12 8-16,0 0-8 0,111-12 8 0,-3-4-8 16,-108 16 6-16,0 0-6 0,95-17 7 0,-5-6-7 15,-90 23 10-15,0 0-10 0,81-26 11 0,-7-5-11 16,-74 31 16-16,0 0-16 0,67-41 16 0,-9-8-16 16,-58 49 21-16,0 0-21 0,48-59 21 0,-9-3-21 0,-39 62 25 15,0 0-25-15,28-61 26 0,-12 1-26 0,-16 60 26 16,0 0-26-16,10-61 26 0,-4 9-26 0,-6 52 23 15,0 0-23-15,1-45 24 0,-2 21-24 0,1 24 16 0,0 0-16 16,-6-15 17-16,-3 6-17 0,9 9 12 0,0 0-12 16,-19-3 12-16,-23 6-12 0,-1 2-1542 0</inkml:trace>
  <inkml:trace contextRef="#ctx0" brushRef="#br0" timeOffset="-136649.52">23758 16721 942 0,'0'0'0'0,"0"0"0"0,0 0 0 0,0 0 4 0,0 0-4 15,0 0 5-15,0 0-5 0,0 0 24 0,0 0-24 16,17-35 25-16,-11 14-25 0,-6 21 34 0,0 0-34 16,3-15 34-16,-1 6-34 0,-2 9 35 0,0 0-35 15,0 0 35-15,5-9-35 0,-5 9 28 0,0 0-28 0,0 0 29 16,0 0-29-16,0 0 27 0,0 0-27 0,0 0 27 15,7-5-27-15,-7 5 28 0,0 0-28 0,0 0 29 16,16 4-29-16,-16-4 27 0,0 0-27 0,21 0 27 16,15-2-27-16,-36 2 37 0,0 0-37 0,44-4 37 15,5-1-37-15,-49 5 38 0,0 0-38 0,55-5 39 16,3 2-39-16,-58 3 34 0,0 0-34 0,64-6 34 16,3-4-34-16,-67 10 30 0,0 0-30 0,68-10 31 15,6 3-31-15,-74 7 33 0,0 0-33 0,80-4 34 16,5 3-34-16,-85 1 30 0,0 0-30 0,91-2 30 15,6-3-30-15,-97 5 28 0,0 0-28 0,92 1 28 16,-11 15-28-16,-81-16 29 0,0 0-29 0,65 16 29 0,-21-11-29 16,-44-5 22-16,0 0-22 0,46-7 23 0,20-12-23 15,-66 19 16-15,0 0-16 0,65-19 16 0,-7 5-16 16,-58 14 13-16,0 0-13 0,51-11 13 0,-3 5-13 16,-48 6 11-16,0 0-11 0,46-6 11 0,3-1-11 15,-49 7 12-15,0 0-12 0,46-8 12 0,-11 1-12 16,-35 7 9-16,0 0-9 0,32-5 10 0,-2-2-10 15,-30 7 7-15,0 0-7 0,32-5 8 0,-2 1-8 0,-30 4 7 16,0 0-7-16,33-3 8 0,8-3-8 0,-41 6 7 16,0 0-7-16,46-6 7 0,5-1-7 0,-51 7 7 15,0 0-7-15,56-4 7 0,6 4-7 0,-62 0 9 0,0 0-9 16,67 0 9-16,7 0-9 0,-74 0 10 0,0 0-10 16,79 0 11-16,11 0-11 0,-90 0 10 0,0 0-10 15,89 0 11-15,-15 2-11 0,-74-2 7 0,0 0-7 16,69 0 7-16,-4-2-7 0,-65 2 5 0,0 0-5 0,58-2 6 15,-9 4-6-15,-49-2 4 0,0 0-4 0,46 4 5 16,-3-1-5-16,-43-3 2 0,0 0-2 0,40 2 3 16,-3-2-3-16,-37 0 2 0,0 0-2 0,32 0 2 15,-7 2-2-15,-25-2 2 0,0 0-2 0,17-2 2 16,-3-2-2-16,-14 4 1 0,0 0-1 0,13-1 2 16,-4 2-2-16,-9-1 1 0,0 0-1 0,7 2 2 15,-7-2-2-15,0 0 1 0,0 0-1 0,0 0 2 16,7 0-2-16,-7 0 1 0,0 0-1 0,0 0 1 15,7 0-1-15,-7 0 1 0,0 0-1 0,0 0 2 16,0 0-2-16,0 0 1 0,0 0-1 0,0 0 2 0,0 0-2 16,0 0 2-16,0 0-2 0,0 0 2 0,0 0-2 15,0 0 2-15,0 0-2 0,0 0 2 0,0 0-2 16,0 0 2-16,0 0-2 0,0 0 3 0,0 0-3 16,0 0 2-16,0 0-2 0,7 0 3 0,-7 0-3 15,0 0 2-15,0 0-2 0,0 0 3 0,0 0-3 16,0 0 2-16,0 0-2 0,0 0 2 0,0 0-2 15,0 0 1-15,0 0-1 0,0 0 1 0,0 0-1 16,0 0 0-16,0 0 0 0,0 0 1 0,0 0-1 0,0 0-1 16,0 0 1-16,-16 7-1 0,-19-4 1 0,1 1-1635 15</inkml:trace>
</inkml:ink>
</file>

<file path=ppt/ink/ink18.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1-10-04T07:30:33.352"/>
    </inkml:context>
    <inkml:brush xml:id="br0">
      <inkml:brushProperty name="width" value="0.05292" units="cm"/>
      <inkml:brushProperty name="height" value="0.05292" units="cm"/>
      <inkml:brushProperty name="color" value="#FF0000"/>
    </inkml:brush>
    <inkml:context xml:id="ctx1">
      <inkml:inkSource xml:id="inkSrc51">
        <inkml:traceFormat>
          <inkml:channel name="X" type="integer" max="3600" units="cm"/>
          <inkml:channel name="Y" type="integer" max="2064" units="cm"/>
          <inkml:channel name="T" type="integer" max="2.14748E9" units="dev"/>
        </inkml:traceFormat>
        <inkml:channelProperties>
          <inkml:channelProperty channel="X" name="resolution" value="116.50485" units="1/cm"/>
          <inkml:channelProperty channel="Y" name="resolution" value="119.30636" units="1/cm"/>
          <inkml:channelProperty channel="T" name="resolution" value="1" units="1/dev"/>
        </inkml:channelProperties>
      </inkml:inkSource>
      <inkml:timestamp xml:id="ts1" timeString="2021-10-04T07:31:42.112"/>
    </inkml:context>
  </inkml:definitions>
  <inkml:trace contextRef="#ctx0" brushRef="#br0">1360 6986 2051 0,'0'0'0'16,"0"0"0"-16,0 0 0 0,0 0 73 0,0 0-73 0,0 0 74 15,0 0-74-15,0 0 118 0,0 0-118 0,0 0 119 16,0 0-119-16,0 0 46 0,0 0-46 0,0 0 47 16,9 31-47-16,-9-31 9 0,0 0-9 0,10 28 10 15,8 8-10-15,-18-36 2 0,0 0-2 0,23 30 3 16,0-6-3-16,-23-24 0 0,0 0 0 0,26 21 1 16,10-6-1-16,-36-15 0 0,0 0 0 0,37 7 0 15,7-10 0-15,-44 3 0 0,0 0 0 0,49-9 0 16,6-12 0-16,-55 21 1 0,0 0-1 0,58-31 1 15,0-14-1-15,-58 45 6 0,0 0-6 0,64-60 6 0,5-13-6 16,-69 73 13-16,0 0-13 0,72-83 14 0,14-4-14 16,-86 87 27-16,0 0-27 0,87-84 28 0,1-1-28 15,-88 85 34-15,0 0-34 0,92-83 35 0,-2 8-35 16,-90 75 35-16,0 0-35 0,77-71 35 0,-4 14-35 0,-73 57 31 16,0 0-31-16,67-48 32 0,-15 12-32 0,-52 36 21 15,0 0-21-15,43-26 22 0,-20-2-22 0,-23 28 13 16,0 0-13-16,16-19 13 0,-16 19-13 0,0 0 8 0,0 0-8 15,5-2 8-15,-5 2-8 0,0 0 2 0,0 0-2 16,-18 24 3-16,-19 13-3 0,-3-1-2146 0</inkml:trace>
  <inkml:trace contextRef="#ctx0" brushRef="#br0" timeOffset="398.91">1739 7118 1972 0,'0'0'0'0,"0"0"0"15,-3-12 0-15,3 12 63 0,0 0-63 0,0-9 64 16,0 9-64-16,0 0 103 0,0 0-103 0,3-7 104 16,8 7-104-16,-11 0 61 0,0 0-61 0,21 7 61 0,7 10-61 15,-28-17 21-15,0 0-21 0,32 25 21 0,3 14-21 16,-35-39 10-16,0 0-10 0,37 45 11 0,-1 0-11 15,-36-45 6-15,0 0-6 0,35 40 6 0,-2-16-6 16,-33-24 3-16,0 0-3 0,39 6 3 0,7-17-3 16,-46 11 6-16,0 0-6 0,49-27 7 0,6-22-7 15,-55 49 13-15,0 0-13 0,58-59 14 0,6-19-14 16,-64 78 10-16,0 0-10 0,72-91 10 0,14-15-10 16,-86 106 19-16,0 0-19 0,96-114 20 0,3 5-20 0,-99 109 29 15,0 0-29-15,102-113 29 0,2-1-29 0,-104 114 31 16,0 0-31-16,104-100 32 0,-18 24-32 0,-86 76 27 0,0 0-27 15,76-61 28-15,-16 16-28 0,-60 45 21 0,0 0-21 16,50-33 22-16,-10 18-22 0,-40 15 8 0,0 0-8 16,27-7 9-16,-17 5-9 0,3 2-2073 0</inkml:trace>
  <inkml:trace contextRef="#ctx0" brushRef="#br0" timeOffset="7866.27">16088 2113 1468 0,'0'0'0'15,"0"0"0"-15,0 0 0 0,0 0 53 0,0 0-53 16,0-19 54-16,0 19-54 0,0 0 110 0,0 0-110 16,0-9 110-16,0 9-110 0,0 0 78 0,0 0-78 15,0-8 79-15,0 8-79 0,0 0 30 0,0 0-30 16,0 0 31-16,0-4-31 0,0 4 18 0,0 0-18 15,0 0 19-15,7 16-19 0,-7-16 12 0,0 0-12 16,9 33 12-16,-2 20-12 0,-7-53 5 0,0 0-5 16,6 73 5-16,2 22-5 0,-8-95 0 0,0 0 0 0,4 118 1 15,-4 15-1-15,0-133 0 0,0 0 0 0,-4 145 0 16,-3 9 0-16,7-154-1 0,0 0 1 0,-5 153 0 16,2-22 0-16,3-131-2 0,0 0 2 0,-2 120-1 15,-3-20 1-15,5-100-3 0,0 0 3 0,-4 90-2 16,2-22 2-16,2-68-2 0,0 0 2 0,-3 57-1 15,-6-21 1-15,9-36-1 0,0 0 1 0,-14 33-1 16,-2-5 1-16,0-2-1494 0</inkml:trace>
  <inkml:trace contextRef="#ctx0" brushRef="#br0" timeOffset="8965.49">16328 1798 1379 0,'0'0'0'0,"0"0"0"0,-3-16 0 0,3 16 47 0,0 0-47 16,-4-12 48-16,4 12-48 0,0 0 73 0,0 0-73 15,4-12 73-15,10-3-73 0,-14 15 61 0,0 0-61 16,25-12 62-16,12-1-62 0,-37 13 48 0,0 0-48 15,47-8 49-15,11 1-49 0,-58 7 30 0,0 0-30 16,68-5 30-16,11-4-30 0,-79 9 27 0,0 0-27 16,92-10 28-16,15-2-28 0,-107 12 25 0,0 0-25 0,120-14 26 15,11-5-26-15,-131 19 30 0,0 0-30 0,143-21 30 16,19-3-30-16,-162 24 31 0,0 0-31 0,173-28 31 16,7-1-31-16,-180 29 31 0,0 0-31 0,181-28 32 15,6 7-32-15,-187 21 29 0,0 0-29 0,191-24 29 16,-3-4-29-16,-188 28 25 0,0 0-25 0,195-29 25 15,0-6-25-15,-195 35 24 0,0 0-24 0,189-29 24 0,2 4-24 16,-191 25 21-16,0 0-21 0,179-27 22 0,0-3-22 16,-179 30 19-16,0 0-19 0,171-31 20 0,-4 4-20 15,-167 27 16-15,0 0-16 0,159-30 17 0,-13-1-17 16,-146 31 16-16,0 0-16 0,136-26 16 0,-9 10-16 16,-127 16 13-16,0 0-13 0,120-15 14 0,-9 6-14 15,-111 9 12-15,0 0-12 0,103-8 12 0,-10 1-12 16,-93 7 11-16,0 0-11 0,85-9 11 0,-13 6-11 0,-72 3 10 15,0 0-10-15,64 0 10 0,-6 0-10 0,-58 0 9 16,0 0-9-16,47 0 10 0,-15 3-10 0,-32-3 7 16,0 0-7-16,23 3 8 0,-5 3-8 0,-18-6 6 0,0 0-6 15,10 7 7-15,-1 5-7 0,-9-12 3 0,0 0-3 16,7 17 3-16,0 11-3 0,-7-28 1 0,0 0-1 16,9 33 2-16,3 3-2 0,-12-36 0 0,0 0 0 15,13 40 1-15,-3 8-1 0,-10-48 0 0,0 0 0 16,9 57 0-16,-4 12 0 0,-5-69-1 0,0 0 1 0,4 84-1 15,-2 14 1-15,-2-98-2 0,0 0 2 0,-2 109-1 16,-2-5 1-16,4-104-4 0,0 0 4 0,-3 102-3 16,1 11 3-16,2-113-5 0,0 0 5 0,2 105-4 15,1-4 4-15,-3-101-4 0,0 0 4 0,2 96-4 16,-4 1 4-16,2-97-3 0,0 0 3 0,-3 89-2 16,-1-11 2-16,4-78-2 0,0 0 2 0,-3 72-1 15,-11-4 1-15,14-68-2 0,0 0 2 0,-14 60-1 16,1-6 1-16,13-54-1 0,0 0 1 0,-17 45 0 15,-1-9 0-15,18-36 0 0,0 0 0 0,-18 35 0 16,1-6 0-16,17-29 0 0,0 0 0 0,-23 28 0 0,-5-4 0 16,28-24 0-16,0 0 0 0,-39 18 0 0,-4-6 0 15,43-12 0-15,0 0 0 0,-45 12 1 0,-5-2-1 16,50-10 1-16,0 0-1 0,-58 12 1 0,-9 0-1 16,67-12 3-16,0 0-3 0,-78 14 3 0,-12 2-3 15,90-16 4-15,0 0-4 0,-100 12 5 0,-15 3-5 16,115-15 5-16,0 0-5 0,-114 14 6 0,-5 5-6 0,119-19 5 15,0 0-5-15,-120 25 5 0,-10-1-5 16,130-24 7-16,0 0-7 0,-138 24 8 0,-1 4-8 16,139-28 8-16,0 0-8 0,-152 27 8 0,-6 3-8 0,158-30 7 0,0 0-7 15,-168 29 7-15,-5 2-7 0,173-31 8 0,0 0-8 16,-180 30 9-16,0-4-9 0,180-26 7 0,0 0-7 16,-178 26 8-16,5 1-8 0,173-27 7 0,0 0-7 15,-169 25 7-15,-7 2-7 0,176-27 7 0,0 0-7 16,-166 30 8-16,7 1-8 0,159-31 7 0,0 0-7 15,-157 33 8-15,4 0-8 0,153-33 6 0,0 0-6 0,-142 27 6 16,15 3-6-16,127-30 6 0,0 0-6 0,-116 27 7 16,8-6-7-16,108-21 6 0,0 0-6 0,-97 19 7 15,18-7-7-15,79-12 5 0,0 0-5 0,-65 12 6 16,7-6-6-16,58-6 5 0,0 0-5 0,-53 3 5 16,0-8-5-16,53 5 0 0,0 0 0 0,-55-12 0 15,-1-7 0-15,56 19-1 0,0 0 1 0,-45-24-1 16,17 3 1-16,2 0-2055 0</inkml:trace>
  <inkml:trace contextRef="#ctx0" brushRef="#br0" timeOffset="10134.08">13028 1836 1659 0,'0'0'0'16,"0"-5"0"-16,0-16 0 0,0 21 0 0,0 0 0 15,0-31 0-15,5 2 0 0,-5 29-1 0,0 0 1 16,4-25-1-16,-4 13 1 0,0 12 32 0,0 0-32 16,0 0 32-16,9 12-32 0,-9-12 51 0,0 0-51 15,9 30 51-15,5 18-51 0,-14-48 57 0,0 0-57 16,12 64 57-16,2 21-57 0,-14-85 51 0,0 0-51 16,14 109 51-16,0 16-51 0,-14-125 36 0,0 0-36 15,11 135 36-15,1 20-36 0,-12-155 20 0,0 0-20 0,13 146 21 16,1-20-21-16,-14-126 10 0,0 0-10 0,14 104 11 15,-2-23-11-15,-12-81 4 0,0 0-4 0,9 64 5 16,-9-15-5-16,0-49 0 0,0 0 0 0,0 29 1 16,-4-13-1-16,4-4-1578 0</inkml:trace>
  <inkml:trace contextRef="#ctx0" brushRef="#br0" timeOffset="10448.84">13245 1561 1703 0,'0'0'0'0,"0"0"0"0,0 0 0 0,0 0 1 16,0 0-1-16,0 0 1 0,0 0-1 0,0 0 11 16,0 0-11-16,12-9 12 0,11 1-12 0,-23 8 36 15,0 0-36-15,32-7 36 0,9 2-36 0,-41 5 34 0,0 0-34 16,42 5 34-16,2 7-34 0,-44-12 40 0,0 0-40 15,41 24 41-15,-10 4-41 0,-31-28 30 0,0 0-30 16,27 36 31-16,-10 0-31 0,-17-36 23 0,0 0-23 16,11 40 23-16,-7 2-23 0,-4-42 16 0,0 0-16 15,-9 43 16-15,-14 2-16 0,23-45 11 0,0 0-11 16,-35 52 11-16,-6 5-11 0,41-57 8 0,0 0-8 16,-49 57 8-16,-3 4-8 0,52-61 7 0,0 0-7 15,-44 52 8-15,7-13-8 0,-1-2-1546 0</inkml:trace>
  <inkml:trace contextRef="#ctx0" brushRef="#br0" timeOffset="10658.46">13732 1770 1681 0,'0'0'0'0,"2"-8"0"0,5-15 0 15,-7 23 3-15,0 0-3 0,9-21 4 0,-4 9-4 16,-5 12 33-16,0 0-33 0,0 0 34 0,2-5-34 15,-2 5 61-15,0 0-61 0,0 0 62 0,-11 21-62 16,11-21 43-16,0 0-43 0,-9 33 44 0,-5 10-44 16,14-43 33-16,0 0-33 0,-9 57 33 0,-3 19-33 15,12-76 16-15,0 0-16 0,-5 82 16 0,5-6-16 0,0 2-1488 16</inkml:trace>
  <inkml:trace contextRef="#ctx0" brushRef="#br0" timeOffset="11784.39">13850 2134 1468 0,'0'0'0'0,"5"-9"0"0,9-15 0 0,-14 24 21 0,0 0-21 15,13-36 21-15,-8-16-21 0,-5 52 44 0,0 0-44 16,0-61 44-16,-5 1-44 0,5 60 47 0,0 0-47 16,-13-61 48-16,-6 6-48 0,19 55 37 0,0 0-37 15,-21-45 37-15,3 17-37 0,18 28 36 0,0 0-36 16,-16-17 36-16,-7 8-36 0,23 9 32 0,0 0-32 16,-22 0 32-16,4 12-32 0,18-12 29 0,0 0-29 15,-14 24 30-15,10 14-30 0,4-38 18 0,0 0-18 16,6 44 18-16,11-8-18 0,-17-36 13 0,0 0-13 0,27 33 13 15,10-5-13-15,-37-28 9 0,0 0-9 0,44 17 9 16,3-2-9-16,-47-15 7 0,0 0-7 0,50 7 7 16,-1-10-7-16,-49 3 12 0,0 0-12 0,50-9 13 15,-3-6-13-15,-47 15 16 0,0 0-16 0,48-21 16 16,1-14-16-16,-49 35 17 0,0 0-17 0,48-38 17 16,-2-14-17-16,-46 52 15 0,0 0-15 0,37-55 15 0,-7 1-15 15,-30 54 13-15,0 0-13 0,23-45 14 0,-13 24-14 16,-10 21 11-16,0 0-11 0,7-15 12 0,-1 8-12 15,-6 7 10-15,0 0-10 0,8 3 11 0,1 18-11 16,-9-21 8-16,0 0-8 0,14 33 9 0,0 19-9 16,-14-52 7-16,0 0-7 0,15 61 7 0,-7-1-7 15,-8-60 4-15,0 0-4 0,14 56 4 0,8-8-4 0,-22-48 2 16,0 0-2-16,23 36 2 0,-4-24-2 16,-19-12 0-16,0 0 0 0,26 0 1 0,10-15-1 0,-36 15 0 15,0 0 0-15,35-24 1 0,-1-16-1 0,-34 40 0 16,0 0 0-16,33-40 1 0,1 2-1 0,-34 38 0 15,0 0 0-15,26-31 1 0,-15 10-1 0,-11 21 1 0,0 0-1 16,7-12 1-16,-2 3-1 0,-5 9 3 0,0 0-3 16,5-7 4-16,-5 7-4 0,0 0 7 0,0 0-7 15,14 0 7-15,2 19-7 0,-16-19 10 0,0 0-10 16,14 25 10-16,-5-1-10 0,-9-24 5 0,0 0-5 16,9 21 5-16,-9-13-5 0,0-8 3 0,0 0-3 15,0 0 3-15,0 0-3 0,0 0 1 0,0 0-1 0,9-3 2 16,-9 3-2-16,0 0 1 0,0 0-1 0,5-14 2 15,14-22-2-15,-19 36 6 0,0 0-6 16,22-37 6-16,-8 13-6 0,-14 24 13 0,0 0-13 0,7-16 14 16,-5 8-14-16,-2 8 25 0,0 0-25 0,0 0 26 15,5-11-26-15,-5 11 30 0,0 0-30 0,7 0 30 16,3 7-30-16,-10-7 21 0,0 0-21 0,16 9 22 16,4 10-22-16,-20-19 15 0,0 0-15 0,17 24 16 0,3 0-16 15,-20-24 9-15,0 0-9 0,21 18 10 16,2-10-10-16,-23-8 5 0,0 0-5 0,23 7 6 0,9-7-6 15,-32 0 1-15,0 0-1 0,31-8 2 0,6-11-2 16,-37 19 0-16,0 0 0 0,36-28 0 0,-1-1 0 16,-35 29-1-16,0 0 1 0,33-44 0 0,-1-9 0 15,-32 53-1-15,0 0 1 0,30-57-1 0,-10-7 1 0,-20 64-2 16,0 0 2-16,14-65-1 0,-4 0 1 0,-10 65-1 16,0 0 1-16,7-73-1 0,-3-3 1 0,-4 76 0 15,0 0 0-15,3-64 0 0,-3 34 0 0,0 30 0 0,0 0 0 16,2-19 1-16,0 11-1 0,-2 8 2 15,0 0-2-15,0 0 2 0,-12 24-2 0,12-24 1 0,0 0-1 16,-9 28 2-16,0 11-2 0,9-39 0 0,0 0 0 16,-4 54 1-16,4 10-1 0,0-64 0 0,0 0 0 15,4 69 0-15,5 8 0 0,-9-77-2 0,0 0 2 16,12 72-1-16,11-8 1 0,-23-64-5 0,0 0 5 16,28 50-4-16,0-5 4 0,-28-45-8 0,0 0 8 15,34 35-7-15,3-14 7 0,-37-21-10 0,0 0 10 16,32 8-10-16,-8-8 10 0,-24 0-10 0,0 0 10 0,25-12-10 15,2-8 10-15,-27 20-12 0,0 0 12 0,24-28-11 16,-6-5 11-16,-18 33-10 0,0 0 10 0,12-40-9 16,-6-8 9-16,-6 48-9 0,0 0 9 0,3-42-9 15,2 18 9-15,-5 24-7 0,0 0 7 0,4-12-7 16,-4 12 7-16,0 0-9 0,0 0 9 0,0 0-8 16,5 5 8-16,-5-5-7 0,0 0 7 0,9 16-7 15,-4 4 7-15,-5-20-9 0,0 0 9 0,9 23-8 0,0 1 8 16,-9-24-12-16,0 0 12 0,9 24-11 0,-4-6 11 15,-5-18-15-15,0 0 15 0,4 20-15 0,-1 8 15 16,-3-28-16-16,0 0 16 0,2 21-16 0,-6-12 16 16,4-9-17-16,0 0 17 0,-10 10-16 0,-8 4 16 15,18-14-21-15,0 0 21 0,-32 15-20 0,-13-11 20 16,-1 1-1643-16</inkml:trace>
  <inkml:trace contextRef="#ctx0" brushRef="#br0" timeOffset="11965.87">14970 1108 1824 0,'5'17'0'0,"-5"-17"10"0,0 0-10 15,27 52 11-15,3-19-11 0,-30-33-3 0,0 0 3 16,37 12-2-16,3-14 2 0,1-1-1320 0</inkml:trace>
  <inkml:trace contextRef="#ctx0" brushRef="#br0" timeOffset="15419.2">16805 2155 1569 0,'0'0'0'0,"0"0"0"0,-7-18 0 0,7 18 68 16,0 0-68-16,-4-10 69 0,4 10-69 0,0 0 137 0,0 0-137 15,-4-5 137-15,4 5-137 0,0 0 68 0,0 0-68 16,0-9 68-16,0 9-68 0,0 0 22 0,0 0-22 15,0 12 23-15,-1 9-23 0,1-21 15 0,0 0-15 16,-4 41 16-16,-6 23-16 0,10-64 10 0,0 0-10 16,-9 68 10-16,2 10-10 0,7-78 4 0,0 0-4 15,-9 79 4-15,-2 3-4 0,11-82 2 0,0 0-2 16,-14 76 2-16,2-7-2 0,12-69 0 0,0 0 0 0,-11 64 1 16,4-7-1-16,7-57 0 0,0 0 0 15,-5 52 0-15,-2-14 0 0,7-38 0 0,0 0 0 0,-5 28 0 16,1-12 0-16,4-16 0 0,0 0 0 0,0 8 0 15,0-8 0-15,0 0 0 0,0 0 0 0,0 0 0 16,0 0 0-16,0 0 0 0,0 0 0 0,-2-8 0 16,2-20 0-16,0 28 0 0,0 0 0 0,4-40 1 0,1 2-1 15,-5 38 2-15,0 0-2 0,0-43 3 0,0-11-3 16,0 54 5-16,0 0-5 0,2-67 5 0,1-27-5 16,-3 94 9-16,0 0-9 0,4-93 9 0,1 1-9 15,-5 92 13-15,0 0-13 0,7-85 14 0,0 16-14 16,-7 69 16-16,0 0-16 0,9-68 17 0,3 6-17 15,-12 62 22-15,0 0-22 0,11-48 22 0,-7 13-22 16,-4 35 25-16,0 0-25 0,1-21 26 0,3 1-26 16,-4 20 25-16,0 0-25 0,3-13 26 0,-3 13-26 0,0 0 23 15,0 0-23-15,4-7 23 0,-4 7-23 0,0 0 18 0,0 0-18 16,9 7 19-16,7 23-19 0,-16-30 15 16,0 0-15-16,17 47 16 0,4 6-16 0,-21-53 13 15,0 0-13-15,23 64 13 0,-5 0-13 0,-18-64 7 0,0 0-7 16,18 69 7-16,-2 1-7 0,-16-70 5 0,0 0-5 15,17 72 6-15,4 5-6 0,-21-77 3 0,0 0-3 16,20 69 3-16,-8-9-3 0,-12-60 2 0,0 0-2 16,9 44 3-16,0-15-3 0,-9-29 0 0,0 0 0 15,7 21 1-15,-9 3-1 0,2-24-4 0,0 0 4 16,-4 23-4-16,-1-11 4 0,0 0-1916 0</inkml:trace>
  <inkml:trace contextRef="#ctx0" brushRef="#br0" timeOffset="16399.99">16667 2675 1647 0,'0'0'0'0,"0"0"0"0,0 0 0 15,0 0 27-15,0 0-27 0,0 0 27 0,0 0-27 16,0 0 36-16,0 0-36 0,7-5 36 0,14-5-36 16,-21 10 95-16,0 0-95 0,30-21 95 0,7-19-95 15,-37 40 73-15,0 0-73 0,44-38 74 0,11 4-74 16,-55 34 59-16,0 0-59 0,58-30 60 0,2 3-60 15,-60 27 46-15,0 0-46 0,58-30 47 0,-3-5-47 16,-55 35 34-16,0 0-34 0,58-32 34 0,-3-1-34 16,-55 33 26-16,0 0-26 0,49-25 27 0,-8 10-27 0,-41 15 22 15,0 0-22-15,33-16 22 0,-8 4-22 0,-25 12 19 16,0 0-19-16,20-8 20 0,-8-1-20 0,-12 9 14 16,0 0-14-16,5 0 14 0,-5 0-14 0,0 0 9 0,0 0-9 15,-5 9 9-15,-25 15-9 0,30-24 7 0,0 0-7 16,-35 33 7-16,-8 6-7 0,43-39 4 0,0 0-4 15,-40 49 4-15,8 12-4 0,32-61 1 0,0 0-1 16,-28 55 1-16,5-17-1 0,23-38 0 0,0 0 0 16,-18 31 0-16,6 2 0 0,12-33-1 0,0 0 1 15,-5 28-1-15,5-16 1 0,0-12-3 0,0 0 3 16,0 0-2-16,1 5 2 0,-1-5-3 0,0 0 3 16,4-9-2-16,1-20 2 0,-5 29-2 0,0 0 2 15,12-36-2-15,8-11 2 0,-20 47 0 0,0 0 0 0,21-57 0 16,2-9 0-16,-23 66 0 0,0 0 0 0,18-73 0 15,-10 6 0-15,-8 67 1 0,0 0-1 0,7-76 1 16,-5-11-1-16,-2 87 5 0,0 0-5 0,6-73 6 16,-5 25-6-16,-1 48 10 0,0 0-10 0,4-28 11 15,-1 9-11-15,-3 19 15 0,0 0-15 0,0-8 15 16,0 8-15-16,0 0 16 0,0 0-16 0,0-6 17 0,0 6-17 16,0 0 17-16,0 0-17 0,0 18 17 0,2 30-17 15,-2-48 11-15,0 0-11 0,7 64 11 0,9 5-11 16,-16-69 6-16,0 0-6 0,25 64 6 0,-1-6-6 15,-24-58 2-15,0 0-2 0,36 45 3 0,4-11-3 16,-40-34 0-16,0 0 0 0,44 33 1 0,-7 3-1 16,-37-36 0-16,0 0 0 0,36 28 0 0,-3-19 0 0,-33-9 0 15,0 0 0-15,32 0 0 0,-2-12 0 0,-30 12-1 16,0 0 1-16,32-25 0 0,-1-23 0 0,-31 48-2 16,0 0 2-16,27-40-1 0,-9 31 1 0,-18 9-2 15,0 0 2-15,14 0-1 0,-14 0 1 0,0 0 0 0,0 0 0 16,5-3 0-16,-5 3 0 0,0 0 0 0,0 0 0 15,-11-5 0-15,-5-7 0 0,16 12 0 0,0 0 0 16,-19-4 1-16,-7 16-1 0,26-12 1 0,0 0-1 16,-27 16 2-16,-1 8-2 0,28-24 2 0,0 0-2 15,-26 33 2-15,3 3-2 0,23-36 1 0,0 0-1 16,-20 37 1-16,6-1-1 0,14-36-2 0,0 0 2 16,-9 36-1-16,6-8 1 0,3-28-17 0,0 0 17 0,-4 21-17 15,2-12 17-15,2-9-45 0,0 0 45 0,0 0-44 16,7 0 44-16,-7 0-53 0,0 0 53 0,11-9-52 15,3-10 52-15,-14 19-49 0,0 0 49 0,18-26-49 16,1-10 49-16,-19 36-28 0,0 0 28 0,18-44-27 16,-1-8 27-16,-17 52-16 0,0 0 16 0,15-65-16 15,-10-20 16-15,-5 85-6 0,0 0 6 0,3-97-5 16,-3-3 5-16,0 100-1 0,0 0 1 0,4-97 0 0,1 19 0 16,-5 78 0-16,0 0 0 0,6-52 1 15,-6 24-1-15,0 28 10 0,0 0-10 0,0-12 11 0,-4 3-11 16,4 9 24-16,0 0-24 0,0 0 24 0,0 0-24 15,0 0 30-15,0 0-30 0,4 21 31 0,-1 24-31 16,-3-45 22-16,0 0-22 0,7 68 23 0,4 13-23 16,-11-81 16-16,0 0-16 0,19 85 16 0,8 3-16 0,-3 0-1841 15</inkml:trace>
  <inkml:trace contextRef="#ctx0" brushRef="#br0" timeOffset="16665.5">18408 1755 1972 0,'0'0'0'16,"0"0"0"-16,0 0 0 0,0 0 56 0,0 0-56 16,0 0 56-16,0 7-56 0,0-7 98 0,0 0-98 15,-4 8 98-15,-6 20-98 0,10-28 63 0,0 0-63 16,-7 36 63-16,0 13-63 0,7-49 21 0,0 0-21 0,0 62 22 15,7 14-22-15,-7-76 11 0,0 0-11 0,14 76 11 16,2-3-11-16,-16-73 1 0,0 0-1 0,23 64 2 16,3-7-2-16,-26-57-2 0,0 0 2 0,32 49-1 15,7-9 1-15,-39-40-14 0,0 0 14 0,46 38-14 16,5-2 14-16,-2 0-1773 0</inkml:trace>
  <inkml:trace contextRef="#ctx0" brushRef="#br0" timeOffset="16949.74">18845 1601 1502 0,'0'0'0'0,"0"0"0"0,7 17 0 0,-7-17 20 15,0 0-20-15,16 23 20 0,11 6-20 0,-27-29 47 16,0 0-47-16,30 43 48 0,7 7-48 0,-37-50 53 0,0 0-53 15,39 68 54-15,-1 17-54 0,-38-85 31 0,0 0-31 16,32 97 31-16,-14 5-31 0,-18-102 26 0,0 0-26 16,5 107 27-16,-10-5-27 0,5-102 23 0,0 0-23 15,-16 97 23-15,-9-17-23 0,25-80 23 0,0 0-23 16,-35 81 23-16,-9 9-23 0,44-90 14 0,0 0-14 16,-44 88 15-16,-2-12-15 0,46-76 10 0,0 0-10 15,-48 61 11-15,-3-20-11 0,2 3-1441 0</inkml:trace>
  <inkml:trace contextRef="#ctx0" brushRef="#br0" timeOffset="18066.32">30385 765 1667 0,'-43'85'0'0,"43"-85"101"0,0 0-101 0,-49 100 102 15,-4 21-102-15,53-121 77 0,0 0-77 0,-56 118 77 16,-3-13-77-16,59-105 47 0,0 0-47 0,-60 101 47 15,-1 3-47-15,61-104 44 0,0 0-44 0,-60 93 45 16,9-12-45-16,51-81 33 0,0 0-33 0,-44 73 33 16,5-9-33-16,39-64 27 0,0 0-27 0,-30 45 27 15,14-21-27-15,16-24 33 0,0 0-33 0,-11 13 33 16,4-5-33-16,7-8 32 0,0 0-32 0,0 0 33 16,0 0-33-16,0 0 38 0,0 0-38 0,0 0 39 15,11-17-39-15,-11 17 37 0,0 0-37 0,12-36 37 16,15-32-37-16,-27 68 32 0,0 0-32 0,35-90 33 0,9-14-33 15,-44 104 29-15,0 0-29 0,53-121 29 0,14-12-29 16,-67 133 27-16,0 0-27 0,69-139 27 0,3 6-27 16,-72 133 21-16,0 0-21 0,69-112 21 0,-7 22-21 15,-62 90 17-15,0 0-17 0,47-64 17 0,-20 24-17 16,-27 40 16-16,0 0-16 0,16-24 16 0,-6 6-16 16,-10 18 17-16,0 0-17 0,7-10 18 0,0 8-18 15,-7 2 17-15,0 0-17 0,7 14 17 0,-1 29-17 0,-6-43 13 16,0 0-13-16,-2 57 14 0,-9 23-14 0,11-80 10 0,0 0-10 15,-12 93 10-15,-2 13-10 0,14-106 7 0,0 0-7 16,-14 109 8-16,1 3-8 0,13-112 4 0,0 0-4 16,-12 110 4-16,3-5-4 0,9-105 1 0,0 0-1 15,-5 88 2-15,1-10-2 0,4-78 0 0,0 0 0 16,-1 68 0-16,-1-20 0 0,2-48-5 0,0 0 5 16,0 33-4-16,0-16 4 0,0 2-2211 0</inkml:trace>
  <inkml:trace contextRef="#ctx0" brushRef="#br0" timeOffset="18383.49">29972 1459 1793 0,'0'0'0'0,"0"0"0"16,0 0 0-16,0 0 19 0,0 0-19 0,0 0 20 16,11-7-20-16,-11 7 47 0,0 0-47 0,21 0 48 15,19 0-48-15,-40 0 36 0,0 0-36 0,55-2 36 0,9-8-36 16,-64 10 36-16,0 0-36 0,67-12 37 0,1-6-37 15,-68 18 38-15,0 0-38 0,73-19 38 0,1-7-38 16,-74 26 53-16,0 0-53 0,72-27 54 0,-10-6-54 16,-62 33 52-16,0 0-52 0,51-31 53 0,-14 6-53 15,-37 25 48-15,0 0-48 0,25-15 48 0,-9 3-48 16,-16 12 32-16,0 0-32 0,10-12 33 0,-5 3-33 16,-5 9 21-16,0 0-21 0,-5-5 21 0,-14-2-21 15,19 7 12-15,0 0-12 0,-36 12 13 0,-16 21-13 16,52-33 7-16,0 0-7 0,-59 48 8 0,-2 13-8 0,61-61 0 15,0 0 0-15,-60 76 1 0,3 9-1 0,57-85-11 16,0 0 11-16,-47 85-11 0,13-9 11 0,-1 2-1877 16</inkml:trace>
  <inkml:trace contextRef="#ctx0" brushRef="#br0" timeOffset="18783.41">30316 1859 1513 0,'0'0'0'0,"16"-7"0"0,21-14 0 0,-37 21 20 0,0 0-20 16,53-31 21-16,14-19-21 0,-67 50 22 0,0 0-22 0,72-64 23 15,4-18-23-15,-76 82 4 0,0 0-4 0,76-91 5 16,-4-15-5-16,-72 106-10 0,0 0 10 0,64-114-9 15,-8-18 9-15,-56 132-11 0,0 0 11 0,55-126-11 16,-6 8 11-16,-49 118-5 0,0 0 5 0,39-92-5 16,-18 32 5-16,-21 60-1 0,0 0 1 0,14-42 0 15,-8 18 0-15,-6 24 6 0,0 0-6 0,-2-10 7 16,-14 13-7-16,16-3 26 0,0 0-26 0,-23 21 26 16,-9 26-26-16,32-47 44 0,0 0-44 0,-30 57 44 15,7 3-44-15,23-60 42 0,0 0-42 0,-14 70 43 16,9-6-43-16,5-64 25 0,0 0-25 0,5 64 25 0,13 1-25 15,-18-65 15-15,0 0-15 0,26 61 15 16,10-13-15-16,-36-48 10 0,0 0-10 0,47 40 10 0,15-7-10 16,-62-33 6-16,0 0-6 0,76 24 6 0,12-8-6 15,-88-16 9-15,0 0-9 0,90 9 10 0,2-9-10 16,-92 0 21-16,0 0-21 0,86-9 21 0,-8-10-21 16,-78 19 37-16,0 0-37 0,61-17 38 0,-25 8-38 15,-36 9 38-15,0 0-38 0,21-10 39 0,-7-3-39 0,-14 13 31 16,0 0-31-16,11-13 32 0,-6-6-32 0,-5 19 26 15,0 0-26-15,-14-13 26 0,-29 10-26 0,43 3 22 0,0 0-22 16,-56 10 22-16,-8 11-22 0,64-21 13 16,0 0-13-16,-67 33 14 0,-3 3-14 0,70-36 3 0,0 0-3 15,-67 45 3-15,5 11-3 0,2 1-1674 0</inkml:trace>
  <inkml:trace contextRef="#ctx0" brushRef="#br0" timeOffset="18874.18">31371 1649 1423 0,'0'0'0'16,"21"-12"0"-16,34-19 0 0,-55 31 2 0,0 0-2 0,68-42 2 15,12-9-2-15,-80 51 0 0,0 0 0 0,79-66 1 16,2-7-1-16,0 0-1011 0</inkml:trace>
  <inkml:trace contextRef="#ctx0" brushRef="#br0" timeOffset="19066.66">32133 687 1510 0,'0'0'0'0,"0"0"32"0,0 0-32 0,-4-19 32 15,-10 14-32-15,14 5 14 0,0 0-14 0,-28 17 15 16,-13 26-15-16,41-43 47 0,0 0-47 0,-44 66 48 15,-3 19-48-15,47-85 61 0,0 0-61 0,-43 100 62 0,12 6-62 16,31-106 67-16,0 0-67 0,-16 104 67 0,14-14-67 16,2-90 57-16,0 0-57 0,12 79 58 0,15-9-58 15,-27-70 43-15,0 0-43 0,39 57 43 0,10-12-43 16,-49-45 21-16,0 0-21 0,67 27 22 0,19-20-22 16,-86-7 11-16,0 0-11 0,85-12 11 0,-11-16-11 15,0 1-1606-15</inkml:trace>
  <inkml:trace contextRef="#ctx0" brushRef="#br0" timeOffset="19482.32">32657 723 2043 0,'0'0'0'0,"0"0"75"0,0 0-75 0,-20-19 76 15,6 4-76-15,14 15 43 0,0 0-43 0,-14-2 44 16,-5 7-44-16,19-5 17 0,0 0-17 0,-27 19 17 15,-10 18-17-15,37-37 22 0,0 0-22 0,-39 53 23 0,1 15-23 16,38-68 22-16,0 0-22 0,-36 81 23 0,6 13-23 16,30-94 19-16,0 0-19 0,-24 96 20 0,9-2-20 15,15-94 23-15,0 0-23 0,-1 92 24 0,9 5-24 16,-8-97 23-16,0 0-23 0,18 93 24 0,7-17-24 16,-25-76 17-16,0 0-17 0,32 66 17 0,10-9-17 15,-42-57 9-15,0 0-9 0,51 48 10 0,9-8-10 16,-60-40 5-16,0 0-5 0,58 16 6 0,-7-37-6 0,2-1-1892 15</inkml:trace>
  <inkml:trace contextRef="#ctx0" brushRef="#br0" timeOffset="19749.27">33209 684 1960 0,'14'17'0'0,"-14"-17"40"0,0 0-40 0,30 59 41 16,2 19-41-16,-32-78 11 0,0 0-11 0,26 84 12 15,-7 17-12-15,-19-101 19 0,0 0-19 0,13 102 19 16,-8 5-19-16,-5-107 28 0,0 0-28 0,-3 111 29 16,-12 10-29-16,15-121 32 0,0 0-32 0,-22 119 32 15,-10-11-32-15,32-108 32 0,0 0-32 0,-41 109 33 16,-5-2-33-16,46-107 22 0,0 0-22 0,-53 102 22 15,-3-10-22-15,56-92 10 0,0 0-10 0,-64 78 10 16,-1-21-10-16,2 2-1704 0</inkml:trace>
  <inkml:trace contextRef="#ctx0" brushRef="#br0" timeOffset="21917.87">29563 1416 1939 0,'0'0'0'0,"-21"-2"0"16,-27-2 0-16,48 4 25 0,0 0-25 0,-69-7 26 0,-19-1-26 15,88 8 46-15,0 0-46 0,-108-5 46 0,-22 1-46 16,130 4 66-16,0 0-66 0,-147-3 67 16,-22 3-67-16,169 0 45 0,0 0-45 0,-204 0 45 0,-33 3-45 15,237-3 40-15,0 0-40 0,-263 9 41 0,-26-1-41 16,289-8 32-16,0 0-32 0,-310 13 33 0,-17 9-33 15,327-22 38-15,0 0-38 0,-330 24 38 0,4 2-38 16,326-26 27-16,0 0-27 0,-323 37 27 0,-5 9-27 16,328-46 28-16,0 0-28 0,-323 54 28 0,2 10-28 0,321-64 26 15,0 0-26-15,-314 61 27 0,8-4-27 0,306-57 25 16,0 0-25-16,-300 53 26 0,7 6-26 0,293-59 22 0,0 0-22 16,-279 66 23-16,11 10-23 0,268-76 18 0,0 0-18 15,-252 69 18-15,24-8-18 0,228-61 13 0,0 0-13 16,-218 57 14-16,11-2-14 0,207-55 11 0,0 0-11 15,-199 52 12-15,7 9-12 0,192-61 11 0,0 0-11 16,-182 57 12-16,2-3-12 0,180-54 9 0,0 0-9 16,-168 52 10-16,8-1-10 0,160-51 9 0,0 0-9 0,-145 45 9 15,17-1-9-15,128-44 11 0,0 0-11 0,-122 38 12 16,4 2-12-16,118-40 13 0,0 0-13 0,-108 39 13 16,15-2-13-16,93-37 12 0,0 0-12 0,-92 36 12 15,7-3-12-15,85-33 11 0,0 0-11 0,-69 28 12 16,9-4-12-16,60-24 9 0,0 0-9 0,-44 15 9 15,11-6-9-15,33-9 6 0,0 0-6 0,-23 4 6 16,11 1-6-16,12-5 4 0,0 0-4 0,0 0 5 16,-8 7-5-16,8-7 4 0,0 0-4 0,0 0 5 15,-1-19-5-15,1 19 5 0,0 0-5 0,1-33 5 0,7-23-5 16,-8 56 6-16,0 0-6 0,12-65 7 0,7-12-7 16,-19 77 10-16,0 0-10 0,29-90 10 0,6-17-10 15,-35 107 14-15,0 0-14 0,40-114 14 0,6-16-14 16,-46 130 10-16,0 0-10 0,46-119 10 0,-11 20-10 15,-35 99 6-15,0 0-6 0,25-73 7 0,-13 34-7 16,-12 39 4-16,0 0-4 0,7-21 4 0,-3 5-4 0,-4 16 1 16,0 0-1-16,0 0 1 0,-12 28-1 15,12-28 0-15,0 0 0 0,-16 45 0 0,-7 24 0 0,23-69 0 16,0 0 0-16,-30 92 0 0,-9 10 0 0,39-102-2 0,0 0 2 16,-35 106-1-16,8-3 1 0,27-103-5 15,0 0 5-15,-17 90-4 0,10-13 4 0,7-77-9 16,0 0 9-16,1 67-8 0,10-6 8 0,-11-61-11 0,0 0 11 15,21 48-11-15,14-12 11 0,-35-36-11 0,0 0 11 16,43 18-11-16,11-15 11 0,-54-3-13 0,0 0 13 16,66-12-12-16,6-12 12 0,-72 24-17 0,0 0 17 15,76-33-17-15,1 2 17 0,-77 31-22 0,0 0 22 0,57-21-22 16,-31 5 22-16,1-1-2201 0</inkml:trace>
  <inkml:trace contextRef="#ctx0" brushRef="#br0" timeOffset="23766.85">16947 2973 2107 0,'0'0'0'16,"0"0"0"-16,0 9 0 0,0-9 11 0,0 0-11 15,0 15 12-15,2 15-12 0,-2-30 89 0,0 0-89 16,4 36 89-16,1 4-89 0,-5-40 79 0,0 0-79 16,7 48 79-16,2 13-79 0,-9-61 34 0,0 0-34 15,9 60 34-15,0 3-34 0,-9-63 26 0,0 0-26 16,8 59 27-16,-1-14-27 0,-7-45 19 0,0 0-19 0,6 29 20 15,1-6-20-15,-7-23 12 0,0 0-12 0,9 17 12 16,1-2-12-16,-10-15 10 0,0 0-10 0,13 7 11 16,-5-7-11-16,-8 0 11 0,0 0-11 0,20-7 11 15,19-13-11-15,-39 20 15 0,0 0-15 0,45-25 16 0,14-2-16 16,-59 27 18-16,0 0-18 0,65-24 19 0,14-6-19 16,-79 30 25-16,0 0-25 0,92-28 26 0,10-3-26 15,-102 31 31-15,0 0-31 0,104-29 31 0,13 1-31 16,-117 28 32-16,0 0-32 0,118-24 33 0,4 12-33 15,-122 12 22-15,0 0-22 0,120-5 23 0,5 1-23 16,-125 4 18-16,0 0-18 0,129-10 18 0,12-4-18 16,-141 14 12-16,0 0-12 0,136-19 13 0,-4 2-13 15,-132 17 11-15,0 0-11 0,134-19 11 0,5-6-11 0,-139 25 8 16,0 0-8-16,136-29 8 0,-5-7-8 0,-131 36 6 16,0 0-6-16,123-32 7 0,-3 6-7 0,-120 26 6 15,0 0-6-15,111-24 7 0,-10 0-7 0,-101 24 6 16,0 0-6-16,100-24 7 0,-10 0-7 0,-90 24 5 0,0 0-5 15,88-25 6-15,-7 6-6 0,-81 19 7 0,0 0-7 16,76-20 7-16,-9-5-7 0,-67 25 8 0,0 0-8 16,52-19 9-16,-14 5-9 0,-38 14 6 0,0 0-6 15,29-10 7-15,-8 1-7 0,-21 9 5 0,0 0-5 16,16-5 5-16,-8-2-5 0,-8 7 4 0,0 0-4 16,7-5 4-16,-1-7-4 0,-6 12 4 0,0 0-4 0,5-16 5 15,4-11-5-15,-9 27 6 0,0 0-6 16,7-37 6-16,-5-11-6 0,-2 48 6 0,0 0-6 0,-2-54 7 15,-2-5-7-15,4 59 7 0,0 0-7 0,-8-65 7 16,1-8-7-16,7 73 9 0,0 0-9 0,-8-69 9 16,0 8-9-16,8 61 7 0,0 0-7 0,-9-48 8 15,5 20-8-15,4 28 5 0,0 0-5 0,-1-16 5 16,-3 8-5-16,4 8 2 0,0 0-2 0,-7 8 3 16,-5 29-3-16,12-37 0 0,0 0 0 0,-13 55 1 0,-1 18-1 15,14-73 0-15,0 0 0 0,-9 85 0 0,4 8 0 16,5-93-2-16,0 0 2 0,-3 94-2 0,3-13 2 15,0-81-6-15,0 0 6 0,-4 76-6 0,0-8 6 16,4-68-11-16,0 0 11 0,-1 57-10 0,1-12 10 16,0-45-13-16,0 0 13 0,-6 36-13 0,1-8 13 15,5-28-11-15,0 0 11 0,-7 15-11 0,-2-3 11 0,9-12-9 16,0 0 9-16,-19 9-8 0,-11 3 8 16,30-12-6-16,0 0 6 0,-43 9-5 0,-6-9 5 0,49 0-5 15,0 0 5-15,-69-5-4 0,-15 1 4 0,84 4-4 0,0 0 4 16,-96 0-3-16,-9 4 3 0,105-4-3 0,0 0 3 15,-113 5-2-15,-2 7 2 0,115-12-2 0,0 0 2 16,-122 12-1-16,-5 4 1 0,127-16-1 0,0 0 1 16,-128 15-1-16,1-1 1 0,127-14-1 0,0 0 1 15,-133 16 0-15,1 3 0 0,132-19 0 0,0 0 0 16,-131 20 0-16,8 5 0 0,123-25 0 0,0 0 0 16,-124 20 0-16,3-4 0 0,121-16-1 0,0 0 1 15,-115 15 0-15,11-2 0 0,104-13 0 0,0 0 0 16,-97 8 0-16,2-3 0 0,95-5 0 0,0 0 0 0,-87 4 0 15,-1-4 0-15,88 0 0 0,0 0 0 0,-81-7 0 16,7-5 0-16,74 12 0 0,0 0 0 0,-76-14 0 16,0-5 0-16,76 19 0 0,0 0 0 0,-70-16 0 15,4 4 0-15,66 12 0 0,0 0 0 0,-56-10 0 16,-2-9 0-16,58 19 0 0,0 0 0 0,-53-24 1 16,2-16-1-16,51 40 1 0,0 0-1 0,-46-42 2 0,2-10-2 15,44 52 2-15,0 0-2 0,-41-57 2 0,4-3-2 16,37 60 5-16,0 0-5 0,-33-64 5 0,4-12-5 15,29 76 7-15,0 0-7 0,-23-66 8 0,9 21-8 16,14 45 10-16,0 0-10 0,-12-31 10 0,7 13-10 16,5 18 11-16,0 0-11 0,-6-10 12 0,6 10-12 15,0 0 8-15,0 0-8 0,-8-9 9 0,8 9-9 16,0 0 4-16,0 0-4 0,1 19 5 0,-2 47-5 0,1-66 0 16,0 0 0-16,0 85 1 0,8 12-1 0,-8-97 0 15,0 0 0-15,8 100 0 0,0-12 0 0,-8-88-2 16,0 0 2-16,13 82-2 0,1-13 2 0,-14-69-5 0,0 0 5 15,17 64-4-15,6-3 4 0,-23-61-9 0,0 0 9 16,27 50-8-16,1-12 8 0,-28-38-13 0,0 0 13 16,39 22-12-16,5-15 12 0,-44-7-15 0,0 0 15 15,51-3-14-15,9-9 14 0,-60 12-9 0,0 0 9 16,71-21-8-16,10-12 8 0,-81 33-10 0,0 0 10 16,88-35-9-16,12 9 9 0,-100 26-9 0,0 0 9 15,110-24-8-15,6 0 8 0,-116 24-6 0,0 0 6 16,124-28-6-16,-3-5 6 0,-121 33-3 0,0 0 3 15,126-24-3-15,6 17 3 0,-132 7-2 0,0 0 2 0,134-1-2 16,-2-6 2-16,-132 7-2 0,0 0 2 0,136-12-1 16,-2-6 1-16,-134 18-2 0,0 0 2 0,141-24-1 15,0 0 1-15,-141 24-1 0,0 0 1 0,138-24-1 16,-11-1 1-16,-127 25-1 0,0 0 1 0,120-22-1 16,-11 1 1-16,-109 21-1 0,0 0 1 0,101-24-1 15,-13 0 1-15,-88 24 0 0,0 0 0 0,81-25 0 16,-8 8 0-16,-73 17 0 0,0 0 0 0,59-19 0 0,-13-2 0 15,-46 21 0-15,0 0 0 0,37-15 1 0,-15 3-1 16,-22 12 1-16,0 0-1 0,14-13 1 0,-2 1-1 16,-12 12 2-16,0 0-2 0,11-17 3 0,-3-2-3 15,-8 19 2-15,0 0-2 0,9-33 3 0,0-24-3 16,-9 57 3-16,0 0-3 0,7-67 3 0,-5-3-3 0,-2 70 4 16,0 0-4-16,2-60 4 0,1 29-4 15,-3 31 4-15,0 0-4 0,0-14 5 0,2 3-5 0,-2 11 3 16,0 0-3-16,0 0 4 0,0 0-4 0,0 0 2 0,0 0-2 15,-2 7 3-15,-3 26-3 0,5-33 0 0,0 0 0 16,-4 43 0-16,-1 2 0 0,5-45-1 0,0 0 1 16,0 49-1-16,2 11 1 0,1 1-2287 0</inkml:trace>
  <inkml:trace contextRef="#ctx0" brushRef="#br0" timeOffset="23930.41">20590 2817 1860 0,'0'0'0'0,"10"11"0"16,19 18 0-16,-29-29 0 0,0 0 0 0,30 24 0 16,-20-20 0-16,3 1-1335 0</inkml:trace>
  <inkml:trace contextRef="#ctx0" brushRef="#br0" timeOffset="30852.2">20604 2295 1278 0,'0'0'0'0,"0"0"0"0,0 0 0 15,0 0 24-15,0 0-24 0,21 8 24 0,-14-8-24 16,-7 0 94-16,0 0-94 0,0 0 95 0,9 0-95 16,-9 0 105-16,0 0-105 0,0 0 106 0,11-12-106 15,-11 12 58-15,0 0-58 0,10-19 59 0,10-14-59 16,-20 33 34-16,0 0-34 0,19-36 34 0,-5 12-34 0,-14 24 29 15,0 0-29-15,9-21 30 0,-2 9-30 0,-7 12 31 16,0 0-31-16,2-7 32 0,-2 7-32 0,0 0 37 16,0 0-37-16,7-9 37 0,-7 9-37 0,0 0 38 0,0 0-38 15,0-5 39-15,-7-10-39 0,7 15 50 0,0 0-50 16,-20-25 50-16,-26-2-50 0,46 27 46 0,0 0-46 16,-54-30 46-16,-6 6-46 0,60 24 38 0,0 0-38 15,-64-19 38-15,-10 2-38 0,74 17 24 0,0 0-24 0,-81-12 25 16,-7-4-25-16,88 16 20 0,0 0-20 0,-95-9 21 15,-9-1-21-15,104 10 12 0,0 0-12 0,-106-2 13 16,-7 2-13-16,113 0 9 0,0 0-9 0,-111 2 9 16,1 8-9-16,110-10 5 0,0 0-5 0,-113 9 6 15,1 0-6-15,112-9 4 0,0 0-4 0,-117 7 5 16,3 1-5-16,114-8 3 0,0 0-3 0,-117 5 4 16,10 2-4-16,107-7 2 0,0 0-2 0,-106 12 2 15,-5 4-2-15,111-16 1 0,0 0-1 0,-113 17 2 16,-4-1-2-16,117-16 2 0,0 0-2 0,-114 12 2 15,1 4-2-15,113-16 2 0,0 0-2 0,-111 13 3 0,5 10-3 16,106-23 3-16,0 0-3 0,-111 24 4 0,1 0-4 16,110-24 4-16,0 0-4 0,-113 25 4 0,1 4-4 15,112-29 3-15,0 0-3 0,-115 31 3 0,2 2-3 16,113-33 2-16,0 0-2 0,-108 36 2 0,1 4-2 16,107-40 0-16,0 0 0 0,-101 54 1 0,-1 6-1 15,102-60 0-15,0 0 0 0,-95 70 1 0,8 2-1 0,87-72 0 16,0 0 0-16,-81 76 0 0,0-3 0 0,81-73 0 15,0 0 0-15,-69 68 0 0,11 4 0 0,58-72-1 16,0 0 1-16,-55 70 0 0,13-10 0 0,42-60 0 16,0 0 0-16,-30 57 0 0,12 0 0 0,18-57 0 0,0 0 0 15,-8 56 0-15,8-8 0 0,0-48 0 16,0 0 0-16,8 45 0 0,6-2 0 0,-14-43 0 0,0 0 0 16,22 38 0-16,6-6 0 0,-28-32 0 0,0 0 0 15,33 24 0-15,11-7 0 0,-44-17 0 0,0 0 0 16,52 19 0-16,4-3 0 0,-56-16 0 0,0 0 0 0,60 12 1 15,5-10-1-15,-65-2 2 0,0 0-2 0,73-4 2 16,8-1-2-16,-81 5 5 0,0 0-5 0,91-5 5 16,3 5-5-16,-94 0 5 0,0 0-5 0,100-4 6 15,8-11-6-15,-108 15 7 0,0 0-7 0,109-24 8 16,4-1-8-16,-113 25 6 0,0 0-6 0,113-27 7 16,5-3-7-16,-118 30 6 0,0 0-6 0,120-36 7 15,-1-4-7-15,-119 40 4 0,0 0-4 0,123-40 5 16,4 7-5-16,-127 33 6 0,0 0-6 0,125-29 6 15,-8-2-6-15,-117 31 7 0,0 0-7 0,113-28 8 16,-1 2-8-16,-112 26 9 0,0 0-9 0,113-28 10 0,-12 4-10 16,-101 24 9-16,0 0-9 0,100-24 10 0,6-7-10 15,-106 31 9-15,0 0-9 0,104-33 10 0,-8-9-10 16,-96 42 9-16,0 0-9 0,91-36 9 0,-1 1-9 16,-90 35 7-16,0 0-7 0,94-25 8 0,-4 0-8 15,-90 25 7-15,0 0-7 0,81-24 8 0,-2 0-8 16,-79 24 6-16,0 0-6 0,74-24 6 0,-5-4-6 0,-69 28 7 15,0 0-7-15,67-28 8 0,5-1-8 0,-72 29 9 16,0 0-9-16,67-31 9 0,-3-2-9 0,-64 33 7 16,0 0-7-16,60-43 8 0,2-11-8 0,-62 54 8 0,0 0-8 15,58-57 8-15,-7 1-8 0,-51 56 9 0,0 0-9 16,41-45 9-16,-17 9-9 0,-24 36 10 0,0 0-10 16,21-33 11-16,-3-3-11 0,-18 36 10 0,0 0-10 15,9-49 11-15,-16-18-11 0,7 67 8 0,0 0-8 0,-20-64 9 16,-11 7-9-16,31 57 8 0,0 0-8 0,-44-49 9 15,-9 9-9-15,53 40 5 0,0 0-5 0,-57-32 6 16,-1-1-6-16,58 33 4 0,0 0-4 0,-55-33 5 16,1 2-5-16,54 31 2 0,0 0-2 0,-55-28 3 15,-12 11-3-15,67 17 1 0,0 0-1 0,-71-12 2 16,-3 12-2-16,74 0 0 0,0 0 0 0,-83 8 1 16,-8 11-1-16,91-19 0 0,0 0 0 0,-97 24 0 15,-7 6 0-15,104-30-3 0,0 0 3 0,-106 36-3 16,-7 4 3-16,113-40-14 0,0 0 14 0,-118 49-14 15,-9 8 14-15,0-2-2211 0</inkml:trace>
  <inkml:trace contextRef="#ctx0" brushRef="#br0" timeOffset="39707.47">20745 2210 1099 0,'0'0'0'0,"0"0"0"0,0 0 0 0,0 0 5 0,0 0-5 0,0 0 6 16,0 0-6-16,0 0 52 0,0 0-52 0,0 0 53 16,0 0-53-16,0 0 94 0,0 0-94 0,0 0 94 15,0 0-94-15,0 0 61 0,0 0-61 0,0 0 62 16,0 0-62-16,0 0 46 0,0 0-46 0,-23 0 46 16,9-7-46-16,14 7 34 0,0 0-34 0,-18-9 34 15,-3 1-34-15,21 8 29 0,0 0-29 0,-19-11 29 16,-2 3-29-16,21 8 19 0,0 0-19 0,-16-9 20 15,3-3-20-15,13 12 15 0,0 0-15 0,-8-9 16 16,-3-3-16-16,11 12 13 0,0 0-13 0,-12-15 13 16,-9-4-13-16,21 19 13 0,0 0-13 0,-25-14 13 0,-2-5-13 15,27 19 11-15,0 0-11 0,-35-16 12 0,-5 4-12 16,40 12 12-16,0 0-12 0,-43-12 13 0,1 0-13 16,42 12 13-16,0 0-13 0,-46-12 14 0,-5 3-14 15,51 9 14-15,0 0-14 0,-53-12 14 0,-7 3-14 16,60 9 11-16,0 0-11 0,-65-8 11 0,-1 1-11 15,66 7 9-15,0 0-9 0,-67-6 9 0,0-6-9 0,67 12 5 16,0 0-5-16,-70-7 6 0,-6-1-6 0,76 8 4 16,0 0-4-16,-79-4 5 0,1-1-5 0,78 5 2 0,0 0-2 15,-76-3 3-15,-1-1-3 0,77 4 2 0,0 0-2 16,-82-8 2-16,-1 1-2 0,83 7 1 16,0 0-1-16,-84-2 2 0,-3 2-2 0,87 0 2 0,0 0-2 15,-90 2 2-15,6 1-2 0,84-3 2 0,0 0-2 16,-87 4 3-16,-3 1-3 0,90-5 3 0,0 0-3 15,-86 7 4-15,7-4-4 0,79-3 3 0,0 0-3 0,-76 5 4 16,2-5-4-16,74 0 3 0,0 0-3 0,-74 0 3 16,-8 7-3-16,82-7 2 0,0 0-2 0,-81 5 3 15,5 2-3-15,76-7 2 0,0 0-2 0,-74 5 3 16,4-1-3-16,70-4 2 0,0 0-2 0,-73 5 2 16,-1 6-2-16,74-11 1 0,0 0-1 0,-74 12 1 15,7 5-1-15,67-17 0 0,0 0 0 0,-65 19 1 16,-13-2-1-16,78-17 0 0,0 0 0 0,-81 25 1 15,-2-1-1-15,83-24 0 0,0 0 0 0,-79 24 1 0,1 0-1 16,78-24 0-16,0 0 0 0,-79 24 0 0,-2 4 0 16,81-28 0-16,0 0 0 0,-78 24 0 0,6 1 0 15,72-25 0-15,0 0 0 0,-69 24 0 0,9-3 0 16,60-21 0-16,0 0 0 0,-56 27 0 0,6 1 0 16,50-28 0-16,0 0 0 0,-53 24 0 0,2 9 0 15,51-33 0-15,0 0 0 0,-49 33 0 0,3 3 0 16,46-36 0-16,0 0 0 0,-39 40 0 0,4 0 0 0,35-40 0 15,0 0 0-15,-32 38 0 0,4 2 0 0,28-40 0 16,0 0 0-16,-26 36 0 0,3 9 0 0,23-45 0 16,0 0 0-16,-25 43 0 0,0-3 0 0,25-40 0 0,0 0 0 15,-23 38 0-15,4 6 0 0,19-44 0 16,0 0 0-16,-18 48 0 0,6 4 0 0,12-52 0 0,0 0 0 16,-9 54 0-16,4 1 0 0,5-55 0 0,0 0 0 15,-4 57 0-15,4 0 0 0,0-57 0 0,0 0 0 16,4 55 0-16,1 4 0 0,-5-59 0 0,0 0 0 15,12 59 0-15,3-5 0 0,-15-54 0 0,0 0 0 16,21 52 1-16,5-7-1 0,-26-45 1 0,0 0-1 16,32 43 1-16,7-10-1 0,-39-33 1 0,0 0-1 0,47 29 2 15,1-6-2-15,-48-23 2 0,0 0-2 0,56 14 3 16,10-2-3-16,-66-12 3 0,0 0-3 16,70 10 4-16,4-5-4 0,-74-5 4 0,0 0-4 0,76 4 4 15,2-4-4-15,-78 0 4 0,0 0-4 0,79 0 4 16,6 0-4-16,-85 0 4 0,0 0-4 0,86 0 5 15,1 0-5-15,-87 0 4 0,0 0-4 0,90 0 4 16,8-9-4-16,-98 9 4 0,0 0-4 0,99-7 5 0,2 2-5 16,-101 5 3-16,0 0-3 0,100-7 3 0,8-8-3 15,-108 15 4-15,0 0-4 0,104-13 4 0,-9 5-4 16,-95 8 5-16,0 0-5 0,94-9 5 0,1-3-5 16,-95 12 5-16,0 0-5 0,93-12 6 0,8 3-6 15,-101 9 6-15,0 0-6 0,97-10 6 0,0-4-6 16,-97 14 6-16,0 0-6 0,92-21 7 0,1 2-7 15,-93 19 5-15,0 0-5 0,95-17 6 0,-8-2-6 16,-87 19 7-16,0 0-7 0,88-21 7 0,6 0-7 0,-94 21 12 16,0 0-12-16,91-24 12 0,-4-7-12 0,-87 31 14 15,0 0-14-15,86-31 14 0,1 5-14 0,-87 26 15 16,0 0-15-16,84-28 15 0,-3-1-15 0,-81 29 13 0,0 0-13 16,80-28 14-16,-8 6-14 0,-72 22 12 0,0 0-12 15,69-21 13-15,0 0-13 0,-69 21 11 0,0 0-11 16,65-21 11-16,0-6-11 0,-65 27 8 0,0 0-8 15,64-25 9-15,-6 1-9 0,-58 24 7 0,0 0-7 0,55-28 7 16,-1-1-7-16,-54 29 5 0,0 0-5 0,46-33 6 16,0 5-6-16,-46 28 5 0,0 0-5 0,41-32 6 15,-6-3-6-15,-35 35 6 0,0 0-6 0,30-33 6 16,-6 9-6-16,-24 24 5 0,0 0-5 0,22-21 5 16,-6-3-5-16,-16 24 5 0,0 0-5 0,15-24 6 15,5-4-6-15,-20 28 4 0,0 0-4 0,21-33 5 16,-10 5-5-16,-11 28 4 0,0 0-4 0,12-24 4 15,-3-5-4-15,-9 29 3 0,0 0-3 0,9-35 4 16,-4 2-4-16,-5 33 1 0,0 0-1 0,3-40 2 0,-3 2-2 16,0 38 0-16,0 0 0 0,0-36 1 0,2 8-1 15,-2 28 0-15,0 0 0 0,0-24 0 0,-2-9 0 16,2 33 0-16,0 0 0 0,-3-31 0 0,-1 7 0 16,4 24 0-16,0 0 0 0,-5-28 0 0,-6-5 0 15,11 33 0-15,0 0 0 0,-17-33 0 0,-11-3 0 16,28 36 0-16,0 0 0 0,-34-33 0 0,-8 2 0 15,42 31-1-15,0 0 1 0,-44-28 0 0,0 2 0 16,44 26-1-16,0 0 1 0,-43-24 0 0,-1 2 0 16,44 22-1-16,0 0 1 0,-44-21 0 0,-7 0 0 0,51 21-1 15,0 0 1-15,-55-16 0 0,-8-1 0 0,63 17-1 16,0 0 1-16,-67-12 0 0,3 0 0 0,64 12 0 16,0 0 0-16,-69-12 0 0,2 5 0 0,67 7 0 0,0 0 0 15,-76-5 0-15,-5 1 0 0,81 4 0 0,0 0 0 16,-84 0 0-16,-1 0 0 0,85 0 0 0,0 0 0 15,-83 4 1-15,-7-4-1 0,90 0 0 0,0 0 0 16,-95 5 0-16,-2 2 0 0,97-7 0 0,0 0 0 0,-97 5 0 16,9-5 0-16,88 0 0 0,0 0 0 0,-96 4 0 15,-6-1 0-15,102-3 0 0,0 0 0 0,-104 5 0 16,0 2 0-16,104-7 0 0,0 0 0 0,-108 5 0 16,-1-1 0-16,109-4 0 0,0 0 0 0,-113 8 0 15,7-1 0-15,106-7 0 0,0 0 0 0,-106 9 0 16,2 3 0-16,104-12 0 0,0 0 0 0,-100 17 0 15,1 2 0-15,99-19 0 0,0 0 0 0,-95 21 0 16,-2 0 0-16,97-21 0 0,0 0 0 0,-95 24 0 16,5 4 0-16,90-28-1 0,0 0 1 0,-89 31-1 0,6-5 1 15,83-26-2-15,0 0 2 0,-74 31-1 0,-1-3 1 16,75-28-2-16,0 0 2 0,-69 29-1 0,4-1 1 16,65-28-2-16,0 0 2 0,-60 24-2 0,5 4 2 15,55-28-2-15,0 0 2 0,-53 29-1 0,5 2 1 16,48-31-2-16,0 0 2 0,-40 33-1 0,8 4 1 15,32-37-1-15,0 0 1 0,-26 39 0 0,-1 6 0 16,27-45-1-16,0 0 1 0,-26 45-1 0,6 7 1 16,20-52-1-16,0 0 1 0,-17 52-1 0,8-3 1 0,9-49-1 15,0 0 1-15,-6 45-1 0,6-5 1 0,0-40-2 16,0 0 2-16,6 41-2 0,3 7 2 0,-9-48-3 0,0 0 3 16,17 49-3-16,3-1 3 0,-20-48-3 0,0 0 3 15,26 44-3-15,1-3 3 0,-27-41-3 0,0 0 3 16,28 43-2-16,7 6 2 0,-35-49-4 0,0 0 4 15,32 45-4-15,3-5 4 0,-35-40-4 0,0 0 4 16,37 41-4-16,-2-1 4 0,-35-40-6 0,0 0 6 16,43 40-5-16,3-4 5 0,-46-36-7 0,0 0 7 0,52 33-6 15,7-5 6-15,-59-28-10 0,0 0 10 0,65 22-9 16,7-6 9-16,-72-16-10 0,0 0 10 0,80 10-10 16,3-5 10-16,-83-5-10 0,0 0 10 0,91-5-10 15,13-2 10-15,-104 7-10 0,0 0 10 0,110-8-9 16,-6-8 9-16,-104 16-9 0,0 0 9 0,106-19-9 15,5 2 9-15,-111 17-9 0,0 0 9 0,113-18-8 16,0-1 8-16,-113 19-9 0,0 0 9 0,109-19-8 16,2 2 8-16,-111 17-9 0,0 0 9 0,108-21-8 15,4-12 8-15,-112 33-7 0,0 0 7 0,119-27-7 16,-5-1 7-16,-114 28-7 0,0 0 7 0,119-31-7 0,0 1 7 16,-119 30-6-16,0 0 6 0,115-31-6 0,-4 5 6 15,-111 26-6-15,0 0 6 0,103-24-6 0,-8 0 6 16,-95 24-5-16,0 0 5 0,90-21-5 0,1-3 5 15,-91 24-4-15,0 0 4 0,85-28-4 0,-6 1 4 16,-79 27-4-16,0 0 4 0,80-33-3 0,-1-7 3 16,-79 40-3-16,0 0 3 0,78-37-3 0,-2 8 3 0,-76 29-4 15,0 0 4-15,70-31-3 0,-6 7 3 0,-64 24-4 16,0 0 4-16,56-30-4 0,-3-1 4 0,-53 31-6 16,0 0 6-16,48-33-6 0,-8 6 6 0,-40 27-9 0,0 0 9 15,34-28-9-15,-4 2 9 0,-30 26-12 16,0 0 12-16,26-36-11 0,2-8 11 0,-28 44-15 0,0 0 15 15,30-52-15-15,-1-1 15 0,-29 53-16 0,0 0 16 16,19-45-16-16,-7 26 16 0,-12 19-16 0,0 0 16 16,2-12-16-16,0 3 16 0,-2 9-11 0,0 0 11 0,2-9-11 15,-2 9 11-15,0 0-10 0,0 0 10 0,3-10-9 16,-3 10 9-16,0 0-8 0,0 0 8 0,0 0-7 16,0-9 7-16,0 9-6 0,0 0 6 0,0 0-6 15,0-12 6-15,0 12-6 0,0 0 6 0,0 0-6 16,0-5 6-16,0 5-6 0,0 0 6 0,0 0-6 15,0 0 6-15,0 0-7 0,0 0 7 0,0 0-6 16,0 0 6-16,0 0-7 0,0 0 7 0,-9-7-6 16,9 7 6-16,0 0-6 0,0 0 6 0,0 0-6 15,0 0 6-15,0 0-5 0,0 0 5 0,-8 0-5 16,8 0 5-16,0 0-5 0,0 0 5 0,0 0-5 0,0 0 5 16,0 0-5-16,0 0 5 0,0 0-4 0,0 0 4 15,0 0-4-15,0 0 4 0,0 0-3 0,0 0 3 16,0 0-4-16,0 0 4 0,0 0-4 0,0 0 4 15,0 0-4-15,0 0 4 0,0 0-3 0,0 0 3 16,0 0-4-16,0 0 4 0,0 0-4 0,0 0 4 16,0 0-4-16,0 0 4 0,0 0-3 0,0 0 3 15,0 0-4-15,0 0 4 0,0 0-4 0,-7 3 4 0,7-3-5 16,0 0 5-16,0 0-5 0,0 0 5 0,0 0-6 16,0 0 6-16,0 0-5 0,-7 0 5 0,7 0-5 0,0 0 5 15,0 0-4-15,0 0 4 0,0 0-3 0,0 0 3 16,0 0-3-16,0 0 3 0,0 0-2 0,0 0 2 15,0 0-2-15,0 0 2 0,0 0-1 0,0 0 1 16,0 0-1-16,0 0 1 0,0 0-1 0,0 0 1 16,0 0 0-16,0 0 0 0,0 0 0 0,0 0 0 15,0 0 0-15,0 6 0 0,0-6 0 0,0 0 0 0,0 0 0 16,0 0 0-16,0 0 0 0,0 0 0 0,0 0 0 16,0 0 0-16,0 0 0 0,0 0 0 0,0 0 0 15,0 0 0-15,0 0 0 0,0 0 0 0,0 0 0 16,0 0 0-16,0 0 0 0,0 0 0 0,0 0 0 15,0 0 0-15,0 0 0 0,0 0 0 0,0 0 1 16,0 0-1-16,0 0 0 0,0 0 0 0,0 0 1 16,0 0-1-16,0 0 1 0,0 0-1 0,0 0 1 15,0 0-1-15,0 0 1 0,0 0-1 0,0 0 1 0,0 0-1 16,0 0 1-16,0 0-1 0,0 0 2 0,0 0-2 16,0 0 1-16,0 0-1 0,0 0 1 0,0 0-1 15,0 0 0-15,0 0 0 0,0 0 1 0,-9 3-1 16,0-3-1281-16</inkml:trace>
  <inkml:trace contextRef="#ctx0" brushRef="#br0" timeOffset="41104.11">20519 1956 1188 0,'0'0'0'0,"0"0"0"0,-1-16 0 0,1 16 10 16,0 0-10-16,-4-12 11 0,2 3-11 0,2 9 40 15,0 0-40-15,-5-10 41 0,-4-7-41 0,9 17 41 0,0 0-41 16,-19-16 41-16,-11 4-41 0,30 12 40 0,0 0-40 15,-37-9 40-15,-7 1-40 0,44 8 36 0,0 0-36 16,-48-7 36-16,-1 10-36 0,49-3 31 0,0 0-31 16,-59 4 32-16,-9-4-32 0,68 0 21 0,0 0-21 15,-78 5 22-15,-7 7-22 0,85-12 17 0,0 0-17 16,-90 12 17-16,-1-3-17 0,91-9 10 0,0 0-10 16,-97 7 11-16,-13 1-11 0,110-8 7 0,0 0-7 0,-116 12 8 15,-1-5-8-15,117-7 7 0,0 0-7 0,-123 9 7 16,-4 3-7-16,127-12 7 0,0 0-7 0,-131 12 7 15,6-3-7-15,125-9 8 0,0 0-8 0,-123 7 9 16,1 5-9-16,122-12 10 0,0 0-10 0,-122 12 10 16,4 0-10-16,118-12 10 0,0 0-10 0,-118 17 10 15,2-1-10-15,116-16 11 0,0 0-11 0,-112 15 12 16,5-2-12-16,107-13 16 0,0 0-16 0,-102 13 17 16,3 10-17-16,99-23 17 0,0 0-17 0,-99 24 17 0,-2 0-17 15,101-24 19-15,0 0-19 0,-95 26 19 0,5-1-19 16,90-25 16-16,0 0-16 0,-79 24 17 0,3 3-17 15,76-27 16-15,0 0-16 0,-71 28 17 0,6-7-17 16,65-21 12-16,0 0-12 0,-65 21 13 0,1 3-13 16,64-24 11-16,0 0-11 0,-58 31 11 0,5 2-11 15,53-33 8-15,0 0-8 0,-49 36 9 0,7-5-9 16,42-31 4-16,0 0-4 0,-41 37 4 0,7 1-4 16,34-38 2-16,0 0-2 0,-30 43 3 0,4 9-3 0,26-52 1 15,0 0-1-15,-23 48 1 0,5-3-1 0,18-45 0 16,0 0 0-16,-15 49 1 0,8-1-1 0,7-48 0 15,0 0 0-15,-4 52 1 0,8 5-1 0,-4-57 0 0,0 0 0 16,7 58 1-16,8-10-1 0,-15-48 0 0,0 0 0 16,20 45 1-16,10-2-1 0,-30-43 0 0,0 0 0 15,37 38 1-15,9 2-1 0,-46-40 1 0,0 0-1 0,53 40 1 16,5 0-1-16,-58-40 1 0,0 0-1 0,63 36 1 16,15-3-1-16,-78-33 1 0,0 0-1 0,81 24 1 15,2-5-1-15,-83-19 1 0,0 0-1 0,90 12 1 16,7-3-1-16,-97-9 1 0,0 0-1 0,95 3 1 15,9 6-1-15,-104-9 0 0,0 0 0 0,103 4 1 16,1-6-1-16,-104 2 0 0,0 0 0 0,109-5 1 16,-5-2-1-16,-104 7 1 0,0 0-1 0,109-12 1 15,8-2-1-15,-117 14 1 0,0 0-1 0,113-16 1 16,0 1-1-16,-113 15 1 0,0 0-1 0,113-18 1 16,5-9-1-16,-118 27 1 0,0 0-1 0,118-25 2 0,-2 5-2 15,-116 20 2-15,0 0-2 0,113-25 2 16,4-6-2-16,-117 31 1 0,0 0-1 0,114-29 1 0,-3 1-1 15,-111 28 1-15,0 0-1 0,113-33 1 0,-9 0-1 16,-104 33 0-16,0 0 0 0,101-36 0 0,-8-4 0 16,-93 40 0-16,0 0 0 0,82-45 0 0,-1-3 0 15,-81 48 0-15,0 0 0 0,77-52 0 0,-3 0 0 16,-74 52-3-16,0 0 3 0,67-49-2 0,-14 1 2 16,-53 48-10-16,0 0 10 0,41-45-10 0,-11 0 10 0,-30 45-27 15,0 0 27-15,21-40-27 0,-7 7 27 0,-14 33-35 16,0 0 35-16,11-27-35 0,-6 8 35 0,-5 19-37 15,0 0 37-15,4-14-36 0,-3-5 36 0,-1 19-20 0,0 0 20 16,0-16-20-16,0 8 20 0,0 8-14 0,0 0 14 16,0 0-13-16,0-9 13 0,0 9-10 0,0 0 10 15,0 0-9-15,-10 9 9 0,10-9-9 0,0 0 9 16,-9 8-8-16,0 4 8 0,9-12-7 0,0 0 7 16,-7 12-6-16,2-1 6 0,5-11-7 0,0 0 7 0,-4 8-6 15,2-2 6-15,2-6-8 0,0 0 8 0,0 0-8 16,-3 7 8-16,3-7-14 0,0 0 14 0,0 0-13 15,0 0 13-15,0 0-1214 0</inkml:trace>
  <inkml:trace contextRef="#ctx0" brushRef="#br0" timeOffset="41631.37">20027 2736 427 0,'0'0'0'0,"0"0"0"0,0 0 0 16,0 0-261-16</inkml:trace>
  <inkml:trace contextRef="#ctx0" brushRef="#br0" timeOffset="42427.46">30857 1642 1311 0,'0'0'0'0,"0"0"0"0,0 0 0 15,0 0-1-15,0 0 1 0,0 0 0 0,0 0 0 16,0 0-2-16,0 0 2 0,0 0-2 0,0 0 2 16,0 0 6-16,0 0-6 0,0 0 7 0,0 0-7 15,0 0 15-15,0 0-15 0,0-5 15 0,2-4-15 16,-2 9 21-16,0 0-21 0,0 0 21 0,2-6-21 16,0-3-984-16</inkml:trace>
  <inkml:trace contextRef="#ctx0" brushRef="#br0" timeOffset="43800.43">19295 3006 1390 0,'0'0'0'16,"11"3"0"-16,12 6 0 0,-23-9 14 0,0 0-14 15,31 5 14-15,10 2-14 0,-41-7 27 0,0 0-27 16,48 9 28-16,6-2-28 0,-54-7 34 0,0 0-34 16,64 8 35-16,15 1-35 0,-79-9 28 0,0 0-28 0,88 9 29 15,11-2-29-15,-99-7 25 0,0 0-25 16,110 3 26-16,8 2-26 0,-118-5 28 0,0 0-28 0,130 7 28 16,10 2-28-16,-140-9 38 0,0 0-38 0,151 9 38 15,13-1-38-15,-164-8 39 0,0 0-39 0,175 11 40 16,10-6-40-16,-185-5 40 0,0 0-40 0,191 8 41 15,4 8-41-15,-195-16 37 0,0 0-37 0,203 12 38 16,5 0-38-16,-208-12 32 0,0 0-32 0,212 12 33 16,12 6-33-16,-224-18 29 0,0 0-29 0,229 19 29 0,4 0-29 15,-233-19 27-15,0 0-27 0,238 20 27 0,6 1-27 16,-244-21 23-16,0 0-23 0,245 24 23 0,2 4-23 16,-247-28 21-16,0 0-21 0,243 24 21 0,-1 1-21 15,-242-25 19-15,0 0-19 0,243 24 19 0,4 0-19 16,-247-24 20-16,0 0-20 0,249 24 20 0,-2 1-20 15,-247-25 19-15,0 0-19 0,247 20 19 0,2-1-19 0,-249-19 18 16,0 0-18-16,248 21 18 0,-1 3-18 0,-247-24 15 16,0 0-15-16,245 21 16 0,-1 3-16 0,-244-24 13 15,0 0-13-15,242 21 14 0,-3 3-14 0,-239-24 11 0,0 0-11 16,233 21 12-16,-7 2-12 0,-226-23 10 0,0 0-10 16,221 24 11-16,-6-3-11 0,-215-21 8 0,0 0-8 15,197 20 9-15,-10-8-9 0,-187-12 9 0,0 0-9 16,166 13 10-16,-14 2-10 0,-152-15 9 0,0 0-9 0,132 12 10 15,-14-7-10-15,-118-5 9 0,0 0-9 0,92 7 9 16,-23-7-9-16,-69 0 8 0,0 0-8 0,51 0 9 16,-21 0-9-16,-30 0 12 0,0 0-12 0,21 4 12 15,-5 1-12-15,-16-5 13 0,0 0-13 0,9 0 13 16,-9 0-13-16,0 0 14 0,0 0-14 0,0 0 14 16,0 0-14-16,0 0 17 0,0 0-17 0,-20 16 17 15,-13-1-17-15,33-15 17 0,0 0-17 0,-48 21 17 16,-14 8-17-16,62-29 15 0,0 0-15 0,-70 37 15 15,-8 6-15-15,78-43 13 0,0 0-13 0,-79 45 14 16,7 3-14-16,72-48 11 0,0 0-11 0,-62 49 12 0,14-9-12 16,48-40 6-16,0 0-6 0,-39 33 7 0,11-13-7 15,28-20 6-15,0 0-6 0,-17 16 6 0,8-9-6 16,9-7 3-16,0 0-3 0,0 0 4 0,0 0-4 16,0 0 2-16,0 0-2 0,7 2 2 0,10-2-2 15,-17 0 1-15,0 0-1 0,34-2 1 0,17-10-1 16,-51 12 1-16,0 0-1 0,58-23 2 0,2-6-2 15,-60 29 2-15,0 0-2 0,64-33 2 0,5-3-2 16,-69 36 2-16,0 0-2 0,68-40 3 0,3 0-3 0,-71 40 2 16,0 0-2-16,58-33 3 0,-23 9-3 0,-35 24 3 15,0 0-3-15,25-21 3 0,-5-3-3 0,-20 24 3 16,0 0-3-16,12-28 4 0,-9-12-4 0,-3 40 2 0,0 0-2 16,-10-41 2-16,-18 1-2 0,28 40 1 0,0 0-1 15,-52-36 1-15,-25 3-1 0,77 33 0 0,0 0 0 16,-83-28 1-16,5 7-1 0,78 21 0 0,0 0 0 15,-74-15 0-15,5-1 0 0,69 16-1 0,0 0 1 16,-60-8 0-16,6 8 0 0,54 0-3 0,0 0 3 16,-44 0-2-16,12 3 2 0,32-3-12 0,0 0 12 15,-19 9-12-15,13-1 12 0,6-8-23 0,0 0 23 0,11 4-22 16,15-13 22-16,1 2-2079 0</inkml:trace>
  <inkml:trace contextRef="#ctx0" brushRef="#br0" timeOffset="45551.31">29944 3523 1871 0,'0'0'0'15,"0"0"0"-15,-7-7 0 0,7 7 6 0,0 0-6 16,0 0 7-16,-7-5-7 0,7 5 19 0,0 0-19 15,0 0 20-15,0 5-20 0,0-5 49 0,0 0-49 16,-6 20 50-16,-8 12-50 0,14-32 33 0,0 0-33 16,-21 49 33-16,-9 6-33 0,30-55 24 0,0 0-24 15,-35 69 25-15,-2 8-25 0,37-77 18 0,0 0-18 0,-39 86 18 16,-3 2-18-16,42-88 13 0,0 0-13 0,-46 85 13 16,-5 3-13-16,51-88 10 0,0 0-10 0,-50 89 11 15,10-17-11-15,40-72 9 0,0 0-9 0,-32 63 10 16,7-20-10-16,25-43 9 0,0 0-9 0,-17 28 9 15,10-15-9-15,7-13 12 0,0 0-12 0,0 0 12 16,0 0-12-16,0 0 17 0,0 0-17 0,0 0 17 16,15-29-17-16,-15 29 22 0,0 0-22 0,22-48 22 15,9-25-22-15,-31 73 31 0,0 0-31 0,39-81 32 0,0-8-32 16,-39 89 39-16,0 0-39 0,41-93 39 0,3-11-39 16,-44 104 40-16,0 0-40 0,49-109 41 0,6-3-41 15,-55 112 32-15,0 0-32 0,60-115 32 0,5 6-32 16,-65 109 19-16,0 0-19 0,63-100 19 0,-8 24-19 15,-55 76 15-15,0 0-15 0,39-54 16 0,-16 23-16 16,-23 31 12-16,0 0-12 0,16-17 13 0,0 8-13 0,-16 9 10 16,0 0-10-16,17 12 11 0,1 28-11 0,-18-40 6 15,0 0-6-15,5 59 6 0,-17 20-6 0,12-79 3 16,0 0-3-16,-32 89 4 0,-21 1-4 0,53-90 1 0,0 0-1 16,-63 88 1-16,-10-3-1 0,73-85 0 0,0 0 0 15,-74 72 0-15,0-15 0 0,74-57-1 0,0 0 1 16,-69 40 0-16,1-15 0 0,68-25-1 0,0 0 1 15,-64 15-1-15,9-10 1 0,55-5-1 0,0 0 1 16,-42 0-1-16,10 0 1 0,32 0-1 0,0 0 1 16,-21 0-1-16,14-3 1 0,7 3-1 0,0 0 1 15,0 0 0-15,0 0 0 0,0 0-1 0,0 0 1 16,14 15 0-16,11 10 0 0,-25-25 0 0,0 0 0 16,37 27 0-16,11 6 0 0,-48-33 0 0,0 0 0 0,56 31 0 15,6 6 0-15,-62-37-1 0,0 0 1 0,63 33 0 16,1-6 0-16,-64-27-2 0,0 0 2 0,69 18-1 15,5-12 1-15,-74-6-2 0,0 0 2 0,74-3-1 16,0-9 1-16,-74 12-2 0,0 0 2 0,77-24-2 16,3-4 2-16,-80 28-2 0,0 0 2 0,76-33-1 0,-1 2 1 15,-75 31 0-15,0 0 0 0,71-33 0 16,-9-7 0-16,-62 40 0 0,0 0 0 0,46-33 0 0,-23 16 0 16,-23 17 1-16,0 0-1 0,14-12 2 0,-6 5-2 15,-8 7 2-15,0 0-2 0,0 0 3 0,-3 12-3 16,3-12 3-16,0 0-3 0,-14 24 3 0,-11 13-3 15,25-37 3-15,0 0-3 0,-26 48 4 0,-6 16-4 16,32-64 2-16,0 0-2 0,-32 73 2 0,2 0-2 16,30-73 0-16,0 0 0 0,-19 64 0 0,12-23 0 0,7-41-2 15,0 0 2-15,2 28-1 0,3-16 1 0,-5-12-9 16,0 0 9-16,10 3-8 0,12-9 8 0,-22 6-15 16,0 0 15-16,31-21-14 0,12-19 14 0,-43 40-13 0,0 0 13 15,38-45-13-15,-9-4 13 0,-29 49-8 16,0 0 8-16,19-51-7 0,-7-3 7 0,-12 54-6 0,0 0 6 15,6-52-5-15,-5 7 5 0,-1 45-4 0,0 0 4 16,0-36-4-16,2 13 4 0,-2 23-3 0,0 0 3 16,6-21-2-16,-1-6 2 0,-5 27-2 0,0 0 2 15,5-21-2-15,0 9 2 0,-5 12-2 0,0 0 2 16,16-9-1-16,18-6 1 0,-34 15-2 0,0 0 2 16,46-16-1-16,14 7 1 0,-60 9-2 0,0 0 2 15,61 0-1-15,-8 7 1 0,-53-7-1 0,0 0 1 0,46 12-1 16,-7 13 1-16,-39-25-2 0,0 0 2 0,32 26-1 15,-9 5 1-15,-23-31-2 0,0 0 2 0,14 36-2 16,-7 6 2-16,-7-42-2 0,0 0 2 0,0 48-1 16,-4 11 1-16,4-59-2 0,0 0 2 0,-3 57-1 15,-1-9 1-15,4-48-2 0,0 0 2 0,-3 40-2 16,1-7 2-16,2-33-3 0,0 0 3 0,2 24-2 16,3-15 2-16,-5-9-3 0,0 0 3 0,7 7-2 0,0-5 2 15,-7-2-2-15,0 0 2 0,14-5-1 0,6-11 1 16,-20 16-1-16,0 0 1 0,28-24-1 0,12-18 1 15,-40 42 0-15,0 0 0 0,48-52 0 0,0-8 0 16,-48 60 0-16,0 0 0 0,42-64 0 0,-12 3 0 16,-30 61 0-16,0 0 0 0,19-54 0 0,-12 8 0 0,-7 46 0 15,0 0 0-15,-3-42 0 0,-9 2 0 0,12 40 0 16,0 0 0-16,-20-33 0 0,-5 13 0 0,25 20 0 16,0 0 0-16,-26-16 0 0,5 8 0 0,21 8 0 0,0 0 0 15,-14-4 0-15,14 4 0 0,0 0-1 0,0 0 1 16,-7-3 0-16,7 3 0 0,0 0-2 0,0 0 2 15,0 0-1-15,12 7 1 0,-12-7-2 0,0 0 2 16,9 1-1-16,1-2 1 0,-10 1-2 0,0 0 2 16,22-7-1-16,15-6 1 0,-37 13-1 0,0 0 1 15,35-17-1-15,-2-5 1 0,-33 22-1 0,0 0 1 0,32-26 0 16,-2-9 0-16,-30 35 0 0,0 0 0 0,30-38 1 16,-2-9-1-16,-28 47 4 0,0 0-4 0,22-46 4 15,-7-3-4-15,-15 49 6 0,0 0-6 0,13-43 7 16,-4 1-7-16,-9 42 7 0,0 0-7 0,7-31 8 15,-4 12-8-15,-3 19 8 0,0 0-8 0,0-10 8 16,0 10-8-16,0 0 7 0,0 0-7 0,0 0 7 16,-9 8-7-16,9-8 7 0,0 0-7 0,-5 21 7 15,-9 19-7-15,14-40 2 0,0 0-2 0,-16 48 2 16,2 4-2-16,14-52 0 0,0 0 0 0,-11 57 0 0,1 9 0 16,10-66-1-16,0 0 1 0,-11 69-1 0,1 8 1 15,10-77-3-15,0 0 3 0,-9 76-2 0,2-16 2 16,7-60-5-16,0 0 5 0,-6 54-4 0,8-7 4 15,-2-47-5-15,0 0 5 0,5 36-4 0,4-7 4 16,-9-29-4-16,0 0 4 0,9 25-4 0,0-10 4 16,-9-15-3-16,0 0 3 0,7 9-2 0,-7-9 2 15,0 0-2-15,0 0 2 0,9 0-2 0,3-5 2 0,-12 5-3 16,0 0 3-16,23-23-2 0,14-22 2 0,-2-3-1926 16</inkml:trace>
  <inkml:trace contextRef="#ctx0" brushRef="#br0" timeOffset="45713.88">31507 3530 1715 0,'0'0'0'16,"0"0"0"-16,-13 2 0 0,13-2 42 0,0 0-42 15,-9 4 42-15,9-4-42 0,0 0 81 0,0 0-81 0,0 0 82 16,6 5-82-16,-6-5 45 0,0 0-45 0,23 7 46 16,14-2-46-16,-37-5 15 0,0 0-15 0,40 7 15 15,-4-4-15-15,-36-3 7 0,0 0-7 0,40 2 7 16,15 1-7-16,-1 1-1513 0</inkml:trace>
  <inkml:trace contextRef="#ctx0" brushRef="#br0" timeOffset="46400.64">32097 3636 1457 0,'0'0'0'0,"0"0"0"0,0 0 0 15,0 0 25-15,0 0-25 0,0 0 26 16,0 0-26-16,0 0 55 0,0 0-55 0,-7 0 56 0,7 0-56 15,0 0 73-15,0 0-73 0,0 0 74 0,0 0-74 16,0 0 45-16,0 0-45 0,4 9 46 0,-8 6-46 16,4-15 30-16,0 0-30 0,-7 30 30 0,-7 9-30 15,14-39 18-15,0 0-18 0,-19 52 18 0,-8 5-18 0,27-57 12 16,0 0-12-16,-30 61 13 0,0-7-13 16,30-54 7-16,0 0-7 0,-26 48 8 0,5-8-8 0,21-40 5 15,0 0-5-15,-14 24 6 0,10-12-6 0,4-12 6 0,0 0-6 16,0 0 7-16,0 0-7 0,0 0 8 0,0 0-8 15,0 0 8-15,7 0-8 0,-7 0 15 0,0 0-15 16,14-15 15-16,15-11-15 0,-29 26 25 0,0 0-25 16,31-28 26-16,-2-3-26 0,-29 31 35 0,0 0-35 15,28-30 36-15,4 3-36 0,-32 27 39 0,0 0-39 0,28-25 39 16,-11 10-39-16,-17 15 34 0,0 0-34 0,11-9 34 16,-4 4-34-16,-7 5 23 0,0 0-23 0,0 0 23 15,-2 21-23-15,2-21 12 0,0 0-12 0,-3 28 12 16,1 1-12-16,2-29 4 0,0 0-4 0,2 31 5 15,5-1-5-15,-7-30 1 0,0 0-1 0,9 19 1 16,-1-7-1-16,-8-12 0 0,0 0 0 0,9 5 0 16,-2-5 0-16,-7 0-2 0,0 0 2 0,23-5-2 15,28-2 2-15,-51 7-4 0,0 0 4 0,53-9-4 16,-16 2 4-16,-37 7-7 0,0 0 7 0,29-2-6 0,-7-1 6 16,-22 3-7-16,0 0 7 0,16-3-7 0,-5-1 7 15,-11 4-6-15,0 0 6 0,7-2-6 0,5 2 6 16,-12 0-6-16,0 0 6 0,13-3-5 0,-3 3 5 15,-10 0-4-15,0 0 4 0,7-4-3 0,-7 4 3 16,0 0-2-16,0 0 2 0,11 0-1 0,-4 0 1 16,-7 0 0-16,0 0 0 0,7-5 0 0,-7 5 0 15,0 0 0-15,0 0 0 0,11 0 1 0,-11 0-1 16,0 0 1-16,0 0-1 0,8 12 1 0,-9 2-1 0,1-14 1 16,0 0-1-16,-2 19 1 0,5-3-1 0,-3-16 0 15,0 0 0-15,2 14 0 0,-7-4 0 0,5-10 0 16,0 0 0-16,-4 9 0 0,4-9 0 0,0 0-1 15,0 0 1-15,7 3-1 0,0-6 1 0,-7 3-3 0,0 0 3 16,20-9-2-16,17-10 2 0,-37 19-10 0,0 0 10 16,42-29-10-16,-1-8 10 0,-2 1-1679 0</inkml:trace>
  <inkml:trace contextRef="#ctx0" brushRef="#br0" timeOffset="46527.3">32856 3650 1435 0,'2'-9'0'0,"-2"9"70"0,0 0-70 0,-4-28 71 16,-3 15-71-16,7 13 64 0,0 0-64 0,-14 5 64 15,-7 14-64-15,21-19 25 0,0 0-25 0,-23 33 26 16,-2 20-26-16,25-53 14 0,0 0-14 0,-24 64 14 16,-3 4-14-16,27-68 9 0,0 0-9 0,-23 66 10 15,9-6-10-15,2 1-1292 0</inkml:trace>
  <inkml:trace contextRef="#ctx0" brushRef="#br0" timeOffset="46703.83">32632 3527 1567 0,'-5'12'0'0,"5"-12"-10"15,0 0 10-15,-22 42-9 0,12-10 9 0,-1 3-1101 16</inkml:trace>
  <inkml:trace contextRef="#ctx0" brushRef="#br0" timeOffset="47082.81">31787 4809 1804 0,'0'0'0'0,"0"0"0"16,12-14 0-16,-12 14-12 0,0 0 12 0,7-12-12 16,-7 12 12-16,0 0-41 0,0 0 41 0,-7 0-41 15,-16 14 41-15,23-14-9 0,0 0 9 0,-38 35-8 0,-22 18 8 16,60-53-17-16,0 0 17 0,-67 77-17 0,-6 16 17 15,73-93 2-15,0 0-2 0,-74 104 3 0,-3 5-3 16,77-109 29-16,0 0-29 0,-66 109 29 0,17 0-29 16,49-109 62-16,0 0-62 0,-34 99 63 0,15-4-63 15,19-95 55-15,0 0-55 0,-3 90 55 0,15 5-55 16,-12-95 45-16,0 0-45 0,28 93 46 0,14-8-46 16,-42-85 30-16,0 0-30 0,53 78 31 0,4-11-31 0,-57-67 7 15,0 0-7-15,63 54 8 0,6-18-8 0,0 1-1524 16</inkml:trace>
  <inkml:trace contextRef="#ctx0" brushRef="#br0" timeOffset="47383.54">32819 4773 1870 0,'7'15'0'0,"-7"-15"42"0,0 0-42 0,28 59 42 16,9 12-42-16,-37-71 12 0,0 0-12 0,36 83 12 15,-5 19-12-15,-31-102 8 0,0 0-8 0,23 116 9 16,-14 7-9-16,-9-123 15 0,0 0-15 0,-5 132 15 16,-16 6-15-16,21-138 23 0,0 0-23 0,-37 152 23 15,-27 9-23-15,64-161 29 0,0 0-29 0,-83 160 29 16,-12-8-29-16,95-152 28 0,0 0-28 0,-106 142 29 0,-9-18-29 15,115-124 24-15,0 0-24 0,-118 118 25 0,-5-7-25 16,123-111 7-16,0 0-7 0,-117 95 7 0,4-22-7 16,1-1-1627-16</inkml:trace>
  <inkml:trace contextRef="#ctx0" brushRef="#br0" timeOffset="52304.25">16730 2852 471 0,'0'0'0'0,"0"0"0"16,-26-31 0-16,3 1-294 0</inkml:trace>
  <inkml:trace contextRef="#ctx0" brushRef="#br0" timeOffset="52553.6">16609 2660 1323 0,'0'0'0'0,"0"-5"0"0,0-16 0 16,0 21 111-16,0 0-111 0,-4-31 112 0,-6-11-112 16,10 42 164-16,0 0-164 0,-9-36 164 0,0 17-164 15,9 19 118-15,0 0-118 0,0-9 119 0,0 9-119 16,0 0 53-16,0 0-53 0,-5 18 53 0,5 37-53 0,0-55 33 16,0 0-33-16,0 93 34 0,-2 48-34 0,2-141 21 15,0 0-21-15,-2 162 21 0,8 15-21 0,-6-177 14 16,0 0-14-16,12 199 14 0,2 7-14 0,-14-206 7 0,0 0-7 15,11 185 7-15,-4-38-7 0,-7-147 3 0,0 0-3 16,8 125 3-16,7-29-3 0,-15-96 2 0,0 0-2 16,12 73 2-16,-7-30-2 0,-5-43 0 0,0 0 0 15,9 9 0-15,9-40 0 0,-18 31-3 0,0 0 3 16,23-66-2-16,-1-43 2 0,3-3-1720 0</inkml:trace>
  <inkml:trace contextRef="#ctx0" brushRef="#br0" timeOffset="53300.18">17016 2515 1513 0,'0'0'0'0,"0"-9"0"16,4-24 0-16,-4 33 39 0,0 0-39 0,2-24 40 16,-1 12-40-16,-1 12 89 0,0 0-89 0,0-7 89 15,0 2-89-15,0 5 69 0,0 0-69 0,0 0 69 16,0 0-69-16,0 0 34 0,0 0-34 0,20-7 35 16,11 7-35-16,-31 0 23 0,0 0-23 0,52-2 24 15,16-10-24-15,-68 12 18 0,0 0-18 0,85-16 18 16,17-3-18-16,-102 19 20 0,0 0-20 0,122-17 21 0,10-7-21 15,-132 24 21-15,0 0-21 0,149-19 22 0,16 1-22 16,-165 18 20-16,0 0-20 0,180-15 20 0,13 3-20 16,-193 12 19-16,0 0-19 0,201-16 20 0,7 2-20 15,-208 14 18-15,0 0-18 0,210-19 18 0,3-2-18 16,-213 21 17-16,0 0-17 0,205-19 17 0,-17 2-17 16,-188 17 17-16,0 0-17 0,175-16 17 0,-14 8-17 0,-161 8 16 15,0 0-16-15,139-9 17 0,-17-1-17 16,-122 10 18-16,0 0-18 0,112-5 19 0,3 5-19 0,-115 0 18 15,0 0-18-15,101 0 18 0,-22 3-18 0,-79-3 15 0,0 0-15 16,69 5 16-16,-14-1-16 0,-55-4 13 0,0 0-13 16,40 3 14-16,-15-1-14 0,-25-2 10 0,0 0-10 15,16 3 10-15,-8 1-10 0,-8-4 6 0,0 0-6 16,0 0 7-16,9 15-7 0,-9-15 5 0,0 0-5 16,6 18 5-16,1 13-5 0,-7-31 2 0,0 0-2 15,3 36 2-15,-3 6-2 0,0-42 1 0,0 0-1 0,0 48 1 16,2 16-1-16,-2-64 0 0,0 0 0 0,3 73 1 15,1 3-1-15,-4-76 0 0,0 0 0 0,7 69 0 16,0-3 0-16,-7-66 0 0,0 0 0 0,7 59 0 16,0-11 0-16,-7-48 0 0,0 0 0 0,0 42 0 15,0-6 0-15,0-36 0 0,0 0 0 0,-9 33 0 16,-1-5 0-16,10-28 0 0,0 0 0 0,-18 27 0 16,-7 1 0-16,25-28 0 0,0 0 0 0,-37 24 0 15,-12-3 0-15,49-21 0 0,0 0 0 0,-65 16 0 16,-20-4 0-16,85-12 0 0,0 0 0 0,-99 8 0 0,-14 1 0 15,113-9 0-15,0 0 0 0,-121 7 0 0,-19 2 0 16,140-9 0-16,0 0 0 0,-146 15 0 0,-15 9 0 16,161-24-2-16,0 0 2 0,-172 33-1 0,-14 4 1 15,186-37-9-15,0 0 9 0,-176 45-8 0,10 8 8 16,166-53-11-16,0 0 11 0,-146 51-10 0,10-3 10 16,136-48-19-16,0 0 19 0,-116 45-19 0,13-5 19 15,103-40-24-15,0 0 24 0,-88 33-24 0,7-13 24 0,81-20-14 16,0 0 14-16,-71 16-14 0,18-4 14 0,53-12-9 15,0 0 9-15,-37 5-9 0,18-1 9 0,19-4-2 16,0 0 2-16,-9 3-2 0,9-3 2 0,0 0 0 0,0 0 0 16,0 0 0-16,4-12 0 0,-4 12 0 15,0 0 0-15,24-24 0 0,29-25 0 0,-53 49 1 0,0 0-1 16,64-58 1-16,8-3-1 0,2 0-1715 0</inkml:trace>
  <inkml:trace contextRef="#ctx0" brushRef="#br0" timeOffset="53424.85">18690 3108 1692 0,'0'0'0'0,"0"0"0"15,0 0 0-15,0 0 34 0,0 0-34 0,-7 7 35 16,7-7-35-16,0 0 61 0,0 0-61 0,0 0 62 16,7 0-62-16,-7 0 41 0,0 0-41 0,-5 9 42 15,-7 3-42-15,12-12 17 0,0 0-17 0,-32 12 17 16,-32-9-17-16,1 1-1441 0</inkml:trace>
  <inkml:trace contextRef="#ctx0" brushRef="#br0" timeOffset="59683.99">25658 614 1194 0,'0'0'0'0,"0"0"101"0,0 0-101 16,0 0 102-16,19-24-102 0,-19 24 102 0,0 0-102 16,3-7 102-16,-3 7-102 0,0 0 75 0,0 0-75 15,4-8 76-15,-4 8-76 0,0 0 76 0,0 0-76 0,4-7 76 16,-4 7-76-16,0 0 50 0,0 0-50 0,7-6 51 15,-7 6-51-15,0 0 42 0,0 0-42 0,0 0 43 16,5-6-43-16,-5 6 40 0,0 0-40 0,0 0 41 16,0 0-41-16,0 0 33 0,0 0-33 0,5 15 34 15,-10 16-34-15,5-31 30 0,0 0-30 0,-7 42 30 16,0 10-30-16,7-52 25 0,0 0-25 0,-7 52 25 16,-4 5-25-16,11-57 19 0,0 0-19 0,-16 48 20 15,-3 1-20-15,19-49 18 0,0 0-18 0,-16 48 18 16,5-3-18-16,11-45 14 0,0 0-14 0,-8 40 15 15,-3-4-15-15,11-36 14 0,0 0-14 0,-9 28 15 0,6-11-15 16,3-17 15-16,0 0-15 0,-2 12 15 0,2-5-15 16,0-7 13-16,0 0-13 0,0 9 14 0,0-9-14 15,0 0 15-15,0 0-15 0,0 0 16 0,0 0-16 16,0 0 16-16,0 0-16 0,2-16 16 0,3-13-16 16,-5 29 14-16,0 0-14 0,10-40 14 0,5-17-14 15,-15 57 14-15,0 0-14 0,14-67 15 0,2-10-15 0,-16 77 13 16,0 0-13-16,14-74 13 0,0 3-13 0,-14 71 13 15,0 0-13-15,12-62 14 0,-5 13-14 0,-7 49 10 16,0 0-10-16,6-48 11 0,-5-1-11 0,-1 49 8 0,0 0-8 16,2-39 8-16,2 11-8 0,-4 28 8 0,0 0-8 15,3-24 8-15,1 8-8 0,-4 16 6 0,0 0-6 16,3-12 6-16,-1 3-6 0,-2 9 4 0,0 0-4 16,-2-5 4-16,2 5-4 0,0 0 2 0,0 0-2 15,0-7 2-15,0 7-2 0,0 0 0 0,0 0 0 0,11 4 1 16,-1 8-1-16,-10-12 0 0,0 0 0 0,13 20 0 15,-3 17 0-15,-10-37 0 0,0 0 0 0,7 40 0 16,-3 1 0-16,-4-41 0 0,0 0 0 0,5 43 0 16,2-1 0-16,-7-42-1 0,0 0 1 0,7 43 0 15,0 2 0-15,-7-45-1 0,0 0 1 0,7 43-1 16,-1-1 1-16,-6-42-2 0,0 0 2 0,7 36-1 16,-2-4 1-16,-5-32-3 0,0 0 3 0,4 29-2 15,-4 2 2-15,0-31-3 0,0 0 3 0,0 24-2 16,1-3 2-16,-1-21-2 0,0 0 2 0,0 21-1 15,-3-6 1-15,3-15-1 0,0 0 1 0,-2 13-1 16,2-13 1-16,0 0-1 0,0 0 1 0,0 0 0 0,0 0 0 16,0 0 0-16,0 0 0 0,0 0 0 0,0 0 0 15,0 0 0-15,0 0 0 0,0 0 0 0,0 0 0 16,0 0-1-16,0 0 1 0,0 0 0 0,-11-4 0 16,3-1-2015-16</inkml:trace>
  <inkml:trace contextRef="#ctx0" brushRef="#br0" timeOffset="60351.96">25629 765 1513 0,'0'0'0'0,"0"0"114"0,0 0-114 15,-7 0 114-15,-2 0-114 0,9 0 79 0,0 0-79 16,-7 0 80-16,7 0-80 0,0 0 40 0,0 0-40 15,0 0 40-15,0 0-40 0,0 0 28 0,0 0-28 0,0 0 29 16,0 0-29-16,0 0 25 0,0 0-25 0,0 0 26 16,7 0-26-16,-7 0 24 0,0 0-24 0,13-5 25 15,19-7-25-15,-32 12 26 0,0 0-26 0,31-16 27 16,-6 4-27-16,-25 12 26 0,0 0-26 0,18-9 26 16,-6 2-26-16,-12 7 18 0,0 0-18 0,12-5 19 15,2-5-19-15,-14 10 11 0,0 0-11 0,20-9 12 16,6-3-12-16,2 3-1667 0</inkml:trace>
  <inkml:trace contextRef="#ctx0" brushRef="#br0" timeOffset="60696.04">26086 614 1719 0,'0'0'0'0,"0"0"50"15,0 0-50-15,0-7 50 0,0-1-50 0,0 8 44 0,0 0-44 16,0 0 45-16,-2-7-45 0,2 7 31 0,0 0-31 16,0 0 31-16,0 0-31 0,0 0 27 0,0 0-27 15,0 0 28-15,-7 19-28 0,7-19 26 0,0 0-26 16,-7 21 27-16,-2 18-27 0,9-39 24 0,0 0-24 15,-7 45 24-15,2 11-24 0,5-56 19 0,0 0-19 16,-3 53 19-16,-1-4-19 0,4-49 15 0,0 0-15 0,-2 48 16 16,4 8-16-16,-2-56 11 0,0 0-11 0,2 50 12 15,0-3-12-15,-2-47 8 0,0 0-8 0,-2 33 9 16,-2-1-9-16,4-32 5 0,0 0-5 0,-3 25 6 16,-1-10-6-16,4-15 4 0,0 0-4 0,0 9 4 15,0-9-4-15,0 0-1631 0</inkml:trace>
  <inkml:trace contextRef="#ctx0" brushRef="#br0" timeOffset="60985.07">26031 607 1796 0,'0'0'0'0,"0"0"47"16,0 0-47-16,15-8 47 0,0-4-47 0,-15 12 21 15,0 0-21-15,27-9 22 0,8 2-22 0,-35 7 21 0,0 0-21 16,32-9 21-16,-13 6-21 0,-19 3 20 16,0 0-20-16,16-5 20 0,-5-2-20 0,-11 7 21 0,0 0-21 15,12-9 22-15,2 2-22 0,-14 7 13 0,0 0-13 16,14-5 14-16,-1 2-14 0,-13 3 4 0,0 0-4 0,10-6 5 15,-1 6-5-15,0 0-1511 0</inkml:trace>
  <inkml:trace contextRef="#ctx0" brushRef="#br0" timeOffset="61179.53">26070 765 1385 0,'9'7'0'0,"-9"-7"54"0,0 0-54 0,42 17 55 16,10-1-55-16,-52-16 39 0,0 0-39 0,54 3 40 16,4-6-40-16,-58 3 25 0,0 0-25 0,60-16 26 0,4-5-26 15,-64 21 21-15,0 0-21 0,58-20 22 0,-14 4-22 16,-44 16 12-16,0 0-12 0,34-16 12 0,-10-1-12 16,-1 2-1209-16</inkml:trace>
  <inkml:trace contextRef="#ctx0" brushRef="#br0" timeOffset="62750.42">25434 1270 1752 0,'0'0'0'0,"0"0"68"0,0 0-68 0,0 0 69 16,0 0-69-16,0 0 54 0,0 0-54 0,-8 7 55 15,8-7-55-15,0 0 22 0,0 0-22 0,0 0 23 16,0 0-23-16,0 0 13 0,0 0-13 0,-7 0 14 16,7 0-14-16,0 0 9 0,0 0-9 0,0 0 10 0,0 0-10 15,0 0 5-15,0 0-5 0,0 0 6 0,0 0-6 16,0 0 4-16,0 0-4 0,0 0 5 0,9 0-5 15,-9 0 4-15,0 0-4 0,7-3 5 0,9 6-5 16,-16-3 3-16,0 0-3 0,25 9 4 0,3 12-4 16,-28-21 3-16,0 0-3 0,27 31 4 0,-8 5-4 15,-19-36 3-15,0 0-3 0,19 42 4 0,1 1-4 16,-20-43 3-16,0 0-3 0,26 36 4 0,6-12-4 0,-32-24 3 16,0 0-3-16,33 16 3 0,3-11-3 0,-36-5 6 15,0 0-6-15,39-3 7 0,6-9-7 0,-45 12 9 16,0 0-9-16,52-14 9 0,-5-5-9 0,-47 19 11 0,0 0-11 15,51-16 11-15,6-1-11 0,-57 17 23 0,0 0-23 16,60-19 23-16,5-5-23 0,-65 24 28 0,0 0-28 16,74-25 28-16,11 1-28 0,-85 24 28 0,0 0-28 0,84-21 28 15,-2 4-28-15,-82 17 29 0,0 0-29 16,68-19 30-16,-15 3-30 0,-53 16 30 0,0 0-30 16,36-12 31-16,-14 7-31 0,-22 5 18 0,0 0-18 0,18-7 19 15,-2 2-19-15,-16 5 13 0,0 0-13 0,12-3 14 16,-5-1-14-16,-7 4 13 0,0 0-13 0,0 0 13 15,9-5-13-15,-9 5 15 0,0 0-15 0,0-7 15 16,-2-14-15-16,2 21 17 0,0 0-17 0,-5-29 18 16,-7-11-18-16,12 40 19 0,0 0-19 0,-20-45 20 15,-4 9-20-15,24 36 21 0,0 0-21 0,-27-37 22 16,3 1-22-16,24 36 22 0,0 0-22 0,-23-35 23 0,3 6-23 16,20 29 21-16,0 0-21 0,-16-28 21 0,4 11-21 15,12 17 17-15,0 0-17 0,-9-12 17 0,6 1-17 16,3 11 9-16,0 0-9 0,0 0 10 0,8 20-10 15,-8-20 1-15,0 0-1 0,15 29 1 0,8 11-1 16,-1 0-2087-16</inkml:trace>
  <inkml:trace contextRef="#ctx0" brushRef="#br0" timeOffset="67250.55">25672 2805 919 0,'0'0'0'0,"0"0"0"0,0 0 0 15,0 0 27-15,0 0-27 0,0 0 27 0,0 0-27 16,0 0 59-16,0 0-59 0,0-21 59 0,0 13-59 15,0 8 84-15,0 0-84 0,0-9 85 0,-2 2-85 16,2 7 79-16,0 0-79 0,-4-5 80 0,1-2-80 0,3 7 47 16,0 0-47-16,0 0 48 0,-2-12-48 15,2 12 42-15,0 0-42 0,0 0 42 0,0-9-42 0,0 9 34 16,0 0-34-16,0 0 34 0,-3 9-34 0,3-9 29 16,0 0-29-16,-8 19 29 0,0 17-29 0,8-36 18 0,0 0-18 15,-14 51 18-15,-6 16-18 0,20-67 12 0,0 0-12 16,-21 69 13-16,0-5-13 0,21-64 6 0,0 0-6 15,-21 61 6-15,-6-4-6 0,27-57 4 0,0 0-4 16,-25 57 5-16,4-5-5 0,21-52 3 0,0 0-3 16,-21 48 4-16,5-6-4 0,16-42 3 0,0 0-3 15,-14 38 4-15,2-5-4 0,12-33 4 0,0 0-4 16,-9 21 4-16,0-6-4 0,9-15 7 0,0 0-7 0,-3 9 7 16,3-9-7-16,0 0 11 0,0 0-11 0,0 0 11 15,0 0-11-15,0 0 15 0,0 0-15 0,0 0 15 16,-7-12-15-16,7 12 16 0,0 0-16 0,-7-24 16 15,5-21-16-15,2 45 16 0,0 0-16 0,2-49 17 16,3 16-17-16,0 2-1410 0</inkml:trace>
  <inkml:trace contextRef="#ctx0" brushRef="#br0" timeOffset="67719.37">25559 2873 1535 0,'0'0'0'0,"0"0"0"0,0-7 0 0,0 7 8 16,0 0-8-16,0-5 9 0,0 5-9 0,0 0 37 15,0 0-37-15,0-12 37 0,0 12-37 0,0 0 82 16,0 0-82-16,2-13 82 0,-1 1-82 0,-1 12 64 16,0 0-64-16,2-12 64 0,0 0-64 0,-2 12 53 0,0 0-53 15,2-9 53-15,-1 2-53 0,-1 7 48 0,0 0-48 16,0 0 49-16,0-12-49 0,0 12 41 0,0 0-41 15,0 0 41-15,9-8-41 0,-9 8 31 0,0 0-31 16,18-4 31-16,21 11-31 0,-39-7 25 0,0 0-25 16,45 9 26-16,5 6-26 0,-50-15 19 0,0 0-19 15,49 18 20-15,1 1-20 0,-50-19 16 0,0 0-16 16,47 24 16-16,-4 5-16 0,-43-29 8 0,0 0-8 16,31 33 9-16,-11 2-9 0,-20-35 5 0,0 0-5 0,7 33 5 15,-9 3-5-15,2-36 2 0,0 0-2 0,-18 33 2 16,-19 3-2-16,37-36 1 0,0 0-1 0,-47 40 1 15,-11 5-1-15,58-45 0 0,0 0 0 0,-59 43 0 16,3 11 0-16,56-54 0 0,0 0 0 0,-53 52 1 16,0-4-1-16,53-48 1 0,0 0-1 0,-56 42 1 15,-4 1-1-15,60-43 2 0,0 0-2 0,-57 38 3 0,11-7-3 16,46-31 4-16,0 0-4 0,-40 21 4 0,4-5-4 16,36-16 3-16,0 0-3 0,-26 8 4 0,14-4-4 15,12-4 1-15,0 0-1 0,-7-4 1 0,7 4-1 16,0 0-1774-16</inkml:trace>
  <inkml:trace contextRef="#ctx0" brushRef="#br0" timeOffset="68153.75">26270 2817 1726 0,'0'0'0'16,"0"0"0"-16,-2-8 0 0,2 8 39 0,0 0-39 16,-2-5 40-16,2-2-40 0,0 7 98 0,0 0-98 15,0 0 99-15,7-9-99 0,-7 9 77 0,0 0-77 16,0 0 78-16,2-9-78 0,-2 9 36 0,0 0-36 16,0 0 36-16,0 0-36 0,0 0 26 0,0 0-26 0,0 0 27 15,0 0-27-15,0 0 20 0,0 0-20 0,-11 21 20 16,-8 15-20-16,19-36 18 0,0 0-18 0,-23 52 18 15,0 9-18-15,23-61 8 0,0 0-8 0,-21 60 8 16,0-6-8-16,21-54 4 0,0 0-4 0,-16 43 4 16,9-6-4-16,7-37 2 0,0 0-2 0,-2 33 2 15,6-7-2-15,-4-26 1 0,0 0-1 0,7 25 1 16,1-2-1-16,-8-23 1 0,0 0-1 0,13 19 1 0,1-3-1 16,-14-16 1-16,0 0-1 0,23 12 1 0,9 8-1 15,-32-20 1-15,0 0-1 0,35 18 1 0,0-8-1 16,-35-10 2-16,0 0-2 0,39 2 2 0,14-2-2 15,-53 0 2-15,0 0-2 0,51-2 3 0,-16-5-3 16,-35 7 1-16,0 0-1 0,36-8 1 0,9-8-1 16,-45 16-1-16,0 0 1 0,34-14-1 0,-22 7 1 0,1-5-1743 15</inkml:trace>
  <inkml:trace contextRef="#ctx0" brushRef="#br0" timeOffset="68413.8">26086 3087 1535 0,'0'0'0'16,"0"0"0"-16,7 0 0 0,-7 0 29 0,0 0-29 0,11-5 29 15,1-2-29-15,-12 7 70 0,0 0-70 16,25-5 71-16,17-7-71 0,-42 12 41 0,0 0-41 0,44-7 41 15,-1-2-41-15,-43 9 25 0,0 0-25 0,42-8 25 16,0-4-25-16,-42 12 8 0,0 0-8 0,36-13 9 16,-19 3-9-16,-17 10 1 0,0 0-1 0,14-9 2 15,4-8-2-15,-18 17-1 0,0 0 1 0,19-19 0 16,-3-2 0-16,0 1-1354 0</inkml:trace>
  <inkml:trace contextRef="#ctx0" brushRef="#br0" timeOffset="68669.12">26333 2703 1334 0,'0'0'0'0,"0"0"0"0,0 0 0 0,0 0 10 16,0 0-10-16,7-3 10 0,-7 3-10 0,0 0 66 15,0 0-66-15,21-9 66 0,18 6-66 0,-39 3 75 0,0 0-75 16,50-6 76-16,6 6-76 0,-56 0 52 15,0 0-52-15,65-3 53 0,9 3-53 0,-74 0 47 0,0 0-47 16,83-4 47-16,4 4-47 0,-87 0 34 0,0 0-34 16,83 4 34-16,-8-4-34 0,-75 0 20 0,0 0-20 15,67 0 20-15,-8 3-20 0,-59-3 9 0,0 0-9 0,49 9 9 16,-8 3-9-16,-1 4-1412 0</inkml:trace>
  <inkml:trace contextRef="#ctx1" brushRef="#br0">27451 6885 0,'-10'0'15,"10"0"1</inkml:trace>
</inkml:ink>
</file>

<file path=ppt/ink/ink19.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9-26T05:59:36.419"/>
    </inkml:context>
    <inkml:brush xml:id="br0">
      <inkml:brushProperty name="width" value="0.05292" units="cm"/>
      <inkml:brushProperty name="height" value="0.05292" units="cm"/>
      <inkml:brushProperty name="color" value="#FF0000"/>
    </inkml:brush>
  </inkml:definitions>
  <inkml:trace contextRef="#ctx0" brushRef="#br0">25010 7499 662 0,'0'0'0'16,"0"0"0"-16,0 0 0 0,0 0 10 0,0 0-10 15,-12-21 11-15,7 12-11 0,5 9 35 0,0 0-35 16,0 0 36-16,-9-12-36 0,9 12 47 0,0 0-47 0,-4-9 48 16,-8 6-48-16,12 3 45 0,0 0-45 0,-20-9 46 15,-11-5-46-15,31 14 31 0,0 0-31 0,-37-13 31 16,0 0-31-16,37 13 28 0,0 0-28 0,-39-12 28 16,-5-3-28-16,44 15 21 0,0 0-21 0,-46-21 22 15,-14-7-22-15,60 28 25 0,0 0-25 0,-67-24 26 16,-7 3-26-16,74 21 20 0,0 0-20 0,-76-19 21 15,-3-2-21-15,79 21 28 0,0 0-28 0,-85-20 29 16,-3-1-29-16,88 21 30 0,0 0-30 0,-94-19 31 16,1 2-31-16,93 17 29 0,0 0-29 0,-96-14 29 0,-9 0-29 15,105 14 25-15,0 0-25 0,-113-9 25 0,-4 6-25 16,117 3 22-16,0 0-22 0,-123 3 22 0,-2 6-22 16,125-9 19-16,0 0-19 0,-136 9 20 0,-4-3-20 15,140-6 16-15,0 0-16 0,-146 2 16 0,-9-5-16 16,155 3 12-16,0 0-12 0,-155-5 12 0,3 1-12 15,152 4 10-15,0 0-10 0,-150-5 11 0,-3-4-11 16,153 9 9-16,0 0-9 0,-159-7 10 0,-7 0-10 16,166 7 11-16,0 0-11 0,-166-1 11 0,7-3-11 0,159 4 10 15,0 0-10-15,-155-5 10 0,2 2-10 0,153 3 10 16,0 0-10-16,-154-4 10 0,3 1-10 0,151 3 9 0,0 0-9 16,-147-4 10-16,-5-1-10 0,152 5 7 0,0 0-7 15,-142-7 8-15,8 2-8 0,134 5 6 0,0 0-6 16,-131-4 6-16,-1 1-6 0,132 3 6 0,0 0-6 15,-129-2 6-15,0 2-6 0,129 0 5 0,0 0-5 16,-122 0 5-16,3 5-5 0,119-5 4 0,0 0-4 16,-122 7 5-16,-5-3-5 0,127-4 4 0,0 0-4 0,-125 5 5 15,-1-2-5-15,126-3 5 0,0 0-5 0,-120-3 5 16,2 0-5-16,118 3 3 0,0 0-3 0,-116-6 4 16,10 3-4-16,106 3 6 0,0 0-6 0,-102-9 6 15,6-3-6-15,96 12 4 0,0 0-4 0,-98-10 5 16,2 5-5-16,96 5 6 0,0 0-6 0,-91-6 6 15,-3 3-6-15,94 3 7 0,0 0-7 0,-90-4 8 16,7-4-8-16,83 8 8 0,0 0-8 0,-79-9 8 16,5 6-8-16,74 3 10 0,0 0-10 0,-71 0 10 15,4 1-10-15,67-1 10 0,0 0-10 0,-74 4 10 16,-10 3-10-16,84-7 9 0,0 0-9 0,-85 8 10 0,2-1-10 16,83-7 9-16,0 0-9 0,-86 9 9 0,-4 5-9 15,90-14 9-15,0 0-9 0,-89 14 9 0,8-2-9 16,81-12 7-16,0 0-7 0,-79 8 7 0,-11-2-7 15,90-6 7-15,0 0-7 0,-95 7 7 0,-4-2-7 16,99-5 6-16,0 0-6 0,-104 7 6 0,5-2-6 16,99-5 5-16,0 0-5 0,-102 3 5 0,-8 3-5 0,110-6 4 15,0 0-4-15,-113 12 4 0,-5 7-4 0,118-19 2 16,0 0-2-16,-121 20 3 0,-6 3-3 0,127-23 2 16,0 0-2-16,-127 17 2 0,-4-1-2 0,131-16 1 0,0 0-1 15,-130 12 2-15,3 4-2 0,127-16 1 0,0 0-1 16,-131 17 2-16,0 4-2 0,131-21 1 0,0 0-1 15,-127 19 2-15,9-4-2 0,118-15 1 0,0 0-1 16,-114 12 1-16,1-1-1 0,113-11 1 0,0 0-1 0,-115 7 2 16,4-4-2-16,111-3 1 0,0 0-1 0,-113 2 1 15,0-4-1-15,113 2 1 0,0 0-1 0,-106 0 2 16,4 0-2-16,102 0 1 0,0 0-1 0,-100 0 2 16,-5 4-2-16,105-4 1 0,0 0-1 0,-109 5 2 15,2 3-2-15,107-8 2 0,0 0-2 0,-112 9 2 16,3-2-2-16,109-7 1 0,0 0-1 0,-113 3 2 15,6-3-2-15,107 0 1 0,0 0-1 0,-101-3 2 16,-3-6-2-16,104 9 1 0,0 0-1 0,-99-7 2 16,0 2-2-16,99 5 1 0,0 0-1 0,-95-3 1 15,3-1-1-15,92 4 0 0,0 0 0 0,-93-3 1 16,-8 1-1-16,101 2 0 0,0 0 0 0,-98-3 1 0,-6 3-1 16,104 0 0-16,0 0 0 0,-105 3 1 0,-15 2-1 15,120-5 0-15,0 0 0 0,-114 4 0 0,1-1 0 16,113-3 0-16,0 0 0 0,-116 0 0 0,-6 0 0 15,122 0 0-15,0 0 0 0,-125 2 0 0,5 5 0 16,120-7 0-16,0 0 0 0,-122 7 0 0,-5 10 0 16,127-17 0-16,0 0 0 0,-125 19 0 0,3 4 0 0,122-23 0 15,0 0 0-15,-113 22 0 0,4-1 0 0,109-21 0 16,0 0 0-16,-103 15 1 0,5 3-1 0,98-18 0 16,0 0 0-16,-92 21 1 0,-2 1-1 0,94-22 0 0,0 0 0 15,-89 24 1-15,2 6-1 0,87-30 0 0,0 0 0 16,-83 31 1-16,-1-2-1 0,84-29 0 0,0 0 0 15,-73 33 1-15,4 10-1 0,69-43 0 0,0 0 0 16,-63 49 0-16,14-4 0 0,49-45-1 0,0 0 1 16,-45 45 0-16,10-2 0 0,35-43-1 0,0 0 1 15,-25 40-1-15,8 5 1 0,17-45-2 0,0 0 2 0,-13 43-1 16,10-1 1-16,3-42-3 0,0 0 3 0,2 41-2 16,3 8 2-16,-5-49-6 0,0 0 6 0,11 52-5 15,4-1 5-15,-15-51-9 0,0 0 9 0,23 49-9 16,2-13 9-16,-25-36-12 0,0 0 12 0,34 37-11 15,-1-8 11-15,-33-29-10 0,0 0 10 0,39 33-10 16,7 2 10-16,-46-35-7 0,0 0 7 0,46 38-7 16,-2 8 7-16,-44-46-5 0,0 0 5 0,49 42-5 15,-3-8 5-15,-46-34-4 0,0 0 4 0,55 33-4 16,3 0 4-16,-58-33-3 0,0 0 3 0,58 28-2 0,7-2 2 16,-65-26-2-16,0 0 2 0,64 24-2 0,-6-1 2 15,-58-23-2-15,0 0 2 0,58 15-1 0,0-6 1 16,-58-9-2-16,0 0 2 0,60 5-1 0,-1 2 1 15,-59-7-1-15,0 0 1 0,61 9-1 0,6-4 1 16,-67-5-1-16,0 0 1 0,69 7 0 0,-2-4 0 16,-67-3 0-16,0 0 0 0,64 0 0 0,-6 0 0 15,-58 0 0-15,0 0 0 0,65 0 0 0,7 0 0 16,-72 0 0-16,0 0 0 0,76-3 0 0,0 3 0 0,-76 0 0 16,0 0 0-16,73-4 0 0,-1-1 0 0,-72 5 0 15,0 0 0-15,74-7 1 0,5-1-1 0,-79 8 1 16,0 0-1-16,83-9 1 0,2 2-1 0,-85 7 3 0,0 0-3 15,81-5 3-15,-5 1-3 0,-76 4 4 0,0 0-4 16,79 0 4-16,6 0-4 0,-85 0 5 0,0 0-5 16,85 0 5-16,-6 4-5 0,-79-4 5 0,0 0-5 15,79 0 6-15,8 1-6 0,-87-1 4 0,0 0-4 16,90 0 4-16,0 0-4 0,-90 0 3 0,0 0-3 0,90 0 4 16,-2-1-4-16,-88 1 2 0,0 0-2 0,92-4 2 15,5-3-2-15,-97 7 1 0,0 0-1 0,98-5 2 16,1-7-2-16,-99 12 1 0,0 0-1 0,106-7 2 15,5 5-2-15,-111 2 2 0,0 0-2 0,108 0 2 16,-18 0-2-16,-90 0 2 0,0 0-2 0,83 2 3 16,-8-4-3-16,-75 2 6 0,0 0-6 0,69 0 6 15,-7-3-6-15,-62 3 9 0,0 0-9 0,86 0 9 16,47-7-9-16,-133 7 9 0,0 0-9 0,151-5 10 16,17-4-10-16,-168 9 8 0,0 0-8 0,162-10 8 0,-14 5-8 15,-148 5 7-15,0 0-7 0,141 0 7 0,-5 3-7 16,-136-3 6-16,0 0-6 0,136 4 7 0,3-3-7 15,-139-1 6-15,0 0-6 0,140 0 7 0,-1 0-7 16,-139 0 7-16,0 0-7 0,141 4 7 0,-10-4-7 16,-131 0 6-16,0 0-6 0,137 3 6 0,3 1-6 15,-140-4 5-15,0 0-5 0,136 5 5 0,-11-2-5 16,-125-3 4-16,0 0-4 0,121 9 4 0,1-2-4 0,-122-7 3 16,0 0-3-16,122 9 4 0,-2 3-4 0,-120-12 3 15,0 0-3-15,120 12 3 0,-13 0-3 0,-107-12 2 16,0 0-2-16,104 15 3 0,-5 3-3 0,-99-18 2 15,0 0-2-15,103 15 2 0,11 1-2 0,-114-16 2 0,0 0-2 16,115 12 2-16,-8-3-2 0,-107-9 1 0,0 0-1 16,113 8 2-16,0 4-2 0,-113-12 3 0,0 0-3 15,118 7 3-15,1-1-3 0,-119-6 2 0,0 0-2 0,121 3 3 16,3-3-3-16,-124 0 3 0,0 0-3 0,125-3 4 16,-2-3-4-16,-123 6 4 0,0 0-4 0,119-1 4 15,-12 1-4-15,-107 0 4 0,0 0-4 0,110 0 4 16,2-2-4-16,-112 2 3 0,0 0-3 0,113-7 4 15,0 2-4-15,-113 5 5 0,0 0-5 0,113-11 5 16,4-1-5-16,-117 12 5 0,0 0-5 0,118-10 6 16,-11 6-6-16,-107 4 5 0,0 0-5 0,115-7 5 15,1 2-5-15,-116 5 4 0,0 0-4 0,115-3 4 16,-9 6-4-16,-106-3 3 0,0 0-3 0,100 5 4 16,4 2-4-16,-104-7 3 0,0 0-3 0,105 2 3 15,2-2-3-15,-107 0 2 0,0 0-2 0,106 0 3 0,-5 2-3 16,-101-2 3-16,0 0-3 0,102 2 3 0,2-2-3 15,-104 0 2-15,0 0-2 0,106-2 3 0,-2-2-3 16,-104 4 2-16,0 0-2 0,100 0 3 0,3 0-3 16,-103 0 4-16,0 0-4 0,97-3 4 0,-4-6-4 15,-93 9 2-15,0 0-2 0,92-7 3 0,1 2-3 16,-93 5 3-16,0 0-3 0,92 0 4 0,-2-3-4 16,-90 3 4-16,0 0-4 0,85 0 4 0,-2-5-4 0,-83 5 4 15,0 0-4-15,84-2 5 0,1 4-5 0,-85-2 4 16,0 0-4-16,88 5 4 0,0-2-4 0,-88-3 3 0,0 0-3 15,81 0 4-15,2 0-4 0,-83 0 2 0,0 0-2 16,85-3 2-16,5 3-2 0,-90 0 2 0,0 0-2 16,86-4 2-16,6-1-2 0,-92 5 1 0,0 0-1 15,92-3 1-15,8-3-1 0,-100 6 1 0,0 0-1 16,94-3 1-16,-8 0-1 0,-86 3 1 0,0 0-1 16,83-4 1-16,-2 1-1 0,-81 3 1 0,0 0-1 0,78-2 2 15,-4 2-2-15,-74 0 2 0,0 0-2 0,72 2 3 16,-3-4-3-16,-69 2 2 0,0 0-2 0,65 0 3 15,-1 9-3-15,-64-9 3 0,0 0-3 0,65 3 3 16,-3-3-3-16,-62 0 3 0,0 0-3 0,58 0 4 16,-14-3-4-16,-44 3 3 0,0 0-3 0,46 0 4 15,5 3-4-15,-51-3 3 0,0 0-3 0,50 0 3 16,-6 0-3-16,-44 0 4 0,0 0-4 0,40-3 5 16,1-1-5-16,-41 4 6 0,0 0-6 0,42-3 7 15,6 1-7-15,-48 2 7 0,0 0-7 0,42 0 7 0,-14-4-7 16,-28 4 6-16,0 0-6 0,23 0 7 0,4-5-7 15,-27 5 6-15,0 0-6 0,23-3 7 0,-4-1-7 16,-19 4 6-16,0 0-6 0,16-3 7 0,-2-1-7 16,-14 4 7-16,0 0-7 0,14-1 7 0,0-3-7 15,-14 4 7-15,0 0-7 0,18-3 7 0,5-2-7 16,-23 5 7-16,0 0-7 0,23-7 8 0,-6 1-8 16,-17 6 7-16,0 0-7 0,25-8 8 0,12-11-8 0,-37 19 7 15,0 0-7-15,41-21 8 0,5 0-8 0,-46 21 6 16,0 0-6-16,40-19 7 0,-8 2-7 0,-32 17 5 15,0 0-5-15,28-24 6 0,7-8-6 0,-35 32 4 0,0 0-4 16,34-32 5-16,-8-1-5 0,-26 33 3 0,0 0-3 16,23-35 4-16,0-10-4 0,-23 45 2 0,0 0-2 15,21-43 2-15,-3 6-2 0,-18 37 2 0,0 0-2 16,18-36 3-16,-8-11-3 0,-10 47 2 0,0 0-2 16,11-46 2-16,-2 6-2 0,-9 40 1 0,0 0-1 0,10-42 2 15,-1-8-2-15,-9 50 0 0,0 0 0 0,9-52 1 16,-4 6-1-16,-5 46 0 0,0 0 0 0,4-40 1 15,-1 10-1-15,-3 30 0 0,0 0 0 0,2-29 0 16,-5-2 0-16,3 31 0 0,0 0 0 0,-6-26 0 16,1 7 0-16,5 19 0 0,0 0 0 0,-4-21 0 15,1 2 0-15,3 19 0 0,0 0 0 0,-4-21 0 16,-3-3 0-16,7 24 0 0,0 0 0 0,-12-29 0 16,-4-3 0-16,16 32-1 0,0 0 1 0,-18-36 0 15,-3-4 0-15,21 40-1 0,0 0 1 0,-21-36-1 0,3 6 1 16,18 30-2-16,0 0 2 0,-17-27-1 0,-1-1 1 15,18 28-2-15,0 0 2 0,-17-21-1 0,4 4 1 16,13 17-2-16,0 0 2 0,-12-16-1 0,-2-6 1 16,14 22-2-16,0 0 2 0,-16-17-2 0,-2-1 2 15,18 18-2-15,0 0 2 0,-21-14-1 0,-9 1 1 16,30 13-3-16,0 0 3 0,-35-12-2 0,-4-1 2 16,39 13-5-16,0 0 5 0,-41-12-4 0,-4 2 4 15,45 10-7-15,0 0 7 0,-46-12-6 0,3-2 6 0,43 14-22 16,0 0 22-16,-44-23-22 0,-3-2 22 0,47 25-37 15,0 0 37-15,-55-35-36 0,-17-3 36 0,72 38-44 16,0 0 44-16,-80-49-44 0,-1-27 44 0,2-2-1686 0</inkml:trace>
</inkml:ink>
</file>

<file path=ppt/ink/ink2.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9-26T05:25:23.184"/>
    </inkml:context>
    <inkml:brush xml:id="br0">
      <inkml:brushProperty name="width" value="0.05292" units="cm"/>
      <inkml:brushProperty name="height" value="0.05292" units="cm"/>
      <inkml:brushProperty name="color" value="#FF0000"/>
    </inkml:brush>
  </inkml:definitions>
  <inkml:trace contextRef="#ctx0" brushRef="#br0">30907 4595 147 0,'0'0'0'0,"0"0"0"15,0 0 0-15,0 0 1 0,0 0-1 0,0 0 1 16,0 0-1-16,0 0 4 0,0 0-4 0,0 0 5 0,0 0-5 16,0 0 5-16,0 0-5 0,18 0 6 0,-1 0-6 15,-17 0 6-15,0 0-6 0,34-2 6 0,19-5-6 16,-53 7 5-16,0 0-5 0,52-5 6 0,-11 1-6 15,-41 4 11-15,0 0-11 0,44 6 11 0,14 9-11 16,-58-15 19-16,0 0-19 0,62 24 19 0,-2 16-19 16,-60-40 18-16,0 0-18 0,55 49 18 0,-2 4-18 0,-53-53 20 15,0 0-20-15,49 64 20 0,-1-3-20 0,-48-61 19 16,0 0-19-16,44 66 19 0,-5 8-19 0,-39-74 20 16,0 0-20-16,37 90 20 0,-2 10-20 0,-35-100 19 15,0 0-19-15,33 109 20 0,-1 18-20 0,-32-127 27 0,0 0-27 16,25 133 28-16,-9 9-28 0,-16-142 32 0,0 0-32 15,9 164 33-15,-8 18-33 0,-1-182 30 0,0 0-30 16,-10 197 31-16,-15 6-31 0,25-203 29 0,0 0-29 0,-32 214 29 16,-3 4-29-16,35-218 24 0,0 0-24 0,-28 210 25 15,12-3-25-15,16-207 28 0,0 0-28 0,-5 210 29 16,8 4-29-16,-3-214 36 0,0 0-36 0,5 215 36 16,-1-4-36-16,-4-211 35 0,0 0-35 0,-4 208 35 15,-8-2-35-15,12-206 31 0,0 0-31 0,-12 201 32 16,1-2-32-16,11-199 29 0,0 0-29 0,-12 197 29 15,-4-3-29-15,16-194 26 0,0 0-26 0,-18 202 27 16,-5 13-27-16,23-215 25 0,0 0-25 0,-26 221 26 16,-6 1-26-16,32-222 22 0,0 0-22 0,-32 209 23 15,4-19-23-15,28-190 22 0,0 0-22 0,-23 187 23 0,6-8-23 16,17-179 14-16,0 0-14 0,-13 174 15 0,4-4-15 16,9-170 12-16,0 0-12 0,-1 164 13 0,4-6-13 15,-3-158 7-15,0 0-7 0,7 154 8 0,0-7-8 16,-7-147 6-16,0 0-6 0,9 132 6 0,0-10-6 15,-9-122 4-15,0 0-4 0,7 103 5 0,-2-27-5 16,-5-76 2-16,0 0-2 0,4 69 3 0,-2-7-3 16,-2-62 1-16,0 0-1 0,0 50 2 0,0-12-2 0,0-38 3 15,0 0-3-15,1 33 4 0,1-2-4 0,-2-31 4 16,0 0-4-16,-2 28 4 0,-5-7-4 0,7-21 6 16,0 0-6-16,-7 19 6 0,0-3-6 0,7-16 8 0,0 0-8 15,-9 13 9-15,-5 1-9 0,14-14 9 0,0 0-9 16,-26 14 9-16,-17-2-9 0,43-12 7 0,0 0-7 15,-59 12 8-15,-16-3-8 0,75-9 4 0,0 0-4 16,-88 7 4-16,-11-2-4 0,99-5 0 0,0 0 0 0,-114 0 0 16,-17-3 0-16,-1-1-1013 0</inkml:trace>
  <inkml:trace contextRef="#ctx0" brushRef="#br0" timeOffset="8582.58">19295 7272 135 0,'0'0'0'0,"0"0"0"16,0 0 0-16,0 0 7 0,0 0-7 0,0 0 8 15,18 3-8-15,-18-3 19 0,0 0-19 0,19 0 19 16,17-3-19-16,-36 3 41 0,0 0-41 0,37-4 42 16,3 4-42-16,-40 0 44 0,0 0-44 0,46 4 45 15,3-4-45-15,-49 0 31 0,0 0-31 0,55 3 32 0,10 2-32 16,-65-5 21-16,0 0-21 0,71 7 22 0,10 2-22 15,-81-9 23-15,0 0-23 0,88 5 23 0,2 6-23 16,-90-11 25-16,0 0-25 0,95 8 25 0,1 1-25 16,-96-9 30-16,0 0-30 0,93 10 30 0,-3-1-30 15,-90-9 29-15,0 0-29 0,87 9 29 0,-1-1-29 16,-86-8 30-16,0 0-30 0,78 9 30 0,-10-2-30 16,-68-7 28-16,0 0-28 0,62 3 29 0,-9 6-29 15,-53-9 24-15,0 0-24 0,46 3 24 0,-14-1-24 16,-32-2 19-16,0 0-19 0,33 2 19 0,15 3-19 0,-48-5 18 15,0 0-18-15,42 0 18 0,-5 0-18 0,-37 0 16 0,0 0-16 16,35-3 17-16,-5 3-17 0,-30 0 14 0,0 0-14 16,22 0 15-16,-3 0-15 0,-19 0 20 0,0 0-20 15,16 0 21-15,0 0-21 0,-16 0 24 0,0 0-24 16,9 0 25-16,-2 0-25 0,-7 0 25 0,0 0-25 16,0 0 26-16,10-2-26 0,-10 2 23 0,0 0-23 0,0 0 23 15,11-7-23-15,-11 7 21 0,0 0-21 0,0 0 21 16,12 3-21-16,-12-3 19 0,0 0-19 0,7 0 19 15,9 2-19-15,-16-2 16 0,0 0-16 0,16 0 16 16,2-2-16-16,-18 2 11 0,0 0-11 0,17-3 12 16,4 3-12-16,-21 0 14 0,0 0-14 0,20 0 14 15,-6 0-14-15,-14 0 12 0,0 0-12 0,10 0 13 16,-2 0-13-16,-8 0 6 0,0 0-6 0,0 0 6 16,8 0-6-16,-8 0 2 0,0 0-2 0,0 0 3 15,0 0-3-15,0 0 1 0,0 0-1 0,7 0 1 0,-7 0-1 16,0 0 1-16,0 0-1 0,0 0 1 0,7 0-1 15,-7 0 1-15,0 0-1 0,0 0 1 0,0 0-1 16,0 0 1-16,0 0-1 0,0 0 2 0,8 0-2 16,-8 0 1-16,0 0-1 0,0 0 2 0,0 0-2 15,0 0 2-15,0 0-2 0,0 0 2 0,8 0-2 16,-8 0 2-16,0 0-2 0,0 0 3 0,0 0-3 16,0 0 2-16,0 0-2 0,0 0 3 0,6 0-3 0,-6 0 2 15,0 0-2-15,0 0 3 0,0 0-3 0,0 0 2 16,0 0-2-16,0 0 2 0,0 0-2 0,0 0 1 15,0 0-1-15,0 0 2 0,0 0-2 0,0 0 1 16,0 0-1-16,0 0 1 0,0 0-1 0,0 0 1 0,0 0-1 16,0 0 1-16,0 0-1 0,0 0 0 0,0 0 0 15,0 0 0-15,7 0 0 0,-7 0 0 0,0 0 0 16,0 0 0-16,0 0 0 0,0 0-1 0,0 0 1 16,0 0 0-16,0 0 0 0,0 0-1 0,0 0 1 0,0 0 0 15,0 0 0-15,0 0-1 0,0 0 1 16,0 0 0-16,0 0 0 0,0 0 0 0,0 0 0 0,0 0 0 15,0 0 0-15,0 0 0 0,0 0 0 0,0 0 0 16,0 0 0-16,0 0 0 0,0 0 0 0,0 0 0 16,0 0 0-16,0 0 0 0,0 0 0 0,1 5 0 15,-1-5 0-15,0 0 0 0,0 0 0 0,0 0 0 16,0 0 0-16,0 0 0 0,0 0 0 0,0 0 0 16,0 0 0-16,0 0 0 0,0 0 0 0,0 0 0 15,0 0 0-15,0 0-1 0,0 0 1 0,0 0 0 16,0 0 0-16,0 0-1 0,0 0 1 0,-14 11-1 0,-42 1 1 15,1 1-997-15</inkml:trace>
  <inkml:trace contextRef="#ctx0" brushRef="#br0" timeOffset="19067.96">26143 7305 270 0,'0'0'0'0,"0"0"0"0,0 0 0 0,0 0 4 16,0 0-4-16,0 0 5 0,0 0-5 0,0 0 6 15,0 0-6-15,0 0 7 0,0 0-7 0,0 0 1 16,0 0-1-16,0 0 2 0,0 0-2 0,0 0 1 0,0 0-1 15,30-5 1-15,14 1-1 0,-44 4 0 0,0 0 0 16,54-5 1-16,8-2-1 0,-62 7 0 0,0 0 0 16,71-5 1-16,6 1-1 0,-77 4 0 0,0 0 0 15,85-3 1-15,8-2-1 0,-93 5 3 0,0 0-3 16,108-7 3-16,14-2-3 0,-122 9 14 0,0 0-14 0,130-9 15 16,4-1-15-16,-134 10 20 0,0 0-20 0,138-12 20 15,3-2-20-15,-141 14 28 0,0 0-28 0,138-7 29 16,-11 7-29-16,-127 0 34 0,0 0-34 0,121 0 34 15,-6-3-34-15,-115 3 40 0,0 0-40 0,109-4 40 16,-8 4-40-16,-101 0 24 0,0 0-24 0,92 7 24 16,-13-3-24-16,-79-4 14 0,0 0-14 0,67 8 15 15,-12 1-15-15,-55-9 9 0,0 0-9 0,44 9 9 16,-5 1-9-16,-39-10 6 0,0 0-6 0,35 5 6 16,0 2-6-16,-35-7 6 0,0 0-6 0,32 2 6 15,-13 1-6-15,-19-3 7 0,0 0-7 0,13 4 7 0,-5-1-7 16,-8-3 10-16,0 0-10 0,0 0 11 0,9 0-11 15,-9 0 12-15,0 0-12 0,0 0 13 0,0 0-13 16,0 0 15-16,0 0-15 0,7 0 16 0,-7 0-16 16,0 0 18-16,0 0-18 0,7 0 19 0,-7 0-19 15,0 0 22-15,0 0-22 0,11 0 23 0,-11 0-23 16,0 0 21-16,0 0-21 0,0 0 22 0,7 0-22 0,-7 0 20 16,0 0-20-16,0 0 20 0,0 0-20 0,0 0 18 15,0 0-18-15,0 0 19 0,0-10-19 0,0 10 12 16,0 0-12-16,-26-24 12 0,-31-21-12 0,1 0-702 15</inkml:trace>
  <inkml:trace contextRef="#ctx0" brushRef="#br0" timeOffset="20815.75">11322 8452 91 0,'0'0'0'0,"0"0"0"0,0 0 0 0,0 0 7 16,0 0-7-16,0 0 8 0,0 0-8 0,0 0 14 16,0 0-14-16,0 0 15 0,0 0-15 0,0 0 20 0,0 0-20 15,0 0 20-15,0 0-20 0,0 0 5 0,0 0-5 16,0 0 6-16,0 0-6 0,0 0 7 0,0 0-7 16,0 0 7-16,0 0-7 0,0 0 2 0,0 0-2 15,0 0 2-15,0 0-2 0,0 0 0 0,0 0 0 16,18 7 1-16,-9-5-1 0,-9-2 0 0,0 0 0 0,9 1 0 15,3 5 0-15,-12-6-1 0,0 0 1 0,16 0 0 16,2 0 0-16,-18 0-1 0,0 0 1 0,21 0-1 16,-5 3 1-16,-16-3-1 0,0 0 1 0,15 0-1 15,5 5 1-15,-20-5-2 0,0 0 2 0,23 7-2 16,1-3 2-16,-24-4-2 0,0 0 2 0,29 5-2 16,-6-2 2-16,-23-3-3 0,0 0 3 0,26 2-2 15,1 0 2-15,-27-2-4 0,0 0 4 0,31 5-3 16,-2-2 3-16,-3 3-75 0</inkml:trace>
  <inkml:trace contextRef="#ctx0" brushRef="#br0" timeOffset="20855.64">11853 8528 124 0,'0'0'0'0,"7"0"0"16,15 0 0-16,-1 0-33 0</inkml:trace>
  <inkml:trace contextRef="#ctx0" brushRef="#br0" timeOffset="22400.44">12007 8528 169 0,'0'0'0'0,"14"0"0"0,12 0 0 16,-26 0 0-16,0 0 0 0,43-5 0 0,3 2 0 16,-46 3 7-16,0 0-7 0,47-4 7 0,1 1-7 15,-48 3 19-15,0 0-19 0,47-2 20 0,-6 0-20 0,-41 2 24 16,0 0-24-16,42-2 24 0,6 2-24 0,-48 0 26 15,0 0-26-15,46 0 26 0,-4 0-26 0,-42 0 23 16,0 0-23-16,42 0 23 0,-1 0-23 0,-41 0 21 16,0 0-21-16,41 0 21 0,-4 0-21 0,-37 0 15 0,0 0-15 15,33 0 15-15,-1 0-15 0,-32 0 12 0,0 0-12 16,33 0 13-16,-1 0-13 0,-32 0 9 0,0 0-9 16,32-3 10-16,-4 0-10 0,-28 3 1 0,0 0-1 15,32 0 2-15,0 0-2 0,-32 0 0 0,0 0 0 16,31 0 0-16,1 0 0 0,-32 0 0 0,0 0 0 0,32 0 0 15,-2 0 0-15,-30 0 0 0,0 0 0 0,32-2 1 16,-1-2-1-16,-31 4 2 0,0 0-2 0,32-7 2 16,-9 4-2-16,-23 3 5 0,0 0-5 0,27-2 6 15,-5-1-6-15,-22 3 7 0,0 0-7 0,27-4 7 16,-4 3-7-16,-23 1 9 0,0 0-9 0,26-4 10 16,6 1-10-16,-32 3 13 0,0 0-13 0,32-9 13 15,0 2-13-15,-32 7 14 0,0 0-14 0,33-3 14 16,6 1-14-16,-39 2 15 0,0 0-15 0,40 0 16 15,3-4-16-15,-43 4 13 0,0 0-13 0,44-5 14 0,-7 2-14 16,-37 3 10-16,0 0-10 0,33 0 11 0,-1-4-11 16,-32 4 8-16,0 0-8 0,32 0 8 0,0 0-8 15,-32 0 6-15,0 0-6 0,31 4 7 0,1-4-7 16,-32 0 4-16,0 0-4 0,32 1 4 0,0-2-4 16,-32 1 2-16,0 0-2 0,31 0 3 0,-2 0-3 15,-29 0 1-15,0 0-1 0,30 1 1 0,-6-2-1 16,-24 1 1-16,0 0-1 0,25 0 1 0,0-4-1 15,-25 4 0-15,0 0 0 0,30 0 1 0,-2 4-1 0,-28-4 0 16,0 0 0-16,28 1 0 0,-3-1 0 0,-25 0 0 16,0 0 0-16,23 2 0 0,10 3 0 0,-33-5 0 15,0 0 0-15,34 0 0 0,-6 0 0 0,-28 0 0 0,0 0 0 16,27 4 0-16,6-2 0 0,-33-2 0 0,0 0 0 16,34 3 0-16,-6 1 0 0,-28-4-1 0,0 0 1 15,26 3 0-15,-6-3 0 0,-20 0-1 0,0 0 1 16,21 0 0-16,-4 5 0 0,-17-5-1 0,0 0 1 15,20 7 0-15,6 2 0 0,-26-9-1 0,0 0 1 0,29 3 0 16,-3-1 0-16,-26-2-1 0,0 0 1 0,26 0-1 16,3 0 1-16,-29 0-4 0,0 0 4 0,30 2-3 15,0-2 3-15,-30 0-4 0,0 0 4 0,33 0-3 16,-1 0 3-16,-32 0-4 0,0 0 4 0,28 1-3 16,7 3 3-16,-35-4-3 0,0 0 3 0,34 0-2 15,1 3 2-15,-35-3-1 0,0 0 1 0,32 0-1 16,-6 0 1-16,-26 0 0 0,0 0 0 0,27 0 0 15,8 0 0-15,-35 0 0 0,0 0 0 0,39 0 0 16,0 0 0-16,-39 0 1 0,0 0-1 0,35 0 1 16,6-3-1-16,-41 3 0 0,0 0 0 0,40 0 1 15,2 0-1-15,-42 0 0 0,0 0 0 0,41 3 0 0,-6-1 0 16,-35-2 0-16,0 0 0 0,37 2 0 0,-5-2 0 16,-32 0 0-16,0 0 0 0,32 0 0 0,0-2 0 15,-32 2 0-15,0 0 0 0,31-2 1 0,-2 2-1 16,-29 0 1-16,0 0-1 0,30 0 2 0,1 2-2 15,-31-2 2-15,0 0-2 0,29 4 3 0,-5-1-3 0,-24-3 4 16,0 0-4-16,27 3 4 0,6 3-4 0,-33-6 5 16,0 0-5-16,37 7 5 0,-1-4-5 15,-36-3 4-15,0 0-4 0,35 5 4 0,-7-5-4 0,-28 0 2 16,0 0-2-16,32 0 3 0,3 4-3 0,-35-4 2 16,0 0-2-16,35 1 2 0,-10-2-2 0,-25 1 1 0,0 0-1 15,30 0 1-15,2-4-1 0,-32 4 2 0,0 0-2 16,32 0 2-16,-13-5-2 0,-19 5 2 0,0 0-2 15,21-2 3-15,-3 2-3 0,-18 0 3 0,0 0-3 16,23-1 4-16,-4-3-4 0,-19 4 4 0,0 0-4 0,21 0 4 16,-8-3-4-16,-13 3 5 0,0 0-5 0,10-2 5 15,1 0-5-15,-11 2 5 0,0 0-5 0,10-2 6 16,1 2-6-16,-11 0 7 0,0 0-7 0,9 0 8 16,0 0-8-16,-9 0 7 0,0 0-7 0,5 0 8 15,4 0-8-15,-9 0 8 0,0 0-8 0,12 0 8 16,-3-3-8-16,-9 3 4 0,0 0-4 0,9-3 5 15,-1 1-5-15,-8 2 2 0,0 0-2 0,8 0 3 16,-8 0-3-16,0 0 1 0,0 0-1 0,12 0 2 16,-12 0-2-16,0 0 1 0,0 0-1 0,10 0 2 0,-1 0-2 15,-9 0 2-15,0 0-2 0,13 0 2 0,-3 0-2 16,-10 0 3-16,0 0-3 0,16 0 4 0,2 0-4 16,-18 0 3-16,0 0-3 0,17 0 4 0,-3 0-4 15,-14 0 5-15,0 0-5 0,16 0 6 0,5 0-6 16,-21 0 3-16,0 0-3 0,23 0 3 0,-1 0-3 15,-22 0 1-15,0 0-1 0,17 0 2 0,-1 0-2 0,-16 0 1 16,0 0-1-16,21 2 1 0,8 1-1 0,-29-3 1 16,0 0-1-16,31 0 2 0,-3 3-2 0,-28-3 2 15,0 0-2-15,25 0 2 0,-2 0-2 0,-23 0 1 0,0 0-1 16,21 0 2-16,-1 4-2 0,-20-4 0 16,0 0 0-16,19 2 0 0,-3-2 0 0,-16 0 0 0,0 0 0 15,18 0 0-15,3 0 0 0,-21 0-1 0,0 0 1 16,17 0 0-16,-2 0 0 0,-15 0-1 0,0 0 1 15,15 0 0-15,8 0 0 0,-23 0 0 0,0 0 0 0,29 0 0 16,1-2 0-16,-30 2 0 0,0 0 0 0,31-4 1 16,1 4-1-16,-32 0 2 0,0 0-2 0,32-3 2 15,3 3-2-15,-35 0 4 0,0 0-4 0,32-3 5 16,0 3-5-16,-32 0 5 0,0 0-5 0,28-2 6 16,-5-2-6-16,-23 4 8 0,0 0-8 0,21-3 8 15,-7-1-8-15,-14 4 9 0,0 0-9 0,12-1 10 16,-5-1-10-16,-7 2 11 0,0 0-11 0,0 0 12 15,0 0-12-15,0 0 14 0,0 0-14 0,9 0 15 16,-9 0-15-16,0 0 15 0,0 0-15 0,0 0 16 16,0 0-16-16,0 0 16 0,0 0-16 0,0 0 16 0,0 0-16 15,0 0 14-15,0 0-14 0,0 0 14 0,9 0-14 16,-9 0 6-16,0 0-6 0,0 0 7 0,0 0-7 16,0 0-770-16</inkml:trace>
  <inkml:trace contextRef="#ctx0" brushRef="#br0" timeOffset="24199.21">20618 8343 315 0,'0'0'0'0,"0"0"0"16,0 0 0-16,0 0 6 0,0 0-6 0,0 0 7 15,0 0-7-15,0 0 15 0,0 0-15 0,0 0 15 0,0 0-15 16,0 0 19-16,0 0-19 0,0 0 19 0,0 0-19 16,0 0 11-16,0 0-11 0,0 0 11 0,0 0-11 15,0 0 9-15,0 0-9 0,0 0 10 0,20 3-10 16,-20-3 7-16,0 0-7 0,17 0 7 0,13 4-7 15,-30-4 11-15,0 0-11 0,37 2 11 0,-2-2-11 16,-35 0 14-16,0 0-14 0,34 1 15 0,10 5-15 16,-44-6 16-16,0 0-16 0,51 5 16 0,4-3-16 0,-55-2 14 15,0 0-14-15,56-2 15 0,-6 0-15 0,-50 2 17 16,0 0-17-16,51 2 17 0,-3 1-17 0,-48-3 18 0,0 0-18 16,44 4 19-16,-4 1-19 0,-40-5 28 15,0 0-28-15,42 7 28 0,4-4-28 0,-46-3 33 0,0 0-33 16,50 5 33-16,-1 4-33 0,-49-9 31 0,0 0-31 15,55 7 31-15,3-3-31 0,-58-4 26 0,0 0-26 16,56 0 27-16,3 3-27 0,-59-3 22 0,0 0-22 16,58 5 23-16,2-5-23 0,-60 0 16 0,0 0-16 0,63 0 16 15,3 0-16-15,-66 0 13 0,0 0-13 0,65 0 14 16,2 0-14-16,-67 0 15 0,0 0-15 16,63-3 15-16,-10 3-15 0,-53 0 15 0,0 0-15 0,59 3 16 15,1 1-16-15,-60-4 13 0,0 0-13 0,67 1 14 16,1-1-14-16,-68 0 14 0,0 0-14 0,73 0 14 15,1 0-14-15,-74 0 13 0,0 0-13 0,76 0 13 16,-1-5-13-16,-75 5 11 0,0 0-11 0,78-5 12 16,0 2-12-16,-78 3 12 0,0 0-12 0,76-4 13 15,-1 1-13-15,-75 3 13 0,0 0-13 0,76-4 13 0,2-1-13 16,-78 5 12-16,0 0-12 0,79-7 12 0,1 2-12 16,-80 5 11-16,0 0-11 0,79-4 11 0,-5 1-11 15,-74 3 9-15,0 0-9 0,79-2 9 0,-1-5-9 16,-78 7 8-16,0 0-8 0,76-5 9 0,0 2-9 15,-76 3 4-15,0 0-4 0,74 0 5 0,2 3-5 16,-76-3 2-16,0 0-2 0,72 2 3 0,-2 5-3 16,-70-7 1-16,0 0-1 0,73 3 1 0,-1 2-1 15,-72-5 1-15,0 0-1 0,71 4 1 0,-10-1-1 0,-61-3 0 16,0 0 0-16,60 2 1 0,2 1-1 0,-62-3 0 16,0 0 0-16,65 4 1 0,6-1-1 0,-71-3 0 15,0 0 0-15,71 4 0 0,-3-2 0 0,-68-2 0 0,0 0 0 16,67 3 1-16,-7 4-1 0,-60-7 0 0,0 0 0 15,59 9 0-15,-1-8 0 0,-58-1 0 0,0 0 0 16,58 0 0-16,4 0 0 0,-62 0 0 0,0 0 0 16,61 0 1-16,-8 4-1 0,-53-4 1 0,0 0-1 15,50 3 1-15,1-3-1 0,-51 0 1 0,0 0-1 0,49 0 1 16,6 0-1-16,-55 0 0 0,0 0 0 0,55 4 1 16,-4-4-1-16,-51 0 1 0,0 0-1 0,47 3 1 15,6 2-1-15,-53-5 1 0,0 0-1 0,55 0 1 16,1 0-1-16,-56 0 1 0,0 0-1 0,52 4 1 15,-12-2-1-15,-40-2 0 0,0 0 0 0,48 1 1 16,10-1-1-16,-58 0 2 0,0 0-2 0,55 0 2 16,-11 2-2-16,-44-2 2 0,0 0-2 0,35 4 3 15,7-4-3-15,-42 0 3 0,0 0-3 0,43 3 4 16,-1-3-4-16,-42 0 3 0,0 0-3 0,42 2 4 0,1 5-4 16,-43-7 4-16,0 0-4 0,44 3 4 0,5-3-4 15,-49 0 8-15,0 0-8 0,46 0 8 0,-7 0-8 16,-39 0 12-16,0 0-12 0,37 4 12 0,-4 1-12 15,-33-5 14-15,0 0-14 0,29 3 14 0,-8-3-14 16,-21 0 15-16,0 0-15 0,19 0 16 0,-1 2-16 16,-18-2 12-16,0 0-12 0,17 2 12 0,-8-2-12 15,-9 0 9-15,0 0-9 0,0 0 10 0,9 1-10 0,-9-1 8 16,0 0-8-16,0 0 9 0,0 0-9 0,0 0 6 16,0 0-6-16,7 4 7 0,-7-4-7 0,0 0 6 15,0 0-6-15,0 0 7 0,7 0-7 0,-7 0 7 16,0 0-7-16,0 0 7 0,0 0-7 0,0 0 7 0,0 0-7 15,0 0 7-15,7 0-7 0,-7 0 7 0,0 0-7 16,0 0 7-16,0 0-7 0,0 0 6 0,0 0-6 16,0 0 6-16,7 0-6 0,-7 0 6 0,0 0-6 15,0 0 7-15,0 0-7 0,0 0 5 0,0 0-5 16,0 0 6-16,7 0-6 0,-7 0 3 0,0 0-3 16,0 0 4-16,0 0-4 0,0 0 0 0,0 0 0 0,0 0 1 15,-7 3-1-15,7-3-1 0,0 0 1 0,-17-15-1 16,-12-34 1-16,1 1-1145 0</inkml:trace>
  <inkml:trace contextRef="#ctx0" brushRef="#br0" timeOffset="26848.57">9587 9565 259 0,'0'0'0'0,"0"0"0"16,0 0 0-16,0 0-1 0,0 0 1 0,0 0 0 15,0 0 0-15,0 0 1 0,0 0-1 0,0 0 1 16,0 0-1-16,0 0 1 0,0 0-1 0,0 0 1 15,0 0-1-15,0 0 2 0,0 0-2 0,0 0 2 16,0 0-2-16,0 0 1 0,0 0-1 0,0 0 2 16,0 0-2-16,0 0 2 0,0 0-2 0,0 0 2 15,17 5-2-15,-17-5 2 0,0 0-2 0,7-5 3 16,2 1-3-16,-9 4 9 0,0 0-9 0,16-7 9 16,4-8-9-16,-20 15 18 0,0 0-18 0,31-17 18 15,5-2-18-15,-36 19 35 0,0 0-35 0,40-14 35 0,10-2-35 16,-50 16 40-16,0 0-40 0,51-12 40 0,2 3-40 15,-53 9 41-15,0 0-41 0,54-8 41 0,10-3-41 16,-64 11 38-16,0 0-38 0,61-8 38 0,5 4-38 16,-66 4 30-16,0 0-30 0,67-2 30 0,5-1-30 15,-72 3 22-15,0 0-22 0,72 0 23 0,-5 3-23 16,-67-3 13-16,0 0-13 0,64 6 14 0,-1-6-14 16,-63 0 9-16,0 0-9 0,64 3 10 0,3 6-10 15,-67-9 7-15,0 0-7 0,60 12 7 0,2 0-7 0,-62-12 2 16,0 0-2-16,60 9 3 0,-2-2-3 0,-58-7 3 15,0 0-3-15,60 8 4 0,10-4-4 0,-70-4 3 0,0 0-3 16,73 8 4-16,-6 10-4 0,-67-18 5 0,0 0-5 16,63 19 6-16,-3-7-6 0,-60-12 6 0,0 0-6 15,64 7 7-15,-1 0-7 0,-63-7 9 0,0 0-9 16,64 5 10-16,1-5-10 0,-65 0 10 0,0 0-10 16,63-5 10-16,-3-9-10 0,-60 14 10 0,0 0-10 0,59-11 10 15,1 15-10-15,-60-4 11 0,0 0-11 0,65 7 11 16,4-2-11-16,-69-5 12 0,0 0-12 0,68 3 13 15,-4-3-13-15,-64 0 15 0,0 0-15 0,62 0 16 16,-2 4-16-16,-60-4 14 0,0 0-14 0,58 0 14 16,-5 3-14-16,-53-3 5 0,0 0-5 0,56 4 6 15,10 1-6-15,-66-5 6 0,0 0-6 0,63 2 6 16,2 1-6-16,-65-3 6 0,0 0-6 0,66 2 6 16,-12-2-6-16,-54 0 3 0,0 0-3 0,55 2 3 15,3 1-3-15,-58-3 4 0,0 0-4 0,64 4 4 0,-1-1-4 16,-63-3 3-16,0 0-3 0,67 5 4 0,0-1-4 15,-67-4 2-15,0 0-2 0,64 5 3 0,-1 0-3 16,-63-5 2-16,0 0-2 0,64 5 3 0,8 0-3 16,-72-5 2-16,0 0-2 0,72 6 2 0,2-5-2 15,-74-1 1-15,0 0-1 0,74 0 2 0,-3 0-2 16,-71 0 1-16,0 0-1 0,71 2 1 0,1-2-1 16,-72 0 1-16,0 0-1 0,76 0 1 0,1 0-1 0,-77 0 0 15,0 0 0-15,76 0 1 0,-3 0-1 0,-73 0 0 16,0 0 0-16,77 0 0 0,8 0 0 0,-85 0 0 15,0 0 0-15,88 4 0 0,0-4 0 0,-88 0-1 16,0 0 1-16,87 3 0 0,-6 2 0 0,-81-5-1 0,0 0 1 16,77 7 0-16,1-2 0 0,-78-5-1 0,0 0 1 15,76 7-1-15,-4 2 1 0,-72-9 0 0,0 0 0 16,67 7 0-16,-3-2 0 0,-64-5 0 0,0 0 0 16,61 3 0-16,3-1 0 0,-64-2 0 0,0 0 0 0,63 0 1 15,-6 0-1-15,-57 0 1 0,0 0-1 0,56 2 2 16,-1 0-2-16,-55-2 3 0,0 0-3 0,55 3 3 15,-1-3-3-15,-54 0 2 0,0 0-2 0,57 5 3 16,12 2-3-16,-69-7 1 0,0 0-1 0,68 12 2 16,1 0-2-16,-69-12 1 0,0 0-1 0,65 7 1 15,-1-1-1-15,-64-6 1 0,0 0-1 0,60 0 2 16,-2 0-2-16,-58 0 1 0,0 0-1 0,60 0 2 16,12 0-2-16,-72 0 3 0,0 0-3 0,75 0 3 15,-5-6-3-15,-70 6 3 0,0 0-3 0,65-3 4 16,2 1-4-16,-67 2 4 0,0 0-4 0,69-2 5 0,0 2-5 15,-69 0 6-15,0 0-6 0,67-5 7 0,-4 2-7 16,-63 3 5-16,0 0-5 0,67-2 5 0,-3 0-5 16,-64 2 4-16,0 0-4 0,69-3 4 0,8-6-4 15,-77 9 3-15,0 0-3 0,80-10 4 0,-4 1-4 16,-76 9 3-16,0 0-3 0,72-5 4 0,-3-5-4 16,-69 10 4-16,0 0-4 0,69-9 4 0,-2 4-4 15,-67 5 6-15,0 0-6 0,67-5 6 0,-4-1-6 0,-63 6 8 16,0 0-8-16,58-5 8 0,-7 5-8 15,-51 0 8-15,0 0-8 0,53 4 9 0,2-3-9 0,-55-1 7 16,0 0-7-16,58 2 7 0,-3 3-7 0,-55-5 10 16,0 0-10-16,55 6 10 0,1-5-10 0,-56-1 12 0,0 0-12 15,53 4 12-15,-5 3-12 0,-48-7 11 0,0 0-11 16,45 7 11-16,0-4-11 0,-45-3 12 0,0 0-12 16,49 2 13-16,0-1-13 0,-49-1 10 0,0 0-10 15,48 4 10-15,-6 1-10 0,-42-5 6 0,0 0-6 0,43 0 7 16,1-3-7-16,-44 3 4 0,0 0-4 0,47-4 4 15,1 4-4-15,-48 0 3 0,0 0-3 16,48 2 3-16,1 0-3 0,-49-2 2 0,0 0-2 16,49-2 3-16,3-3-3 0,-52 5 2 0,0 0-2 0,52-5 2 15,5 1-2-15,-57 4 2 0,0 0-2 0,55-3 2 16,-4-3-2-16,-51 6 1 0,0 0-1 0,53-6 2 16,0 4-2-16,-53 2 2 0,0 0-2 0,54-4 2 15,4-1-2-15,-58 5 2 0,0 0-2 0,57-3 3 16,-2-1-3-16,-55 4 3 0,0 0-3 0,52-2 4 15,1 1-4-15,-53 1 4 0,0 0-4 0,55-4 5 0,-9-3-5 16,-46 7 6-16,0 0-6 0,49-7 6 0,-5-3-6 16,-44 10 7-16,0 0-7 0,52-7 7 0,8 4-7 15,-60 3 5-15,0 0-5 0,60-4 5 0,-1-6-5 16,-59 10 6-16,0 0-6 0,53-7 7 0,-1 3-7 16,-52 4 4-16,0 0-4 0,49-3 4 0,-3-2-4 15,-46 5 2-15,0 0-2 0,47-4 3 0,-4 4-3 16,-43 0 1-16,0 0-1 0,42 4 2 0,2 1-2 0,-44-5 1 15,0 0-1-15,44 2 1 0,-3 1-1 0,-41-3 0 16,0 0 0-16,33 4 1 0,6-1-1 0,-39-3 0 16,0 0 0-16,41 4 1 0,1 1-1 0,-42-5 0 15,0 0 0-15,48 5 1 0,-1-3-1 0,-47-2 0 16,0 0 0-16,43 1 1 0,-6 3-1 0,-37-4 1 0,0 0-1 16,37 3 1-16,7-3-1 0,-44 0 2 0,0 0-2 15,40 0 2-15,-8 4-2 0,-32-4 2 0,0 0-2 16,32 2 3-16,8-2-3 0,-40 0 2 0,0 0-2 0,46 1 3 15,-2 4-3-15,-44-5 3 0,0 0-3 0,46 0 3 16,5 0-3-16,-51 0 1 0,0 0-1 0,52 0 2 16,1 2-2-16,-53-2 1 0,0 0-1 0,49 0 1 15,-5 0-1-15,-44 0 0 0,0 0 0 0,44 0 1 16,-3-2-1-16,-41 2 0 0,0 0 0 0,40-3 0 16,-1 1 0-16,-39 2 0 0,0 0 0 0,42 0 0 15,10 0 0-15,-52 0 0 0,0 0 0 0,52-1 0 16,7-5 0-16,-59 6 0 0,0 0 0 0,56-7 0 15,2 2 0-15,-58 5 0 0,0 0 0 0,59-7 1 0,-5 2-1 16,-54 5 1-16,0 0-1 0,51-9 2 0,-1 6-2 16,-50 3 2-16,0 0-2 0,44-3 2 0,-7-1-2 15,-37 4 1-15,0 0-1 0,32-3 2 0,-2 1-2 16,-30 2 1-16,0 0-1 0,26-5 1 0,-7 3-1 16,-19 2 1-16,0 0-1 0,18 0 2 0,-2 0-2 15,-16 0 2-15,0 0-2 0,19 2 2 0,-6-1-2 0,-13-1 3 16,0 0-3-16,9 4 3 0,-9-4-3 0,0 0 4 15,0 0-4-15,10 0 4 0,-10 0-4 0,0 0 2 16,0 0-2-16,11 0 3 0,-11 0-3 0,0 0 1 16,0 0-1-16,0 0 2 0,7 0-2 0,-7 0 1 0,0 0-1 15,0 0 1-15,0 0-1 0,0 0 0 0,0 0 0 16,7 0 1-16,-7 0-1 0,0 0 1 0,0 0-1 16,0 0 2-16,0 0-2 0,0 0 2 0,0 0-2 15,0 0 2-15,0 0-2 0,0 0 4 0,0 0-4 16,0 0 4-16,0 0-4 0,0 0 3 0,0 0-3 0,0 0 3 15,0 0-3-15,0 0 1 0,0 0-1 0,-12-7 1 16,-41-10-1-16,-2-4-1135 0</inkml:trace>
  <inkml:trace contextRef="#ctx0" brushRef="#br0" timeOffset="31132.45">10978 10527 169 0,'0'0'0'0,"0"0"0"16,0 0 0-16,0 0 7 0,0 0-7 0,27 9 7 15,-13-9-7-15,-14 0 25 0,0 0-25 0,21 0 26 16,7 3-26-16,-28-3 19 0,0 0-19 0,32 0 19 16,0 4-19-16,-32-4 25 0,0 0-25 0,35 3 26 15,6 2-26-15,-41-5 22 0,0 0-22 0,40 4 23 16,6 4-23-16,-46-8 20 0,0 0-20 0,44 7 21 16,2 2-21-16,-46-9 19 0,0 0-19 0,50 9 19 0,1-4-19 15,-51-5 16-15,0 0-16 0,53 3 16 0,3 1-16 16,-56-4 17-16,0 0-17 0,56 5 18 0,1 2-18 15,-57-7 17-15,0 0-17 0,56 3 17 0,-6 2-17 16,-50-5 13-16,0 0-13 0,49 6 13 0,-3 1-13 16,-46-7 10-16,0 0-10 0,46 6 10 0,5 3-10 15,-51-9 12-15,0 0-12 0,49 5 13 0,1 4-13 16,-50-9 17-16,0 0-17 0,47 10 17 0,-1-4-17 0,-46-6 17 16,0 0-17-16,44 3 18 0,2 0-18 0,-46-3 17 15,0 0-17-15,46 2 18 0,3 5-18 0,-49-7 17 16,0 0-17-16,50 7 17 0,1-2-17 0,-51-5 11 0,0 0-11 15,53 4 12-15,0-3-12 0,-53-1 7 0,0 0-7 16,55 2 7-16,-8 0-7 0,-47-2 9 0,0 0-9 16,48 3 10-16,-2-6-10 0,-46 3 14 0,0 0-14 15,46-2 14-15,6 4-14 0,-52-2 15 0,0 0-15 16,55 3 16-16,3-6-16 0,-58 3 16 0,0 0-16 16,55-4 16-16,-2 3-16 0,-53 1 11 0,0 0-11 0,51-5 11 15,-2-1-11-15,-49 6 8 0,0 0-8 0,50-7 8 16,1 0-8-16,-51 7 6 0,0 0-6 0,53-6 7 15,-4 0-7-15,-49 6 3 0,0 0-3 0,46-7 3 16,-2 2-3-16,-44 5 1 0,0 0-1 0,43-3 2 16,-5-1-2-16,-38 4 1 0,0 0-1 0,37-3 2 15,-5 1-2-15,-32 2 2 0,0 0-2 0,30-3 2 16,-2 3-2-16,-28 0 2 0,0 0-2 0,27 3 2 16,5-6-2-16,-32 3 2 0,0 0-2 0,26-2 2 0,-5 4-2 15,-21-2 2-15,0 0-2 0,20 3 3 0,1-3-3 16,-21 0 2-16,0 0-2 0,25 2 3 0,-3 3-3 15,-22-5 4-15,0 0-4 0,23 5 4 0,-5-5-4 16,-18 0 3-16,0 0-3 0,18 0 4 0,-4 2-4 16,-14-2 3-16,0 0-3 0,19 3 4 0,2 1-4 15,-21-4 1-15,0 0-1 0,20 3 2 0,-4 1-2 16,-16-4 0-16,0 0 0 0,14 3 1 0,0 2-1 16,-14-5 0-16,0 0 0 0,14 2 0 0,7 2 0 0,-21-4-1 15,0 0 1-15,18 3 0 0,-4 1 0 0,-14-4-1 16,0 0 1-16,10 3 0 0,3 1 0 0,-13-4-1 15,0 0 1-15,19 1-1 0,8-2 1 0,-27 1-1 0,0 0 1 16,23-2 0-16,-11 4 0 0,-12-2 0 0,0 0 0 16,14 1 0-16,9 3 0 0,-23-4 0 0,0 0 0 15,28 1 0-15,2 6 0 0,-30-7 0 0,0 0 0 16,28 4 1-16,-6-1-1 0,-22-3 2 0,0 0-2 16,17 0 3-16,-8 0-3 0,-9 0 3 0,0 0-3 15,11 0 3-15,-3 0-3 0,-8 0 6 0,0 0-6 0,9 0 6 16,-9 0-6-16,0 0 7 0,0 0-7 0,9 0 7 15,-9 0-7-15,0 0 9 0,0 0-9 0,0 0 9 16,0 0-9-16,0 0 9 0,0 0-9 0,0 0 10 16,0 0-10-16,0 0 7 0,0 0-7 0,-5-3 8 15,-36-16-8-15,1 1-765 0</inkml:trace>
  <inkml:trace contextRef="#ctx0" brushRef="#br0" timeOffset="34683.11">16131 10615 169 0,'0'0'0'0,"0"0"0"15,0 0 0-15,0 0 3 0,0 0-3 0,23 2 4 0,-16 0-4 16,-7-2 16-16,0 0-16 0,10 1 17 0,12 3-17 16,-22-4 43-16,0 0-43 0,24 0 43 0,1 3-43 15,-25-3 52-15,0 0-52 0,28 4 53 0,7-6-53 16,-35 2 42-16,0 0-42 0,41-3 43 0,0 1-43 16,-41 2 30-16,0 0-30 0,45 0 30 0,10-5-30 15,-55 5 27-15,0 0-27 0,58-4 27 0,6 1-27 16,-64 3 30-16,0 0-30 0,63-4 30 0,1 1-30 0,-64 3 25 15,0 0-25-15,67-2 26 0,5 0-26 0,-72 2 33 16,0 0-33-16,72 0 33 0,-6 4-33 0,-66-4 30 16,0 0-30-16,61 3 30 0,1 1-30 0,-62-4 31 0,0 0-31 15,58 0 31-15,-5-4-31 0,-53 4 28 0,0 0-28 16,53-3 29-16,2 1-29 0,-55 2 24 0,0 0-24 16,58-3 25-16,2-3-25 0,-60 6 19 0,0 0-19 15,58-5 20-15,-5 4-20 0,-53 1 16 0,0 0-16 0,46 0 16 16,-2 0-16-16,-44 0 11 0,0 0-11 0,44 1 12 15,2 4-12-15,-46-5 8 0,0 0-8 0,48 6 9 16,-1-10-9-16,-47 4 12 0,0 0-12 0,50-2 13 16,-10 4-13-16,-40-2 18 0,0 0-18 0,37 4 18 15,4-1-18-15,-41-3 20 0,0 0-20 0,42 4 20 16,6 1-20-16,-48-5 20 0,0 0-20 0,46 0 20 16,12 2-20-16,-58-2 19 0,0 0-19 0,60 5 20 15,2 0-20-15,-62-5 16 0,0 0-16 0,58 7 16 16,5-2-16-16,-63-5 13 0,0 0-13 0,60 2 14 15,4-4-14-15,-64 2 10 0,0 0-10 0,63-3 11 0,8-1-11 16,-71 4 9-16,0 0-9 0,72-2 10 0,1 2-10 16,-73 0 8-16,0 0-8 0,65-1 9 0,5-1-9 15,-70 2 7-15,0 0-7 0,71-5 7 0,-1 5-7 16,-70 0 6-16,0 0-6 0,71 5 6 0,-4-3-6 16,-67-2 6-16,0 0-6 0,67 5 6 0,-2 0-6 15,-65-5 5-15,0 0-5 0,67 3 5 0,6-1-5 16,-73-2 6-16,0 0-6 0,69 4 7 0,-4-1-7 0,-65-3 4 15,0 0-4-15,61 5 5 0,5 2-5 0,-66-7 3 16,0 0-3-16,62 4 4 0,-4-6-4 0,-58 2 4 0,0 0-4 16,54 2 4-16,3 6-4 0,-57-8 4 0,0 0-4 15,58 7 5-15,6 2-5 0,-64-9 3 0,0 0-3 16,56 9 3-16,-5-4-3 0,-51-5 2 0,0 0-2 16,51 7 2-16,-1 1-2 0,-50-8 3 0,0 0-3 15,49 9 3-15,0 0-3 0,-49-9 2 0,0 0-2 0,48 10 3 16,1 2-3-16,-49-12 3 0,0 0-3 0,52 9 4 15,-1-4-4-15,-51-5 3 0,0 0-3 0,51 7 3 16,-2 0-3-16,-49-7 1 0,0 0-1 0,53 9 2 16,-3-6-2-16,-50-3 0 0,0 0 0 0,54 5 1 15,6 0-1-15,-60-5 0 0,0 0 0 0,62 7 1 16,0 2-1-16,-62-9 1 0,0 0-1 0,61 7 1 16,-1-4-1-16,-60-3 0 0,0 0 0 0,62 0 1 15,2 0-1-15,-64 0 2 0,0 0-2 0,65 0 3 16,-5-3-3-16,-60 3 3 0,0 0-3 0,58-4 4 15,-7 4-4-15,-51 0 6 0,0 0-6 0,50-5 7 0,-10-2-7 16,-40 7 8-16,0 0-8 0,39-7 8 0,7 2-8 16,-46 5 7-16,0 0-7 0,40-7 7 0,-4 2-7 15,-36 5 7-15,0 0-7 0,37-3 7 0,-4-1-7 16,-33 4 6-16,0 0-6 0,37-2 6 0,-1-5-6 16,-36 7 6-16,0 0-6 0,33-5 6 0,1-2-6 15,-34 7 5-15,0 0-5 0,33-3 5 0,-3 1-5 16,-30 2 6-16,0 0-6 0,30-3 7 0,-5-2-7 0,-25 5 7 15,0 0-7-15,26-4 7 0,4 4-7 0,-30 0 6 16,0 0-6-16,32-3 6 0,-4-3-6 0,-28 6 3 16,0 0-3-16,27-3 3 0,-4-1-3 0,-23 4 2 0,0 0-2 15,26 0 3-15,15-3-3 0,-41 3 2 0,0 0-2 16,40 0 2-16,-6 0-2 0,-34 0 3 0,0 0-3 16,35 0 3-16,9-2-3 0,-44 2 3 15,0 0-3-15,46-3 3 0,-11-4-3 0,-35 7 3 0,0 0-3 16,37-4 4-16,9 3-4 0,-46 1 4 0,0 0-4 0,48-5 4 15,-1 1-4-15,-47 4 4 0,0 0-4 0,50-3 4 16,-1-1-4-16,-49 4 3 0,0 0-3 0,50-2 4 16,-3 1-4-16,-47 1 3 0,0 0-3 0,46-2 3 15,-9 0-3-15,-37 2 2 0,0 0-2 0,39-2 2 16,2 2-2-16,-41 0 1 0,0 0-1 0,37 0 2 16,-9 0-2-16,-28 0 2 0,0 0-2 0,28-3 3 15,7 0-3-15,-35 3 3 0,0 0-3 0,34-2 4 16,-6 2-4-16,-28 0 3 0,0 0-3 0,26 0 3 15,-3 0-3-15,-23 0 1 0,0 0-1 0,30 0 1 0,9 0-1 16,-39 0 0-16,0 0 0 0,37 0 0 0,-7 0 0 16,-30 0 0-16,0 0 0 0,32 0 0 0,9 0 0 15,-41 0 0-15,0 0 0 0,40 2 0 0,-17-1 0 16,-23-1 0-16,0 0 0 0,25 2 0 0,3 1 0 16,-28-3 0-16,0 0 0 0,28 0 0 0,-5 2 0 15,-23-2 0-15,0 0 0 0,27 4 0 0,1-1 0 16,-28-3 0-16,0 0 0 0,28 4 0 0,-7-4 0 0,-21 0 0 15,0 0 0-15,20 0 0 0,1 3 0 0,-21-3-1 16,0 0 1-16,21 2 0 0,0-4 0 0,-21 2-1 16,0 0 1-16,19-2 0 0,-4 1 0 0,-15 1-1 15,0 0 1-15,12 0 0 0,0 0 0 0,-12 0 0 16,0 0 0-16,14 0 0 0,-1-4 0 0,-13 4 0 0,0 0 0 16,17-3 0-16,10 3 0 0,-27 0-1 0,0 0 1 15,23 1-1-15,-4 1 1 0,-19-2-1 0,0 0 1 16,16 0-1-16,-2 0 1 0,-14 0-2 0,0 0 2 15,14 0-1-15,4 0 1 0,-18 0-1 0,0 0 1 0,19 0 0 16,-1 0 0-16,-18 0 0 0,0 0 0 0,14 0 0 16,-3 0 0-16,-11 0 0 0,0 0 0 0,14 0 0 15,7 0 0-15,-21 0 0 0,0 0 0 0,26 4 0 16,-1-4 0-16,-25 0 0 0,0 0 0 0,25 0 0 16,1-4 0-16,-26 4 0 0,0 0 0 0,27-3 0 15,-3-1 0-15,-24 4 0 0,0 0 0 0,22-2 1 16,-1-3-1-16,-21 5 0 0,0 0 0 0,26-3 1 15,11-1-1-15,-37 4 1 0,0 0-1 0,35-7 1 16,-13 6-1-16,-22 1 2 0,0 0-2 0,23-2 2 0,10 2-2 16,-33 0 2-16,0 0-2 0,35 0 3 0,-8 0-3 15,-27 0 2-15,0 0-2 0,28 0 2 0,4 0-2 16,-32 0 1-16,0 0-1 0,32 0 1 0,-11 0-1 16,-21 0 1-16,0 0-1 0,21 0 1 0,4-2-1 15,-25 2 0-15,0 0 0 0,26-3 1 0,-3 1-1 16,-23 2 0-16,0 0 0 0,25-2 1 0,8 1-1 15,-33 1 0-15,0 0 0 0,34-2 1 0,-11 0-1 0,-23 2 0 16,0 0 0-16,28 0 0 0,14-7 0 0,-42 7 0 16,0 0 0-16,39-5 0 0,-16 5 0 0,-23 0 0 15,0 0 0-15,19 0 0 0,4 0 0 0,-23 0 0 0,0 0 0 16,28 0 0-16,10 0 0 0,-38 0 0 0,0 0 0 16,33 0 0-16,-12-3 0 0,-21 3 0 0,0 0 0 15,23-4 0-15,11 2 0 0,-34 2 0 0,0 0 0 16,35 0 0-16,-5 0 0 0,-30 0 0 0,0 0 0 15,30 2 1-15,2 0-1 0,-32-2 0 0,0 0 0 0,33 5 1 16,-3-3-1-16,-30-2 1 0,0 0-1 0,28 1 1 16,2-2-1-16,-30 1 0 0,0 0 0 0,32-2 1 15,-5 4-1-15,-27-2 0 0,0 0 0 0,30 1 1 16,7 1-1-16,-37-2 0 0,0 0 0 0,40 7 0 16,4 0 0-16,-44-7 0 0,0 0 0 0,44 9 1 15,-5-1-1-15,-39-8 0 0,0 0 0 0,42 0 1 16,10 2-1-16,-52-2 0 0,0 0 0 0,47 4 0 15,-10-3 0-15,-37-1 0 0,0 0 0 0,43 0 0 16,11 0 0-16,-54 0 0 0,0 0 0 0,57 2 0 16,-6 1 0-16,-51-3 0 0,0 0 0 0,51 0 0 0,4-5 0 15,-55 5 0-15,0 0 0 0,51-1 0 0,-12-1 0 16,-39 2 0-16,0 0 0 0,39-2 0 0,3 0 0 16,-42 2 0-16,0 0 0 0,44-3 0 0,-3-1 0 15,-41 4 0-15,0 0 0 0,42-3 0 0,5 1 0 16,-47 2 0-16,0 0 0 0,41-5 0 0,-18 2 0 15,-23 3 0-15,0 0 0 0,28-4 0 0,16 1 0 16,-44 3 0-16,0 0 0 0,41-2 0 0,-18 0 0 0,-23 2-1 16,0 0 1-16,23 0 0 0,10 0 0 0,-33 0-1 15,0 0 1-15,32 0 0 0,-9 0 0 0,-23 0-1 16,0 0 1-16,18 2 0 0,3 0 0 0,-21-2-1 0,0 0 1 16,23 3 0-16,-2 1 0 0,-21-4-1 0,0 0 1 15,21 3 0-15,4 2 0 0,-25-5-1 0,0 0 1 16,24 2 0-16,-2 1 0 0,-22-3-1 0,0 0 1 15,21 2 0-15,2-2 0 0,-23 0 0 0,0 0 0 0,19 2 0 16,-5 1 0-16,-14-3 0 0,0 0 0 0,13 0 0 16,-1 0 0-16,-12 0 0 0,0 0 0 0,12 2 0 15,4 0 0-15,-16-2 0 0,0 0 0 0,16 2 0 16,-4-1 0-16,-12-1 0 0,0 0 0 0,11 0 1 16,1 0-1-16,-12 0 0 0,0 0 0 0,14 2 1 15,-3 1-1-15,-11-3 0 0,0 0 0 0,11 0 0 16,1 2 0-16,-12-2 0 0,0 0 0 0,16 0 0 15,0 0 0-15,-16 0 0 0,0 0 0 0,15 0 0 16,0 0 0-16,-15 0 0 0,0 0 0 0,12 0 0 16,2 0 0-16,-14 0 0 0,0 0 0 0,16 0 0 15,2 0 0-15,-18 0-1 0,0 0 1 0,17 0 0 0,-1 0 0 16,-16 0-1-16,0 0 1 0,23 0 0 0,7 2 0 16,-30-2 0-16,0 0 0 0,30 2 0 0,-5 1 0 15,-25-3 0-15,0 0 0 0,23 4 0 0,14-4 0 16,-37 0 0-16,0 0 0 0,33 0 0 0,-12 0 0 15,-21 0 0-15,0 0 0 0,25 0 0 0,12 0 0 0,-37 0 0 16,0 0 0-16,35 0 1 0,-12 0-1 0,-23 0 1 16,0 0-1-16,23 0 1 0,5-4-1 0,-28 4 1 15,0 0-1-15,29-2 2 0,-6 1-2 0,-23 1 1 0,0 0-1 16,26-2 1-16,9 0-1 0,-35 2 0 16,0 0 0-16,30-2 1 0,-7 2-1 0,-23 0 0 0,0 0 0 15,23-3 0-15,9 1 0 0,-32 2 0 0,0 0 0 16,32-1 0-16,-6-1 0 0,-26 2 0 0,0 0 0 15,25 0 0-15,3 0 0 0,-28 0-1 0,0 0 1 16,34 0 0-16,-1-2 0 0,-33 2-1 0,0 0 1 0,30-2 0 16,-7-3 0-16,-23 5 0 0,0 0 0 0,25-3 0 15,5-1 0-15,-30 4 0 0,0 0 0 0,31-3 0 16,1-1 0-16,-32 4 0 0,0 0 0 0,30-1 0 16,-7-1 0-16,-23 2 0 0,0 0 0 0,25-2 0 15,8-1 0-15,-33 3 0 0,0 0 0 0,36-2 0 16,-10 0 0-16,-26 2 0 0,0 0 0 0,25 0 1 15,3 0-1-15,-28 0 1 0,0 0-1 0,30 0 1 16,-2 0-1-16,-28 0 1 0,0 0-1 0,27 0 2 16,-1-2-2-16,-26 2 2 0,0 0-2 0,23-3 2 15,-4 3-2-15,-19 0 1 0,0 0-1 0,22 0 1 0,9 0-1 16,-31 0 0-16,0 0 0 0,34 0 1 0,-6 0-1 16,-28 0 0-16,0 0 0 0,27 0 1 0,-1 0-1 15,-26 0 0-15,0 0 0 0,28 0 1 0,2 0-1 16,-30 0 0-16,0 0 0 0,27 0 1 0,-1 0-1 15,-26 0 1-15,0 0-1 0,28 0 1 0,11-3-1 16,-39 3 2-16,0 0-2 0,35-4 2 0,-12 2-2 0,-23 2 2 16,0 0-2-16,27-1 2 0,13 1-2 15,-40 0 1-15,0 0-1 0,39 1 1 0,-9-1-1 0,-30 0 1 16,0 0-1-16,34-1 1 0,13-1-1 0,-47 2 0 16,0 0 0-16,43 0 1 0,-20 0-1 0,-23 0 0 0,0 0 0 15,26 0 1-15,18 0-1 0,-44 0 0 0,0 0 0 16,46 0 1-16,-2-4-1 0,-44 4 1 0,0 0-1 15,44-3 1-15,7 0-1 0,-51 3 2 0,0 0-2 16,51 0 2-16,-10 1-2 0,-41-1 2 0,0 0-2 0,44 0 3 16,14-1-3-16,-58 1 2 0,0 0-2 0,53 0 3 15,-16 1-3-15,-37-1 1 0,0 0-1 0,39-1 2 16,12-5-2-16,-51 6 1 0,0 0-1 0,46-7 2 16,-16 2-2-16,-30 5 0 0,0 0 0 0,23-3 1 15,-2-1-1-15,-21 4 0 0,0 0 0 0,20-1 1 16,-6 1-1-16,-14 0 0 0,0 0 0 0,12 0 1 15,2 0-1-15,-14 0 1 0,0 0-1 0,13 0 1 16,-5 0-1-16,-8 0 2 0,0 0-2 0,7-6 2 16,-7 6-2-16,0 0 2 0,0 0-2 0,9-3 2 15,2 3-2-15,-11 0 3 0,0 0-3 0,9 0 3 16,-9 0-3-16,0 0 3 0,0 0-3 0,7 0 4 0,-7 0-4 16,0 0 2-16,0 0-2 0,0 0 3 0,8-9-3 15,-8 9 0-15,0 0 0 0,-15-34 0 0,-44-46 0 16,-1 2-1355-16</inkml:trace>
  <inkml:trace contextRef="#ctx0" brushRef="#br0" timeOffset="38848.8">14314 11742 281 0,'0'0'0'0,"0"0"0"0,0 0 0 0,0 0 1 15,0 0-1-15,0 0 1 0,0 0-1 0,0 0 10 0,0 0-10 16,0 0 11-16,-7-19-11 0,7 19 14 0,0 0-14 16,0 0 14-16,0 0-14 0,0 0 17 0,0 0-17 15,12-5 18-15,13-2-18 0,-25 7 13 0,0 0-13 0,39-11 14 16,1-1-14-16,-40 12 14 0,0 0-14 0,50-14 14 15,4-5-14-15,-54 19 12 0,0 0-12 0,60-17 13 16,14 1-13-16,-74 16 16 0,0 0-16 0,80-13 17 16,8 0-17-16,-88 13 17 0,0 0-17 0,95-12 17 15,-3 0-17-15,-92 12 15 0,0 0-15 0,97-10 16 16,4 5-16-16,-101 5 13 0,0 0-13 0,104-4 14 16,-11-1-14-16,-93 5 13 0,0 0-13 0,92-3 14 15,-6 1-14-15,-86 2 10 0,0 0-10 0,80-2 11 16,-15-1-11-16,-65 3 11 0,0 0-11 0,49-2 11 15,-13 4-11-15,-36-2 9 0,0 0-9 0,24 3 9 0,-8-3-9 16,-16 0 7-16,0 0-7 0,11 0 7 0,-2 0-7 16,-9 0 10-16,0 0-10 0,7 0 10 0,-7 0-10 15,0 0 19-15,0 0-19 0,0 0 19 0,0 0-19 16,0 0 27-16,0 0-27 0,0 0 27 0,0 0-27 16,0 0 36-16,0 0-36 0,0 0 36 0,0 0-36 15,0 0 36-15,0 0-36 0,0 0 36 0,0 0-36 16,0 0 35-16,0 0-35 0,7 0 35 0,-7 0-35 15,0 0 31-15,0 0-31 0,0 0 31 0,0 0-31 0,0 0 25 16,0 0-25-16,0 0 26 0,0 0-26 0,0 0 20 16,0 0-20-16,0 0 20 0,0 0-20 0,0 0 16 15,0 0-16-15,0 0 16 0,0 0-16 0,0 0 13 0,0 0-13 16,0 0 14-16,0 0-14 0,0 0 10 0,0 0-10 16,0 0 10-16,0 0-10 0,0 0 8 0,0 0-8 15,0 0 8-15,0 7-8 0,0-7 5 0,0 0-5 16,0 0 5-16,0 0-5 0,0 0 2 0,0 0-2 0,0 0 2 15,1 9-2-15,-1-9 1 0,0 0-1 0,0 0 1 16,0 8-1-16,0-8 0 0,0 0 0 0,0 0 1 16,0 6-1-16,0-6 0 0,0 0 0 0,0 0 1 15,6 6-1-15,-6-6 1 0,0 0-1 0,0 0 1 16,0 0-1-16,0 0 1 0,0 0-1 0,0 0 1 16,1 7-1-16,-1-7 1 0,0 0-1 0,0 0 1 15,0 0-1-15,0 0 1 0,0 0-1 0,0 9 1 16,0-9-1-16,0 0 0 0,0 0 0 0,0 9 0 15,0-9 0-15,0 0-1 0,0 0 1 0,2 12-1 16,0 0 1-16,2 0-894 0</inkml:trace>
  <inkml:trace contextRef="#ctx0" brushRef="#br0" timeOffset="40550.47">21456 11707 561 0,'0'0'0'0,"0"0"0"16,0 0 0-16,0 0 9 0,0 0-9 0,9-29 9 15,1 10-9-15,-10 19 18 0,0 0-18 0,14-21 19 16,2 0-19-16,-16 21 17 0,0 0-17 0,16-15 17 16,-9 6-17-16,-7 9 13 0,0 0-13 0,11-9 13 0,3-1-13 15,-14 10 8-15,0 0-8 0,19-9 8 0,13-3-8 16,-32 12 7-16,0 0-7 0,39-7 7 0,5 4-7 16,-44 3 7-16,0 0-7 0,51-5 7 0,0-4-7 15,-51 9 8-15,0 0-8 0,64-10 9 0,19 8-9 16,-83 2 13-16,0 0-13 0,93-5 14 0,8-2-14 15,-101 7 28-15,0 0-28 0,109-7 29 0,4 3-29 16,-113 4 35-16,0 0-35 0,118 0 35 0,9 4-35 0,-127-4 55 16,0 0-55-16,125 7 56 0,2-4-56 0,-127-3 57 15,0 0-57-15,127 11 58 0,0 4-58 0,-127-15 50 16,0 0-50-16,117 19 51 0,-10-3-51 0,-107-16 36 0,0 0-36 16,94 15 37-16,-6-3-37 0,-88-12 28 0,0 0-28 15,79 11 29-15,-4 1-29 0,-75-12 19 0,0 0-19 16,65 12 19-16,-10-3-19 0,-55-9 13 0,0 0-13 15,44 5 13-15,-11 0-13 0,-33-5 14 0,0 0-14 16,32 0 15-16,1 2-15 0,-33-2 14 0,0 0-14 16,30 3 15-16,-3-1-15 0,-27-2 15 0,0 0-15 0,23 0 16 15,-9 0-16-15,-14 0 15 0,0 0-15 0,14 2 16 16,0-2-16-16,-14 0 13 0,0 0-13 0,14 0 14 16,-3 0-14-16,-11 0 12 0,0 0-12 0,14 0 13 15,9 0-13-15,-23 0 13 0,0 0-13 0,19 0 13 16,-5 0-13-16,-14 0 13 0,0 0-13 0,9 0 14 15,-9 0-14-15,0 0 14 0,0 0-14 0,9 0 14 16,-9 0-14-16,0 0 13 0,0 0-13 0,0 0 13 16,9 0-13-16,-9 0 12 0,0 0-12 0,0 0 12 15,7 0-12-15,-7 0 7 0,0 0-7 0,0 0 8 0,0 0-8 16,0 0 7-16,0 0-7 0,0 0 7 0,7 0-7 16,-7 0 6-16,0 0-6 0,0 0 6 0,0 0-6 15,0 0 5-15,0 0-5 0,0 0 5 0,7 0-5 16,-7 0 5-16,0 0-5 0,0 0 5 0,0 0-5 15,0 0 4-15,0 0-4 0,0 0 4 0,7 0-4 16,-7 0 3-16,0 0-3 0,0 0 4 0,0 0-4 0,0 0 3 16,0 0-3-16,0 0 3 0,7 0-3 0,-7 0 2 15,0 0-2-15,0 0 3 0,0 0-3 0,0 0 2 16,0 0-2-16,0 0 3 0,5 0-3 0,-5 0 2 16,0 0-2-16,0 0 2 0,0 0-2 0,0 0 2 0,0 0-2 15,0 0 2-15,0 0-2 0,0 0 1 0,0 0-1 16,0 0 2-16,0 0-2 0,0 0 1 0,0 0-1 15,0 0 2-15,0 0-2 0,0 0 1 0,0 0-1 16,0 0 2-16,0 0-2 0,0 0 0 0,0 0 0 0,0 0 1 16,0 0-1-16,0 0 0 0,0 0 0 0,0 0 0 15,0 0 0-15,0 0 0 0,0 0 0 0,0 0 0 16,0 0 0-16,0 0 0 0,0 0 0 0,0 0 0 16,0 0 0-16,0 0 0 0,0 0 0 0,0 0 0 15,0 0 0-15,0 0 0 0,0 0 0 0,0 0 0 16,0 0 0-16,0 0 0 0,0 0 0 0,0 0 0 15,0 0 0-15,0 0 0 0,0 0 0 0,0 0 0 16,0 0 0-16,0 0 0 0,0 0 0 0,0 0 0 16,0 0 0-16,0 0 0 0,0 0 0 0,0 0 0 15,0 0 0-15,0 0 0 0,0 0 0 0,0 0 1 0,0 0-1 16,0 0 0-16,0 0 0 0,0 0 1 0,0 0-1 16,0 0 0-16,0 0 0 0,0 0 0 0,0 0 0 15,0 0 0-15,0 0 0 0,0 0 0 0,0 0 0 16,0 0 0-16,0 0 0 0,0 0 0 0,0 0 0 15,0 0 0-15,0 0 0 0,0 0 0 0,0 0 0 16,0 0-1-16,0 0 1 0,0 0 0 0,0 0 0 0,0 0-1 16,0 0 1-16,0 0 0 0,0 0 0 0,0 0-1 15,0 0 1-15,0 0-1 0,0 0 1 0,0 0-3 16,0 0 3-16,0 0-3 0,0 0 3 0,0 0-7 16,0 0 7-16,0 0-6 0,0 0 6 0,0 0-14 0,0 0 14 15,0 0-14-15,0 0 14 0,0 0-1272 0</inkml:trace>
  <inkml:trace contextRef="#ctx0" brushRef="#br0" timeOffset="43207.78">10797 13055 337 0,'0'0'0'16,"0"0"0"-16,0 0 0 0,0 0 2 0,0 0-2 15,0 0 2-15,0 0-2 0,0 0 6 0,0 0-6 0,0 0 6 16,0 0-6-16,0 0 6 0,0 0-6 0,0 0 6 16,0 0-6-16,0 0 13 0,0 0-13 0,16-15 14 15,-9 10-14-15,-7 5 10 0,0 0-10 0,10-7 10 16,3-2-10-16,-13 9 14 0,0 0-14 0,14-9 15 15,0 1-15-15,-14 8 18 0,0 0-18 0,16-7 18 16,7 3-18-16,-23 4 17 0,0 0-17 0,23-1 18 16,0-1-18-16,-23 2 15 0,0 0-15 0,22 0 16 15,7 3-16-15,-29-3 13 0,0 0-13 0,33 4 14 16,10-1-14-16,-43-3 12 0,0 0-12 0,49 5 12 16,4 2-12-16,-53-7 12 0,0 0-12 0,60 6 13 0,0-5-13 15,-60-1 11-15,0 0-11 0,70-1 12 0,3-3-12 16,-73 4 11-16,0 0-11 0,75-5 11 0,14-4-11 15,-89 9 11-15,0 0-11 0,90-10 12 0,-2-1-12 16,-88 11 11-16,0 0-11 0,95-10 11 0,2 0-11 16,-97 10 10-16,0 0-10 0,99-9 11 0,0 2-11 15,-99 7 9-15,0 0-9 0,91-7 10 0,-1 0-10 16,-90 7 12-16,0 0-12 0,89-5 13 0,-3 3-13 0,-86 2 15 16,0 0-15-16,76-1 16 0,-2-1-16 0,-74 2 16 15,0 0-16-15,70 0 17 0,-1 0-17 0,-69 0 18 16,0 0-18-16,69 2 19 0,7 3-19 0,-76-5 16 15,0 0-16-15,76 5 17 0,-4-2-17 0,-72-3 16 0,0 0-16 16,72 2 16-16,2-2-16 0,-74 0 16 0,0 0-16 16,80 2 16-16,-3 1-16 0,-77-3 12 0,0 0-12 15,82 4 12-15,-10-1-12 0,-72-3 9 0,0 0-9 16,70 4 10-16,8-1-10 0,-78-3 11 0,0 0-11 0,74 5 12 16,-2 1-12-16,-72-6 9 0,0 0-9 0,64 5 10 15,-2 0-10-15,-62-5 6 0,0 0-6 0,58 5 6 16,-3 4-6-16,-55-9 3 0,0 0-3 0,49 9 3 15,0-3-3-15,-49-6 1 0,0 0-1 0,50 7 1 16,-3 0-1-16,-47-7 0 0,0 0 0 0,48 9 0 16,1 1 0-16,-49-10-1 0,0 0 1 0,50 11 0 15,-4 1 0-15,-46-12-1 0,0 0 1 0,46 8-1 16,-1-2 1-16,-45-6-1 0,0 0 1 0,48 3-1 16,1-1 1-16,-49-2-1 0,0 0 1 0,50 0-1 15,-3-2 1-15,-47 2-1 0,0 0 1 0,48-2 0 0,-2 2 0 16,-46 0-1-16,0 0 1 0,42-3 0 0,-1-4 0 15,-41 7 0-15,0 0 0 0,42-10 0 0,-3 1 0 16,-39 9 0-16,0 0 0 0,40-7 0 0,8 5 0 16,-48 2 1-16,0 0-1 0,48-3 1 0,-1-2-1 15,-47 5 4-15,0 0-4 0,50-7 5 0,-3 0-5 16,-47 7 8-16,0 0-8 0,48-5 8 0,-7-2-8 16,-41 7 11-16,0 0-11 0,44-7 11 0,2 0-11 0,-46 7 11 15,0 0-11-15,51-7 11 0,5-2-11 0,-56 9 5 16,0 0-5-16,60-8 5 0,0 1-5 0,-60 7 1 15,0 0-1-15,58-9 2 0,-3-1-2 0,-55 10 0 16,0 0 0-16,53-12 0 0,-2-1 0 0,-51 13 0 0,0 0 0 16,55-12 0-16,5-2 0 0,-60 14 0 0,0 0 0 15,63-13 0-15,2 1 0 0,-65 12 0 0,0 0 0 16,64-14 0-16,-8-5 0 0,-56 19 0 0,0 0 0 0,59-14 0 16,4 3 0-16,-63 11 0 0,0 0 0 0,64-8 1 15,-4-1-1-15,-60 9 0 0,0 0 0 0,58-9 1 16,-4 1-1-16,-54 8 0 0,0 0 0 0,53-9 1 15,-3-3-1-15,-50 12 1 0,0 0-1 0,49-12 1 16,11 3-1-16,-60 9 2 0,0 0-2 0,60-8 2 16,5-1-2-16,-65 9 1 0,0 0-1 0,64-9 1 15,-8 4-1-15,-56 5 0 0,0 0 0 0,59-2 0 16,2 4 0-16,-61-2 0 0,0 0 0 0,64 5 0 16,-1 0 0-16,-63-5 0 0,0 0 0 0,64 7 0 15,-4 0 0-15,-60-7 0 0,0 0 0 0,58 7 0 16,-5 0 0-16,-53-7-1 0,0 0 1 0,49 5 0 0,-1-1 0 15,-48-4 0-15,0 0 0 0,47 3 0 0,3 1 0 16,-50-4 0-16,0 0 0 0,48 3 0 0,-8 1 0 16,-40-4 1-16,0 0-1 0,42 3 2 0,1 1-2 15,-43-4 3-15,0 0-3 0,40 7 3 0,-3 3-3 16,-37-10 3-16,0 0-3 0,36 10 4 0,-1-1-4 16,-35-9 3-16,0 0-3 0,28 5 4 0,2-1-4 0,-30-4 3 15,0 0-3-15,23 0 3 0,0 0-3 0,-23 0 0 16,0 0 0-16,19 1 1 0,4 1-1 0,-23-2 1 15,0 0-1-15,21-2 2 0,-3-5-2 0,-18 7 2 0,0 0-2 16,18-7 2-16,-4 2-2 0,-14 5 2 0,0 0-2 16,18-8 3-16,4-6-3 0,-22 14 5 0,0 0-5 15,18-11 6-15,-9 6-6 0,-9 5 3 0,0 0-3 16,0 0 4-16,10-8-4 0,-10 8 6 0,0 0-6 16,0 0 6-16,13-9-6 0,-13 9 6 0,0 0-6 0,0 0 7 15,9-5-7-15,-9 5 8 0,0 0-8 0,0 0 8 16,3-11-8-16,-3 11 10 0,0 0-10 0,0 0 10 15,5-7-10-15,-5 7 10 0,0 0-10 0,0 0 10 16,11-8-10-16,-11 8 10 0,0 0-10 0,7-9 10 16,0-3-10-16,-7 12 8 0,0 0-8 0,9-12 8 15,0 3-8-15,-9 9 6 0,0 0-6 0,7-8 7 16,-2 1-7-16,-5 7 6 0,0 0-6 0,2-11 7 16,5-6-7-16,-7 17 5 0,0 0-5 0,9-21 6 15,0 0-6-15,-9 21 5 0,0 0-5 0,7-15 6 16,-4-2-6-16,-3 17 4 0,0 0-4 0,4-16 5 0,-1 2-5 15,-3 14 5-15,0 0-5 0,6-12 5 0,-5 0-5 16,-1 12 4-16,0 0-4 0,4-12 5 0,-1 1-5 16,-3 11 4-16,0 0-4 0,6-8 4 0,-5 1-4 15,-1 7 2-15,0 0-2 0,0 0 3 0,7-11-3 16,-7 11 1-16,0 0-1 0,0 0 2 0,0-6-2 16,0 6 1-16,0 0-1 0,0 0 1 0,0 0-1 15,0 0 0-15,0 0 0 0,0 0 1 0,6-7-1 0,-6 7 0 16,0 0 0-16,0 0 0 0,0 0 0 0,0 0-2 15,0 0 2-15,0 0-2 0,0-6 2 0,0-2-1013 0</inkml:trace>
  <inkml:trace contextRef="#ctx0" brushRef="#br0" timeOffset="44533.54">21766 13318 1020 0,'0'0'0'0,"0"0"0"15,0 0 0-15,0 0 2 0,0 0-2 0,0 0 2 16,0 0-2-16,0 0 6 0,0 0-6 0,0 0 6 16,0 0-6-16,0 0 3 0,0 0-3 0,0 0 3 15,0 0-3-15,0 0 2 0,0 0-2 0,0 0 2 16,0 0-2-16,0 0 1 0,0 0-1 0,0 0 1 15,0 0-1-15,0 0 2 0,0 0-2 0,0 0 2 0,0 0-2 16,0 0 3-16,0 0-3 0,0 0 4 0,53-3-4 16,-53 3 7-16,0 0-7 0,53-4 7 0,14 1-7 15,-67 3 11-15,0 0-11 0,76-2 11 0,7-3-11 16,-83 5 17-16,0 0-17 0,101-7 17 0,17-1-17 16,-118 8 20-16,0 0-20 0,130-7 20 0,18-2-20 15,-148 9 32-15,0 0-32 0,152-9 33 0,5 6-33 16,-157 3 33-16,0 0-33 0,164-5 34 0,-2 3-34 0,-162 2 34 15,0 0-34-15,166-2 34 0,-2 2-34 0,-164 0 28 16,0 0-28-16,154-2 28 0,-17 1-28 0,-137 1 24 0,0 0-24 16,124-5 24-16,-6 1-24 0,-118 4 18 0,0 0-18 15,109-2 19-15,-8 1-19 0,-101 1 17 0,0 0-17 16,107-6 17-16,8 1-17 0,-115 5 13 0,0 0-13 16,120-7 13-16,0-3-13 0,-120 10 18 0,0 0-18 15,123-12 19-15,1-2-19 0,-124 14 23 0,0 0-23 16,123-12 23-16,-3 5-23 0,-120 7 24 0,0 0-24 0,117-5 24 15,1 1-24-15,-118 4 25 0,0 0-25 0,109-3 25 16,-6-8-25-16,-103 11 22 0,0 0-22 0,95-12 22 16,-2-2-22-16,-93 14 18 0,0 0-18 0,90-12 18 15,-10 4-18-15,-80 8 21 0,0 0-21 0,79-11 22 16,6-1-22-16,-85 12 19 0,0 0-19 0,90-8 20 16,3 1-20-16,-93 7 19 0,0 0-19 0,94-9 19 15,-6-1-19-15,-88 10 16 0,0 0-16 0,93-9 16 16,8 4-16-16,-101 5 13 0,0 0-13 0,102-5 14 15,4-1-14-15,-106 6 12 0,0 0-12 0,109-5 12 0,1 0-12 16,-110 5 9-16,0 0-9 0,109-3 10 0,-12 1-10 16,-97 2 7-16,0 0-7 0,102-5 7 0,10-4-7 15,-112 9 7-15,0 0-7 0,109-10 7 0,-1-1-7 16,-108 11 7-16,0 0-7 0,100-10 7 0,-1-1-7 16,-99 11 7-16,0 0-7 0,85-10 7 0,-26 1-7 15,-59 9 6-15,0 0-6 0,50-7 6 0,-11 2-6 16,-39 5 6-16,0 0-6 0,40-3 6 0,8 1-6 0,-48 2 5 15,0 0-5-15,51 0 6 0,-2 0-6 0,-49 0 5 16,0 0-5-16,53 0 6 0,6-2-6 0,-59 2 4 16,0 0-4-16,49-5 5 0,-16 0-5 0,-33 5 5 15,0 0-5-15,34-9 5 0,10-8-5 0,-44 17 5 0,0 0-5 16,42-19 6-16,-12 0-6 0,-30 19 6 0,0 0-6 16,22-14 6-16,-7 0-6 0,-15 14 6 0,0 0-6 15,13-17 7-15,-1-11-7 0,-12 28 6 0,0 0-6 16,9-38 7-16,-4-10-7 0,-5 48 8 0,0 0-8 15,2-61 9-15,-6-12-9 0,4 73 8 0,0 0-8 0,-5-77 9 16,-4 6-9-16,9 71 6 0,0 0-6 0,-12-66 6 16,-7 2-6-16,19 64 1 0,0 0-1 0,-39-66 1 15,-28 0-1-15,67 66 0 0,0 0 0 0,-92-65 0 16,-31-5 0-16,1 1-1644 0</inkml:trace>
  <inkml:trace contextRef="#ctx0" brushRef="#br0" timeOffset="124804.21">14370 15108 807 0,'0'0'0'0,"0"0"0"16,0 0 0-16,0 0 19 0,0 0-19 0,0 0 20 15,0 0-20-15,0 0 65 0,0 0-65 0,0 0 65 16,0 0-65-16,0 0 74 0,0 0-74 0,0 0 75 16,0 0-75-16,0 0 50 0,0 0-50 0,0 0 50 15,0 0-50-15,0 0 32 0,0 0-32 0,0 0 33 16,23-24-33-16,-23 24 23 0,0 0-23 0,34-21 24 16,21-10-24-16,-55 31 20 0,0 0-20 0,67-38 20 15,21-13-20-15,-88 51 20 0,0 0-20 0,97-60 20 16,12-11-20-16,-109 71 18 0,0 0-18 0,115-71 19 0,8-4-19 15,-123 75 27-15,0 0-27 0,124-72 28 0,-1 3-28 16,-123 69 32-16,0 0-32 0,120-66 33 0,-10 7-33 16,-110 59 39-16,0 0-39 0,98-52 40 0,-13 9-40 15,-85 43 34-15,0 0-34 0,71-35 35 0,-15 6-35 16,-56 29 28-16,0 0-28 0,42-21 28 0,-15 11-28 16,-27 10 15-16,0 0-15 0,17-6 15 0,-8 1-15 15,-9 5 3-15,0 0-3 0,0 0 3 0,-28 23-3 16,2-1-1301-16</inkml:trace>
  <inkml:trace contextRef="#ctx0" brushRef="#br0" timeOffset="126402.15">15265 15013 1020 0,'0'0'0'0,"0"0"0"16,3 5 0-16,-3-5-2 0,0 0 2 0,0 0-1 15,-12-4 1-15,12 4-5 0,0 0 5 0,-16-15-4 16,-10-13 4-16,26 28 1 0,0 0-1 0,-27-29 1 16,4 3-1-16,23 26 21 0,0 0-21 0,-21-21 21 15,2 5-21-15,19 16 51 0,0 0-51 0,-18-15 51 16,-1-6-51-16,19 21 59 0,0 0-59 0,-18-17 59 0,6 6-59 15,12 11 72-15,0 0-72 0,-11-5 72 0,-3 0-72 16,14 5 67-16,0 0-67 0,-12-5 68 0,3 0-68 16,9 5 61-16,0 0-61 0,0 0 62 0,-9-6-62 15,9 6 48-15,0 0-48 0,0 0 49 0,0 0-49 16,0 0 38-16,0 0-38 0,0 0 38 0,-5-1-38 16,5 1 26-16,0 0-26 0,3 19 27 0,17 33-27 15,-20-52 15-15,0 0-15 0,26 67 16 0,0 9-16 16,-26-76 5-16,0 0-5 0,32 82 6 0,-2 11-6 0,-30-93 2 15,0 0-2-15,25 87 3 0,-6-8-3 0,-19-79 1 16,0 0-1-16,14 71 1 0,-7-10-1 0,-7-61 0 0,0 0 0 16,0 53 1-16,-7 3-1 0,7-56 0 0,0 0 0 15,-10 57 1-15,-8-5-1 0,18-52 0 0,0 0 0 16,-23 46 0-16,-9-7 0 0,32-39 0 0,0 0 0 16,-37 32 0-16,2-11 0 0,35-21 0 0,0 0 0 15,-37 11 0-15,-11-10 0 0,48-1 0 0,0 0 0 0,-51-8 0 16,-7-17 0-16,58 25 0 0,0 0 0 0,-58-36 1 15,3-4-1-15,55 40 0 0,0 0 0 0,-47-40 1 16,15 13-1-16,32 27 2 0,0 0-2 0,-20-19 2 16,12 12-2-16,8 7 2 0,0 0-2 0,0 0 2 15,-11-7-2-15,11 7 3 0,0 0-3 0,0 0 3 16,0 0-3-16,0 0 3 0,0 0-3 0,14 3 3 16,13 1-3-16,-27-4 2 0,0 0-2 0,37 5 2 15,3 4-2-15,-40-9 0 0,0 0 0 0,50 10 1 16,1-5-1-16,-51-5 0 0,0 0 0 0,56 7 0 15,4-5 0-15,-60-2-1 0,0 0 1 0,58 3-1 0,8 1 1 16,-66-4-3-16,0 0 3 0,67 0-2 0,0-4 2 16,-67 4-3-16,0 0 3 0,61-8-3 0,-6-6 3 15,-55 14-2-15,0 0 2 0,50-17-2 0,-5-3 2 16,-45 20-3-16,0 0 3 0,37-22-2 0,-1-7 2 16,-36 29-3-16,0 0 3 0,31-32-3 0,3 0 3 15,-34 32-1-15,0 0 1 0,30-40-1 0,-4-9 1 0,-26 49 0 16,0 0 0-16,23-52 0 0,-3-1 0 0,-20 53 0 15,0 0 0-15,17-47 1 0,1 16-1 0,-18 31 4 16,0 0-4-16,18-21 4 0,-6 9-4 0,-12 12 8 16,0 0-8-16,19-2 8 0,8 7-8 0,-27-5 8 0,0 0-8 15,32 9 8-15,-1 1-8 0,-31-10 4 0,0 0-4 16,32 16 5-16,3 5-5 0,-35-21 2 0,0 0-2 16,30 17 3-16,-5-8-3 0,-25-9 1 0,0 0-1 15,23 0 1-15,9-11-1 0,-32 11 0 0,0 0 0 0,26-13 1 16,2-8-1-16,-28 21 0 0,0 0 0 0,27-31 0 15,-4-11 0-15,-23 42 0 0,0 0 0 0,23-47 0 16,5-3 0-16,-28 50 0 0,0 0 0 0,30-43 0 16,-4 13 0-16,-26 30 0 0,0 0 0 0,23-20 0 15,-3 13 0-15,-20 7 0 0,0 0 0 0,24 2 0 16,14 4 0-16,-38-6-1 0,0 0 1 0,33 9 0 16,-3 1 0-16,-30-10-1 0,0 0 1 0,25 7 0 15,-6-5 0-15,-19-2-1 0,0 0 1 0,21-2-1 16,6-1 1-16,-27 3-1 0,0 0 1 0,23-7-1 15,-7 0 1-15,-16 7-1 0,0 0 1 0,10-5 0 16,2-4 0-16,-12 9-1 0,0 0 1 0,18-12 0 0,-4-5 0 16,-14 17 0-16,0 0 0 0,13-21 0 15,1-5 0-15,-14 26 0 0,0 0 0 0,8-33 1 0,7-10-1 16,-15 43 2-16,0 0-2 0,8-52 2 0,-1-12-2 16,-7 64 4-16,0 0-4 0,8-74 4 0,2-13-4 15,-10 87 3-15,0 0-3 0,11-97 4 0,-4-17-4 16,-7 114 2-16,0 0-2 0,5-113 2 0,2 10-2 0,-7 103 0 15,0 0 0-15,9-87 1 0,-7 14-1 0,-2 73 0 16,0 0 0-16,0-51 0 0,0 23 0 0,0 28-1 16,0 0 1-16,1-14 0 0,-1 7 0 0,0 7-2 15,0 0 2-15,0 0-1 0,-12 10 1 0,12-10-3 0,0 0 3 16,-14 35-2-16,-7 39 2 0,21-74-5 0,0 0 5 16,-16 92-4-16,9 9 4 0,7-101-7 0,0 0 7 15,0 105-7-15,7 6 7 0,-7-111-11 0,0 0 11 16,14 109-10-16,9-17 10 0,-23-92-13 0,0 0 13 15,25 83-12-15,5-11 12 0,-30-72-12 0,0 0 12 0,35 59-12 16,7-17 12-16,-42-42-13 0,0 0 13 0,44 27-13 16,6-11 13-16,-50-16-11 0,0 0 11 0,47 5-10 15,3-12 10-15,-50 7-11 0,0 0 11 0,44-20-11 16,-9-13 11-16,-35 33-11 0,0 0 11 0,34-40-10 16,-4-3 10-16,-30 43-6 0,0 0 6 0,26-51-6 15,-1-6 6-15,-25 57-2 0,0 0 2 0,21-60-2 16,-12-3 2-16,-9 63-1 0,0 0 1 0,5-55 0 15,-5 13 0-15,0 42 0 0,0 0 0 0,0-27 0 0,0 15 0 16,0 12 0-16,0 0 0 0,0 0 1 0,0-7-1 16,0 7 1-16,0 0-1 0,0 0 1 0,-5 14-1 15,5-14 1-15,0 0-1 0,-7 24 1 0,5 14-1 16,2-38 1-16,0 0-1 0,-4 40 2 0,8-7-2 16,-4-33 1-16,0 0-1 0,9 27 1 0,5 3-1 15,-14-30 0-15,0 0 0 0,19 29 1 0,6-5-1 16,-25-24 0-16,0 0 0 0,34 19 1 0,6-5-1 0,-40-14 1 15,0 0-1-15,46 7 1 0,3-7-1 0,-49 0 1 16,0 0-1-16,50-9 2 0,-6-10-2 0,-44 19 0 16,0 0 0-16,39-26 1 0,-6-5-1 0,-33 31-4 15,0 0 4-15,32-34-3 0,-4-3 3 0,-28 37-23 0,0 0 23 16,30-46-22-16,2-11 22 0,-2-1-1275 0</inkml:trace>
  <inkml:trace contextRef="#ctx0" brushRef="#br0" timeOffset="126560.27">17480 13967 1065 0,'0'0'0'0,"0"0"0"15,0 0 0-15,0 0 0 0,0 0 0 0,0 9 0 16,0-9 0-16,0 0 0 0,0 0 0 0,0 0 0 16,0 0 0-16,0 0-3 0,0 0 3 0,0 0-2 15,0 0 2-15,0 0-12 0,0 0 12 0,14-16-12 16,18-8 12-16,0 0-717 0</inkml:trace>
  <inkml:trace contextRef="#ctx0" brushRef="#br0" timeOffset="127501.4">18283 14223 371 0,'0'0'0'0,"0"0"0"0,7 0 0 0,-7 0 4 16,0 0-4-16,7 0 5 0,-7 0-5 0,0 0 27 15,0 0-27-15,0-8 27 0,-13-15-27 0,13 23 43 16,0 0-43-16,-14-29 43 0,-3-7-43 0,17 36 43 0,0 0-43 16,-21-37 44-16,-11 4-44 0,32 33 46 0,0 0-46 15,-34-29 46-15,3 6-46 0,31 23 53 0,0 0-53 16,-27-13 54-16,4 11-54 0,23 2 66 0,0 0-66 0,-23 19 67 15,-9 17-67-15,32-36 58 0,0 0-58 0,-26 54 58 16,10 8-58-16,16-62 40 0,0 0-40 16,-5 62 41-16,7-6-41 0,-2-56 33 0,0 0-33 0,10 43 34 15,1-8-34-15,-11-35 26 0,0 0-26 0,17 27 27 16,8-9-27-16,-25-18 22 0,0 0-22 0,28 10 23 16,1-6-23-16,-29-4 20 0,0 0-20 0,24-9 20 15,1-12-20-15,-25 21 16 0,0 0-16 0,26-26 17 16,-3-3-17-16,-23 29 16 0,0 0-16 0,21-31 16 15,-6 1-16-15,-15 30 7 0,0 0-7 0,8-24 7 16,-2 8-7-16,-6 16 6 0,0 0-6 0,5-10 7 0,-5 10-7 16,0 0 6-16,0 0-6 0,0 0 7 0,0 0-7 15,0 0 7-15,0 0-7 0,0 0 8 0,0 0-8 16,0 0 8-16,0 0-8 0,12 7 8 0,2 9-8 16,-14-16 7-16,0 0-7 0,18 20 7 0,-6-6-7 15,-12-14 4-15,0 0-4 0,15 11 5 0,8-8-5 16,-23-3 2-16,0 0-2 0,28 3 3 0,0-6-3 15,-28 3 3-15,0 0-3 0,28-7 3 0,0-7-3 16,-28 14 8-16,0 0-8 0,23-19 8 0,4-10-8 0,-27 29 13 16,0 0-13-16,23-31 14 0,1-2-14 0,-24 33 16 15,0 0-16-15,25-38 16 0,-7-6-16 0,-18 44 19 16,0 0-19-16,17-43 20 0,-1-9-20 0,-16 52 21 16,0 0-21-16,14-48 21 0,2 6-21 0,-16 42 22 0,0 0-22 15,14-33 22-15,-5 16-22 0,-9 17 14 0,0 0-14 16,4-9 15-16,-4 9-15 0,0 0 10 0,0 0-10 15,16 7 11-15,10 19-11 0,-26-26 8 0,0 0-8 16,28 38 8-16,-1 13-8 0,-27-51 6 0,0 0-6 0,23 48 6 16,-2-10-6-16,-21-38 2 0,0 0-2 0,14 29 2 15,4-10-2-15,-18-19 0 0,0 0 0 0,14 18 0 16,3-10 0-16,-17-8 0 0,0 0 0 0,18 6 0 16,-2-6 0-16,-16 0-1 0,0 0 1 0,19-9 0 15,1-12 0-15,-20 21-1 0,0 0 1 0,19-33-1 16,2-15 1-16,-21 48-1 0,0 0 1 0,21-61-1 15,8-8 1-15,-29 69-1 0,0 0 1 0,31-59 0 16,-1 19 0-16,-30 40 0 0,0 0 0 0,29-29 0 16,2 8 0-16,-31 21 0 0,0 0 0 0,29-8 0 15,2 9 0-15,-31-1 0 0,0 0 0 0,36 14 0 16,4 16 0-16,-40-30 0 0,0 0 0 0,35 26 0 0,-3-4 0 16,-32-22 0-16,0 0 0 0,35 19 0 0,8 0 0 15,-43-19-1-15,0 0 1 0,46 16-1 0,-2-6 1 16,-44-10-2-16,0 0 2 0,44 2-2 0,3-7 2 15,-47 5 0-15,0 0 0 0,50-19 0 0,-3-11 0 16,-47 30 0-16,0 0 0 0,48-43 0 0,5-19 0 0,-53 62-1 16,0 0 1-16,49-77-1 0,1-18 1 0,-3-2-1275 15</inkml:trace>
  <inkml:trace contextRef="#ctx0" brushRef="#br0" timeOffset="128401.2">17134 16241 595 0,'0'0'0'0,"0"-14"0"0,0-22 0 0,0 36 44 16,0 0-44-16,-1-43 44 0,-5 1-44 0,6 42 67 15,0 0-67-15,-8-39 68 0,-5 0-68 0,13 39 43 16,0 0-43-16,-9-36 44 0,4-2-44 0,5 38 25 16,0 0-25-16,-9-33 26 0,0 7-26 0,9 26 16 0,0 0-16 15,-8-15 16-15,4 8-16 0,4 7 18 0,0 0-18 16,0 0 18-16,-2-7-18 0,2 7 40 0,0 0-40 15,0 0 41-15,0 0-41 0,0 0 57 0,0 0-57 16,0 0 57-16,0 0-57 0,0 0 59 0,0 0-59 0,9 38 59 16,14 45-59-16,-23-83 48 0,0 0-48 0,23 104 49 15,-2 3-49-15,-21-107 35 0,0 0-35 0,20 111 35 16,-1 8-35-16,-19-119 22 0,0 0-22 0,19 111 23 16,-5-19-23-16,-14-92 15 0,0 0-15 0,9 71 16 15,-3-25-16-15,-6-46 7 0,0 0-7 0,5 37 8 16,-2-10-8-16,-3-27 3 0,0 0-3 0,2 18 4 15,-2-10-4-15,0-8 0 0,0 0 0 0,0 0 1 16,0 0-1-16,0 0 0 0,0 0 0 0,0 0 0 16,-19-12 0-16,19 12-1 0,0 0 1 0,-21-26 0 15,-8-20 0-15,29 46-1 0,0 0 1 0,-31-64-1 16,-1-25 1-16,32 89-1 0,0 0 1 0,-28-98 0 16,1-10 0-16,27 108 0 0,0 0 0 0,-24-109 0 0,4 7 0 15,20 102 1-15,0 0-1 0,-14-98 1 0,5 9-1 16,9 89 8-16,0 0-8 0,-3-76 8 0,6 14-8 15,-3 62 16-15,0 0-16 0,5-47 17 0,1 21-17 16,-6 26 23-16,0 0-23 0,3-19 24 0,-3 9-24 16,0 10 27-16,0 0-27 0,0 0 28 0,13-5-28 15,-13 5 35-15,0 0-35 0,17 5 36 0,20 17-36 0,-37-22 35 16,0 0-35-16,43 33 35 0,4 10-35 0,-47-43 34 16,0 0-34-16,46 54 34 0,5 8-34 0,-51-62 28 0,0 0-28 15,53 68 28-15,0 8-28 0,-53-76 24 0,0 0-24 16,55 76 24-16,-9-8-24 0,-46-68 20 0,0 0-20 15,44 65 21-15,-4 3-21 0,-40-68 17 0,0 0-17 16,39 67 17-16,-4-3-17 0,-35-64 9 0,0 0-9 16,32 61 9-16,-7-7-9 0,-25-54 1 0,0 0-1 15,18 45 1-15,-8-11-1 0,-10-34-1 0,0 0 1 0,9 23 0 16,-7-11 0-16,1 0-1560 0</inkml:trace>
  <inkml:trace contextRef="#ctx0" brushRef="#br0" timeOffset="129301.71">17127 16594 1300 0,'0'0'0'0,"0"0"0"0,0 0 0 16,0 0 4-16,0 0-4 0,7-5 5 15,-7 5-5-15,0 0 4 0,0 0-4 0,16-7 4 0,4-3-4 16,-20 10 12-16,0 0-12 0,26-17 13 0,2-8-13 15,-28 25 10-15,0 0-10 0,30-31 11 0,4-5-11 16,-34 36 9-16,0 0-9 0,39-45 10 0,3-7-10 16,-42 52 21-16,0 0-21 0,44-62 22 0,-5-11-22 0,-39 73 32 15,0 0-32-15,33-76 32 0,-4 1-32 0,-29 75 33 16,0 0-33-16,24-72 34 0,-1 2-34 0,-23 70 43 16,0 0-43-16,16-65 44 0,-5 11-44 0,-11 54 42 15,0 0-42-15,5-40 43 0,-3 19-43 0,-2 21 36 0,0 0-36 16,2-8 36-16,-2 8-36 0,0 0 28 0,0 0-28 15,0 0 29-15,7-5-29 0,-7 5 17 0,0 0-17 16,8 8 17-16,14 17-17 0,-22-25 7 0,0 0-7 16,23 25 8-16,-2-9-8 0,-21-16 1 0,0 0-1 15,28 12 2-15,9 0-2 0,-37-12 0 0,0 0 0 0,44 16 0 16,5-4 0-16,-49-12-3 0,0 0 3 0,50 10-2 16,5-4 2-16,-55-6-7 0,0 0 7 0,49 8-6 15,-3 6 6-15,-46-14-12 0,0 0 12 0,40 17-11 16,-8 2 11-16,-32-19-14 0,0 0 14 0,23 28-14 15,-2 8 14-15,-21-36-15 0,0 0 15 0,14 47-15 16,-8 7 15-16,-6-54-14 0,0 0 14 0,-6 53-13 16,-11-4 13-16,17-49-13 0,0 0 13 0,-20 36-12 15,10-12 12-15,10-24-10 0,0 0 10 0,-11 18-9 16,-3-4 9-16,14-14-6 0,0 0 6 0,-16 12-6 0,11-5 6 16,5-7-3-16,0 0 3 0,0 0-3 0,-5 7 3 15,5-7 0-15,0 0 0 0,0 0 0 0,0 0 0 16,0 0 0-16,0 0 0 0,0 0 1 0,3-16-1 15,-3 16 3-15,0 0-3 0,14-36 3 0,6-18-3 16,-20 54 7-16,0 0-7 0,22-69 7 0,8-13-7 16,-30 82 8-16,0 0-8 0,32-88 9 0,3-10-9 15,-35 98 12-15,0 0-12 0,38-104 12 0,-12-2-12 16,-26 106 15-16,0 0-15 0,23-97 16 0,-9 21-16 0,-14 76 14 16,0 0-14-16,9-55 14 0,-4 25-14 0,-5 30 13 15,0 0-13-15,4-15 13 0,-10 6-13 0,6 9 10 16,0 0-10-16,-14 4 10 0,-14 9-10 0,28-13 5 0,0 0-5 15,-25 26 6-15,4 11-6 0,21-37 0 0,0 0 0 16,-10 38 1-16,3 2-1 0,7-40-1 0,0 0 1 16,0 36 0-16,7-2 0 0,-7-34-6 0,0 0 6 15,14 33-6-15,16 0 6 0,-30-33-14 0,0 0 14 16,37 30-14-16,-4-11 14 0,-33-19-20 0,0 0 20 16,34 14-19-16,3-2 19 0,-37-12-14 0,0 0 14 0,33 17-13 15,3 5 13-15,-36-22-12 0,0 0 12 0,31 21-12 16,-8-2 12-16,-23-19-9 0,0 0 9 0,18 16-9 15,-4-4 9-15,-14-12-7 0,0 0 7 0,12 16-7 16,-3 3 7-16,-9-19-7 0,0 0 7 0,4 26-6 16,-6 12 6-16,2-38-7 0,0 0 7 0,-9 41-6 15,-7-3 6-15,16-38-6 0,0 0 6 0,-17 35-5 16,-3-4 5-16,20-31-5 0,0 0 5 0,-21 26-5 0,-2-9 5 16,23-17-6-16,0 0 6 0,-23 0-6 0,-3-24 6 15,-1 0-1199-15</inkml:trace>
  <inkml:trace contextRef="#ctx0" brushRef="#br0" timeOffset="130885.61">19225 15648 964 0,'0'0'0'16,"0"0"0"-16,5-7 0 0,-5 7 0 0,0 0 0 15,5-16 0-15,0-5 0 0,-5 21 27 0,0 0-27 16,6-24 27-16,-6-5-27 0,0 29 55 0,0 0-55 16,-7-35 56-16,-6-5-56 0,13 40 60 0,0 0-60 0,-17-50 60 15,-10-12-60-15,27 62 46 0,0 0-46 0,-30-64 46 16,-1 7-46-16,31 57 40 0,0 0-40 0,-32-50 41 15,4 10-41-15,28 40 31 0,0 0-31 0,-29-31 31 16,8 10-31-16,21 21 25 0,0 0-25 0,-19-12 25 16,6 10-25-16,13 2 19 0,0 0-19 0,-17 28 19 15,-4 41-19-15,21-69 15 0,0 0-15 0,-16 88 16 16,7 7-16-16,9-95 8 0,0 0-8 0,0 97 9 16,9-8-9-16,-9-89 3 0,0 0-3 0,14 81 3 15,0-14-3-15,-14-67 1 0,0 0-1 0,16 49 1 0,-4-25-1 16,-12-24 0-16,0 0 0 0,13 17 0 0,1-5 0 15,-14-12-1-15,0 0 1 0,16 9 0 0,-1-7 0 16,-15-2-1-16,0 0 1 0,18-4 0 0,-2-4 0 16,-16 8-2-16,0 0 2 0,14-14-1 0,-3-7 1 15,-11 21-1-15,0 0 1 0,7-29-1 0,-2-11 1 16,-5 40 0-16,0 0 0 0,5-40 0 0,-1 7 0 0,-4 33 1 16,0 0-1-16,0-26 1 0,0 9-1 0,0 17 7 15,0 0-7-15,2-10 7 0,-2 10-7 0,0 0 14 16,0 0-14-16,3-9 14 0,-3 9-14 0,0 0 16 15,0 0-16-15,0 0 17 0,0 0-17 0,0 0 17 0,0 0-17 16,11 7 17-16,19 15-17 0,-30-22 15 0,0 0-15 16,33 25 15-16,-1-6-15 0,-32-19 11 0,0 0-11 15,30 17 12-15,0-5-12 0,-30-12 4 0,0 0-4 16,30 12 4-16,-4-5-4 0,-26-7 2 0,0 0-2 0,27-2 3 16,3-6-3-16,-30 8 2 0,0 0-2 0,30-18 3 15,-4-8-3-15,-26 26 3 0,0 0-3 0,27-36 3 16,-1-12-3-16,-26 48 4 0,0 0-4 0,21-57 5 15,4-14-5-15,-25 71 5 0,0 0-5 0,26-82 6 16,-4-13-6-16,-22 95 7 0,0 0-7 0,21-88 8 16,-2 22-8-16,-19 66 4 0,0 0-4 0,16-45 5 15,-9 23-5-15,-7 22 2 0,0 0-2 0,7-6 3 16,6 10-3-16,-13-4 1 0,0 0-1 0,21 27 2 16,10 31-2-16,-31-58 0 0,0 0 0 0,37 69 1 15,-10 2-1-15,-27-71 0 0,0 0 0 0,25 66 0 16,-2-9 0-16,-23-57 0 0,0 0 0 0,19 43 0 15,-7-21 0-15,-12-22 0 0,0 0 0 0,11 13 0 0,1-5 0 16,-12-8 0-16,0 0 0 0,20-2 0 0,8-13 0 16,-28 15 0-16,0 0 0 0,26-33 0 0,1-21 0 15,-27 54 1-15,0 0-1 0,28-64 1 0,2-7-1 16,-30 71 3-16,0 0-3 0,30-65 4 0,-5 16-4 16,-25 49 7-16,0 0-7 0,17-34 7 0,-6 14-7 15,-11 20 10-15,0 0-10 0,9-8 10 0,0 4-10 0,-9 4 9 16,0 0-9-16,14 2 9 0,5 5-9 0,-19-7 8 15,0 0-8-15,21 7 9 0,-3-2-9 16,-18-5 8-16,0 0-8 0,23 4 9 0,-2-4-9 0,-21 0 10 0,0 0-10 16,28-4 10-16,0-6-10 0,-28 10 9 0,0 0-9 15,36-19 10-15,4-6-10 0,-40 25 9 0,0 0-9 16,44-32 10-16,2-8-10 0,-46 40 12 0,0 0-12 16,44-45 13-16,-5-2-13 0,-39 47 13 0,0 0-13 0,35-50 14 15,-3-2-14-15,-32 52 12 0,0 0-12 0,28-52 13 16,-6 7-13-16,-22 45 11 0,0 0-11 0,12-36 12 15,-7 12-12-15,-5 24 10 0,0 0-10 16,0-18 11-16,-12 4-11 0,12 14 8 0,0 0-8 0,-18-8 9 16,-5 4-9-16,23 4 7 0,0 0-7 0,-23 4 7 15,4 4-7-15,19-8 3 0,0 0-3 0,-16 12 4 16,5 2-4-16,11-14 1 0,0 0-1 0,-7 18 1 16,6 8-1-16,1-26 0 0,0 0 0 0,5 34 0 15,9 11 0-15,-14-45-1 0,0 0 1 0,23 54 0 0,10 5 0 16,-33-59-2-16,0 0 2 0,38 64-2 0,0 3 2 15,-38-67-5-15,0 0 5 0,39 71-5 0,5 2 5 16,-44-73-8-16,0 0 8 0,37 78-8 0,-5 8 8 16,-32-86-9-16,0 0 9 0,25 88-8 0,-9 1 8 15,-16-89-9-15,0 0 9 0,7 86-9 0,-9 9 9 16,2-95-11-16,0 0 11 0,-9 80-10 0,-5-21 10 16,14-59-10-16,0 0 10 0,-16 43-10 0,-2-15 10 15,18-28-10-15,0 0 10 0,-21 17-9 0,-3-8 9 0,24-9-8 16,0 0 8-16,-27-5-8 0,1-14 8 0,26 19-5 15,0 0 5-15,-23-37-5 0,5-20 5 0,18 57-3 16,0 0 3-16,-9-69-2 0,8-16 2 0,1 85-2 16,0 0 2-16,5-92-1 0,9-17 1 0,-14 109-1 0,0 0 1 15,23-109-1-15,14 4 1 0,-37 105-1 0,0 0 1 16,46-102 0-16,7 3 0 0,-53 99 0 0,0 0 0 16,56-97 0-16,-3 12 0 0,-53 85 0 0,0 0 0 0,48-79 0 15,-11 4 0-15,-37 75 1 0,0 0-1 16,35-65 1-16,-9 13-1 0,-26 52 1 0,0 0-1 0,20-40 2 15,-11 16-2-15,-9 24 1 0,0 0-1 0,1-14 2 16,-1 14-2-16,0 0 1 0,0 0-1 0,-21 15 2 16,-18 34-2-16,39-49 1 0,0 0-1 0,-40 66 2 15,6 15-2-15,34-81 1 0,0 0-1 0,-24 90 1 16,10 2-1-16,14-92 0 0,0 0 0 0,-6 90 0 16,6-16 0-16,0-74-1 0,0 0 1 0,11 57 0 15,6-15 0-15,-17-42-2 0,0 0 2 0,36 33-2 16,17-6 2-16,-53-27-1 0,0 0 1 0,70 9-1 0,20-23 1 15,-90 14 0-15,0 0 0 0,103-42 1 0,15-30-1 16,-118 72 6-16,0 0-6 0,125-90 6 0,23-26-6 16,-148 116 12-16,0 0-12 0,146-121 12 0,-6 3-12 15,-140 118 10-15,0 0-10 0,134-116 10 0,2-3-10 16,-2 1-1500-16</inkml:trace>
  <inkml:trace contextRef="#ctx0" brushRef="#br0" timeOffset="132280.38">22266 12896 561 0,'0'0'0'0,"0"0"0"16,-23 35 0-16,23-35 4 0,0 0-4 0,-25 41 4 15,-3 16-4-15,28-57 18 0,0 0-18 0,-32 59 19 16,0 2-19-16,32-61 1 0,0 0-1 0,-37 60 2 16,-10-6-2-16,1 1-397 0</inkml:trace>
  <inkml:trace contextRef="#ctx0" brushRef="#br0" timeOffset="134551.47">22983 15371 1390 0,'0'0'0'0,"0"0"0"0,0 0 0 0,0 0 16 0,0 0-16 16,0 0 16-16,0 0-16 0,0 0 38 0,0 0-38 15,0 0 38-15,46-5-38 0,-46 5 40 0,0 0-40 16,44-16 40-16,25-6-40 0,-69 22 21 0,0 0-21 16,83-33 22-16,16-12-22 0,-99 45 13 0,0 0-13 0,108-54 14 15,17-1-14-15,-125 55 11 0,0 0-11 0,129-57 12 16,6-2-12-16,-135 59 8 0,0 0-8 0,143-61 9 16,4-5-9-16,-147 66 8 0,0 0-8 0,139-64 8 15,-10 6-8-15,-129 58 9 0,0 0-9 0,120-51 10 16,-2 8-10-16,-118 43 9 0,0 0-9 0,102-35 10 15,-17 6-10-15,-85 29 9 0,0 0-9 0,69-21 9 16,-25 13-9-16,-44 8 7 0,0 0-7 0,31 1 8 16,-6 10-8-16,-25-11 6 0,0 0-6 0,12 34 6 15,-13 34-6-15,1-68 4 0,0 0-4 0,-21 81 4 16,-22 11-4-16,43-92 2 0,0 0-2 0,-51 93 2 0,-4-3-2 16,55-90 4-16,0 0-4 0,-56 90 4 0,0 2-4 15,56-92 6-15,0 0-6 0,-53 80 6 0,14-22-6 16,39-58 7-16,0 0-7 0,-32 42 7 0,16-19-7 15,16-23 10-15,0 0-10 0,-7 13 11 0,5-4-11 16,2-9 11-16,0 0-11 0,16 0 11 0,25-9-11 16,-41 9 10-16,0 0-10 0,53-26 11 0,10-20-11 0,-63 46 11 15,0 0-11-15,65-68 12 0,2-17-12 0,-67 85 11 16,0 0-11-16,66-93 11 0,-6 1-11 0,-60 92 12 16,0 0-12-16,53-92 12 0,-6-6-12 0,-47 98 13 15,0 0-13-15,37-90 13 0,-12 9-13 0,-25 81 12 0,0 0-12 16,14-75 12-16,-9 8-12 0,-5 67 9 0,0 0-9 15,-15-61 10-15,-19 0-10 0,34 61 9 0,0 0-9 16,-55-48 9-16,-21 15-9 0,76 33 7 0,0 0-7 16,-91-19 7-16,-15 17-7 0,106 2 7 0,0 0-7 0,-111 14 7 15,-6 16-7-15,117-30 3 0,0 0-3 0,-107 31 4 16,15-5-4-16,92-26 1 0,0 0-1 0,-70 19 2 16,27-9-2-16,43-10 0 0,0 0 0 0,-21-7 0 15,19-24 0-15,0 0-1509 0</inkml:trace>
  <inkml:trace contextRef="#ctx0" brushRef="#br0" timeOffset="135217.93">26164 14540 1143 0,'0'0'0'0,"0"-7"0"0,-2-12 0 0,2 19 0 16,0 0 0-16,-5-36 0 0,-2-18 0 0,7 54 0 16,0 0 0-16,-6-52 1 0,5 9-1 0,1 43 38 15,0 0-38-15,0-29 39 0,0 17-39 0,0 12 55 0,0 0-55 16,0 0 56-16,0 0-56 0,0 0 65 0,0 0-65 15,3 27 65-15,6 70-65 0,-9-97 60 0,0 0-60 16,11 126 61-16,1 22-61 0,-12-148 47 0,0 0-47 16,12 143 48-16,-1-17-48 0,-11-126 40 0,0 0-40 15,10 104 41-15,-1-29-41 0,-9-75 33 0,0 0-33 0,7 50 33 16,-1-22-33-16,-6-28 29 0,0 0-29 0,12 8 30 16,11-16-30-16,-23 8 22 0,0 0-22 0,35-37 22 15,7-28-22-15,-42 65 15 0,0 0-15 0,48-85 16 16,3-16-16-16,-51 101 14 0,0 0-14 0,53-102 15 15,0 16-15-15,-53 86 18 0,0 0-18 0,53-71 19 16,3 22-19-16,-56 49 22 0,0 0-22 0,59-27 23 16,4 21-23-16,-63 6 19 0,0 0-19 0,65 21 20 15,-1 28-20-15,-64-49 18 0,0 0-18 0,63 65 19 16,-3 17-19-16,-60-82 10 0,0 0-10 0,60 85 10 16,6-6-10-16,-66-79 5 0,0 0-5 0,65 64 5 0,-7-12-5 15,-58-52 2-15,0 0-2 0,44 36 3 0,-19-17-3 16,-25-19 1-16,0 0-1 0,23 6 2 0,7-13-2 15,-30 7 1-15,0 0-1 0,32-26 2 0,-6-24-2 16,-26 50 3-16,0 0-3 0,12-73 4 0,-13-33-4 16,1 106 7-16,0 0-7 0,-15-128 7 0,-7-24-7 15,22 152 13-15,0 0-13 0,-34-161 13 0,-7-12-13 16,41 173 21-16,0 0-21 0,-38-147 22 0,2 38-22 16,36 109 17-16,0 0-17 0,-31-78 17 0,4 30-17 0,27 48 13 15,0 0-13-15,-23-30 13 0,0 16-13 0,23 14 10 16,0 0-10-16,-16 0 10 0,4 12-10 0,12-12 0 0,0 0 0 15,-2 21 0-15,9 14 0 0,0-1-1708 0</inkml:trace>
  <inkml:trace contextRef="#ctx0" brushRef="#br0" timeOffset="135518.37">27944 14459 1625 0,'0'0'0'0,"0"0"0"16,0 0 0-16,0 0 8 0,0 0-8 0,0 0 8 16,1 7-8-16,-1-7 15 0,0 0-15 0,0 0 16 15,0 0-16-15,0 0 52 0,0 0-52 0,0 8 53 16,2 3-53-16,-2-11 43 0,0 0-43 0,2 29 44 16,-2 27-44-16,0-56 36 0,0 0-36 0,0 71 36 15,2 12-36-15,-2-83 25 0,0 0-25 0,5 84 25 0,5 1-25 16,-10-85 17-16,0 0-17 0,16 76 17 0,0-13-17 15,-16-63 13-15,0 0-13 0,14 46 14 0,-5-21-14 16,-9-25 8-16,0 0-8 0,9 8 9 0,5-13-9 16,-14 5 4-16,0 0-4 0,16-36 4 0,2-40-4 15,-18 76 0-15,0 0 0 0,10-97 0 0,-12-12 0 16,1 1-1494-16</inkml:trace>
  <inkml:trace contextRef="#ctx0" brushRef="#br0" timeOffset="135644.21">27882 13796 1367 0,'0'0'0'0,"0"0"0"0,3 12 0 0,-3-12-1 16,0 0 1-16,4 19 0 0,1 2 0 0,-5-21-6 0,0 0 6 15,9 29-6-15,3 9 6 0,-12-38-20 0,0 0 20 16,13 33-20-16,-6-17 20 0,0-1-926 0</inkml:trace>
  <inkml:trace contextRef="#ctx0" brushRef="#br0" timeOffset="136368.68">28459 13594 1591 0,'0'0'0'0,"0"0"0"16,0 0 0-16,0 0 22 0,0 0-22 0,0 0 22 0,-4 8-22 15,4-8 27-15,0 0-27 0,18 19 28 0,21 18-28 16,-39-37 16-16,0 0-16 0,37 53 16 0,-13 16-16 16,-24-69 8-16,0 0-8 0,16 85 9 0,-9 26-9 15,-7-111 8-15,0 0-8 0,0 121 9 0,-7 9-9 16,7-130 12-16,0 0-12 0,-12 125 12 0,-4-6-12 16,16-119 13-16,0 0-13 0,-18 106 14 0,-1-18-14 15,19-88 17-15,0 0-17 0,-18 67 17 0,8-25-17 0,10-42 17 16,0 0-17-16,-6 24 17 0,5-10-17 0,1-14 26 0,0 0-26 15,0 0 26-15,0 0-26 0,0 0 29 16,0 0-29-16,12-11 29 0,11-27-29 0,-23 38 31 0,0 0-31 16,35-57 31-16,16-12-31 0,-51 69 26 0,0 0-26 15,60-85 27-15,9-20-27 0,-69 105 25 0,0 0-25 16,72-113 26-16,-5 9-26 0,-67 104 27 0,0 0-27 0,66-88 27 16,-6 19-27-16,-60 69 17 15,0 0-17-15,47-45 17 0,-20 21-17 0,-27 24 9 0,0 0-9 0,23 5 9 16,5 31-9-16,-28-36 3 0,0 0-3 0,23 61 4 15,-14 17-4-15,-9-78 0 0,0 0 0 0,3 84 1 16,-1-2-1-16,-2-82 0 0,0 0 0 0,2 69 0 16,1-22 0-16,-3-47-1 0,0 0 1 0,4 29 0 15,-1-15 0-15,-3-14-3 0,0 0 3 0,14 0-2 16,18-10 2-16,-32 10-3 0,0 0 3 0,35-28-3 16,1-21 3-16,-36 49-1 0,0 0 1 0,33-62 0 15,1-9 0-15,-34 71 0 0,0 0 0 0,33-74 0 16,-3-8 0-16,-30 82 1 0,0 0-1 0,25-81 1 0,-9 2-1 15,-16 79 1-15,0 0-1 0,9-68 2 0,-8 23-2 16,-1 45 2-16,0 0-2 0,-3-28 2 0,-4 20-2 16,7 8 1-16,0 0-1 0,-14 15 1 0,-11 30-1 15,25-45 0-15,0 0 0 0,-28 61 0 0,1 8 0 16,27-69-1-16,0 0 1 0,-19 69 0 0,5-1 0 16,14-68-3-16,0 0 3 0,-6 66-3 0,10-1 3 15,-4-65-5-15,0 0 5 0,14 59-4 0,11-7 4 0,-25-52-7 16,0 0 7-16,30 40-7 0,0-18 7 0,-30-22-8 15,0 0 8-15,42 11-8 0,15-13 8 0,-57 2-19 16,0 0 19-16,60-16-18 0,-4-15 18 0,-56 31-38 16,0 0 38-16,53-45-38 0,5-17 38 0,-1 3-1518 15</inkml:trace>
  <inkml:trace contextRef="#ctx0" brushRef="#br0" timeOffset="136558.37">29473 13429 1535 0,'0'0'0'0,"0"0"0"16,16 12 0-16,-16-12 0 0,0 0 0 0,12 11 0 15,2-8 0-15,-14-3 0 0,0 0 0 0,21-7 0 16,11-12 0-16,0 0-1092 0</inkml:trace>
  <inkml:trace contextRef="#ctx0" brushRef="#br0" timeOffset="138185.24">30113 14327 942 0,'0'0'0'0,"9"-12"0"0,12-22 0 0,-21 34-8 0,0 0 8 16,34-54-8-16,10-19 8 0,-44 73 0 0,0 0 0 15,46-91 0-15,1-15 0 0,-47 106 22 0,0 0-22 0,50-114 22 16,-1 1-22-16,-49 113 83 0,0 0-83 0,46-114 84 15,-13 3-84-15,-33 111 92 0,0 0-92 0,23-102 92 16,-10 19-92-16,-13 83 81 0,0 0-81 0,5-62 81 16,-3 13-81-16,-2 49 60 0,0 0-60 0,-6-29 61 15,-4 15-61-15,10 14 43 0,0 0-43 0,-23 4 44 16,-16 13-44-16,39-17 34 0,0 0-34 0,-44 36 35 16,-2 25-35-16,46-61 24 0,0 0-24 0,-39 74 25 15,13 16-25-15,26-90 19 0,0 0-19 0,-18 94 19 16,6-3-19-16,12-91 13 0,0 0-13 0,-5 97 14 0,12-3-14 15,-7-94 13-15,0 0-13 0,16 90 13 0,3-14-13 16,-19-76 11-16,0 0-11 0,30 62 12 0,9-15-12 16,-39-47 10-16,0 0-10 0,40 34 11 0,-3-8-11 15,-37-26 13-15,0 0-13 0,44 19 14 0,13-13-14 16,-57-6 16-16,0 0-16 0,62-6 16 0,6-11-16 16,-68 17 11-16,0 0-11 0,73-26 11 0,3-10-11 15,-76 36 12-15,0 0-12 0,74-49 12 0,-11-11-12 16,-63 60 11-16,0 0-11 0,53-69 11 0,-16-4-11 0,-37 73 7 15,0 0-7-15,25-74 7 0,-18-6-7 16,-7 80 4-16,0 0-4 0,0-71 5 0,-7 28-5 16,7 43 2-16,0 0-2 0,-16-25 3 0,-14 22-3 0,30 3 1 0,0 0-1 15,-41 16 1-15,-13 27-1 0,54-43 0 0,0 0 0 16,-53 62 0-16,7 16 0 0,46-78 0 0,0 0 0 16,-37 83 0-16,9 7 0 0,28-90 0 0,0 0 0 15,-13 85 0-15,17-18 0 0,-4-67-1 0,0 0 1 0,25 56 0 16,19-15 0-16,-44-41 0 0,0 0 0 0,56 30 0 15,8-18 0-15,-64-12 0 0,0 0 0 0,74-4 0 16,12-16 0-16,-86 20 0 0,0 0 0 0,95-40 0 16,6-14 0-16,-101 54 0 0,0 0 0 0,95-62 1 15,-8-11-1-15,-87 73 1 0,0 0-1 0,79-74 2 16,-14 3-2-16,-65 71 1 0,0 0-1 0,53-59 2 16,-19 16-2-16,-34 43 1 0,0 0-1 0,21-28 1 15,-14 14-1-15,-7 14 0 0,0 0 0 0,-9 2 0 16,-17 19 0-16,26-21-1 0,0 0 1 0,-37 34 0 15,-8 15 0-15,45-49-3 0,0 0 3 0,-40 50-2 0,5 4 2 16,35-54-5-16,0 0 5 0,-29 43-5 0,8-17 5 16,21-26-5-16,0 0 5 0,-14 15-5 0,11-8 5 15,3-7-5-15,0 0 5 0,1-7-4 0,5-17 4 16,-6 24-2-16,0 0 2 0,8-38-2 0,5-12 2 16,-13 50-1-16,0 0 1 0,17-49-1 0,8 11 1 15,-25 38-1-15,0 0 1 0,25-31 0 0,-6 12 0 16,-19 19 0-16,0 0 0 0,11-15 0 0,-2 9 0 0,-9 6 0 15,0 0 0-15,7-1 0 0,-7 1 0 0,0 0 0 16,0 0 0-16,17 12 0 0,8 19 0 0,-25-31 0 16,0 0 0-16,23 35 0 0,-7-10 0 0,-16-25 0 15,0 0 0-15,16 23 0 0,1-6 0 0,-17-17 0 0,0 0 0 16,20 14 0-16,1-3 0 0,-21-11 0 0,0 0 0 16,32 0 0-16,15-13 0 0,-47 13 0 0,0 0 0 15,50-24 0-15,-6-7 0 0,-44 31 0 0,0 0 0 16,37-40 0-16,-5-5 0 0,-32 45 0 0,0 0 0 0,30-53 0 15,-2-18 0-15,-28 71 0 0,0 0 0 0,26-78 0 16,1-11 0-16,-27 89 0 0,0 0 0 0,28-100 1 16,2-21-1-16,-30 121 0 0,0 0 0 0,26-113 1 15,-10 30-1-15,-16 83 0 0,0 0 0 0,13-57 1 16,-6 26-1-16,-7 31 0 0,0 0 0 0,1-10 0 16,-1 10 0-16,0 0 0 0,0 0 0 0,-8 38 0 15,-17 36 0-15,25-74 0 0,0 0 0 0,-32 97 0 16,-1 23 0-16,33-120 0 0,0 0 0 0,-32 121 0 15,4 2 0-15,28-123-2 0,0 0 2 0,-18 103-2 16,14-26 2-16,4-77-6 0,0 0 6 0,2 51-5 0,0-25 5 16,-2-26-7-16,0 0 7 0,11 13-7 0,13-7 7 15,-24-6-8-15,0 0 8 0,36-6-8 0,16-12 8 16,-52 18-5-16,0 0 5 0,53-27-4 0,-10-5 4 16,-43 32-2-16,0 0 2 0,31-29-2 0,-6 8 2 15,-25 21 0-15,0 0 0 0,20-12 0 0,-8 5 0 16,-12 7 0-16,0 0 0 0,9-2 1 0,-9 2-1 15,0 0 1-15,0 0-1 0,5 2 2 0,4 5-2 16,-9-7 1-16,0 0-1 0,10 5 2 0,-1 2-2 0,-9-7 1 16,0 0-1-16,11 4 1 0,6 4-1 0,-17-8 1 15,0 0-1-15,25 4 1 0,7-2-1 0,-32-2 1 0,0 0-1 16,37-6 1-16,3-6-1 0,-40 12 3 0,0 0-3 16,39-19 4-16,-9-2-4 0,-30 21 10 0,0 0-10 15,27-26 10-15,-8 1-10 0,-19 25 16 0,0 0-16 16,12-25 17-16,-4 11-17 0,-8 14 20 0,0 0-20 15,0 0 21-15,0 0-21 0,0 0 16 0,0 0-16 0,0 0 17 16,1 9-17-16,-1-9 12 0,0 0-12 0,0 16 12 16,0 10-12-16,0-26 5 0,0 0-5 0,2 24 5 15,3-5-5-15,-5-19 1 0,0 0-1 0,7 14 2 16,0-4-2-16,-7-10 0 0,0 0 0 0,11 12 0 16,7 7 0-16,-18-19 0 0,0 0 0 0,19 23 0 15,1-4 0-15,-20-19-1 0,0 0 1 0,19 24 0 16,0 18 0-16,-19-42-1 0,0 0 1 0,14 55 0 15,-10 7 0-15,-4-62 0 0,0 0 0 0,-7 64 0 16,-9-5 0-16,16-59 0 0,0 0 0 0,-23 54 0 0,-7-2 0 16,30-52 0-16,0 0 0 0,-33 43 0 0,-4-12 0 15,37-31 0-15,0 0 0 0,-36 23 0 16,8-8 0-16,28-15-2 0,0 0 2 0,-21 9-1 0,0-13 1 16,21 4-9-16,0 0 9 0,-23-19-8 0,-7-22 8 15,30 41-19-15,0 0 19 0,-35-50-18 0,-6-2 18 16,0 1-1543-16</inkml:trace>
  <inkml:trace contextRef="#ctx0" brushRef="#br0" timeOffset="140102.56">28381 16013 1513 0,'0'0'0'0,"0"0"0"0,0 0 0 16,0 0-11-16,0 0 11 0,0 0-11 0,0 0 11 15,0 0-56-15,0 0 56 0,2-11-55 0,-2 11 55 16,0 0 1-16,0 0-1 0,7-6 2 0,-7 6-2 15,0 0 17-15,0 0-17 0,7-6 18 0,-7 6-18 16,0 0 46-16,0 0-46 0,3 9 47 0,3 33-47 0,-6-42 66 16,0 0-66-16,8 65 67 0,5 37-67 0,-13-102 59 15,0 0-59-15,12 116 59 0,-3 7-59 0,-9-123 46 16,0 0-46-16,11 106 47 0,-1-34-47 0,-10-72 34 0,0 0-34 16,11 49 34-16,-4-21-34 0,-7-28 27 0,0 0-27 15,14 19 27-15,18-4-27 0,-32-15 14 0,0 0-14 16,44 4 14-16,10-18-14 0,-54 14 10 0,0 0-10 15,53-35 10-15,-7-20-10 0,-46 55 7 0,0 0-7 0,43-66 7 16,-8-7-7-16,-35 73 11 0,0 0-11 0,25-77 11 16,-13-8-11-16,-12 85 12 0,0 0-12 0,3-87 13 15,-6 2-13-15,3 85 13 0,0 0-13 0,-12-74 14 16,-11 12-14-16,23 62 13 0,0 0-13 0,-32-45 13 16,-7 19-13-16,39 26 8 0,0 0-8 0,-44-9 9 15,-5 14-9-15,49-5 2 0,0 0-2 0,-46 9 3 16,10 0-3-16,36-9 0 0,0 0 0 0,-24 7 1 15,10-6-1-15,14-1-1 0,0 0 1 0,0 0 0 16,0 0 0-16,0 0-2 0,0 0 2 0,17 5-1 16,31-6 1-16,-48 1-1 0,0 0 1 0,63-7 0 15,13-7 0-15,-76 14 0 0,0 0 0 0,88-23 0 0,8-11 0 16,-96 34 6-16,0 0-6 0,100-36 7 0,4 3-7 16,-104 33 14-16,0 0-14 0,97-28 15 0,-21 12-15 15,-76 16 20-15,0 0-20 0,60-10 20 0,-23 8-20 16,-37 2 22-16,0 0-22 0,34 24 23 0,8 34-23 15,-42-58 19-15,0 0-19 0,32 74 19 0,-22 14-19 16,-10-88 9-16,0 0-9 0,4 94 9 0,-8-6-9 16,4-88 3-16,0 0-3 0,-7 69 3 0,4-20-3 0,3-49 1 15,0 0-1-15,-2 33 1 0,2-14-1 0,0-19 0 16,0 0 0-16,0 0 0 0,5-2 0 0,-5 2 0 0,0 0 0 16,14-24 0-16,13-21 0 0,-27 45-1 15,0 0 1-15,33-64 0 0,6-16 0 0,-39 80 0 0,0 0 0 16,43-80 0-16,1 16 0 0,-44 64 0 0,0 0 0 15,44-46 0-15,-7 14 0 0,-37 32 1 0,0 0-1 16,28-20 1-16,-10 11-1 0,-18 9 1 0,0 0-1 16,24 12 2-16,17 28-2 0,-41-40 2 0,0 0-2 0,42 54 2 15,-5 13-2-15,-37-67 1 0,0 0-1 0,30 64 1 16,-7-15-1-16,-23-49 0 0,0 0 0 0,21 41 1 16,4-5-1-16,-25-36 0 0,0 0 0 0,19 30 1 15,-8-15-1-15,-11-15 0 0,0 0 0 0,11 7 1 16,4-3-1-16,-15-4 0 0,0 0 0 0,22-11 1 15,6-16-1-15,-28 27 0 0,0 0 0 0,25-50 1 16,-6-23-1-16,-19 73 1 0,0 0-1 0,9-90 1 16,-11-9-1-16,2 99 1 0,0 0-1 0,-7-107 1 15,-2-7-1-15,9 114 0 0,0 0 0 0,-10-97 1 0,-1 29-1 16,11 68 0-16,0 0 0 0,-9-46 0 0,4 20 0 16,5 26 0-16,0 0 0 0,-5-16 0 0,5 16 0 15,0 0-1-15,0 0 1 0,-9-5 0 0,5 14 0 16,4-9-2-16,0 0 2 0,0 3-1 0,0-3 1 15,0 0-2-15,0 0 2 0,16 10-1 0,16 1 1 16,-32-11-2-16,0 0 2 0,42 8-1 0,8-4 1 0,-50-4-1 16,0 0 1-16,56 0-1 0,2-9 1 15,-58 9 0-15,0 0 0 0,57-10 0 0,-4-4 0 0,-53 14 0 16,0 0 0-16,42-10 0 0,-12 4 0 0,-30 6 1 16,0 0-1-16,21-3 1 0,-5 3-1 0,-16 0 2 0,0 0-2 15,19 16 2-15,11 16-2 0,-30-32 3 0,0 0-3 16,27 52 3-16,-15 9-3 0,-12-61 3 0,0 0-3 15,5 60 4-15,-1-11-4 0,-4-49 2 0,0 0-2 16,2 41 3-16,-2-6-3 0,0-35 2 0,0 0-2 16,0 24 3-16,1-10-3 0,-1-14 1 0,0 0-1 0,2 9 2 15,2-2-2-15,-4-7 1 0,0 0-1 0,9 0 2 16,6-12-2-16,-15 12 1 0,0 0-1 0,23-28 2 16,13-17-2-16,-36 45 2 0,0 0-2 0,40-55 2 15,11-15-2-15,-51 70 2 0,0 0-2 0,52-64 2 16,-7 18-2-16,-45 46 2 0,0 0-2 0,36-32 2 15,-13 17-2-15,-23 15 1 0,0 0-1 0,30 7 2 16,21 20-2-16,-51-27 2 0,0 0-2 0,51 45 2 16,-9 9-2-16,-42-54 2 0,0 0-2 0,34 55 2 15,-8-11-2-15,-26-44 2 0,0 0-2 0,21 33 2 16,-5-13-2-16,-16-20 5 0,0 0-5 0,20 18 5 16,15 1-5-16,-35-19 10 0,0 0-10 0,46 5 11 0,7-15-11 15,-53 10 15-15,0 0-15 0,53-26 15 0,-6-16-15 16,-47 42 13-16,0 0-13 0,43-54 13 0,-1-4-13 15,-42 58 12-15,0 0-12 0,39-63 12 0,-4-2-12 16,-35 65 7-16,0 0-7 0,25-66 8 0,-13-5-8 0,-12 71 6 16,0 0-6-16,0-69 6 0,-11 3-6 0,11 66 4 15,0 0-4-15,-17-57 5 0,-3 20-5 0,20 37 4 16,0 0-4-16,-24-19 4 0,-8 18-4 0,32 1 1 16,0 0-1-16,-34 20 2 0,1 27-2 0,33-47 0 0,0 0 0 15,-30 55 0-15,7 6 0 0,23-61-3 0,0 0 3 16,-14 64-2-16,10-2 2 0,4-62-11 0,0 0 11 15,4 52-11-15,3-12 11 0,-7-40-15 0,0 0 15 16,14 33-14-16,11-4 14 0,-25-29-15 0,0 0 15 0,26 26-14 16,4-8 14-16,-30-18-14 0,0 0 14 15,43 10-13-15,18-7 13 0,-61-3-9 0,0 0 9 0,66-8-8 16,-6-16 8-16,-60 24-7 0,0 0 7 0,51-37-6 16,0-6 6-16,-51 43-3 0,0 0 3 0,47-48-3 15,1-10 3-15,-48 58-1 0,0 0 1 0,46-51-1 16,-9 6 1-16,-37 45-1 0,0 0 1 0,32-33 0 15,-9 14 0-15,-23 19 0 0,0 0 0 0,17-9 0 16,-4 7 0-16,-13 2 0 0,0 0 0 0,14 18 1 16,7 23-1-16,-21-41 1 0,0 0-1 0,21 50 1 15,-7 2-1-15,-14-52 2 0,0 0-2 0,13 56 2 16,-3-5-2-16,-10-51 3 0,0 0-3 0,9 49 4 0,-2-16-4 16,-7-33 3-16,0 0-3 0,7 19 3 0,0-7-3 15,-7-12 2-15,0 0-2 0,20 2 2 0,15-14-2 16,-35 12 1-16,0 0-1 0,46-26 2 0,10-18-2 15,-56 44 0-15,0 0 0 0,58-64 1 0,-1-15-1 16,-57 79-1-16,0 0 1 0,44-90-1 0,-14-4 1 16,0 3-1781-16</inkml:trace>
  <inkml:trace contextRef="#ctx0" brushRef="#br0" timeOffset="175352.63">5812 16047 113 0,'0'0'0'16,"0"0"0"-16,0-31 0 0,0 31 8 0,0 0-8 15,0-22 8-15,0-2-8 0,0 24 20 0,0 0-20 16,2-19 20-16,1 1-20 0,-3 18 27 0,0 0-27 16,0-14 28-16,0-1-28 0,0 15 37 0,0 0-37 0,-5-21 38 15,5-3-38-15,0 24 27 0,0 0-27 0,2-31 28 16,-2 1-28-16,0 30 26 0,0 0-26 0,0-27 26 16,3 9-26-16,-3 18 27 0,0 0-27 0,0-8 28 15,0 8-28-15,0 0 40 0,0 0-40 0,0 0 41 16,14 1-41-16,-14-1 47 0,0 0-47 0,18 18 48 15,9 16-48-15,-27-34 60 0,0 0-60 0,28 42 61 16,2 11-61-16,-30-53 63 0,0 0-63 0,31 61 63 16,1 7-63-16,-32-68 64 0,0 0-64 0,37 77 64 15,4 10-64-15,-41-87 60 0,0 0-60 0,40 86 61 16,-8 1-61-16,-32-87 51 0,0 0-51 0,35 88 51 0,2 4-51 16,-37-92 39-16,0 0-39 0,41 93 40 0,-9-4-40 15,-32-89 30-15,0 0-30 0,30 74 30 0,-2-10-30 16,-28-64 22-16,0 0-22 0,23 55 22 0,-9-13-22 15,-14-42 15-15,0 0-15 0,18 24 16 0,-1-17-16 16,-17-7 11-16,0 0-11 0,13-26 11 0,-12-45-11 16,3 0-1044-16</inkml:trace>
  <inkml:trace contextRef="#ctx0" brushRef="#br0" timeOffset="176235.33">6047 15662 1323 0,'0'0'0'0,"0"0"0"16,-9 3 0-16,9-3 0 0,0 0 0 0,0 0 0 16,-9 3 0-16,9-3 0 0,0 0 0 0,9 0 0 15,5-3 0-15,-14 3 2 0,0 0-2 0,32-10 2 16,22-11-2-16,-54 21 6 0,0 0-6 0,67-33 6 15,14-17-6-15,-81 50 10 0,0 0-10 0,96-64 11 16,8-23-11-16,-104 87 16 0,0 0-16 0,122-98 16 16,8-10-16-16,-130 108 29 0,0 0-29 0,148-121 29 15,13-9-29-15,-161 130 37 0,0 0-37 0,166-128 38 16,-1 9-38-16,-165 119 40 0,0 0-40 0,161-114 40 16,-13 6-40-16,-148 108 37 0,0 0-37 0,148-103 38 0,11 7-38 15,-159 96 32-15,0 0-32 0,153-95 33 0,-8 9-33 16,-145 86 29-16,0 0-29 0,131-80 30 0,-6 6-30 15,-125 74 22-15,0 0-22 0,123-63 22 0,3 10-22 16,-126 53 19-16,0 0-19 0,118-45 20 0,-5-2-20 16,-113 47 16-16,0 0-16 0,98-38 16 0,-6 7-16 15,-92 31 13-15,0 0-13 0,85-28 14 0,-18 7-14 16,-67 21 12-16,0 0-12 0,54-15 12 0,-13 4-12 0,-41 11 11 16,0 0-11-16,28-3 11 0,-7 8-11 0,-21-5 10 15,0 0-10-15,11 9 10 0,-2 1-10 0,-9-10 8 16,0 0-8-16,9 12 8 0,-1 6-8 0,-8-18 6 0,0 0-6 15,11 22 7-15,1 7-7 0,-12-29 6 0,0 0-6 16,13 37 7-16,1 8-7 0,-14-45 5 0,0 0-5 16,14 55 5-16,4 14-5 0,-18-69 4 0,0 0-4 15,17 77 5-15,6-1-5 0,-23-76 3 0,0 0-3 16,32 81 4-16,5 4-4 0,-37-85 4 0,0 0-4 0,41 81 4 16,-1 6-4-16,-40-87 3 0,0 0-3 0,41 83 4 15,-6-12-4-15,-35-71 3 0,0 0-3 0,32 67 3 16,-4-3-3-16,-28-64 3 0,0 0-3 0,30 63 4 15,-5-8-4-15,-25-55 3 0,0 0-3 0,24 52 3 16,-4-12-3-16,-20-40 3 0,0 0-3 0,12 29 3 16,-7-12-3-16,-5-17 3 0,0 0-3 0,4 11 4 15,-2-4-4-15,-2-7 5 0,0 0-5 0,-9 12 5 16,-14 12-5-16,23-24 8 0,0 0-8 0,-42 33 8 0,-29 8-8 16,71-41 10-16,0 0-10 0,-83 51 11 0,-21 6-11 15,104-57 16-15,0 0-16 0,-108 65 17 0,-4 8-17 16,112-73 21-16,0 0-21 0,-120 76 22 0,0 0-22 15,120-76 16-15,0 0-16 0,-131 82 17 0,4 3-17 16,127-85 14-16,0 0-14 0,-130 84 15 0,-1 1-15 16,131-85 12-16,0 0-12 0,-136 88 13 0,-8 8-13 15,144-96 11-15,0 0-11 0,-149 102 11 0,5 10-11 16,144-112 8-16,0 0-8 0,-140 107 9 0,8-4-9 0,132-103 7 16,0 0-7-16,-122 95 7 0,27-5-7 0,95-90 2 15,0 0-2-15,-88 79 3 0,10-13-3 0,78-66-1 16,0 0 1-16,-68 59 0 0,4 2 0 0,64-61-9 0,0 0 9 15,-48 48-8-15,26-24 8 0,22-24-25 0,0 0 25 16,-18 18-24-16,-1-3 24 0,-4 1-1686 0</inkml:trace>
  <inkml:trace contextRef="#ctx0" brushRef="#br0" timeOffset="177737.17">6897 15814 1054 0,'0'0'0'0,"0"0"0"0,-5 0 0 16,5 0 19-16,0 0-19 0,-9-2 19 0,-4-5-19 0,13 7 49 16,0 0-49-16,-10-7 50 0,-8 0-50 15,18 7 45-15,0 0-45 0,-18-5 45 0,1 0-45 0,17 5 40 16,0 0-40-16,-14-3 40 0,5 1-40 0,9 2 35 0,0 0-35 15,-19 12 35-15,-8 19-35 0,27-31 31 0,0 0-31 16,-26 45 31-16,3 17-31 0,23-62 28 0,0 0-28 16,-14 71 29-16,7 11-29 0,7-82 17 0,0 0-17 15,3 72 18-15,9-15-18 0,-12-57 10 0,0 0-10 16,23 42 11-16,9-13-11 0,-32-29 6 0,0 0-6 16,35 16 7-16,11-16-7 0,-46 0 4 0,0 0-4 0,50-10 5 15,-1-13-5-15,-49 23 3 0,0 0-3 0,51-31 4 16,2-12-4-16,-53 43 5 0,0 0-5 0,49-51 5 15,-3-4-5-15,-46 55 6 0,0 0-6 0,41-59 7 16,-9 0-7-16,-32 59 8 0,0 0-8 0,26-62 9 16,-7 2-9-16,-19 60 12 0,0 0-12 0,15-59 13 15,-8 2-13-15,-7 57 16 0,0 0-16 0,1-49 16 16,-2 20-16-16,1 29 23 0,0 0-23 0,0-18 23 16,0 11-23-16,0 7 24 0,0 0-24 0,0 0 25 15,0 0-25-15,0 0 25 0,0 0-25 0,0 0 25 16,0 0-25-16,0 0 20 0,0 0-20 0,10 32 20 0,11 18-20 15,-21-50 18-15,0 0-18 0,25 57 19 0,5 0-19 16,-30-57 15-16,0 0-15 0,32 49 16 0,0-17-16 16,-32-32 6-16,0 0-6 0,28 23 6 0,7-8-6 15,-35-15 1-15,0 0-1 0,32 9 2 0,-9-5-2 16,-23-4 0-16,0 0 0 0,17-4 0 0,-4-6 0 16,-13 10-1-16,0 0 1 0,9-16-1 0,-4-5 1 0,-5 21-3 15,0 0 3-15,-9-29-2 0,-9-13 2 0,18 42-4 16,0 0 4-16,-23-46-4 0,-14-3 4 0,37 49-7 15,0 0 7-15,-44-45-6 0,0 11 6 0,44 34-9 16,0 0 9-16,-37-26-8 0,5 1 8 0,32 25-25 0,0 0 25 16,-21-15-25-16,11 11 25 0,10 4-33 0,0 0 33 15,0 0-32-15,-9-5 32 0,9 5-24 0,0 0 24 16,0 0-24-16,0 0 24 0,0 0-17 0,0 0 17 16,9-5-17-16,0-2 17 0,-9 7-12 0,0 0 12 0,22-12-12 15,10-12 12-15,-32 24-9 0,0 0 9 0,41-31-8 16,8-7 8-16,-49 38-3 0,0 0 3 0,51-44-2 15,6-2 2-15,-57 46 0 0,0 0 0 0,56-51 0 16,-6-1 0-16,-50 52 1 0,0 0-1 0,44-46 1 16,-7 8-1-16,-37 38 4 0,0 0-4 0,30-31 5 15,-11 8-5-15,-19 23 9 0,0 0-9 0,12-14 10 16,-3 11-10-16,-9 3 12 0,0 0-12 0,0 0 12 16,0 0-12-16,0 0 10 0,0 0-10 0,0 17 11 15,-7 14-11-15,7-31 10 0,0 0-10 0,-5 49 10 16,-9 18-10-16,14-67 6 0,0 0-6 0,-9 75 7 0,0-6-7 15,9-69 3-15,0 0-3 0,-5 66 3 0,1-2-3 16,4-64 0-16,0 0 0 0,-3 55 1 0,3-20-1 16,0-35 0-16,0 0 0 0,3 25 0 0,6-2 0 15,-9-23 0-15,0 0 0 0,14 17 0 0,4-8 0 16,-18-9-1-16,0 0 1 0,18-4-1 0,4-20 1 16,-22 24-2-16,0 0 2 0,27-40-2 0,5-15 2 15,-32 55-1-15,0 0 1 0,31-71-1 0,-8-15 1 0,-23 86 0 16,0 0 0-16,14-101 0 0,-6-15 0 0,-8 116 3 15,0 0-3-15,0-126 3 0,-13-7-3 0,13 133 6 16,0 0-6-16,-21-123 7 0,2 29-7 0,19 94 11 0,0 0-11 16,-18-67 12-16,9 32-12 0,9 35 15 0,0 0-15 15,-5-19 16-15,0 11-16 0,5 8 18 0,0 0-18 16,0 0 19-16,-4 17-19 0,4-17 18 0,0 0-18 16,4 43 19-16,6 38-19 0,-10-81 14 0,0 0-14 0,21 94 14 15,13-1-14-15,-34-93 10 0,0 0-10 0,40 82 11 16,8-11-11-16,-48-71 5 0,0 0-5 0,49 62 6 15,6-8-6-15,-55-54 1 0,0 0-1 0,58 39 1 16,2-16-1-16,-60-23 0 0,0 0 0 0,60 9 0 16,6-18 0-16,-66 9-1 0,0 0 1 0,63-21-1 15,-5-12 1-15,-58 33 0 0,0 0 0 0,55-41 0 16,-15-4 0-16,-40 45 0 0,0 0 0 0,32-49 0 16,-12 1 0-16,-20 48 1 0,0 0-1 0,7-47 1 15,-11-3-1-15,4 50 2 0,0 0-2 0,-17-52 2 16,-6 4-2-16,23 48 0 0,0 0 0 0,-23-39 1 0,0 17-1 15,23 22 0-15,0 0 0 0,-27-5 0 0,1 8 0 16,26-3-3-16,0 0 3 0,-28 24-3 0,1 25 3 16,27-49-6-16,0 0 6 0,-14 54-5 0,11-3 5 15,3-51-15-15,0 0 15 0,12 44-14 0,11-13 14 16,-23-31-22-16,0 0 22 0,32 26-21 0,8-4 21 16,-40-22-24-16,0 0 24 0,46 12-23 0,9-13 23 15,-55 1-25-15,0 0 25 0,61-14-24 0,5-14 24 0,-66 28-12 16,0 0 12-16,67-40-12 0,-6-22 12 0,-61 62-9 15,0 0 9-15,55-81-8 0,3-25 8 0,-3-1-1296 16</inkml:trace>
  <inkml:trace contextRef="#ctx0" brushRef="#br0" timeOffset="192086.34">27039 1180 520 0,'5'-21'0'0,"-5"21"13"0,0 0-13 0,23-48 14 16,-2 45-14-16,-21 3 36 0,0 0-36 0,19 29 37 16,-1 32-37-16,-18-61 41 0,0 0-41 0,11 84 41 15,-18 25-41-15,7-109 41 0,0 0-41 0,-14 128 42 16,-6 11-42-16,20-139 27 0,0 0-27 0,-23 145 28 15,-5-8-28-15,28-137 25 0,0 0-25 0,-21 112 26 16,12-39-26-16,9-73 19 0,0 0-19 0,0 49 20 16,5-23-20-16,-5-26 12 0,0 0-12 0,21 10 12 15,18-20-12-15,-39 10 6 0,0 0-6 0,55-21 6 0,17-9-6 16,-72 30 4-16,0 0-4 0,78-36 5 0,1 0-5 16,-79 36 3-16,0 0-3 0,78-37 4 0,1-2-4 15,-79 39 3-15,0 0-3 0,83-45 4 0,9 1-4 16,-92 44 6-16,0 0-6 0,97-40 7 0,-2 4-7 15,-95 36 7-15,0 0-7 0,76-33 7 0,-21 4-7 16,-55 29 4-16,0 0-4 0,38-23 4 0,-11 9-4 16,-27 14 2-16,0 0-2 0,25 0 3 0,-2 18-3 15,-23-18 1-15,0 0-1 0,10 24 2 0,-20 4-2 0,10-28 1 16,0 0-1-16,-4 36 1 0,20 9-1 0,-16-45 1 0,0 0-1 16,30 52 1-16,9 5-1 0,-39-57 2 0,0 0-2 15,46 52 2-15,1-10-2 0,-47-42 0 0,0 0 0 16,46 27 1-16,-5-15-1 0,-41-12 1 0,0 0-1 15,44-5 1-15,9-14-1 0,-53 19 1 0,0 0-1 16,56-29 2-16,-3-15-2 0,-53 44 1 0,0 0-1 0,48-48 2 16,-8-6-2-16,-40 54 6 0,0 0-6 0,27-64 6 15,-15-8-6-15,-12 72 13 0,0 0-13 0,-4-80 14 16,-15 2-14-16,19 78 16 0,0 0-16 0,-37-64 16 16,-16 19-16-16,53 45 19 0,0 0-19 0,-58-28 20 15,3 11-20-15,55 17 19 0,0 0-19 0,-53 0 19 16,6 5-19-16,47-5 5 0,0 0-5 0,-43 19 6 15,13 14-6-15,0 0-846 0</inkml:trace>
  <inkml:trace contextRef="#ctx0" brushRef="#br0" timeOffset="192439.24">29782 1395 774 0,'0'0'0'0,"-2"-16"0"0,-5-20 0 0,7 36 3 15,0 0-3-15,-16-36 3 0,-19 6-3 16,35 30 18-16,0 0-18 0,-57-7 19 0,-17 31-19 0,74-24 0 16,0 0 0-16,-74 49 0 0,7 11 0 0,67-60-10 0,0 0 10 15,-53 65-9-15,21-5 9 0,32-60-12 0,0 0 12 16,-14 61-12-16,18 3 12 0,-4-64-13 0,0 0 13 15,19 62-12-15,15-7 12 0,-34-55-10 0,0 0 10 16,45 52-10-16,8-3 10 0,-53-49-4 0,0 0 4 16,55 53-4-16,-4 3 4 0,-51-56-2 0,0 0 2 0,39 57-2 15,-14-3 2-15,-25-54-1 0,0 0 1 0,10 51 0 16,-15-2 0-16,5-49-1 0,0 0 1 0,-14 40 0 16,-7-13 0-16,0-2-477 0</inkml:trace>
  <inkml:trace contextRef="#ctx0" brushRef="#br0" timeOffset="192621.08">29605 2175 516 0,'0'0'0'0,"7"-20"0"15,13-41 0-15,-20 61 2 0,0 0-2 0,26-73 2 16,4-5-2-16,-30 78 4 0,0 0-4 0,37-76 4 16,7 4-4-16,-44 72 14 0,0 0-14 0,58-73 14 15,11 5-14-15,-69 68 18 0,0 0-18 0,71-60 19 16,-8 15-19-16,-63 45 21 0,0 0-21 0,51-36 22 0,-21 11-22 16,-30 25 21-16,0 0-21 0,25-17 21 0,0 1-21 15,-25 16 17-15,0 0-17 0,26-12 18 0,1 7-18 16,-27 5 13-16,0 0-13 0,23 9 13 0,-6 20-13 15,-17-29 9-15,0 0-9 0,14 43 10 0,-1 6-10 16,-13-49 6-16,0 0-6 0,14 45 6 0,10-5-6 16,-24-40 3-16,0 0-3 0,29 24 4 0,-1-15-4 0,0-4-523 15</inkml:trace>
  <inkml:trace contextRef="#ctx0" brushRef="#br0" timeOffset="193086.08">30956 1326 180 0,'0'0'0'0,"-16"17"0"0,-24 19 0 15,40-36 4-15,0 0-4 0,-48 56 4 0,4 4-4 16,44-60 8-16,0 0-8 0,-33 61 9 0,15-11-9 16,18-50 25-16,0 0-25 0,-4 43 25 0,15-6-25 15,-11-37 36-15,0 0-36 0,30 24 36 0,19-7-36 0,-49-17 42 16,0 0-42-16,69 4 43 0,18-17-43 0,-87 13 53 16,0 0-53-16,100-24 53 0,18-16-53 0,-118 40 58 15,0 0-58-15,122-48 59 0,-13-6-59 0,-109 54 51 16,0 0-51-16,99-57 51 0,-18 2-51 0,-81 55 40 0,0 0-40 15,66-61 40-15,-19-8-40 0,1 0-553 0</inkml:trace>
  <inkml:trace contextRef="#ctx0" brushRef="#br0" timeOffset="194869.06">28205 2521 415 0,'0'0'0'0,"-4"-12"0"0,-8-24 0 16,12 36 1-16,0 0-1 0,-11-31 1 0,8 17-1 16,3 14 3-16,0 0-3 0,-6-10 3 0,-1 4-3 15,7 6 52-15,0 0-52 0,-9 16 53 0,-3 22-53 16,12-38 67-16,0 0-67 0,-14 61 67 0,-4 18-67 0,18-79 55 16,0 0-55-16,-21 106 55 0,-2 18-55 0,23-124 47 15,0 0-47-15,-21 134 47 0,7-10-47 0,14-124 36 16,0 0-36-16,-9 120 37 0,6-17-37 0,3-103 33 0,0 0-33 15,1 89 34-15,3-25-34 0,-4-64 27 0,0 0-27 16,5 41 27-16,-1-20-27 0,-4-21 21 0,0 0-21 16,14 0 21-16,16-17-21 0,-30 17 21 0,0 0-21 15,44-37 21-15,12-27-21 0,-56 64 19 0,0 0-19 16,64-65 19-16,-2 13-19 0,-62 52 16 0,0 0-16 0,60-37 16 16,0 17-16-16,-60 20 16 0,0 0-16 0,54-4 16 15,-8 20-16-15,-46-16 13 0,0 0-13 0,35 33 14 16,-15 17-14-16,-20-50 12 0,0 0-12 0,5 59 12 15,-12 3-12-15,7-62 9 0,0 0-9 0,-21 60 10 16,-13-4-10-16,34-56 7 0,0 0-7 0,-46 48 8 16,-6-8-8-16,52-40 11 0,0 0-11 0,-60 33 12 15,0-9-12-15,60-24 13 0,0 0-13 0,-55 16 13 16,6-8-13-16,49-8 18 0,0 0-18 0,-39 4 18 16,11 1-18-16,28-5 20 0,0 0-20 0,-20 0 21 15,10 0-21-15,10 0 18 0,0 0-18 0,0 0 18 0,-4 7-18 16,4-7 15-16,0 0-15 0,12-3 16 0,17-10-16 15,-29 13 13-15,0 0-13 0,44-27 13 0,28-18-13 16,-72 45 10-16,0 0-10 0,85-61 10 0,3-17-10 16,-88 78 9-16,0 0-9 0,88-84 9 0,7-5-9 15,-95 89 8-15,0 0-8 0,94-88 9 0,-8-4-9 16,-86 92 10-16,0 0-10 0,81-90 10 0,-14 6-10 0,-67 84 9 16,0 0-9-16,50-70 10 0,-22 34-10 0,-28 36 8 15,0 0-8-15,18-21 8 0,-6 18-8 0,-12 3 4 16,0 0-4-16,3 20 4 0,-10 41-4 0,7-61 1 0,0 0-1 15,-12 73 2-15,-4 3-2 0,16-76 0 0,0 0 0 16,-10 81 1-16,8-8-1 0,2-73 0 0,0 0 0 16,9 60 0-16,7-11 0 0,-16-49 0 0,0 0 0 15,21 33 0-15,2-12 0 0,-23-21-1 0,0 0 1 16,26 10-1-16,2-17 1 0,-28 7-3 0,0 0 3 0,37-21-2 16,15-24 2-16,-52 45-4 0,0 0 4 0,45-55-3 15,-8 1 3-15,-37 54-4 0,0 0 4 0,29-59-3 16,-10-3 3-16,-19 62-4 0,0 0 4 0,11-57-3 15,-11 5 3-15,0 52-2 0,0 0 2 0,-4-45-2 16,1 17 2-16,3 28-2 0,0 0 2 0,-2-12-1 16,2 12 1-16,0 0-2 0,0 0 2 0,0 0-2 15,0 0 2-15,0 0-4 0,0 0 4 0,0 0-3 16,10-7 3-16,-10 7-5 0,0 0 5 0,22-5-4 16,16-10 4-16,-38 15-6 0,0 0 6 0,52-25-5 0,11-4 5 15,-63 29-6-15,0 0 6 0,65-31-6 16,-12 14 6-16,-53 17-5 0,0 0 5 0,44-16-5 0,-8 7 5 15,-36 9-4-15,0 0 4 0,31-3-3 0,-4 3 3 16,-27 0-3-16,0 0 3 0,24 12-3 0,1 16 3 16,-25-28-2-16,0 0 2 0,23 41-1 0,-5 15 1 15,-18-56-1-15,0 0 1 0,14 53-1 0,-4-1 1 16,-10-52-1-16,0 0 1 0,11 40-1 0,1-11 1 0,-12-29-1 16,0 0 1-16,13 19-1 0,-3-10 1 0,-10-9-1 15,0 0 1-15,11 0 0 0,5-9 0 0,-16 9 0 16,0 0 0-16,30-22 0 0,21-16 0 0,-51 38 0 15,0 0 0-15,56-52 0 0,-4-9 0 0,-52 61 0 0,0 0 0 16,45-48 1-16,-8 15-1 0,-37 33 1 0,0 0-1 16,43-19 2-16,8 7-2 0,-51 12 2 0,0 0-2 15,56 7 3-15,-1 22-3 0,-55-29 1 0,0 0-1 16,51 36 1-16,-1 4-1 0,-50-40 0 0,0 0 0 16,42 37 0-16,-5-17 0 0,-37-20 0 0,0 0 0 0,30 16 0 15,-7-7 0-15,-23-9 0 0,0 0 0 0,25-6 0 16,8-6 0-16,-33 12 0 0,0 0 0 0,34-19 0 15,-3-1 0-15,-31 20 0 0,0 0 0 0,27-28 0 16,-1-5 0-16,-26 33 1 0,0 0-1 0,23-31 2 16,-9 7-2-16,-14 24 7 0,0 0-7 0,11-18 7 15,-6 3-7-15,-5 15 12 0,0 0-12 0,5-9 12 16,1 2-12-16,-6 7 14 0,0 0-14 0,0 0 15 16,3-9-15-16,-3 9 14 0,0 0-14 0,0 0 14 15,0 0-14-15,0 0 14 0,0 0-14 0,7-3 15 0,2 3-15 16,-9 0 9-16,0 0-9 0,16 0 10 0,9 0-10 15,-25 0 2-15,0 0-2 0,37-2 2 0,12-5-2 16,-49 7 0-16,0 0 0 0,44-8 1 0,-14-1-1 16,-30 9 0-16,0 0 0 0,32-19 0 0,12-17 0 15,-44 36 0-15,0 0 0 0,44-42 0 0,-10-6 0 16,-34 48 0-16,0 0 0 0,24-56 1 0,-1-8-1 16,-23 64 2-16,0 0-2 0,14-65 2 0,-5 0-2 15,-9 65 3-15,0 0-3 0,2-53 3 0,-6 13-3 0,4 40 4 16,0 0-4-16,-3-24 5 0,-1 12-5 0,4 12 5 15,0 0-5-15,-7 0 6 0,-7 12-6 0,14-12 4 16,0 0-4-16,-16 24 5 0,2 18-5 0,14-42 4 0,0 0-4 16,-10 55 4-16,4 18-4 0,6-73 1 0,0 0-1 15,0 78 2-15,6-2-2 0,-6-76 0 0,0 0 0 16,14 64 0-16,7-12 0 0,-21-52-1 0,0 0 1 16,19 36 0-16,-3-15 0 0,-16-21-1 0,0 0 1 0,14 15-1 15,2-6 1-15,-16-9-2 0,0 0 2 0,16 3-2 16,0-3 2-16,-16 0-2 0,0 0 2 0,26-3-2 15,19-9 2-15,-45 12-6 0,0 0 6 0,44-12-6 16,-14 8 6-16,-30 4-6 0,0 0 6 0,28 0-6 16,5 0 6-16,-33 0-6 0,0 0 6 0,34 7-5 15,-9 7 5-15,-25-14-4 0,0 0 4 0,12 19-3 16,-17 2 3-16,5-21-3 0,0 0 3 0,-18 28-3 16,-14-1 3-16,32-27-2 0,0 0 2 0,-39 30-1 15,-8-3 1-15,47-27 0 0,0 0 0 0,-51 18 0 16,1-6 0-16,50-12 4 0,0 0-4 0,-47 7 4 0,3-7-4 15,44 0 10-15,0 0-10 0,-34-4 11 0,11-1-11 16,23 5 3-16,0 0-3 0,-12-7 4 0,8-5-4 16,4 12 0-16,0 0 0 0,11-24 0 0,15-21 0 15,-1 0-1251-15</inkml:trace>
  <inkml:trace contextRef="#ctx0" brushRef="#br0" timeOffset="195020.13">32253 2688 1087 0,'0'0'0'0,"1"8"0"0,3 15 0 0,-4-23 4 0,0 0-4 16,4 33 4-16,-6 8-4 0,2-41 9 0,0 0-9 15,-6 40 9-15,-2 0-9 0,8-40 0 0,0 0 0 16,-11 8 0-16,0-37 0 0,1 1-775 0</inkml:trace>
  <inkml:trace contextRef="#ctx0" brushRef="#br0" timeOffset="196836.24">26199 13485 561 0,'0'0'0'0,"0"0"0"15,5-21 0-15,-5 21 9 0,0 0-9 0,4-24 9 16,-2-9-9-16,-2 33 36 0,0 0-36 0,-6-37 37 16,-8 6-37-16,14 31 34 0,0 0-34 0,-23-28 35 15,-10 4-35-15,33 24 35 0,0 0-35 0,-43-17 36 0,-8 5-36 16,51 12 21-16,0 0-21 0,-61-4 21 0,-10 8-21 16,71-4 14-16,0 0-14 0,-78 12 15 0,-3 12-15 15,81-24 17-15,0 0-17 0,-84 28 18 0,-1 12-18 16,85-40 19-16,0 0-19 0,-76 48 19 0,6 11-19 15,70-59 28-15,0 0-28 0,-62 64 28 0,9 0-28 0,53-64 42 16,0 0-42-16,-44 81 43 0,8 25-43 0,36-106 53 16,0 0-53-16,-28 123 54 0,7 15-54 0,21-138 52 15,0 0-52-15,-10 170 53 0,8 37-53 0,2-207 51 0,0 0-51 16,10 243 52-16,13 34-52 0,-23-277 49 0,0 0-49 16,30 278 50-16,6-15-50 0,-36-263 45 0,0 0-45 15,44 239 46-15,7-29-46 0,-51-210 43 0,0 0-43 16,49 164 43-16,-5-48-43 0,-44-116 55 0,0 0-55 0,30 71 55 15,-17-35-55-15,-13-36 45 0,0 0-45 0,8 21 46 16,-2-9-46-16,-6-12 40 0,0 0-40 0,5 7 40 16,-5-7-40-16,0 0 33 0,0 0-33 0,7 17 34 15,5 6-34-15,-12-23 29 0,0 0-29 0,15 29 30 16,-1 4-30-16,-14-33 22 0,0 0-22 0,12 26 23 16,-5-7-23-16,-7-19 17 0,0 0-17 0,4 12 18 15,-1-5-18-15,-3-7 12 0,0 0-12 0,0 0 13 16,0 0-13-16,0 0 9 0,0 0-9 0,7 10 10 15,11-1-10-15,-18-9 8 0,0 0-8 0,32 9 9 16,15-1-9-16,-47-8 6 0,0 0-6 0,62 6 7 16,10-6-7-16,-72 0 6 0,0 0-6 0,85-4 7 0,12-3-7 15,-97 7 7-15,0 0-7 0,106-12 7 16,17-7-7-16,-123 19 8 0,0 0-8 0,122-22 9 0,-4-1-9 16,-118 23 10-16,0 0-10 0,115-21 10 0,-2 9-10 15,-113 12 6-15,0 0-6 0,100-7 6 0,-19 6-6 16,-81 1 0-16,0 0 0 0,67 0 0 0,-17-2 0 15,-50 2-8-15,0 0 8 0,26-7-8 0,-24-5 8 16,0 0-1657-16</inkml:trace>
  <inkml:trace contextRef="#ctx0" brushRef="#br0" timeOffset="200873.25">14513 16331 953 0,'0'0'0'16,"0"0"0"-16,0 0 0 0,0 0 37 0,0 0-37 15,0 0 38-15,0 0-38 0,0 0 70 0,0 0-70 16,0 0 70-16,-23-8-70 0,23 8 50 0,0 0-50 16,-14-7 51-16,2 3-51 0,12 4 43 0,0 0-43 0,-14-1 44 15,-11-3-44-15,25 4 23 0,0 0-23 0,-28 0 23 16,-9 7-23-16,37-7 17 0,0 0-17 0,-44 19 18 15,-9 19-18-15,53-38 12 0,0 0-12 0,-57 57 13 16,-1 19-13-16,58-76 7 0,0 0-7 0,-62 85 8 16,-3 3-8-16,65-88 6 0,0 0-6 0,-63 89 6 15,-3 4-6-15,66-93 2 0,0 0-2 0,-60 92 2 16,0-13-2-16,60-79 0 0,0 0 0 0,-47 64 1 16,15-24-1-16,32-40 0 0,0 0 0 0,-19 24 0 15,6-10 0-15,13-14-1 0,0 0 1 0,-5 9 0 16,0-2 0-16,5-7 0 0,0 0 0 0,0 0 0 15,-6 7 0-15,6-7 0 0,0 0 0 0,0 0 1 0,0 0-1 16,0 0 2-16,0 0-2 0,-7 2 2 0,7-2-2 16,0 0 5-16,0 0-5 0,-14-30 5 0,5-20-5 15,9 50 8-15,0 0-8 0,-10-66 9 0,1-10-9 16,9 76 17-16,0 0-17 0,-7-80 17 0,2-3-17 16,5 83 20-16,0 0-20 0,-9-79 20 0,4 8-20 0,5 71 22 15,0 0-22-15,-6-56 23 0,3 25-23 0,3 31 17 16,0 0-17-16,-4-19 17 0,2 9-17 0,2 10 10 15,0 0-10-15,0 0 11 0,0-7-11 0,0 7 6 0,0 0-6 16,0 0 7-16,0 0-7 0,0 0 2 0,0 0-2 16,6 31 2-16,3 40-2 0,-9-71-1 0,0 0 1 15,8 92 0-15,7 12 0 0,-15-104-8 0,0 0 8 16,14 103-8-16,5-13 8 0,-19-90-19 0,0 0 19 16,30 80-19-16,5-18 19 0,-35-62-32 0,0 0 32 0,48 49-31 15,14-9 31-15,-62-40-26 0,0 0 26 0,67 29-26 16,1-6 26-16,-68-23-11 0,0 0 11 0,78 13-11 15,3-9 11-15,-81-4-5 0,0 0 5 0,80-2-5 16,1-7 5-16,-81 9-1 0,0 0 1 0,72-13 0 16,-5-8 0-16,-67 21 0 0,0 0 0 0,60-35 0 15,-11-12 0-15,3-1-1075 0</inkml:trace>
  <inkml:trace contextRef="#ctx0" brushRef="#br0" timeOffset="201564.03">10029 14756 830 0,'0'0'0'0,"0"0"0"15,0 0 0-15,0 0 39 0,0 0-39 0,0 0 40 0,0 0-40 16,0 0 67-16,0 0-67 0,0 0 68 0,0 0-68 16,0 0 48-16,0 0-48 0,0 0 49 0,0 0-49 15,0 0 19-15,0 0-19 0,23 30 20 0,9 25-20 16,-32-55 13-16,0 0-13 0,41 64 14 0,8-1-14 16,-49-63 6-16,0 0-6 0,50 50 7 0,-1-17-7 15,-49-33 3-15,0 0-3 0,46 17 4 0,0-19-4 16,-46 2 2-16,0 0-2 0,49-15 2 15,4-16-2-15,-53 31 0 0,0 0 0 16,60-51 1-16,12-28-1 0,-72 79 0 0,0 0 0 0,78-94 1 0,3-10-1 16,-81 104 1-16,0 0-1 0,79-110 2 0,-6 1-2 0,-73 109 3 0,0 0-3 15,72-106 3-15,0 14-3 0,-72 92 12 16,0 0-12-16,66-84 12 0,-8 11-12 0,-58 73 19 0,0 0-19 16,47-68 20-16,-17 18-20 0,-30 50 14 0,0 0-14 15,25-36 15-15,-14 15-15 0,-11 21 0 0,0 0 0 16,5-10 1-16,-5 10-1 0,0 0-942 0</inkml:trace>
  <inkml:trace contextRef="#ctx0" brushRef="#br0" timeOffset="201888.3">10578 14313 1222 0,'0'0'0'0,"0"0"0"16,0 0 0-16,0 0-7 0,0 0 7 0,7 11-6 0,2 15 6 16,-9-26-6-16,0 0 6 0,23 50-5 0,14 35 5 15,-37-85-4-15,0 0 4 0,46 104-3 0,1 18 3 16,-47-122 0-16,0 0 0 0,50 111 0 0,-8-24 0 16,-42-87 1-16,0 0-1 0,46 62 2 0,3-29-2 15,-49-33 5-15,0 0-5 0,59 9 6 0,16-23-6 16,-75 14 10-16,0 0-10 0,83-40 11 0,14-31-11 0,-97 71 13 15,0 0-13-15,104-92 13 0,15-20-13 16,-119 112 14-16,0 0-14 0,123-135 14 0,1-14-14 0,-124 149 13 16,0 0-13-16,112-149 13 0,-2 4-13 0,-110 145 10 15,0 0-10-15,81-142 10 0,-46 10-10 0,4 3-935 16</inkml:trace>
  <inkml:trace contextRef="#ctx0" brushRef="#br0" timeOffset="-193875.99">8079 16899 875 0,'0'0'0'0,"0"0"0"0,0 0 0 16,0 0 18-16,0 0-18 0,0 0 18 0,0 0-18 16,0 0 50-16,0 0-50 0,0 0 50 0,0 0-50 15,0 0 40-15,0 0-40 0,14-26 41 0,-5 10-41 16,-9 16 25-16,0 0-25 0,17-26 25 0,11-13-25 16,-28 39 18-16,0 0-18 0,41-61 19 0,12-27-19 0,-53 88 12 15,0 0-12-15,74-108 13 0,25-14-13 0,-99 122 9 16,0 0-9-16,118-141 10 0,16-18-10 0,-134 159 8 15,0 0-8-15,145-168 9 0,-1 1-9 0,-144 167 9 0,0 0-9 16,141-155 10-16,-1 17-10 0,-140 138 9 0,0 0-9 16,130-135 10-16,-5 4-10 0,-125 131 9 15,0 0-9-15,127-116 9 0,-8 27-9 0,-119 89 16 0,0 0-16 16,104-72 16-16,-20 15-16 0,-84 57 16 0,0 0-16 16,73-42 17-16,-17 16-17 0,-56 26 15 0,0 0-15 0,48-17 16 15,-11 6-16-15,-37 11 11 0,0 0-11 0,23-5 12 16,-11 3-12-16,-12 2 7 0,0 0-7 0,0 0 8 15,9 4-8-15,-9-4 4 0,0 0-4 0,-12 19 5 16,-17 22-5-16,29-41 2 0,0 0-2 0,-49 66 3 16,-29 31-3-16,78-97 0 0,0 0 0 0,-93 118 1 15,-25 25-1-15,118-143 0 0,0 0 0 0,-143 174 0 16,-7 12 0-16,150-186 0 0,0 0 0 0,-154 193 0 16,-4-3 0-16,158-190-1 0,0 0 1 0,-154 175-1 15,6-25 1-15,148-150-3 0,0 0 3 0,-123 128-2 16,24-20 2-16,99-108-5 0,0 0 5 0,-76 84-4 0,12-23 4 15,64-61-1-15,0 0 1 0,-44 38 0 0,21-17 0 16,23-21 0-16,0 0 0 0,-10 12 1 0,1-5-1 16,9-7 5-16,0 0-5 0,0 0 5 0,28-11-5 15,-28 11 10-15,0 0-10 0,36-22 11 0,18-18-11 16,-54 40 13-16,0 0-13 0,73-62 14 0,31-30-14 16,-104 92 17-16,0 0-17 0,112-99 17 0,-4-1-17 15,-108 100 17-15,0 0-17 0,101-97 17 0,-3 4-17 0,-98 93 19 16,0 0-19-16,90-83 20 0,-14 19-20 0,-76 64 14 15,0 0-14-15,65-51 15 0,-10 15-15 0,-55 36 6 0,0 0-6 16,50-24 7-16,-3 8-7 0,-47 16 2 0,0 0-2 16,20-10 2-16,-38 3-2 0,0 0-1170 0</inkml:trace>
</inkml:ink>
</file>

<file path=ppt/ink/ink20.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1-10-04T07:33:52.039"/>
    </inkml:context>
    <inkml:brush xml:id="br0">
      <inkml:brushProperty name="width" value="0.05292" units="cm"/>
      <inkml:brushProperty name="height" value="0.05292" units="cm"/>
      <inkml:brushProperty name="color" value="#FF0000"/>
    </inkml:brush>
  </inkml:definitions>
  <inkml:trace contextRef="#ctx0" brushRef="#br0">16265 2466 1558 0,'0'0'0'0,"0"0"0"16,0 0 0-16,0 0 49 0,0 0-49 0,0 0 49 0,0 0-49 15,0 0 110-15,0 0-110 0,0 0 110 0,0 0-110 16,0 0 70-16,0 0-70 0,0 0 71 0,0 0-71 16,0 0 30-16,0 0-30 0,0 0 30 0,0 0-30 15,0 0 16-15,0 0-16 0,0 0 17 0,0 0-17 16,0 0 9-16,0 0-9 0,0 0 9 0,5 64-9 16,-5-64 3-16,0 0-3 0,9 73 3 0,0 15-3 15,-9-88 1-15,0 0-1 0,5 90 1 0,7-10-1 0,-12-80 0 16,0 0 0-16,18 64 0 0,3-23 0 0,-21-41-1 15,0 0 1-15,30 28 0 0,4-13 0 0,-34-15-3 16,0 0 3-16,47 0-2 0,17-19 2 0,-64 19-2 0,0 0 2 16,72-39-1-16,15-19 1 0,-87 58 0 15,0 0 0-15,107-72 0 0,15-13 0 0,-122 85 2 16,0 0-2-16,148-102 2 0,28-11-2 0,-176 113 13 0,0 0-13 16,196-117 14-16,12 8-14 0,-208 109 25 0,0 0-25 15,198-108 25-15,-18 12-25 0,-180 96 33 0,0 0-33 16,159-78 33-16,-11 21-33 0,-148 57 26 0,0 0-26 0,116-44 27 15,-22 17-27-15,-94 27 20 0,0 0-20 0,74-18 21 16,-16 10-21-16,-58 8 16 0,0 0-16 0,42-7 17 16,-19 2-17-16,-23 5 5 0,0 0-5 0,14-4 5 15,-7 1-5-15,-7 3 0 0,0 0 0 0,0 0 1 16,-17-9-1-16,17 9-3 0,0 0 3 0,-32 0-2 16,-17 5 2-16,-6 2-1746 0</inkml:trace>
  <inkml:trace contextRef="#ctx0" brushRef="#br0" timeOffset="449.79">17344 2149 1468 0,'0'0'0'0,"11"14"0"0,10 17 0 0,-21-31-13 15,0 0 13-15,23 42-12 0,0 22 12 0,-23-64-46 0,0 0 46 16,21 73-45-16,-2 11 45 0,-19-84-3 0,0 0 3 16,20 85-3-16,1-16 3 0,-21-69 4 0,0 0-4 15,21 61 4-15,4-14-4 0,-25-47 30 0,0 0-30 16,23 33 31-16,-5-13-31 0,-18-20 58 0,0 0-58 0,21 9 58 15,7-6-58-15,-28-3 55 0,0 0-55 0,40-8 55 16,13-16-55-16,-53 24 48 0,0 0-48 16,64-33 49-16,8-16-49 0,-72 49 51 0,0 0-51 0,83-60 51 15,11-11-51-15,-94 71 56 0,0 0-56 0,100-75 57 16,18-1-57-16,-118 76 56 0,0 0-56 0,124-67 57 16,-3 13-57-16,-121 54 42 0,0 0-42 0,120-45 43 15,-16 10-43-15,-104 35 44 0,0 0-44 0,94-24 45 16,-29 10-45-16,-65 14 42 0,0 0-42 0,48-7 43 15,-16 7-43-15,-32 0 29 0,0 0-29 0,19 0 29 0,-7 0-29 16,-12 0 16-16,0 0-16 0,-1-15 16 0,-21-18-16 16,1 0-1752-16</inkml:trace>
  <inkml:trace contextRef="#ctx0" brushRef="#br0" timeOffset="57635.07">20338 8329 1435 0,'0'0'0'0,"0"0"0"0,0 0 0 0,0 0 51 16,0 0-51-16,0 0 51 0,0 21-51 0,0-21 117 15,0 0-117-15,0 0 117 0,0 0-117 0,0 0 103 0,0 0-103 16,0 0 104-16,0 0-104 0,0 0 64 0,0 0-64 16,0-9 65-16,0 9-65 0,0 0 32 0,0 0-32 15,-4-12 33-15,1 5-33 0,3 7 28 0,0 0-28 16,0 0 29-16,5-12-29 0,-5 12 23 0,0 0-23 16,7-7 23-16,2-1-23 0,-9 8 20 0,0 0-20 15,9-11 20-15,1 4-20 0,-10 7 14 0,0 0-14 0,16-5 15 16,7-2-15-16,-23 7 14 0,0 0-14 0,30-12 15 15,7 2-15-15,-37 10 14 0,0 0-14 0,41-11 15 16,3 1-15-16,-44 10 13 0,0 0-13 0,44-12 13 16,2-6-13-16,-46 18 11 0,0 0-11 0,38-12 12 15,-11 2-12-15,-27 10 18 0,0 0-18 0,23-7 18 16,5 2-18-16,-28 5 20 0,0 0-20 0,26-7 21 16,-3 2-21-16,-23 5 20 0,0 0-20 0,27-2 20 0,5-5-20 15,-32 7 19-15,0 0-19 0,31-5 20 0,1-2-20 16,-32 7 16-16,0 0-16 0,28-3 16 0,2-3-16 15,-30 6 13-15,0 0-13 0,27-5 14 0,1 3-14 16,-28 2 14-16,0 0-14 0,25-1 14 0,-4-3-14 16,-21 4 14-16,0 0-14 0,23-2 14 0,5 1-14 15,-28 1 14-15,0 0-14 0,28 0 15 0,0 0-15 16,-28 0 13-16,0 0-13 0,25 0 14 0,3 0-14 16,-28 0 12-16,0 0-12 0,29 0 12 0,-10 0-12 0,-19 0 11 15,0 0-11-15,25 0 11 0,3 0-11 0,-28 0 10 16,0 0-10-16,32 1 10 0,-6 1-10 0,-26-2 6 0,0 0-6 15,28 4 7-15,-1-1-7 0,-27-3 4 0,0 0-4 16,28 4 4-16,11 1-4 0,-39-5 2 0,0 0-2 16,39 3 3-16,-1 6-3 0,-38-9 3 0,0 0-3 15,36 5 4-15,1 2-4 0,-37-7 4 0,0 0-4 0,33 7 4 16,-4-2-4-16,-29-5 4 0,0 0-4 0,28 5 5 16,7 2-5-16,-35-7 4 0,0 0-4 0,37 7 5 15,-2-2-5-15,-35-5 4 0,0 0-4 0,37 7 4 16,-7 2-4-16,-30-9 3 0,0 0-3 0,32 10 3 15,3 1-3-15,-35-11 2 0,0 0-2 0,32 3 2 16,-7-1-2-16,-25-2 3 0,0 0-3 0,21 2 3 16,11 3-3-16,-32-5 4 0,0 0-4 0,30 7 4 15,-4 0-4-15,-26-7 4 0,0 0-4 0,27 5 5 16,3 0-5-16,-30-5 4 0,0 0-4 0,33 2 4 0,6 5-4 16,-39-7 3-16,0 0-3 0,37 8 4 0,-12-1-4 15,-25-7 3-15,0 0-3 0,30 7 3 0,10 2-3 16,-40-9 2-16,0 0-2 0,34 8 3 0,-10-4-3 15,-24-4 2-15,0 0-2 0,29 2 3 0,11 1-3 16,-40-3 2-16,0 0-2 0,43 7 2 0,-10 2-2 16,-33-9 2-16,0 0-2 0,35 5 2 0,9 2-2 15,-44-7 1-15,0 0-1 0,39 2 1 0,-11 1-1 16,-28-3 1-16,0 0-1 0,30 7 2 0,11-2-2 16,-41-5 2-16,0 0-2 0,37 7 2 0,-7-7-2 0,-30 0 2 15,0 0-2-15,34 0 2 0,10 0-2 0,-44 0 2 16,0 0-2-16,42 4 3 0,-8 1-3 0,-34-5 3 0,0 0-3 15,38 5 3-15,12-2-3 0,-50-3 4 16,0 0-4-16,54 0 4 0,-4-3-4 0,-50 3 3 0,0 0-3 16,47-2 4-16,-4-1-4 0,-43 3 4 0,0 0-4 15,46-4 4-15,7 4-4 0,-53 0 4 0,0 0-4 0,54 4 5 16,-3-1-5-16,-51-3 5 0,0 0-5 16,53 2 6-16,6-4-6 0,-59 2 3 0,0 0-3 0,59-3 4 15,-2-1-4-15,-57 4 2 0,0 0-2 0,55-1 3 16,-1-1-3-16,-54 2 1 0,0 0-1 0,53 0 1 15,-7 0-1-15,-46 0 0 0,0 0 0 0,46 2 1 16,3-1-1-16,-49-1 0 0,0 0 0 0,48 4 0 16,-11-4 0-16,-37 0 0 0,0 0 0 0,35 0 0 15,11 0 0-15,-46 0 0 0,0 0 0 0,44 0 0 16,0 0 0-16,-44 0 0 0,0 0 0 0,43-5 0 16,-1 3 0-16,-42 2 0 0,0 0 0 0,44 0 1 15,-2 0-1-15,-42 0 1 0,0 0-1 0,39 0 1 0,-12 0-1 16,-27 0 1-16,0 0-1 0,28 2 1 0,9-1-1 15,-37-1 2-15,0 0-2 0,37 4 2 0,-7-1-2 16,-30-3 1-16,0 0-1 0,28 4 1 0,4 1-1 16,-32-5 2-16,0 0-2 0,32 0 2 0,-4 0-2 15,-28 0 4-15,0 0-4 0,30 0 4 0,7 3-4 16,-37-3 5-16,0 0-5 0,37 0 5 0,-2 2-5 0,-35-2 4 16,0 0-4-16,28 2 5 0,1-1-5 0,-29-1 5 15,0 0-5-15,31 4 5 0,10-1-5 0,-41-3 4 16,0 0-4-16,37 2 5 0,-14-4-5 0,-23 2 3 0,0 0-3 15,26 0 3-15,15 4-3 0,-41-4 0 0,0 0 0 16,35 2 1-16,-12-2-1 0,-23 0 0 0,0 0 0 16,23 0 0-16,9 3 0 0,-32-3 0 0,0 0 0 15,32 0 0-15,-8 0 0 0,-24 0-1 0,0 0 1 0,23 0 0 16,4 0 0-16,-27 0-1 0,0 0 1 16,28 0 0-16,0-3 0 0,-28 3-1 0,0 0 1 0,27-4 0 15,-4 2 0-15,-23 2-1 0,0 0 1 0,24 0 0 16,1 0 0-16,-25 0 0 0,0 0 0 0,26 0 0 15,4 0 0-15,-30 0 0 0,0 0 0 0,29 0 0 16,-5 0 0-16,-24 0 0 0,0 0 0 0,23-3 0 16,2-2 0-16,-25 5 0 0,0 0 0 0,25-4 0 15,-1 1 0-15,-24 3 0 0,0 0 0 0,21-4 0 16,-1 1 0-16,-20 3 0 0,0 0 0 0,23-2 0 16,3-1 0-16,-26 3 0 0,0 0 0 0,25-5 1 15,-11 3-1-15,-14 2 1 0,0 0-1 0,16-2 1 0,9-1-1 16,-25 3 2-16,0 0-2 0,24-7 3 0,-4 5-3 15,-20 2 2-15,0 0-2 0,16 0 3 0,-4-4-3 16,-12 4 3-16,0 0-3 0,14 0 4 0,2-3-4 16,-16 3 3-16,0 0-3 0,19-2 3 0,4 2-3 15,-23 0 2-15,0 0-2 0,21 0 2 0,-5 0-2 16,-16 0 1-16,0 0-1 0,18 0 2 0,3-1-2 16,-21 1 1-16,0 0-1 0,23-2 1 0,-2-3-1 0,-21 5 0 15,0 0 0-15,16-2 1 0,-2 0-1 0,-14 2 0 16,0 0 0-16,16-2 0 0,7 2 0 0,-23 0 0 15,0 0 0-15,30 0 0 0,4-1 0 0,-34 1 0 16,0 0 0-16,30-7 1 0,-9 3-1 0,-21 4 0 16,0 0 0-16,23-1 1 0,7-6-1 0,-30 7 1 0,0 0-1 15,28-6 2-15,-5 3-2 0,-23 3 1 0,0 0-1 16,23-3 2-16,3-1-2 0,-26 4 1 0,0 0-1 16,27-2 1-16,-6-3-1 0,-21 5 0 0,0 0 0 0,24-2 0 15,10 1 0-15,-34 1 0 0,0 0 0 0,34-2 0 16,-5 0 0-16,-29 2 0 0,0 0 0 0,34-5 0 15,10 2 0-15,-44 3 0 0,0 0 0 0,39-4 0 16,-14 1 0-16,-25 3 0 0,0 0 0 0,28-4 0 16,12 1 0-16,-40 3 0 0,0 0 0 0,41-2 0 15,-15 2 0-15,-26 0 0 0,0 0 0 0,30-3 0 16,16-3 0-16,-46 6 0 0,0 0 0 0,51-3 0 16,4-2 0-16,-55 5 0 0,0 0 0 0,55 1 0 15,-6 3 0-15,-49-4 0 0,0 0 0 0,41 2 0 0,-10-2 0 16,-31 0 0-16,0 0 0 0,29 1 0 0,-6 3 0 15,-23-4 0-15,0 0 0 0,31 5 0 0,17-5 0 16,-48 0 0-16,0 0 0 0,46 2 0 0,-16 1 0 16,-30-3 0-16,0 0 0 0,32 7 0 0,10-2 0 15,-42-5-1-15,0 0 1 0,41 7 0 0,-17-7 0 16,-24 0-1-16,0 0 1 0,21 2 0 0,6 1 0 16,-27-3-1-16,0 0 1 0,28 2 0 0,-1-2 0 0,-27 0-1 15,0 0 1-15,26 2 0 0,4 1 0 0,-30-3 0 16,0 0 0-16,28 2 0 0,0-2 0 0,-28 0 0 0,0 0 0 15,25 0 0-15,-5 2 0 0,-20-2 0 0,0 0 0 16,21 2 0-16,2-1 0 0,-23-1 0 0,0 0 0 16,23 2 0-16,-2 1 0 0,-21-3 0 0,0 0 0 15,26 0 0-15,8 0 0 0,-34 0 0 0,0 0 0 16,26 0 0-16,-8 0 0 0,-18 0 1 0,0 0-1 16,14 0 1-16,0-3-1 0,-14 3 2 0,0 0-2 0,16-3 2 15,-2-1-2-15,-14 4 2 0,0 0-2 0,19-2 2 16,13 2-2-16,-32 0 1 0,0 0-1 0,32-3 2 15,-4 1-2-15,-28 2 0 0,0 0 0 0,28 0 1 16,6 2-1-16,-34-2 1 0,0 0-1 0,32 3 1 16,3 1-1-16,-35-4 1 0,0 0-1 0,33 3 1 15,-3 2-1-15,-30-5 2 0,0 0-2 0,32 2 3 16,3 2-3-16,-35-4 4 0,0 0-4 0,36 7 4 16,-5-2-4-16,-31-5 6 0,0 0-6 0,32 8 6 15,7 3-6-15,-39-11 7 0,0 0-7 0,37 8 7 16,-7-1-7-16,-30-7 7 0,0 0-7 0,35 9 8 0,15 0-8 15,-50-9 7-15,0 0-7 0,44 7 8 0,-23-2-8 16,-21-5 5-16,0 0-5 0,28 3 5 0,18 1-5 16,-46-4 5-16,0 0-5 0,41 5 6 0,-20-5-6 15,-21 0 5-15,0 0-5 0,23 3 6 0,10 1-6 16,-33-4 4-16,0 0-4 0,32 5 5 0,-11-1-5 16,-21-4 1-16,0 0-1 0,16 0 2 0,3 0-2 15,-19 0 1-15,0 0-1 0,27 1 1 0,6-1-1 16,-33 0 0-16,0 0 0 0,32 0 1 0,-9 0-1 0,-23 0 0 15,0 0 0-15,27 0 1 0,13-1-1 0,-40 1 1 16,0 0-1-16,39-4 1 0,-16 4-1 0,-23 0 1 16,0 0-1-16,21-3 1 0,4 1-1 0,-25 2 1 0,0 0-1 15,26-4 1-15,-1 1-1 0,-25 3 1 0,0 0-1 16,26 0 1-16,6-4-1 0,-32 4 3 16,0 0-3-16,32 0 3 0,-6 0-3 0,-26 0 4 0,0 0-4 0,30-1 4 15,9-3-4-15,-39 4 6 0,0 0-6 0,42-7 6 16,-8 6-6-16,-34 1 6 0,0 0-6 15,33 0 6-15,6 0-6 0,-39 0 5 0,0 0-5 0,35 0 5 16,-8-2-5-16,-27 2 4 0,0 0-4 0,28-2 5 16,4-1-5-16,-32 3 2 0,0 0-2 0,30 0 3 15,-11-5-3-15,-19 5 4 0,0 0-4 0,20-4 4 16,4 4-4-16,-24 0 8 0,0 0-8 0,22-3 8 16,-12 3-8-16,-10 0 12 0,0 0-12 0,7-4 12 15,-7 4-12-15,0 0 16 0,0 0-16 0,11 0 17 16,-11 0-17-16,0 0 19 0,0 0-19 0,0 0 19 0,0 0-19 15,0 0 17-15,0 0-17 0,9 0 17 16,-9 0-17-16,0 0 14 0,0 0-14 0,0 0 15 0,7 0-15 16,-7 0 8-16,0 0-8 0,0 0 8 0,7 0-8 15,-7 0 3-15,0 0-3 0,0 0 4 0,9-2-4 16,-9 2 0-16,0 0 0 0,0 0 1 0,8-3-1 16,-8 3 0-16,0 0 0 0,9-10 0 0,19-23 0 15,-1 0-2627-15</inkml:trace>
  <inkml:trace contextRef="#ctx0" brushRef="#br0" timeOffset="-166024.18">12076 15876 1815 0,'0'0'0'0,"0"0"0"0,0 0 0 0,0 0 48 16,0 0-48-16,0 0 49 0,0 0-49 0,0 0 73 15,0 0-73-15,0 0 74 0,0 0-74 0,0 0 57 16,0 0-57-16,0 0 58 0,0 0-58 0,0 0 20 16,0 0-20-16,0 0 20 0,0 0-20 0,0 0 8 15,0 0-8-15,0 0 9 0,0 0-9 0,0 0 6 0,0 0-6 16,0 0 6-16,0 0-6 0,0 0 6 0,0 0-6 15,0 0 7-15,0 0-7 0,0 0 8 0,0 0-8 16,0 0 8-16,0 0-8 0,0 0 10 0,0 0-10 0,0 0 10 16,0 0-10-16,0 0 15 0,0 0-15 0,0 0 16 15,0 0-16-15,0 0 20 0,0 0-20 0,17-5 21 16,-17 5-21-16,0 0 25 0,0 0-25 0,14-3 25 16,-3 3-25-16,-11 0 31 0,0 0-31 0,12 0 31 15,1 0-31-15,-13 0 29 0,0 0-29 0,14 0 30 16,-5 0-30-16,-9 0 25 0,0 0-25 0,8 0 26 15,-2 0-26-15,-6 0 22 0,0 0-22 0,8 0 22 16,-2 0-22-16,-6 0 19 0,0 0-19 0,7 0 20 16,-7 0-20-16,0 0 18 0,0 0-18 0,9 0 19 0,-9 0-19 15,0 0 17-15,0 0-17 0,0 0 18 16,7 0-18-16,-7 0 15 0,0 0-15 0,0 0 15 0,12-2-15 16,-12 2 17-16,0 0-17 0,11-4 17 0,1 4-17 15,-12 0 14-15,0 0-14 0,19 4 15 0,6 1-15 16,-25-5 13-16,0 0-13 0,23 5 13 0,-5-1-13 15,-18-4 17-15,0 0-17 0,16 0 18 0,1-2-18 16,-17 2 13-16,0 0-13 0,21-4 14 0,2 3-14 0,-23 1 14 16,0 0-14-16,27 0 14 0,-3 1-14 0,-24-1 12 15,0 0-12-15,25 0 13 0,0-1-13 0,-25 1 11 16,0 0-11-16,26-2 11 0,2 4-11 0,-28-2 7 0,0 0-7 16,30 1 8-16,-7 1-8 0,-23-2 8 0,0 0-8 15,23 0 9-15,4-3-9 0,-27 3 9 0,0 0-9 16,28-2 10-16,-2 4-10 0,-26-2 8 0,0 0-8 15,27 3 8-15,5 1-8 0,-32-4 8 0,0 0-8 16,35 1 8-16,-2-1-8 0,-33 0 5 0,0 0-5 16,39 2 6-16,-5 2-6 0,-34-4 4 0,0 0-4 0,33 3 5 15,1 0-5-15,-34-3 3 0,0 0-3 0,35 2 4 16,-1-2-4-16,-34 0 3 0,0 0-3 0,33 2 3 16,4 1-3-16,-37-3 2 0,0 0-2 0,35 2 3 15,2-4-3-15,-37 2 3 0,0 0-3 0,41-1 3 16,0 2-3-16,-41-1 4 0,0 0-4 0,42 2 5 15,-3-4-5-15,-39 2 6 0,0 0-6 0,40-1 7 16,3 2-7-16,-43-1 7 0,0 0-7 0,44 2 7 16,0-4-7-16,-44 2 6 0,0 0-6 0,46-1 7 15,-4-1-7-15,-42 2 4 0,0 0-4 0,49-2 5 0,8 0-5 16,-57 2 3-16,0 0-3 0,55-1 4 0,-1-1-4 16,-54 2 2-16,0 0-2 0,50-2 2 0,-5 1-2 15,-45 1 1-15,0 0-1 0,48-4 2 0,3 1-2 16,-51 3 1-16,0 0-1 0,50-2 1 0,-1 4-1 15,-49-2 0-15,0 0 0 0,46 1 1 0,-2 1-1 16,-44-2 0-16,0 0 0 0,46 0 1 0,-4-3-1 16,-42 3 0-16,0 0 0 0,44-2 1 0,0 0-1 0,-44 2 0 15,0 0 0-15,37 0 1 0,2 0-1 0,-39 0 1 16,0 0-1-16,43 0 1 0,1-2-1 0,-44 2 1 0,0 0-1 16,46-3 1-16,3 3-1 0,-49 0 0 0,0 0 0 15,46 0 1-15,3 0-1 0,-49 0 0 0,0 0 0 16,50 0 0-16,-1 0 0 0,-49 0 0 0,0 0 0 15,42 0 0-15,-3 0 0 0,-39 0 0 0,0 0 0 16,41 0 0-16,1 0 0 0,-42 0 0 0,0 0 0 0,49 0 0 16,4 0 0-16,-53 0 0 0,0 0 0 0,55 0 0 15,-9 5 0-15,-46-5 0 0,0 0 0 0,47 4 0 16,-1-4 0-16,-46 0 0 0,0 0 0 0,48 0 0 16,3 1 0-16,-51-1 0 0,0 0 0 0,51 0 0 15,0-5 0-15,-51 5 0 0,0 0 0 0,53-3 0 16,-2 6 0-16,-51-3 0 0,0 0 0 0,48 4 0 15,-7-4 0-15,-41 0 0 0,0 0 0 0,37-2 0 16,9 0 0-16,-46 2 0 0,0 0 0 0,47 0 1 16,1 4-1-16,-48-4 1 0,0 0-1 0,47 1 2 15,3-1-2-15,-50 0 3 0,0 0-3 0,44 2 4 0,2 2-4 16,-46-4 4-16,0 0-4 0,42 1 5 16,-1-1-5-16,-41 0 5 0,0 0-5 0,37 0 6 0,-6-1-6 15,-31 1 5-15,0 0-5 0,30-2 5 0,0 0-5 16,-30 2 5-16,0 0-5 0,34 0 6 0,3 0-6 15,-37 0 4-15,0 0-4 0,41 0 5 0,1-2-5 16,-42 2 5-16,0 0-5 0,40-3 5 0,-6-1-5 0,-34 4 4 16,0 0-4-16,30-3 5 0,2 0-5 0,-32 3 5 15,0 0-5-15,30-2 5 0,-4 2-5 0,-26 0 3 16,0 0-3-16,30 0 3 0,2-4-3 0,-32 4 4 0,0 0-4 16,32-3 5-16,-8 3-5 0,-24 0 6 0,0 0-6 15,27 2 7-15,5-1-7 0,-32-1 7 0,0 0-7 16,38 0 7-16,-1-3-7 0,-37 3 9 0,0 0-9 15,36 0 9-15,-5-4-9 0,-31 4 7 0,0 0-7 16,32-1 8-16,9-5-8 0,-41 6 6 0,0 0-6 16,37-1 7-16,-2 1-7 0,-35 0 4 0,0 0-4 0,32 0 4 15,3 1-4-15,-35-1 3 0,0 0-3 0,42 0 3 16,8-1-3-16,-50 1 2 0,0 0-2 16,53 0 3-16,5 0-3 0,-58 0 4 0,0 0-4 0,60 0 4 15,0-5-4-15,-60 5 7 0,0 0-7 0,62-4 7 16,-1 4-7-16,-61 0 6 0,0 0-6 0,69 4 7 15,7 1-7-15,-76-5 7 0,0 0-7 0,78 1 7 16,-3 1-7-16,-75-2 8 0,0 0-8 0,75 2 9 16,-8 1-9-16,-67-3 7 0,0 0-7 0,58 4 8 15,-2-2-8-15,-56-2 7 0,0 0-7 0,62 1 8 0,-4 5-8 16,-58-6 5-16,0 0-5 0,58 5 5 0,-8-4-5 16,-50-1 4-16,0 0-4 0,37 0 4 0,-18 0-4 15,-19 0 3-15,0 0-3 0,13 2 4 0,-13-2-4 16,0 0 2-16,0 0-2 0,8 0 3 0,-8 0-3 15,0 0 1-15,0 0-1 0,0 0 2 0,9 0-2 16,-9 0 1-16,0 0-1 0,0 0 1 0,0 0-1 16,0 0 0-16,0 0 0 0,-5-10 1 0,-13-8-1 15,18 18 0-15,0 0 0 0,-35-45 0 0,-28-36 0 16,-1 0-2592-16</inkml:trace>
</inkml:ink>
</file>

<file path=ppt/ink/ink21.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1-10-04T07:39:54.813"/>
    </inkml:context>
    <inkml:brush xml:id="br0">
      <inkml:brushProperty name="width" value="0.05292" units="cm"/>
      <inkml:brushProperty name="height" value="0.05292" units="cm"/>
      <inkml:brushProperty name="color" value="#FF0000"/>
    </inkml:brush>
  </inkml:definitions>
  <inkml:trace contextRef="#ctx0" brushRef="#br0">2210 9054 1412 0,'0'0'0'0,"0"0"0"0,0 0 0 16,0 0 46-16,0 0-46 0,0 0 46 0,0 0-46 0,0 0 96 15,0 0-96-15,0 0 97 0,0 0-97 0,0 0 70 16,0 0-70-16,0 0 71 0,0 0-71 0,0 0 30 15,0 0-30-15,0 0 31 0,0 0-31 0,0 0 16 0,0 0-16 16,0 0 17-16,0 0-17 0,0 0 9 0,0 0-9 16,0 0 10-16,0 0-10 0,0 0 4 0,0 0-4 15,21 31 4-15,-3 6-4 0,-18-37 1 0,0 0-1 16,14 41 1-16,4 18-1 0,-18-59 0 0,0 0 0 16,14 57 0-16,0-8 0 0,-14-49-1 0,0 0 1 0,12 45 0 15,2-11 0-15,-14-34-2 0,0 0 2 0,15 30-2 16,-1-15 2-16,-14-15-2 0,0 0 2 0,17 12-1 15,1-12 1-15,-18 0-1 0,0 0 1 0,26-12 0 16,8-10 0-16,-34 22 0 0,0 0 0 0,47-37 0 16,10-13 0-16,-57 50 3 0,0 0-3 0,70-69 3 15,8-11-3-15,-78 80 10 0,0 0-10 0,85-84 11 16,10-10-11-16,-95 94 18 0,0 0-18 0,99-88 18 16,-4-2-18-16,-95 90 29 0,0 0-29 0,99-92 30 15,5-1-30-15,-104 93 32 0,0 0-32 0,95-85 32 0,-8 21-32 16,-87 64 30-16,0 0-30 0,75-57 30 0,-15 10-30 15,-60 47 25-15,0 0-25 0,53-34 26 0,-19 14-26 16,-34 20 22-16,0 0-22 0,25-15 23 0,-10 5-23 16,-15 10 15-16,0 0-15 0,9-6 16 0,-9 6-16 15,0 0 11-15,0 0-11 0,9-1 12 0,-9 1-12 16,0 0 8-16,0 0-8 0,12 0 9 0,-12 0-9 0,0 0 6 16,0 0-6-16,0 0 7 0,0 0-7 0,0 0 3 15,0 0-3-15,6 12 3 0,-3-4-3 0,2 1-1728 16</inkml:trace>
  <inkml:trace contextRef="#ctx0" brushRef="#br0" timeOffset="74735.62">27501 1739 1905 0,'0'0'0'16,"0"0"0"-16,0 0 0 0,0 0 78 0,0 0-78 0,0 0 79 16,0 0-79-16,0 0 161 0,0 0-161 0,0 0 162 15,0 0-162-15,0 0 91 0,0 0-91 0,0 0 92 16,0 0-92-16,0 0 38 0,0 0-38 0,0 0 38 15,0 0-38-15,0 0 25 0,0 0-25 0,-18-5 25 16,4 8-25-16,14-3 18 0,0 0-18 0,-25 14 18 16,-12 21-18-16,37-35 14 0,0 0-14 0,-40 45 15 15,-8 24-15-15,48-69 9 0,0 0-9 0,-44 73 10 0,11 3-10 16,33-76 7-16,0 0-7 0,-25 69 7 0,9-13-7 16,16-56 4-16,0 0-4 0,-5 45 4 0,6-6-4 15,-1-39 2-15,0 0-2 0,13 37 2 0,10-8-2 16,-23-29 0-16,0 0 0 0,33 24 1 0,10-8-1 15,-43-16 0-15,0 0 0 0,49 9 0 0,6-6 0 16,-55-3 0-16,0 0 0 0,54-3 0 0,-6-6 0 16,-48 9-1-16,0 0 1 0,51-19-1 0,11-7 1 0,-62 26-4 15,0 0 4-15,67-31-4 0,9 1 4 0,-76 30-3 16,0 0 3-16,68-31-2 0,-6 2 2 0,-62 29-3 16,0 0 3-16,50-28-2 0,-12 4 2 0,-38 24-2 0,0 0 2 15,32-28-1-15,0-1 1 0,-32 29-1 16,0 0 1-16,30-28 0 0,-7-8 0 0,-23 36 0 0,0 0 0 15,17-33 0-15,-4 5 0 0,-13 28 0 0,0 0 0 16,7-28 1-16,-4 11-1 0,-3 17 2 0,0 0-2 16,0-15 3-16,0 6-3 0,0 9 12 0,0 0-12 15,2-7 13-15,-2 7-13 0,0 0 22 0,0 0-22 0,0 0 23 16,0 0-23-16,0 0 31 0,0 0-31 0,5 21 31 16,-12 27-31-16,7-48 28 0,0 0-28 0,-7 59 28 15,2 2-28-15,5-61 11 0,0 0-11 0,-3 53 12 16,4-13-12-16,-1-40 4 0,0 0-4 0,4 33 5 15,-1-5-5-15,-3-28 1 0,0 0-1 0,4 20 1 16,-1-13-1-16,-3-7 0 0,0 0 0 0,0 0 0 16,0 0 0-16,0 0-3 0,0 0 3 0,9 0-2 15,-9 0 2-15,0 0-7 0,0 0 7 0,20-19-6 0,10-20 6 16,-30 39-11-16,0 0 11 0,30-39-11 0,-16 8 11 16,-14 31-14-16,0 0 14 0,3-33-13 0,-10-15 13 15,7 48-13-15,0 0 13 0,-12-55-13 0,-2 4 13 16,14 51-10-16,0 0 10 0,-16-39-10 0,0 7 10 15,16 32-6-15,0 0 6 0,-11-17-5 0,8 5 5 16,3 12-3-16,0 0 3 0,-2-7-3 0,2 7 3 16,0 0-2-16,0 0 2 0,-2-9-2 0,2 9 2 15,0 0-2-15,0 0 2 0,2-8-2 0,-2 8 2 0,0 0-1 16,0 0 1-16,14-12-1 0,21-9 1 0,-35 21-1 16,0 0 1-16,41-24-1 0,-4 1 1 0,-37 23-1 15,0 0 1-15,41-21 0 0,15-8 0 0,-56 29 0 16,0 0 0-16,60-31 0 0,-2 10 0 0,-58 21 0 0,0 0 0 15,58-21 0-15,-1 6 0 0,-57 15 0 0,0 0 0 16,44-12 0-16,-12 8 0 0,-32 4 0 0,0 0 0 0,21 0 0 16,-5 0 0-16,-16 0 0 0,0 0 0 0,10 0 0 15,-3 4 0-15,-7-4 0 0,0 0 0 0,0 0 0 16,9 8 0-16,-9-8 0 0,0 0 0 0,-1 12 0 16,-5 7 0-16,6-19 0 0,0 0 0 0,-9 21 0 15,1 3 0-15,8-24 0 0,0 0 0 0,-9 28 0 16,2-4 0-16,7-24-1 0,0 0 1 0,-6 26 0 15,5-3 0-15,1-23-2 0,0 0 2 0,0 21-1 16,5-1 1-16,-5-20-3 0,0 0 3 0,7 12-3 16,0-5 3-16,-7-7-6 0,0 0 6 0,9 9-5 15,1-9 5-15,-10 0-5 0,0 0 5 0,9 0-5 16,-9 0 5-16,0 0-7 0,0 0 7 0,20-12-7 0,11-19 7 16,-31 31-5-16,0 0 5 0,39-45-5 0,0-21 5 15,-39 66-4-15,0 0 4 0,37-76-4 0,0-12 4 16,-37 88-2-16,0 0 2 0,35-94-1 0,-3 6 1 15,-32 88 0-15,0 0 0 0,27-78 1 0,-6 5-1 16,-21 73 3-16,0 0-3 0,14-57 3 0,-7 26-3 16,-7 31 10-16,0 0-10 0,3-17 11 0,-3 1-11 15,0 16 16-15,0 0-16 0,0-8 17 0,0 8-17 0,0 0 19 16,0 0-19-16,-12 12 20 0,-9 26-20 0,21-38 21 16,0 0-21-16,-25 52 22 0,1 8-22 0,24-60 16 15,0 0-16-15,-20 64 17 0,10 0-17 0,10-64 10 16,0 0-10-16,-6 66 11 0,8 2-11 0,-2-68 5 0,0 0-5 15,9 62 5-15,5-14-5 0,-14-48 2 16,0 0-2-16,23 49 2 0,9-6-2 0,-32-43 1 0,0 0-1 16,37 36 1-16,3-6-1 0,-40-30 0 0,0 0 0 15,43 24 0-15,1-15 0 0,-44-9-1 0,0 0 1 0,42 3-1 16,-3-8 1-16,-39 5-1 0,0 0 1 0,42-12-1 16,9-12 1-16,-51 24-1 0,0 0 1 0,48-37-1 15,-11 1 1-15,-37 36-1 0,0 0 1 0,28-49 0 16,-5-8 0-16,-23 57 0 0,0 0 0 0,16-55 0 15,-11 19 0-15,-5 36 0 0,0 0 0 0,-5-28 1 16,-9 2-1-16,14 26 2 0,0 0-2 0,-18-19 2 16,1 7-2-16,17 12 3 0,0 0-3 0,-16 0 3 15,-2 8-3-15,18-8 5 0,0 0-5 0,-16 16 6 16,4 3-6-16,12-19 2 0,0 0-2 0,-9 21 2 16,4 3-2-16,5-24 0 0,0 0 0 0,-2 30 0 0,7 6 0 15,-5-36-2-15,0 0 2 0,13 36-1 0,6 1 1 16,-19-37-6-16,0 0 6 0,28 31-5 0,15-11 5 15,-43-20-5-15,0 0 5 0,53 16-5 0,10-14 5 16,-63-2-5-16,0 0 5 0,65-5-4 0,-5-11 4 16,-60 16-9-16,0 0 9 0,57-17-8 0,-8 1 8 15,-49 16-7-15,0 0 7 0,46-15-6 0,-2 2 6 0,-44 13-11 16,0 0 11-16,35-12-11 0,-13 4 11 0,-22 8-17 16,0 0 17-16,12 0-16 0,-7 8 16 0,0 4-2126 15</inkml:trace>
  <inkml:trace contextRef="#ctx0" brushRef="#br0" timeOffset="76685.69">27755 3468 1726 0,'0'0'0'0,"0"0"0"0,3 7 0 16,-3-7 43-16,0 0-43 0,0 0 43 0,0 0-43 15,0 0 91-15,0 0-91 0,0 0 92 0,0 0-92 16,0 0 71-16,0 0-71 0,0 0 72 0,0 0-72 0,0 0 46 16,0 0-46-16,0 0 46 0,0 0-46 0,0 0 44 15,0 0-44-15,-1-7 44 0,1-7-44 0,0 14 59 16,0 0-59-16,1-33 60 0,3-15-60 0,-4 48 63 15,0 0-63-15,2-56 63 0,-4 3-63 0,2 53 56 0,0 0-56 16,-4-56 57-16,1-4-57 0,3 60 49 0,0 0-49 16,-4-64 50-16,-5-2-50 0,9 66 45 0,0 0-45 15,-12-67 45-15,-2 1-45 0,14 66 39 0,0 0-39 16,-16-57 39-16,-3 13-39 0,19 44 45 0,0 0-45 0,-18-29 46 16,6 10-46-16,12 19 46 0,0 0-46 0,-9-5 47 15,0 5-47-15,9 0 19 0,0 0-19 0,-9 8 20 16,4 8-20-16,5-16 5 0,0 0-5 0,0 21 5 15,4-4-5-15,-4-17-1 0,0 0 1 0,7 16 0 16,7-4 0-16,-14-12-12 0,0 0 12 0,21 12-11 16,5-9 11-16,-26-3-25 0,0 0 25 0,32 4-24 15,5-8 24-15,-37 4-34 0,0 0 34 0,39-3-33 16,-4 3 33-16,-35 0-32 0,0 0 32 0,32 0-31 16,-2 7 31-16,-30-7-27 0,0 0 27 0,25 17-26 15,-4 14 26-15,-21-31-18 0,0 0 18 0,17 37-18 16,-4-1 18-16,-13-36-13 0,0 0 13 0,7 42-13 0,-4 3 13 15,-3-45-10-15,0 0 10 0,2 43-9 0,-2-2 9 16,0-41-9-16,0 0 9 0,0 40-8 0,2-4 8 16,-2-36-8-16,0 0 8 0,2 37-8 0,1-6 8 15,-3-31-8-15,0 0 8 0,5 29-7 0,6-1 7 16,-11-28-8-16,0 0 8 0,11 21-8 0,-3-13 8 16,-8-8-7-16,0 0 7 0,11 4-6 0,3-4 6 0,-14 0-7 15,0 0 7-15,27-16-6 0,18-17 6 0,-45 33-6 16,0 0 6-16,53-39-5 0,-3-10 5 0,-50 49-3 0,0 0 3 15,47-52-2-15,-3-1 2 0,-44 53-1 0,0 0 1 16,41-54-1-16,-6-7 1 0,-35 61-1 16,0 0 1-16,29-60 0 0,-10 4 0 0,-19 56 0 0,0 0 0 15,11-48 1-15,-6 15-1 0,-5 33 3 0,0 0-3 16,3-28 4-16,-4-1-4 0,1 29 7 0,0 0-7 16,-7-28 7-16,-4 13-7 0,11 15 10 0,0 0-10 0,-18-9 10 15,-5 14-10-15,23-5 8 0,0 0-8 0,-23 12 9 16,4 7-9-16,19-19 5 0,0 0-5 0,-14 25 5 15,7 8-5-15,7-33 2 0,0 0-2 0,-4 39 2 16,3 6-2-16,1-45 0 0,0 0 0 0,3 44 0 16,8-3 0-16,-11-41-2 0,0 0 2 0,16 33-1 15,-1-2 1-15,-15-31-6 0,0 0 6 0,16 24-6 16,0-8 6-16,-16-16-12 0,0 0 12 0,20 12-11 16,3-7 11-16,-23-5-14 0,0 0 14 0,26 4-14 15,-1-8 14-15,-25 4-16 0,0 0 16 0,33-8-15 0,18-17 15 16,-51 25-7-16,0 0 7 0,53-27-7 0,-3-15 7 15,-50 42-4-15,0 0 4 0,42-48-3 0,-5-1 3 16,-37 49-2-16,0 0 2 0,32-55-1 0,-6-6 1 16,-26 61 0-16,0 0 0 0,21-57 0 0,-6 14 0 15,-15 43 1-15,0 0-1 0,10-29 1 0,-3 4-1 16,-7 25 3-16,0 0-3 0,5-19 3 0,-1 11-3 16,-4 8 6-16,0 0-6 0,0 0 6 0,0 0-6 0,0 0 8 15,0 0-8-15,-11 12 8 0,-1 19-8 0,12-31 6 16,0 0-6-16,-12 36 6 0,5 2-6 0,7-38 3 15,0 0-3-15,-2 40 3 0,4-4-3 0,-2-36 1 16,0 0-1-16,7 33 1 0,3 4-1 0,-10-37 0 16,0 0 0-16,14 31 0 0,2-7 0 0,-16-24-2 0,0 0 2 15,16 16-2-15,-2-11 2 0,-14-5-7 0,0 0 7 16,14 0-6-16,6-9 6 0,-20 9-10 0,0 0 10 16,26-15-9-16,15-22 9 0,-41 37-8 0,0 0 8 0,42-45-7 15,-10 2 7-15,-32 43-2 0,0 0 2 0,25-45-1 16,-4-9 1-16,-21 54 0 0,0 0 0 0,16-48 0 15,-9 17 0-15,-7 31 4 0,0 0-4 0,3-18 4 16,-1 6-4-16,-2 12 13 0,0 0-13 0,2-10 13 16,-2 10-13-16,0 0 18 0,0 0-18 0,0 0 19 15,-6 16-19-15,6-16 21 0,0 0-21 0,-5 19 22 16,2 13-22-16,3-32 14 0,0 0-14 0,1 33 15 16,3 0-15-16,-4-33 9 0,0 0-9 0,9 31 9 15,3-6-9-15,-12-25 7 0,0 0-7 0,12 20 7 16,1-11-7-16,-13-9 1 0,0 0-1 0,12 3 1 0,-1-3-1 15,-11 0 0-15,0 0 0 0,24-8 0 16,17-16 0-16,-41 24-2 0,0 0 2 0,46-32-1 0,-4-9 1 16,-42 41-4-16,0 0 4 0,42-45-4 0,8-4 4 15,-50 49-3-15,0 0 3 0,39-39-3 0,-16 20 3 16,-23 19-2-16,0 0 2 0,17-9-1 0,4 0 1 16,-21 9-1-16,0 0 1 0,27 0 0 0,5 9 0 0,-32-9 0 15,0 0 0-15,26 21 0 0,-12 10 0 0,-14-31 0 16,0 0 0-16,5 36 0 0,-5-3 0 0,0-33 0 15,0 0 0-15,-7 31 0 0,-7-7 0 0,14-24 0 0,0 0 0 16,-19 21 0-16,0-5 0 0,19-16 0 16,0 0 0-16,-15 5 0 0,8-2 0 0,7-3 0 0,0 0 0 15,0 0 0-15,-7 0 0 0,7 0 0 0,0 0 0 16,0 0 0-16,0 0 0 0,0 0 0 0,0 0 0 16,0 0 0-16,-7 0 0 0,7 0 0 0,0 0 0 15,0 0 0-15,0 0 0 0,0 0 0 0,0 0 0 0,4 9 0 16,-4-9 0-16,0 0-1 0,0 0 1 0,10 12 0 15,1-8 0-15,-11-4-6 0,0 0 6 0,14 0-6 16,2 3 6-16,-16-3-10 0,0 0 10 0,19-3-10 16,2-6 10-16,-21 9-4 0,0 0 4 0,29-16-3 15,10-11 3-15,-39 27-1 0,0 0 1 0,42-42 0 16,2-6 0-16,-44 48 0 0,0 0 0 0,41-59 1 16,-11 2-1-16,-30 57 4 0,0 0-4 0,21-54 5 15,-11 14-5-15,-10 40 14 0,0 0-14 0,6-31 15 16,-5 10-15-16,-1 21 17 0,0 0-17 0,0-12 18 0,-1 4-18 15,1 8 18-15,0 0-18 0,-11 8 19 0,-10 32-19 16,21-40 18-16,0 0-18 0,-23 49 18 0,7 8-18 16,16-57 10-16,0 0-10 0,-9 55 10 0,6-6-10 15,3-49 1-15,0 0-1 0,7 48 2 0,9-12-2 16,-16-36 0-16,0 0 0 0,24 33 0 0,6-9 0 16,-30-24-2-16,0 0 2 0,39 16-2 0,9-11 2 15,-48-5-6-15,0 0 6 0,53-5-6 0,12-14 6 16,-65 19-6-16,0 0 6 0,70-29-6 0,1-11 6 0,-71 40-4 15,0 0 4-15,76-45-3 0,7 2 3 0,-83 43-2 16,0 0 2-16,86-37-2 0,-5 4 2 16,-81 33-3-16,0 0 3 0,78-24-3 0,-6 0 3 0,-1 3-2133 15</inkml:trace>
  <inkml:trace contextRef="#ctx0" brushRef="#br0" timeOffset="106168.96">9846 17328 1591 0,'0'0'0'0,"0"0"0"0,0 0 0 0,0 0 38 0,0 0-38 15,0 0 38-15,0 0-38 0,0 0 73 0,0 0-73 16,0 0 74-16,0 0-74 0,0 0 51 0,0 0-51 16,0 0 52-16,0 0-52 0,0 0 22 0,0 0-22 15,0 0 23-15,0 0-23 0,0 0 11 0,0 0-11 16,18 4 12-16,-10 6-12 0,-8-10 8 0,0 0-8 15,15 29 8-15,2 20-8 0,-17-49 6 0,0 0-6 0,21 48 6 16,-3-4-6-16,-18-44 3 0,0 0-3 0,19 36 3 16,-1-5-3-16,-18-31 1 0,0 0-1 0,27 21 2 15,10-11-2-15,-37-10 1 0,0 0-1 0,40-2 1 16,6-11-1-16,-46 13 2 0,0 0-2 0,53-30 3 16,2-13-3-16,-55 43 8 0,0 0-8 0,63-52 9 15,4-3-9-15,-67 55 21 0,0 0-21 0,65-59 22 16,6 0-22-16,-71 59 39 0,0 0-39 0,72-57 39 15,4 5-39-15,-76 52 39 0,0 0-39 0,74-55 40 0,-7-1-40 16,-67 56 47-16,0 0-47 0,58-50 48 0,-8 14-48 16,-50 36 41-16,0 0-41 0,37-25 41 0,-5 8-41 15,-32 17 37-15,0 0-37 0,17-10 38 0,-6 6-38 16,-11 4 29-16,0 0-29 0,0 0 30 0,7-1-30 16,-7 1 22-16,0 0-22 0,0 0 23 0,0 0-23 15,0 0 13-15,0 0-13 0,0 0 14 0,0 0-14 16,0 0 9-16,0 0-9 0,0 0 10 0,0 0-10 15,0 0 4-15,0 0-4 0,-9 6 5 0,-9 15-5 0,18-21 0 16,0 0 0-16,-22 31 0 0,-10 9 0 0,0 0-1933 16</inkml:trace>
  <inkml:trace contextRef="#ctx0" brushRef="#br0" timeOffset="106556.93">10296 17162 1726 0,'0'0'0'0,"0"0"0"16,10 0 0-16,-10 0 0 0,0 0 0 0,13 9 1 15,4 13-1-15,-17-22 1 0,0 0-1 0,23 24 2 16,0 2-2-16,-23-26 24 0,0 0-24 0,27 25 24 15,4-6-24-15,-31-19 24 0,0 0-24 0,29 15 25 16,6-1-25-16,-35-14 26 0,0 0-26 0,35 9 26 0,8-9-26 16,-43 0 18-16,0 0-18 0,44-6 18 0,2-2-18 15,-46 8 15-15,0 0-15 0,44-14 15 0,3-5-15 16,-47 19 12-16,0 0-12 0,50-24 13 0,-1-4-13 16,-49 28 28-16,0 0-28 0,48-29 28 0,1-10-28 15,-49 39 36-15,0 0-36 0,51-39 37 0,4-3-37 16,-55 42 43-16,0 0-43 0,53-45 44 0,-4-2-44 0,-49 47 40 15,0 0-40-15,41-43 40 0,-9 3-40 0,-32 40 31 16,0 0-31-16,24-36 31 0,1 5-31 0,-25 31 8 16,0 0-8-16,16-28 8 0,-9 4-8 0,-2 0-1698 0</inkml:trace>
  <inkml:trace contextRef="#ctx0" brushRef="#br0" timeOffset="111779.8">11760 16248 639 0,'9'18'0'0,"10"21"0"16,2 1-420-16</inkml:trace>
</inkml:ink>
</file>

<file path=ppt/ink/ink22.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1-10-04T07:42:07.667"/>
    </inkml:context>
    <inkml:brush xml:id="br0">
      <inkml:brushProperty name="width" value="0.05292" units="cm"/>
      <inkml:brushProperty name="height" value="0.05292" units="cm"/>
      <inkml:brushProperty name="color" value="#FF0000"/>
    </inkml:brush>
  </inkml:definitions>
  <inkml:trace contextRef="#ctx0" brushRef="#br0">2219 6877 1569 0,'0'0'0'0,"0"0"0"16,0 0 0-16,0 0 64 0,0 0-64 0,0 0 65 16,0 0-65-16,0 0 117 0,0 0-117 0,0 0 118 0,0 0-118 15,0 0 77-15,0 0-77 0,0 0 77 0,0 0-77 16,0 0 24-16,0 0-24 0,0 0 25 0,23-5-25 15,-23 5 14-15,0 0-14 0,18-5 15 0,13 10-15 16,-31-5 8-16,0 0-8 0,36 17 8 0,4 15-8 16,-40-32 4-16,0 0-4 0,42 39 5 0,11 15-5 15,-53-54 2-15,0 0-2 0,50 59 2 0,-6 3-2 0,-44-62 0 16,0 0 0-16,42 61 1 0,-7-6-1 16,-35-55 0-16,0 0 0 0,38 42 0 0,2-11 0 0,-40-31-1 15,0 0 1-15,35 17 0 0,-3-8 0 0,-32-9-1 16,0 0 1-16,32 3 0 0,0-6 0 0,-32 3-1 0,0 0 1 15,40-14 0-15,10-17 0 0,-50 31 0 16,0 0 0-16,63-42 0 0,9-13 0 0,-72 55 0 0,0 0 0 16,94-69 1-16,12-23-1 0,-106 92 2 0,0 0-2 15,120-102 3-15,24-16-3 0,-144 118 6 0,0 0-6 16,161-130 6-16,10-1-6 0,-171 131 8 0,0 0-8 0,171-118 8 16,-3 6-8-16,-168 112 10 0,0 0-10 0,157-94 10 15,-25 18-10-15,-132 76 13 0,0 0-13 0,122-66 14 16,-18 14-14-16,-104 52 14 0,0 0-14 0,81-41 15 15,-23 17-15-15,-58 24 15 0,0 0-15 0,44-19 16 16,-16 6-16-16,-28 13 13 0,0 0-13 0,18-5 14 16,-9 5-14-16,-9 0 12 0,0 0-12 0,0 0 13 15,5 0-13-15,-5 0 9 0,0 0-9 0,-11 4 10 16,-19 10-10-16,30-14 5 0,0 0-5 0,-37 20 5 16,-15 15-5-16,0-2-1751 0</inkml:trace>
  <inkml:trace contextRef="#ctx0" brushRef="#br0" timeOffset="716.1">2436 8217 1121 0,'0'0'0'0,"0"0"0"16,0 0 0-16,0 0 32 0,0 0-32 0,0 0 32 0,0 7-32 15,0-7 59-15,0 0-59 0,0 0 60 0,3 7-60 16,-3-7 26-16,0 0-26 0,9 15 26 0,14 16-26 16,-23-31 19-16,0 0-19 0,27 38 19 0,-3 13-19 15,-24-51 19-15,0 0-19 0,27 57 20 0,-10 5-20 16,-17-62 20-16,0 0-20 0,18 64 20 0,0-3-20 0,-18-61 20 16,0 0-20-16,23 51 20 0,0-19-20 15,-23-32 23-15,0 0-23 0,23 29 24 0,3-10-24 16,-26-19 24-16,0 0-24 0,26 17 24 0,3-11-24 0,-29-6 26 15,0 0-26-15,35 0 27 0,11-6-27 0,-46 6 26 16,0 0-26-16,53-20 26 0,12-17-26 0,-65 37 43 16,0 0-43-16,79-48 43 0,11-21-43 0,-90 69 49 0,0 0-49 15,110-89 50-15,20-23-50 0,-130 112 57 0,0 0-57 16,159-137 58-16,17-10-58 0,-176 147 57 0,0 0-57 16,180-149 58-16,-3 7-58 0,-177 142 53 0,0 0-53 0,167-124 54 15,-4 15-54-15,-163 109 44 0,0 0-44 0,148-97 44 16,-18 12-44-16,-130 85 36 0,0 0-36 0,113-68 36 15,-25 23-36-15,-88 45 25 0,0 0-25 0,71-29 26 16,-16 10-26-16,-55 19 11 0,0 0-11 0,45-9 12 16,-9 9-12-16,-36 0 2 0,0 0-2 0,14 9 2 15,-25 10-2-15,-1-3-1795 0</inkml:trace>
</inkml:ink>
</file>

<file path=ppt/ink/ink23.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9-29T05:05:59.865"/>
    </inkml:context>
    <inkml:brush xml:id="br0">
      <inkml:brushProperty name="width" value="0.05292" units="cm"/>
      <inkml:brushProperty name="height" value="0.05292" units="cm"/>
      <inkml:brushProperty name="color" value="#FF0000"/>
    </inkml:brush>
  </inkml:definitions>
  <inkml:trace contextRef="#ctx0" brushRef="#br0">15046 16601 763 0,'0'0'0'0,"0"0"0"0,0 0 0 16,0 0 35-16,0 0-35 0,0 0 35 0,0 0-35 15,0 0 102-15,0 0-102 0,0 0 102 0,0 0-102 0,0 0 80 16,0 0-80-16,0 0 80 0,0 0-80 0,0 0 46 15,0 0-46-15,0 0 46 0,0 0-46 0,0 0 33 16,0 0-33-16,0 0 33 0,0 0-33 0,0 0 23 0,0 0-23 16,0 0 23-16,0 0-23 0,0 0 15 0,0 0-15 15,0 0 16-15,28-12-16 0,-28 12 13 0,0 0-13 16,23-5 13-16,4 0-13 0,-27 5 16 0,0 0-16 16,28-4 17-16,2 1-17 0,-30 3 18 0,0 0-18 0,32-5 19 15,-1-4-19-15,-31 9 18 0,0 0-18 0,36-9 19 16,6 1-19-16,-42 8 25 0,0 0-25 0,46-9 25 15,1-3-25-15,-47 12 25 0,0 0-25 0,55-12 26 16,7 0-26-16,-62 12 23 0,0 0-23 0,69-12 23 16,-2 5-23-16,-67 7 23 0,0 0-23 0,70-7 23 15,3 0-23-15,-73 7 21 0,0 0-21 0,79-7 21 16,-2 2-21-16,-77 5 21 0,0 0-21 0,80-5 22 16,-3-2-22-16,-77 7 22 0,0 0-22 0,78-6 22 15,1 5-22-15,-79 1 22 0,0 0-22 0,83 0 23 16,4 5-23-16,-87-5 23 0,0 0-23 0,86 3 24 0,2-3-24 15,-88 0 21-15,0 0-21 0,90 0 22 0,2 2-22 16,-92-2 22-16,0 0-22 0,94 4 22 0,-6 2-22 16,-88-6 20-16,0 0-20 0,88 7 20 0,0-1-20 15,-88-6 19-15,0 0-19 0,90 5 19 0,-2 3-19 16,-88-8 16-16,0 0-16 0,90 7 16 0,-2 0-16 16,-88-7 13-16,0 0-13 0,89 7 14 0,6-2-14 15,-95-5 19-15,0 0-19 0,95 4 20 0,-5-1-20 16,-90-3 21-16,0 0-21 0,90 4 22 0,-3-1-22 0,-87-3 23 15,0 0-23-15,89 4 23 0,3-1-23 0,-92-3 21 16,0 0-21-16,94 4 22 0,-4-3-22 0,-90-1 17 0,0 0-17 16,90 2 18-16,1 1-18 0,-91-3 21 0,0 0-21 15,89 4 21-15,-5-1-21 0,-84-3 22 0,0 0-22 16,85 2 22-16,1-2-22 0,-86 0 22 0,0 0-22 16,94 2 23-16,-1 1-23 0,-93-3 19 0,0 0-19 15,92 2 19-15,-2-4-19 0,-90 2 16 0,0 0-16 0,90-3 16 16,5-1-16-16,-95 4 15 0,0 0-15 15,95-1 16-15,-3 2-16 0,-92-1 13 0,0 0-13 0,92 2 13 16,8-4-13-16,-100 2 12 0,0 0-12 0,99-3 12 16,0-1-12-16,-99 4 10 0,0 0-10 0,95-1 11 15,-5-1-11-15,-90 2 8 0,0 0-8 0,94 0 9 16,4 3-9-16,-98-3 8 0,0 0-8 0,94 4 8 16,-8-1-8-16,-86-3 6 0,0 0-6 0,85 2 7 15,0-2-7-15,-85 0 5 0,0 0-5 0,91 0 6 16,1-2-6-16,-92 2 4 0,0 0-4 0,88-1 5 15,-5-1-5-15,-83 2 3 0,0 0-3 0,85 0 4 0,-4 0-4 16,-81 0 5-16,0 0-5 0,81 0 5 0,-5-2-5 16,-76 2 4-16,0 0-4 0,71-2 5 0,-1 2-5 15,-70 0 5-15,0 0-5 0,72 4 5 0,1-1-5 16,-73-3 3-16,0 0-3 0,72 6 4 0,0 1-4 16,-72-7 3-16,0 0-3 0,69 5 4 0,0-5-4 15,-69 0 3-15,0 0-3 0,69 1 4 0,1 5-4 16,-70-6 2-16,0 0-2 0,73 5 2 0,1-2-2 0,-74-3 1 15,0 0-1-15,72 2 2 0,-1 1-2 0,-71-3 2 16,0 0-2-16,70 7 2 0,-1 4-2 0,-69-11 2 16,0 0-2-16,72 10 2 0,1-3-2 0,-73-7 2 15,0 0-2-15,68 5 2 0,-2 0-2 0,-66-5 1 0,0 0-1 16,67 7 2-16,1 0-2 0,-68-7 1 0,0 0-1 16,73 7 2-16,-3 0-2 0,-70-7 1 0,0 0-1 15,71 7 2-15,-8 0-2 0,-63-7 2 0,0 0-2 16,62 7 2-16,-4 0-2 0,-58-7 1 0,0 0-1 0,60 9 1 15,4-1-1-15,-64-8 0 0,0 0 0 0,69 11 1 16,5-1-1-16,-74-10 0 0,0 0 0 0,72 9 1 16,-10-8-1-16,-62-1 0 0,0 0 0 0,63 4 0 15,6 6 0-15,-69-10 0 0,0 0 0 0,72 11 0 16,1-5 0-16,-73-6 0 0,0 0 0 0,72 7 0 16,-10 4 0-16,-62-11 0 0,0 0 0 0,65 10 0 15,2-3 0-15,-67-7 0 0,0 0 0 0,69 4 0 16,0-1 0-16,-69-3 0 0,0 0 0 0,68 3 0 15,-4 1 0-15,-64-4 0 0,0 0 0 0,65 5 0 0,2 4 0 16,-67-9 0-16,0 0 0 0,71 7 0 0,-4-2 0 16,-67-5 0-16,0 0 0 0,65 3 0 0,-1-1 0 15,-64-2 0-15,0 0 0 0,63 2 0 0,6 1 0 16,-69-3 0-16,0 0 0 0,74 4 0 0,3-3 0 16,-77-1 0-16,0 0 0 0,80 0 0 0,-6 2 0 15,-74-2 0-15,0 0 0 0,67 4 0 0,-4-1 0 16,-63-3 0-16,0 0 0 0,68 0 0 0,4-5 0 0,-72 5 0 15,0 0 0-15,74-5 0 0,0 5 0 0,-74 0 0 16,0 0 0-16,78-2 0 0,1-7 0 0,-79 9 0 16,0 0 0-16,85-12 0 0,1-2 0 0,-86 14 0 0,0 0 0 15,88-15 0-15,-1-4 0 0,-87 19 0 0,0 0 0 16,90-21 0-16,-2-1 0 0,-88 22 0 0,0 0 0 16,83-23 0-16,0-3 0 0,-83 26 0 0,0 0 0 15,74-28 0-15,-5-1 0 0,-69 29-1 0,0 0 1 16,65-29-1-16,-3-1 1 0,-62 30-3 0,0 0 3 0,56-31-2 15,-3 0 2-15,-53 31-5 0,0 0 5 0,53-30-4 16,-2 1 4-16,-51 29-6 0,0 0 6 0,46-29-5 16,-9 3 5-16,-37 26-8 0,0 0 8 0,30-26-8 15,-7 0 8-15,-23 26-8 0,0 0 8 0,17-26-8 16,1-4 8-16,-18 30-10 0,0 0 10 0,16-31-10 16,-2 2 10-16,-14 29-9 0,0 0 9 0,12-30-8 15,-3 4 8-15,-9 26-10 0,0 0 10 0,6-22-9 16,-6 1 9-16,0 21-11 0,0 0 11 0,-4-21-11 15,-1 1 11-15,5 20-11 0,0 0 11 0,-9-21-10 16,-2-3 10-16,11 24-14 0,0 0 14 0,-12-26-13 16,-2 1 13-16,14 25-17 0,0 0 17 0,-14-26-16 0,0-5 16 15,14 31-19-15,0 0 19 0,-20-31-19 0,-1 2 19 16,21 29-21-16,0 0 21 0,-26-26-21 0,-3-2 21 16,29 28-20-16,0 0 20 0,-30-24-20 0,-1 3 20 15,31 21-19-15,0 0 19 0,-34-21-19 0,-1-1 19 16,35 22-18-16,0 0 18 0,-35-24-18 0,3 1 18 15,32 23-15-15,0 0 15 0,-34-19-15 0,4 2 15 0,30 17-12 16,0 0 12-16,-31-16-11 0,-8 1 11 0,39 15-10 16,0 0 10-16,-43-16-10 0,-1 0 10 0,44 16-10 15,0 0 10-15,-42-13-9 0,-9 0 9 0,51 13-9 0,0 0 9 16,-51-8-9-16,0 1 9 0,51 7-9 0,0 0 9 16,-50-7-8-16,1-2 8 0,49 9-9 0,0 0 9 15,-51-8-8-15,1 1 8 0,50 7-9 0,0 0 9 16,-53-5-8-16,-7 1 8 0,60 4-8 0,0 0 8 0,-58-7-8 15,-2 0 8-15,60 7-8 0,0 0 8 0,-53-7-8 16,-1 0 8-16,54 7-6 0,0 0 6 0,-50-7-5 16,3-1 5-16,47 8-4 0,0 0 4 0,-53-9-3 15,-7 4 3-15,60 5-4 0,0 0 4 0,-62-3-3 16,4 1 3-16,58 2-3 0,0 0 3 0,-53-4-3 16,0-1 3-16,53 5-3 0,0 0 3 0,-50-5-2 15,1 3 2-15,49 2-3 0,0 0 3 0,-53 0-2 16,-3 4 2-16,56-4-2 0,0 0 2 0,-60 1-1 15,0-1 1-15,60 0-1 0,0 0 1 0,-53 2-1 16,0 2 1-16,53-4-1 0,0 0 1 0,-48 3-1 16,-3 1 1-16,51-4-2 0,0 0 2 0,-55 1-1 0,-1-2 1 15,56 1-2-15,0 0 2 0,-55-2-1 0,-3 4 1 16,58-2-1-16,0 0 1 0,-55 1-1 0,8-2 1 16,47 1-1-16,0 0 1 0,-46-2 0 0,0 4 0 15,46-2-1-15,0 0 1 0,-40 3 0 0,1 2 0 16,39-5 0-16,0 0 0 0,-43 5 0 0,-8 1 0 0,51-6 0 15,0 0 0-15,-53 3 0 0,2-1 0 0,51-2 0 16,0 0 0-16,-46 3 0 0,-1 4 0 0,47-7 0 16,0 0 0-16,-46 5 0 0,2-3 0 0,44-2 0 15,0 0 0-15,-46 2 0 0,-3 1 0 0,49-3 0 0,0 0 0 16,-55 5 0-16,-5 1 0 0,60-6 0 0,0 0 0 16,-60 7 0-16,0-6 0 0,60-1 0 0,0 0 0 15,-58 5 0-15,-4 1 0 0,62-6 0 0,0 0 0 16,-67 1 0-16,-7 5 0 0,74-6-1 15,0 0 1-15,-72 5 0 0,-6 0 0 0,78-5-1 0,0 0 1 0,-72 7 0 16,3-2 0-16,69-5-1 0,0 0 1 0,-73 7-1 16,-6-7 1-16,79 0-1 0,0 0 1 0,-79 0 0 15,6 0 0-15,73 0-1 0,0 0 1 0,-70 2 0 16,3-2 0-16,67 0-1 0,0 0 1 0,-69-2 0 16,-2-3 0-16,71 5 0 0,0 0 0 0,-77-5 0 15,5 3 0-15,72 2 0 0,0 0 0 0,-67-4 0 16,-4 3 0-16,71 1 0 0,0 0 0 0,-69-2 0 15,2-1 0-15,67 3 0 0,0 0 0 0,-65-2 0 16,0 4 0-16,65-2 0 0,0 0 0 0,-62 1 0 16,2 1 0-16,60-2 0 0,0 0 0 0,-57 0 0 0,8 0 0 15,49 0 0-15,0 0 0 0,-55 0 1 0,1 0-1 16,54 0 0-16,0 0 0 0,-53 2 1 0,2-1-1 16,51-1 0-16,0 0 0 0,-44 4 1 0,-1-4-1 15,45 0 0-15,0 0 0 0,-42 0 1 0,7 0-1 16,35 0 0-16,0 0 0 0,-37 2 1 0,2-1-1 15,35-1 0-15,0 0 0 0,-32 2 1 0,-5 0-1 16,37-2 0-16,0 0 0 0,-36 0 1 0,-1-4-1 0,37 4 1 16,0 0-1-16,-38 0 1 0,2 4-1 15,36-4 1-15,0 0-1 0,-33 5 2 0,-1-2-2 0,34-3 1 16,0 0-1-16,-33 2 2 0,-2-2-2 0,35 0 1 0,0 0-1 16,-36 2 2-16,3 3-2 0,33-5 1 0,0 0-1 15,-39 7 1-15,0 0-1 0,39-7 0 0,0 0 0 16,-40 5 1-16,-1-5-1 0,41 0 0 0,0 0 0 15,-44-2 1-15,-2 1-1 0,46 1 0 0,0 0 0 0,-44 1 0 16,2 3 0-16,42-4 0 0,0 0 0 0,-43 3 0 16,1-6 0-16,42 3 0 0,0 0 0 0,-44 0 0 15,0 3 0-15,44-3 0 0,0 0 0 0,-48 2 0 16,-5-4 0-16,53 2 0 0,0 0 0 0,-53-5 0 16,6 2 0-16,47 3 0 0,0 0 0 0,-50-2 0 15,1 2 0-15,49 0 0 0,0 0 0 0,-44 2 0 16,3-4 0-16,41 2 0 0,0 0 0 0,-39-2 0 15,1-3 0-15,38 5 0 0,0 0 0 0,-45-2 0 16,-2 1 0-16,47 1 0 0,0 0 0 0,-50-2 0 16,1-3 0-16,49 5 0 0,0 0 0 0,-46-6 1 0,2 3-1 15,44 3 0-15,0 0 0 0,-47-5 1 0,2-2-1 16,45 7 0-16,0 0 0 0,-44-9 1 0,0 6-1 16,44 3 0-16,0 0 0 0,-44-4 1 0,-4-3-1 15,48 7 0-15,0 0 0 0,-49-10 1 0,0 3-1 16,49 7 0-16,0 0 0 0,-50-7 1 0,-1 5-1 15,51 2 0-15,0 0 0 0,-53-5 1 0,-3 0-1 16,56 5 0-16,0 0 0 0,-60-9 1 0,-5 2-1 0,65 7 0 16,0 0 0-16,-66-5 0 0,-1 4 0 0,67 1 0 15,0 0 0-15,-65-2 0 0,-4-2 0 0,69 4 0 16,0 0 0-16,-67-1 0 0,-5-1 0 0,72 2-1 0,0 0 1 16,-78-2 0-16,4 0 0 0,74 2-1 0,0 0 1 15,-69-1 0-15,6 2 0 0,63-1-1 0,0 0 1 16,-64 4 0-16,1 1 0 0,63-5-1 0,0 0 1 15,-64 5 0-15,-3-3 0 0,67-2-1 0,0 0 1 16,-67 3 0-16,2 4 0 0,65-7-1 0,0 0 1 0,-60 7-1 16,4-1 1-16,56-6-1 0,0 0 1 0,-53 3 0 15,2 0 0-15,51-3-2 0,0 0 2 0,-50 6-1 16,-3 1 1-16,53-7-2 0,0 0 2 0,-51 5-1 16,5 2 1-16,46-7-2 0,0 0 2 0,-42 7-1 15,3-2 1-15,39-5-2 0,0 0 2 0,-35 5-1 16,7 2 1-16,28-7-1 0,0 0 1 0,-30 5-1 15,-7 2 1-15,37-7-1 0,0 0 1 0,-32 5 0 16,9-1 0-16,23-4-2 0,0 0 2 0,-21 5-1 16,-11 5 1-16,32-10-3 0,0 0 3 0,-30 12-3 15,11 0 3-15,19-12-4 0,0 0 4 0,-23 18-4 0,-14 9 4 16,37-27-5-16,0 0 5 0,-36 40-5 0,-4 12 5 16,40-52-22-16,0 0 22 0,-41 66-21 0,-3 20 21 15,44-86-33-15,0 0 33 0,-47 92-33 0,-3-5 33 16,-1 1-1494-16</inkml:trace>
</inkml:ink>
</file>

<file path=ppt/ink/ink24.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9-29T05:03:11.229"/>
    </inkml:context>
    <inkml:brush xml:id="br0">
      <inkml:brushProperty name="width" value="0.05292" units="cm"/>
      <inkml:brushProperty name="height" value="0.05292" units="cm"/>
      <inkml:brushProperty name="color" value="#FF0000"/>
    </inkml:brush>
  </inkml:definitions>
  <inkml:trace contextRef="#ctx0" brushRef="#br0">25151 10717 550 0,'0'0'0'0,"0"0"0"16,0 0 0-16,0 0 44 0,0 0-44 0,0 0 45 15,0 0-45-15,0 0 107 0,0 0-107 0,0 0 107 16,0 0-107-16,0 0 98 0,0 0-98 0,0 0 99 0,0 0-99 16,0 0 73-16,0 0-73 0,0 0 74 0,-16-17-74 15,16 17 48-15,0 0-48 0,0 0 49 0,0 0-49 16,0 0 37-16,0 0-37 0,0 0 38 0,0-7-38 16,0 7 28-16,0 0-28 0,0 0 29 0,0 0-29 15,0 0 21-15,0 0-21 0,0 0 22 0,0 0-22 16,0 0 17-16,0 0-17 0,0 0 17 0,0 0-17 15,0 0 13-15,0 0-13 0,2 11 14 0,2 6-14 16,-4-17 10-16,0 0-10 0,5 36 11 0,2 16-11 16,-7-52 9-16,0 0-9 0,9 57 10 0,0 4-10 0,-9-61 10 15,0 0-10-15,12 69 10 0,4 9-10 0,-16-78 10 16,0 0-10-16,19 85 10 0,4 13-10 0,-23-98 11 16,0 0-11-16,25 104 11 0,5 5-11 0,-30-109 11 0,0 0-11 15,35 113 11-15,2-1-11 0,-37-112 10 0,0 0-10 16,43 116 10-16,1-7-10 0,-44-109 13 0,0 0-13 15,44 118 13-15,2 15-13 0,-46-133 14 0,0 0-14 16,42 133 14-16,0-5-14 0,-42-128 15 0,0 0-15 16,41 118 15-16,-4-12-15 0,-37-106 15 0,0 0-15 15,40 98 16-15,5 1-16 0,-45-99 15 0,0 0-15 0,42 97 16 16,2-2-16-16,-44-95 13 0,0 0-13 0,41 88 14 16,-6-5-14-16,-35-83 10 0,0 0-10 0,33 83 11 15,-3 4-11-15,-30-87 8 0,0 0-8 0,29 85 9 16,-6-11-9-16,-23-74 6 0,0 0-6 0,24 69 7 15,1 2-7-15,-25-71 5 0,0 0-5 0,23 75 5 16,-4 4-5-16,-19-79 6 0,0 0-6 0,20 75 7 16,-1-4-7-16,-19-71 6 0,0 0-6 0,18 62 7 15,-2-1-7-15,-16-61 4 0,0 0-4 0,15 58 5 0,3-2-5 16,-18-56 4-16,0 0-4 0,18 60 4 0,1 4-4 16,-19-64 4-16,0 0-4 0,16 66 4 0,-2-2-4 15,-14-64 3-15,0 0-3 0,14 62 4 0,-3 4-4 16,-11-66 4-16,0 0-4 0,12 71 4 0,4 5-4 15,-16-76 3-15,0 0-3 0,14 73 4 0,-5-7-4 16,-9-66 3-16,0 0-3 0,11 62 4 0,3-3-4 16,-14-59 3-16,0 0-3 0,12 57 3 0,-3 5-3 0,-9-62 1 15,0 0-1-15,9 61 2 0,3-4-2 0,-12-57 2 16,0 0-2-16,12 50 3 0,-3-5-3 0,-9-45 2 0,0 0-2 16,9 47 2-16,0 5-2 0,-9-52 1 0,0 0-1 15,9 50 2-15,-2-8-2 0,-7-42 1 0,0 0-1 16,7 41 1-16,3 1-1 0,-10-42 1 0,0 0-1 15,11 43 1-15,-4 4-1 0,-7-47 2 0,0 0-2 16,5 43 2-16,4-14-2 0,-9-29 2 0,0 0-2 0,9 37 3 16,3 9-3-16,-12-46 3 0,0 0-3 0,9 47 3 15,2-4-3-15,-11-43 3 0,0 0-3 0,12 44 3 16,2 7-3-16,-14-51 3 0,0 0-3 0,14 54 3 16,-1-5-3-16,-13-49 3 0,0 0-3 0,10 39 4 15,1-9-4-15,-11-30 4 0,0 0-4 0,16 31 4 16,1 12-4-16,-17-43 3 0,0 0-3 0,20 45 4 15,-5-3-4-15,-15-42 4 0,0 0-4 0,16 41 4 16,0 3-4-16,-16-44 3 0,0 0-3 0,18 41 4 16,0 1-4-16,-18-42 2 0,0 0-2 0,15 32 3 15,-6-7-3-15,-9-25 1 0,0 0-1 0,6 19 1 0,-3-5-1 16,-3-14 0-16,0 0 0 0,0 8 0 0,0-8 0 16,0 0-1-16,0 0 1 0,-21-27 0 0,-29-43 0 15,1 3-1503-15</inkml:trace>
  <inkml:trace contextRef="#ctx0" brushRef="#br0" timeOffset="1248.52">26411 10567 102 0,'0'0'0'0,"0"0"0"0,0 0 0 16,0 0 8-16,0 0-8 0,0 0 8 0,0 0-8 15,0 0 8-15,0 0-8 0,0 0 8 0,0 0-8 0,0 0 10 16,0 0-10-16,0 0 10 0,-2 17-10 0,2-17 21 16,0 0-21-16,0 0 22 0,-7 12-22 0,7-12 33 15,0 0-33-15,-5 12 34 0,-8 6-34 0,13-18 41 0,0 0-41 16,-17 29 42-16,1 9-42 0,16-38 42 0,0 0-42 15,-16 52 43-15,-5 14-43 0,21-66 56 0,0 0-56 16,-30 79 56-16,-7 15-56 0,37-94 72 0,0 0-72 16,-36 100 72-16,3 14-72 0,33-114 49 0,0 0-49 15,-34 125 50-15,-3 5-50 0,37-130 37 0,0 0-37 0,-38 137 37 16,-1 3-37-16,39-140 25 0,0 0-25 0,-44 150 26 16,-4 1-26-16,48-151 26 0,0 0-26 0,-48 145 26 15,1-8-26-15,47-137 25 0,0 0-25 0,-48 128 25 16,6-3-25-16,42-125 22 0,0 0-22 0,-39 114 22 15,5-16-22-15,34-98 36 0,0 0-36 0,-31 97 36 16,-1 4-36-16,32-101 38 0,0 0-38 0,-30 97 39 16,0-2-39-16,30-95 37 0,0 0-37 0,-28 92 37 15,0-4-37-15,28-88 29 0,0 0-29 0,-27 93 30 16,2 4-30-16,25-97 25 0,0 0-25 0,-23 95 25 0,4-8-25 16,19-87 19-16,0 0-19 0,-18 85 19 0,1 1-19 15,17-86 22-15,0 0-22 0,-16 82 22 0,2-10-22 16,14-72 20-16,0 0-20 0,-14 75 20 0,0 8-20 15,14-83 21-15,0 0-21 0,-18 85 22 0,-5 6-22 16,23-91 20-16,0 0-20 0,-18 88 20 0,4-10-20 16,14-78 14-16,0 0-14 0,-16 83 15 0,-3 6-15 15,19-89 12-15,0 0-12 0,-21 84 13 0,5-4-13 0,16-80 9 16,0 0-9-16,-16 73 10 0,-2-9-10 0,18-64 8 16,0 0-8-16,-15 60 9 0,4-4-9 0,11-56 10 15,0 0-10-15,-9 53 10 0,2 1-10 0,7-54 11 16,0 0-11-16,-11 48 11 0,4-6-11 0,7-42 12 0,0 0-12 15,-10 40 13-15,-8 3-13 0,18-43 15 0,0 0-15 16,-17 45 16-16,1 0-16 0,16-45 16 0,0 0-16 16,-13 45 16-16,1 4-16 0,12-49 16 0,0 0-16 15,-9 50 17-15,-3 3-17 0,12-53 12 0,0 0-12 0,-9 49 13 16,0-9-13-16,9-40 11 0,0 0-11 0,-7 45 11 16,4 0-11-16,3-45 12 0,0 0-12 0,-9 48 12 15,-5 4-12-15,14-52 11 0,0 0-11 0,-14 54 11 16,5 3-11-16,9-57 10 0,0 0-10 0,-9 52 11 15,2-14-11-15,7-38 9 0,0 0-9 0,-7 38 10 16,0 3-10-16,7-41 9 0,0 0-9 0,-6 42 10 16,5-11-10-16,1-31 9 0,0 0-9 0,-4 29 9 15,-3 3-9-15,7-32 7 0,0 0-7 0,-5 29 7 16,0-3-7-16,5-26 6 0,0 0-6 0,-4 31 6 0,-1 7-6 16,5-38 7-16,0 0-7 0,-6 43 7 0,3 1-7 15,3-44 9-15,0 0-9 0,-4 36 9 0,3-12-9 16,1-24 10-16,0 0-10 0,-2 25 11 0,0 7-11 15,2-32 12-15,0 0-12 0,-2 28 12 0,1-9-12 16,1-19 11-16,0 0-11 0,-2 14 12 0,-2 2-12 16,4-16 9-16,0 0-9 0,-1 15 10 0,-1-3-10 15,2-12 6-15,0 0-6 0,-7 14 6 0,-14 3-6 0,21-17 1 16,0 0-1-16,-39 14 2 0,-30-10-2 0,69-4-1 16,0 0 1-16,-69-16 0 0,13-24 0 0,-1 1-1573 15</inkml:trace>
  <inkml:trace contextRef="#ctx0" brushRef="#br0" timeOffset="5266.48">19837 13035 169 0,'0'0'0'0,"0"0"0"0,0 0 0 16,0 0 1-16,0 0-1 0,0 0 1 0,0 0-1 15,0 0 24-15,0 0-24 0,0 0 25 0,0 0-25 16,0 0 54-16,0 0-54 0,0 0 55 0,0 0-55 15,0 0 57-15,0 0-57 0,0-18 57 0,0 18-57 0,0 0 45 16,0 0-45-16,0 0 45 0,0 0-45 0,0 0 36 16,0 0-36-16,0 0 36 0,0 0-36 0,0 0 39 15,0 0-39-15,0 0 40 0,0 0-40 0,0 0 42 0,0 0-42 16,0 0 42-16,0 0-42 0,0 0 44 16,0 0-44-16,0 0 45 0,0 0-45 0,0 0 43 0,0 0-43 15,0 0 44-15,7-1-44 0,-7 1 45 0,0 0-45 16,0 0 46-16,16 3-46 0,-16-3 40 0,0 0-40 0,12 2 40 15,11-1-40-15,-23-1 37 0,0 0-37 0,28 2 37 16,-5-2-37-16,-23 0 29 0,0 0-29 0,23 2 29 16,-4 0-29-16,-19-2 26 0,0 0-26 0,29 3 27 15,11 2-27-15,-40-5 20 0,0 0-20 0,39 7 21 16,-13 0-21-16,-26-7 16 0,0 0-16 0,29 9 17 16,9-2-17-16,-38-7 14 0,0 0-14 0,45 8 14 15,0-2-14-15,-45-6 18 0,0 0-18 0,46 3 18 16,-2-1-18-16,-44-2 19 0,0 0-19 0,43 1 20 15,-3 3-20-15,-40-4 19 0,0 0-19 0,44 3 19 16,2 1-19-16,-46-4 16 0,0 0-16 0,48 3 17 0,-6-6-17 16,-42 3 12-16,0 0-12 0,35-2 13 0,-6 4-13 15,-29-2 11-15,0 0-11 0,30 3 11 0,8-1-11 16,-38-2 9-16,0 0-9 0,43-2 10 0,3-1-10 16,-46 3 11-16,0 0-11 0,44-2 11 0,-2 2-11 15,-42 0 13-15,0 0-13 0,35 0 14 0,1-2-14 16,-36 2 16-16,0 0-16 0,33-3 17 0,6-1-17 15,-39 4 17-15,0 0-17 0,41-3 17 0,1 0-17 0,-42 3 15 16,0 0-15-16,37-6 16 0,2-4-16 0,-39 10 13 16,0 0-13-16,40-10 14 0,3 1-14 0,-43 9 10 15,0 0-10-15,46-7 10 0,-1 5-10 0,-45 2 8 16,0 0-8-16,41-1 8 0,-9-3-8 0,-32 4 6 0,0 0-6 16,30-5 6-16,1 1-6 0,-31 4 5 0,0 0-5 15,27-1 5-15,-8 1-5 0,-19 0 6 0,0 0-6 16,21-2 6-16,2-5-6 0,-23 7 6 0,0 0-6 0,22-5 7 15,-12 3-7-15,-10 2 7 0,0 0-7 0,9 0 7 16,3 0-7-16,-12 0 6 0,0 0-6 0,14 0 6 16,-7 0-6-16,-7 0 6 0,0 0-6 0,8 0 6 15,-1 0-6-15,-7 0 6 0,0 0-6 0,7 0 7 16,-7 0-7-16,0 0 6 0,0 0-6 0,8-3 7 16,-8 3-7-16,0 0 7 0,0 0-7 0,0 0 7 15,8-4-7-15,-8 4 6 0,0 0-6 0,0 0 6 16,0 0-6-16,0 0 6 0,0 0-6 0,0 0 6 15,0 0-6-15,0 0 4 0,0 0-4 0,7 5 4 16,-7-5-4-16,0 0 3 0,0 0-3 0,0 0 4 16,0 0-4-16,0 0 3 0,0 0-3 0,0 0 3 15,0 0-3-15,0 0 2 0,0 0-2 0,0 0 3 0,0 0-3 16,0 0 2-16,0 0-2 0,0 0 2 0,0 0-2 16,0 0 2-16,0 0-2 0,0 0 2 0,0 0-2 15,0 0 1-15,0 0-1 0,0 0 1 0,0 0-1 16,0 0 1-16,0 0-1 0,0 0 1 0,0 0-1 15,0 0 0-15,0 0 0 0,0 0 1 0,0 0-1 16,0 0 0-16,0 0 0 0,0 0 1 0,0 0-1 16,0 0 0-16,0 0 0 0,7 0 1 0,-7 0-1 0,0 0 1 15,0 0-1-15,0 0 1 0,0 0-1 0,0 0 1 16,0 0-1-16,0 0 1 0,0 0-1 0,0 0 1 0,0 0-1 16,0 0 1-16,0 0-1 0,0 0 0 0,0 0 0 15,0 0 0-15,0 0 0 0,0 0 0 0,0 0 0 16,0 0 0-16,0 0 0 0,0 0-1 0,0 0 1 15,0 0 0-15,0 0 0 0,0 0-1 0,0 0 1 16,0 0-1-16,0 0 1 0,0 0-2 0,0 0 2 0,0 0-1 16,0 0 1-16,0 0-3 0,0 0 3 0,0 0-2 15,0 0 2-15,0 0-3 0,0 0 3 0,0 0-3 16,0 0 3-16,0 0-3 0,0 0 3 0,0 0-3 16,0 0 3-16,0 0-4 0,0 0 4 0,0 0-4 15,0 0 4-15,0 0-6 0,0 0 6 0,-11 0-5 16,-22 0 5-16,-1 0-1424 0</inkml:trace>
  <inkml:trace contextRef="#ctx0" brushRef="#br0" timeOffset="10631.93">22153 12197 292 0,'0'0'0'0,"0"0"0"0,0 0 0 0,0 0 12 0,0 0-12 16,0 0 12-16,0 0-12 0,0 0 51 0,0 0-51 16,0 0 51-16,0 0-51 0,0 0 88 0,0 0-88 15,0 0 89-15,7-23-89 0,-7 23 72 0,0 0-72 0,9-20 73 16,1-5-73-16,-10 25 43 0,0 0-43 0,12-25 44 16,4-1-44-16,-16 26 32 0,0 0-32 0,16-26 33 15,0 7-33-15,-16 19 30 0,0 0-30 0,11-18 31 16,3-2-31-16,-14 20 27 0,0 0-27 0,14-21 28 15,-2 5-28-15,-12 16 23 0,0 0-23 0,16-17 24 16,7-6-24-16,-23 23 31 0,0 0-31 0,23-24 31 16,-11 3-31-16,-12 21 31 0,0 0-31 0,16-20 32 15,5-1-32-15,-21 21 41 0,0 0-41 0,23-28 41 16,-3 4-41-16,-20 24 48 0,0 0-48 0,21-28 49 16,4-6-49-16,-25 34 49 0,0 0-49 0,26-37 49 15,0 3-49-15,-26 34 42 0,0 0-42 0,30-33 43 16,8 3-43-16,-38 30 35 0,0 0-35 0,33-29 35 0,6 0-35 15,-39 29 20-15,0 0-20 0,35-30 21 0,6 2-21 16,-41 28 16-16,0 0-16 0,38-24 16 0,1 0-16 16,-39 24 13-16,0 0-13 0,32-21 13 0,-2 6-13 15,-30 15 11-15,0 0-11 0,34-19 11 0,4 1-11 16,-38 18 9-16,0 0-9 0,41-20 9 0,1-3-9 16,-42 23 7-16,0 0-7 0,41-24 7 0,-1 1-7 0,-40 23 7 15,0 0-7-15,41-19 7 0,3 4-7 0,-44 15 5 16,0 0-5-16,41-14 6 0,-13 3-6 15,-28 11 4-15,0 0-4 0,32-8 5 0,13-3-5 0,-45 11 5 16,0 0-5-16,43-10 5 0,-15 1-5 0,-28 9 5 0,0 0-5 16,34-7 5-16,11 2-5 0,-45 5 5 0,0 0-5 15,44-5 6-15,-8 0-6 0,-36 5 6 0,0 0-6 16,37-4 6-16,10 1-6 0,-47 3 6 0,0 0-6 16,41-2 7-16,-13-1-7 0,-28 3 7 0,0 0-7 0,25 0 7 15,5 0-7-15,-30 0 7 0,0 0-7 0,32 0 7 16,-2 0-7-16,-30 0 5 0,0 0-5 0,31 0 5 15,6 0-5-15,-37 0 3 0,0 0-3 0,37 0 3 16,6-2-3-16,-43 2 2 16,0 0-2-16,46-3 3 0,5-1-3 0,-51 4 2 0,0 0-2 0,44-3 2 15,-7-1-2-15,-37 4 2 0,0 0-2 0,32 0 3 16,3-2-3-16,-35 2 2 0,0 0-2 0,46-3 2 16,1-2-2-16,-47 5 3 0,0 0-3 0,52-4 3 15,-1 1-3-15,-51 3 2 0,0 0-2 0,49-4 3 0,2 3-3 16,-51 1 3-16,0 0-3 0,48 0 4 0,-6 1-4 15,-42-1 4-15,0 0-4 0,43 4 4 0,2-4-4 16,-45 0 4-16,0 0-4 0,46 0 5 0,0 0-5 16,-46 0 5-16,0 0-5 0,46 3 5 0,5-3-5 15,-51 0 6-15,0 0-6 0,51 2 6 0,-5 0-6 16,-46-2 5-16,0 0-5 0,46 2 5 0,2 1-5 16,-48-3 3-16,0 0-3 0,47 0 4 0,-4 3-4 0,-43-3 2 15,0 0-2-15,46 0 3 0,10 0-3 0,-56 0 2 16,0 0-2-16,60 0 2 0,-2-3-2 0,-58 3 2 0,0 0-2 15,51-3 2-15,-10 1-2 0,-41 2 2 0,0 0-2 16,42 2 2-16,11 4-2 0,-53-6 2 0,0 0-2 16,55 2 2-16,-4-2-2 0,-51 0 3 0,0 0-3 15,51 0 3-15,2 0-3 0,-53 0 4 0,0 0-4 16,58 4 5-16,0 1-5 0,-58-5 4 0,0 0-4 16,53 5 5-16,-9 0-5 0,-44-5 3 0,0 0-3 0,46 0 3 15,5 4-3-15,-51-4 3 0,0 0-3 0,55 3 4 16,0 2-4-16,-55-5 3 0,0 0-3 0,55 4 3 15,-4 4-3-15,-51-8 2 0,0 0-2 0,46 4 2 16,-9-1-2-16,-37-3 2 0,0 0-2 0,38 6 2 16,8-1-2-16,-46-5 2 0,0 0-2 0,44 7 2 15,-8 0-2-15,-36-7 2 0,0 0-2 0,40 8 2 16,10 3-2-16,-50-11 1 0,0 0-1 0,49 10 2 16,-5-5-2-16,-44-5 1 0,0 0-1 0,42 9 2 15,-1 3-2-15,-41-12 1 0,0 0-1 0,41 10 2 0,-8-1-2 16,-33-9 1-16,0 0-1 0,34 10 1 0,4 4-1 15,-38-14 1-15,0 0-1 0,43 16 1 0,1-1-1 16,-44-15 1-16,0 0-1 0,40 13 1 0,-4-5-1 16,-36-8 1-16,0 0-1 0,40 12 1 0,11 4-1 15,-51-16 1-15,0 0-1 0,46 17 2 0,-16-1-2 16,-30-16 2-16,0 0-2 0,34 12 2 0,12 5-2 16,-46-17 2-16,0 0-2 0,44 16 3 0,-16-6-3 0,-28-10 2 15,0 0-2-15,32 14 3 0,17 7-3 0,-49-21 2 16,0 0-2-16,46 20 3 0,-13-6-3 0,-33-14 2 15,0 0-2-15,34 14 2 0,15 9-2 0,-49-23 2 16,0 0-2-16,50 24 2 0,-10-3-2 0,-40-21 1 0,0 0-1 16,37 20 2-16,0-1-2 0,-37-19 1 0,0 0-1 15,32 18 2-15,-4-3-2 0,-28-15 1 0,0 0-1 16,32 18 2-16,14 9-2 0,-46-27 1 0,0 0-1 16,41 25 1-16,-17-10-1 0,-24-15 1 0,0 0-1 0,28 16 1 15,15 4-1-15,-43-20 1 0,0 0-1 0,37 18 1 16,-18-6-1-16,-19-12 1 0,0 0-1 0,14 10 1 15,2 1-1-15,-16-11 1 0,0 0-1 0,20 15 1 16,-1 4-1-16,-19-19 0 0,0 0 0 0,18 12 1 16,-6-3-1-16,-12-9 0 0,0 0 0 0,14 9 1 15,4 5-1-15,-18-14 0 0,0 0 0 0,21 13 1 16,0 0-1-16,-21-13 0 0,0 0 0 0,23 12 1 16,0 0-1-16,-23-12 0 0,0 0 0 0,19 12 1 15,-1-3-1-15,-18-9 0 0,0 0 0 0,19 8 1 16,6 4-1-16,-25-12 0 0,0 0 0 0,23 12 1 0,-7-1-1 15,-16-11 0-15,0 0 0 0,18 8 0 0,4 8 0 16,-22-16 0-16,0 0 0 0,20 12 0 0,-8-7 0 16,-12-5 0-16,0 0 0 0,16 9 0 15,5 8 0-15,-21-17 0 0,0 0 0 0,23 19 0 0,-7-1 0 16,-16-18 0-16,0 0 0 0,18 17 0 0,1-3 0 0,-19-14 0 16,0 0 0-16,20 15 0 0,-6-1 0 15,-14-14 0-15,0 0 0 0,12 12 0 0,0 2 0 0,-12-14 0 16,0 0 0-16,14 12 0 0,1-1 0 0,-15-11 0 15,0 0 0-15,15 10 0 0,5 2 0 0,-20-12 0 16,0 0 0-16,17 12 0 0,-6-1 0 0,-11-11 0 0,0 0 0 16,9 8 0-16,0-6 0 0,-9-2 0 15,0 0 0-15,12 5 0 0,2 2 0 0,-14-7 0 0,0 0 0 16,12 7 0-16,-1 0 0 0,-11-7-1 0,0 0 1 16,7 5 0-16,2 2 0 0,-9-7-1 0,0 0 1 15,11 9 0-15,-1-4 0 0,-10-5-1 0,0 0 1 0,11 7-1 16,-2 0 1-16,-9-7-2 0,0 0 2 0,7 5-1 15,-7-5 1-15,0 0-2 0,0 0 2 0,7 3-2 16,-7-3 2-16,0 0-4 0,0 0 4 0,7 11-4 16,-7-11 4-16,0 0-5 0,0 0 5 0,7 5-5 15,-7-5 5-15,0 0-6 0,0 0 6 0,0 0-5 16,5 7 5-16,-5-7-8 0,0 0 8 0,-2 7-7 16,-3 1 7-16,5-8-8 0,0 0 8 0,-9 11-8 15,-3 1 8-15,12-12-8 0,0 0 8 0,-16 14-8 16,-3 0 8-16,19-14-8 0,0 0 8 0,-20 17-8 0,-3 4 8 15,23-21-8-15,0 0 8 0,-25 21-8 0,-1-1 8 16,26-20-10-16,0 0 10 0,-28 25-9 0,-2 0 9 16,30-25-7-16,0 0 7 0,-30 26-7 0,0-1 7 15,30-25-6-15,0 0 6 0,-28 20-5 0,1-2 5 16,27-18-5-16,0 0 5 0,-25 15-4 0,-5-1 4 16,30-14-5-16,0 0 5 0,-28 12-4 0,5-5 4 15,23-7-5-15,0 0 5 0,-17 5-5 0,4-1 5 16,13-4-5-16,0 0 5 0,-7 2-4 0,7-2 4 0,0 0-5 15,0 0 5-15,-5 6-5 0,5-6 5 0,0 0-3 16,0 0 3-16,0 0-2 0,0 0 2 0,0 0-1 0,0 0 1 16,0 0-1-16,0 0 1 0,0 0-1 0,0 0 1 15,0 0 0-15,0 0 0 0,0 0 0 0,0 0 0 16,0 0 0-16,0 0 0 0,0 0 0 0,0 0 0 16,0 0 0-16,9 0 0 0,-9 0 0 0,0 0 0 15,0 0 1-15,16-12-1 0,-16 12 4 0,0 0-4 16,14-10 4-16,5-6-4 0,-19 16 8 0,0 0-8 0,21-17 9 15,-1 3-9-15,-20 14 11 0,0 0-11 0,19-15 12 16,1-15-12-16,-20 30 10 0,0 0-10 0,21-26 10 16,-5 9-10-16,-16 17 10 0,0 0-10 0,14-12 10 15,2 0-10-15,-16 12 6 0,0 0-6 0,15-16 7 16,0 2-7-16,-15 14 4 0,0 0-4 0,10-12 4 16,4 0-4-16,-14 12 3 0,0 0-3 0,18-12 3 15,0 2-3-15,-18 10 2 0,0 0-2 0,19-9 3 16,2-3-3-16,-21 12 2 0,0 0-2 0,20-16 2 0,-8 4-2 15,-12 12 2-15,0 0-2 0,10-8 3 0,1-5-3 16,-11 13 2-16,0 0-2 0,7-8 3 0,-2-1-3 16,-5 9 1-16,0 0-1 0,6-10 2 0,1-2-2 15,-7 12 1-15,0 0-1 0,7-12 1 0,-2 3-1 16,-5 9 0-16,0 0 0 0,2-11 1 0,-4-2-1 16,2 13 0-16,0 0 0 0,-3-16 1 0,-3-5-1 15,6 21 0-15,0 0 0 0,-7-24 1 0,-2 0-1 16,9 24 0-16,0 0 0 0,-10-30 0 0,-6-1 0 0,16 31 0 15,0 0 0-15,-18-31 0 0,-1 2 0 0,19 29-1 16,0 0 1-16,-18-30 0 0,1 6 0 0,17 24-2 0,0 0 2 16,-18-26-2-16,0 2 2 0,18 24-5 0,0 0 5 15,-19-23-4-15,-2 4 4 0,21 19-7 0,0 0 7 16,-20-19-7-16,6-1 7 0,14 20-6 0,0 0 6 16,-10-20-5-16,1 8 5 0,9 12-4 0,0 0 4 15,-7-7-3-15,0 1 3 0,7 6-3 0,0 0 3 16,-6-7-2-16,1 1 2 0,5 6-2 0,0 0 2 0,0 0-1 15,-5-10 1-15,5 10-1 0,0 0 1 0,0 0-1 16,-4-7 1-16,4 7-1 0,0 0 1 0,0 0 0 16,-3-7 0-16,3 7-1 0,0 0 1 0,0 0 0 15,-2-7 0-15,2 7-1 0,0 0 1 0,0 0 0 16,0 0 0-16,0 0-1 0,0 0 1 0,-3-8 0 16,3 8 0-16,0 0-1 0,0 0 1 0,0 0 0 15,0 0 0-15,0 0-1 0,0 0 1 0,0 0 0 16,0 0 0-16,0 0 0 0,0 0 0 0,0 0 0 15,0 0 0-15,0 0 0 0,0 0 0 0,0 0 0 16,0 0 0-16,0 0 0 0,0 0 0 0,0 0 0 0,0 0 0 16,0 0 0-16,0 0 0 0,5 10 0 0,0-3 0 15,-5-7 0-15,0 0 0 0,16 17 0 0,14 16 0 16,-30-33 0-16,0 0 0 0,33 36 0 0,-1-1 0 16,-32-35 0-16,0 0 0 0,32 35 1 0,3 1-1 15,-35-36 0-15,0 0 0 0,36 36 1 0,-1 8-1 16,-35-44 0-16,0 0 0 0,33 41 1 0,1-8-1 15,-34-33 0-15,0 0 0 0,32 31 1 0,-1 2-1 0,-31-33 0 16,0 0 0-16,29 28 1 0,-6-2-1 0,-23-26 1 16,0 0-1-16,15 22 1 0,-6-4-1 0,-9-18 1 15,0 0-1-15,7 15 1 0,-1-3-1 0,-6-12 0 0,0 0 0 16,3 14 1-16,-3 2-1 0,0-16 0 0,0 0 0 16,-2 15 0-16,-5 1 0 0,7-16 0 0,0 0 0 15,-12 12 0-15,-9 3 0 0,21-15-1 0,0 0 1 0,-28 21 0 16,-8-3 0-16,36-18-3 0,0 0 3 0,-42 20-2 15,-9 3 2-15,51-23-6 0,0 0 6 0,-50 19-5 16,3 7 5-16,47-26-6 0,0 0 6 0,-46 27-5 16,2-7 5-16,44-20-6 0,0 0 6 0,-44 19-6 15,3 0 6-15,41-19-5 0,0 0 5 0,-40 19-5 16,-6-2 5-16,46-17-3 0,0 0 3 0,-46 14-2 16,3 0 2-16,43-14-2 0,0 0 2 0,-37 13-1 15,7 0 1-15,30-13-1 0,0 0 1 0,-22 8-1 16,11-4 1-16,11-4-1 0,0 0 1 0,-9 0 0 15,9 0 0-15,0 0-1 0,0 0 1 0,-9 0 0 16,9 0 0-16,0 0 0 0,0 0 0 0,0 0 0 0,0 0 0 16,0 0 0-16,0 0 0 0,0 0 0 15,0 0 0-15,0 0 0 0,0 0 0 0,0 0 0 0,11 0 0 16,-11 0 0-16,0 0 0 0,14-9 1 0,16-8-1 16,-30 17 1-16,0 0-1 0,37-23 1 0,0-1-1 15,-37 24 0-15,0 0 0 0,37-28 1 0,0-1-1 16,-37 29 0-16,0 0 0 0,34-36 1 0,-4-6-1 15,-30 42 0-15,0 0 0 0,26-47 1 0,1 1-1 0,-27 46 0 16,0 0 0-16,24-44 1 0,-3 6-1 0,-21 38 0 16,0 0 0-16,18-34 0 0,-2 1 0 0,-16 33 0 15,0 0 0-15,14-31 0 0,-2 1 0 0,-12 30 0 0,0 0 0 16,11-31 0-16,-4 2 0 0,-7 29 0 0,0 0 0 16,2-30 0-16,-7-1 0 0,5 31 0 0,0 0 0 15,-11-36 0-15,-3-1 0 0,14 37-1 0,0 0 1 16,-20-31 0-16,-1 4 0 0,21 27-1 0,0 0 1 15,-24-26 0-15,-3-2 0 0,27 28-1 0,0 0 1 16,-28-28-1-16,0 2 1 0,28 26-2 0,0 0 2 0,-32-24-2 16,0 0 2-16,32 24-5 0,0 0 5 0,-28-24-4 15,3 3 4-15,25 21-6 0,0 0 6 0,-19-19-6 16,6 7 6-16,13 12-8 0,0 0 8 0,-10-13-8 16,1 1 8-16,9 12-6 0,0 0 6 0,0 0-6 15,-9-8 6-15,9 8-4 0,0 0 4 0,0 0-3 16,0 0 3-16,0 0-4 0,0 0 4 0,0 0-4 15,0 0 4-15,0 0-3 0,0 0 3 0,7 8-3 16,-7-8 3-16,0 0-4 0,0 0 4 0,23 14-3 16,14 12 3-16,-37-26-4 0,0 0 4 0,39 26-3 0,-7-2 3 15,-32-24-3-15,0 0 3 0,32 26-3 0,5 12 3 16,-37-38-3-16,0 0 3 0,38 40-2 0,-2-7 2 16,-36-33-2-16,0 0 2 0,37 36-2 0,7 6 2 15,-44-42-2-15,0 0 2 0,46 47-2 0,0 3 2 16,-46-50-2-16,0 0 2 0,44 48-1 0,0-4 1 15,-44-44-2-15,0 0 2 0,33 34-1 0,-10-10 1 0,-23-24-1 16,0 0 1-16,20 26-1 0,-3 4 1 0,-17-30-1 16,0 0 1-16,14 29 0 0,-5-3 0 0,-9-26-1 15,0 0 1-15,5 28 0 0,-1-2 0 0,-4-26-2 0,0 0 2 16,-4 28-1-16,-8-3 1 0,12-25-4 0,0 0 4 16,-17 23-4-16,-5 3 4 0,22-26-7 0,0 0 7 15,-26 26-6-15,-9-2 6 0,35-24-8 0,0 0 8 16,-39 21-7-16,-2-2 7 0,41-19-8 0,0 0 8 0,-39 17-8 15,1 2 8-15,38-19-5 0,0 0 5 0,-37 21-4 16,1 0 4-16,36-21-3 0,0 0 3 0,-33 19-2 16,3-4 2-16,30-15-2 0,0 0 2 0,-28 13-1 15,1-7 1-15,27-6-1 0,0 0 1 0,-25 7 0 16,-3 0 0-16,28-7 0 0,0 0 0 0,-30 0 0 16,-3-12 0-16,33 12-2 0,0 0 2 0,-29-38-2 15,7-40 2-15,-1 0-1263 0</inkml:trace>
  <inkml:trace contextRef="#ctx0" brushRef="#br0" timeOffset="17299.2">29169 12559 169 0,'0'0'0'16,"0"0"0"-16,0 0 0 0,0 0 4 0,0 0-4 15,0 0 5-15,0 0-5 0,0 0 28 0,0 0-28 16,0 0 29-16,0 0-29 0,0 0 46 0,0 0-46 15,0 0 46-15,0 0-46 0,0 0 40 0,0 0-40 16,0 0 41-16,0 0-41 0,0 0 32 0,0 0-32 0,27-6 32 16,12 6-32-16,-39 0 23 0,0 0-23 0,46-1 24 15,-8-1-24-15,-38 2 18 0,0 0-18 0,43-2 18 16,18 1-18-16,-61 1 14 0,0 0-14 0,67-7 15 16,-1 1-15-16,-66 6 20 0,0 0-20 0,67-3 20 15,2 0-20-15,-69 3 17 0,0 0-17 0,70-4 18 16,1-1-18-16,-71 5 15 0,0 0-15 0,70-7 16 15,-3 5-16-15,-67 2 13 0,0 0-13 0,60 0 14 16,-9 0-14-16,-51 0 8 0,0 0-8 0,48 0 9 16,1 2-9-16,-49-2 5 0,0 0-5 0,50 3 6 15,-6 1-6-15,-44-4 2 0,0 0-2 0,42 3 2 0,6-1-2 16,-48-2 1-16,0 0-1 0,42 0 2 0,-12 0-2 16,-30 0 2-16,0 0-2 0,27 2 2 0,-3 0-2 15,-24-2 2-15,0 0-2 0,23 1 2 0,-2-2-2 16,-21 1 3-16,0 0-3 0,22-2 3 0,-3 0-3 15,-19 2 3-15,0 0-3 0,25 0 3 0,5 0-3 16,-30 0 2-16,0 0-2 0,30 0 3 0,-2-2-3 16,-28 2 2-16,0 0-2 0,28-5 3 0,2 0-3 15,-30 5 3-15,0 0-3 0,27-2 3 0,-8 2-3 0,-19 0 7 16,0 0-7-16,14 0 7 0,-7 0-7 0,-7 0 7 16,0 0-7-16,9 0 8 0,3 0-8 0,-12 0 8 0,0 0-8 15,14 2 9-15,-5-2-9 0,-9 0 8 0,0 0-8 16,0 0 9-16,9 0-9 0,-9 0 7 0,0 0-7 15,0 0 7-15,0 0-7 0,0 0 10 0,0 0-10 16,9 0 10-16,-9 0-10 0,0 0 10 0,0 0-10 0,7 0 10 16,-7 0-10-16,0 0 11 0,0 0-11 0,7 0 11 15,-7 0-11-15,0 0 9 0,0 0-9 0,0 0 10 16,7 3-10-16,-7-3 9 0,0 0-9 0,0 0 9 16,11 4-9-16,-11-4 15 0,0 0-15 0,0 0 16 15,8 3-16-15,-8-3 20 0,0 0-20 0,0 0 20 16,0 0-20-16,0 0 22 0,0 0-22 0,0 0 23 15,7 0-23-15,-7 0 19 0,0 0-19 0,0 0 20 16,0 0-20-16,0 0 16 0,0 0-16 0,8 0 17 16,-8 0-17-16,0 0 13 0,0 0-13 0,0 0 14 15,0 0-14-15,0 0 10 0,0 0-10 0,7 0 10 0,-7 0-10 16,0 0 8-16,0 0-8 0,0 0 8 0,0 0-8 16,0 0 6-16,0 0-6 0,8 6 6 0,-8-6-6 15,0 0 5-15,0 0-5 0,7 0 5 0,-7 0-5 16,0 0 4-16,0 0-4 0,7 0 4 0,-7 0-4 15,0 0 0-15,0 0 0 0,8-4 1 0,-19-10-1 16,0-3-875-16</inkml:trace>
  <inkml:trace contextRef="#ctx0" brushRef="#br0" timeOffset="19234">29085 12945 382 0,'0'0'0'0,"0"0"0"0,0 0 0 16,0 0-1-16,0 0 1 0,0 0 0 0,2-9 0 0,-2 9 3 15,0 0-3-15,1-10 3 0,3-1-3 0,-4 11 11 0,0 0-11 16,3-8 12-16,1-1-12 0,-4 9 18 0,0 0-18 15,3-7 18-15,-3 7-18 0,0 0 24 0,0 0-24 16,7-12 25-16,-1 3-25 0,-6 9 31 0,0 0-31 16,5-8 31-16,2 1-31 0,-7 7 24 0,0 0-24 15,7-6 24-15,2-1-24 0,-9 7 26 0,0 0-26 16,11-6 27-16,-1 2-27 0,-10 4 23 0,0 0-23 0,11-5 23 16,1-4-23-16,-12 9 23 0,0 0-23 0,14-8 23 15,-1 2-23-15,-13 6 21 0,0 0-21 0,14-5 21 16,2 0-21-16,-16 5 13 0,0 0-13 0,21-5 14 15,3 0-14-15,-24 5 9 0,0 0-9 0,29-6 10 16,4 1-10-16,-33 5 7 0,0 0-7 0,35-5 7 16,-1 2-7-16,-34 3 5 0,0 0-5 0,40 0 6 15,10 3-6-15,-50-3 3 0,0 0-3 0,51 5 4 16,-10-1-4-16,-41-4 1 0,0 0-1 0,40 1 2 16,13 3-2-16,-53-4 1 0,0 0-1 0,55 5 1 0,-11 0-1 15,-44-5 0-15,0 0 0 0,46 5 1 0,7 2-1 16,-53-7 0-16,0 0 0 0,51 6 0 0,-9-1 0 15,-42-5 1-15,0 0-1 0,41 5 1 0,-1 0-1 16,-40-5 3-16,0 0-3 0,39 7 3 0,-7 0-3 16,-32-7 3-16,0 0-3 0,32 5 4 0,5-1-4 15,-37-4 4-15,0 0-4 0,38 1 4 0,-1 1-4 16,-37-2 4-16,0 0-4 0,32 2 4 0,-2 0-4 16,-30-2 3-16,0 0-3 0,32 0 4 0,3-4-4 0,-35 4 5 15,0 0-5-15,30-2 5 0,-12 4-5 0,-18-2 8 16,0 0-8-16,19 2 8 0,11 0-8 0,-30-2 8 15,0 0-8-15,32 0 9 0,-4 0-9 0,-28 0 7 0,0 0-7 16,32 0 8-16,10 0-8 0,-42 0 6 0,0 0-6 16,48 0 7-16,0 1-7 0,-48-1 6 0,0 0-6 15,51 2 7-15,0 2-7 0,-51-4 6 0,0 0-6 16,47 3 7-16,-11-1-7 0,-36-2 8 0,0 0-8 0,37 0 8 16,10 0-8-16,-47 0 7 0,0 0-7 0,43 1 7 15,-13-1-7-15,-30 0 6 0,0 0-6 0,31 0 6 16,17 0-6-16,-48 0 3 0,0 0-3 0,42 0 4 15,-13 0-4-15,-29 0 3 0,0 0-3 0,28 0 3 16,11 0-3-16,-39 0 2 0,0 0-2 0,35 0 3 16,-16 0-3-16,-19 0 2 0,0 0-2 0,14 0 2 15,6 0-2-15,-20 0 2 0,0 0-2 0,18 0 2 16,-6 0-2-16,-12 0 3 0,0 0-3 0,9 0 3 16,-2 0-3-16,-7 0 4 0,0 0-4 0,0 0 4 15,10-1-4-15,-10 1 3 0,0 0-3 0,7-4 4 0,0 1-4 16,-7 3 4-16,0 0-4 0,7 0 5 0,1 2-5 15,-8-2 4-15,0 0-4 0,7 3 4 0,-7-3-4 16,0 0 2-16,0 0-2 0,8 12 3 0,-6-5-3 16,-2-7 2-16,0 0-2 0,4 9 2 0,-1-1-2 15,-3-8 1-15,0 0-1 0,4 11 1 0,-1 1-1 16,-3-12 0-16,0 0 0 0,0 17 1 0,-5 6-1 0,0-1-787 16</inkml:trace>
  <inkml:trace contextRef="#ctx0" brushRef="#br0" timeOffset="56520.98">29591 4437 169 0,'0'0'0'15,"0"0"0"-15,-32 16 0 0,32-16 0 0,0 0 0 16,-26 15 0-16,-1-3 0 0,3 4-67 0</inkml:trace>
  <inkml:trace contextRef="#ctx0" brushRef="#br0" timeOffset="56582.81">29402 4532 169 0,'0'0'0'0,"-7"6"0"0,-12 0 0 0,19-6-1 0,0 0 1 0,-23 14 0 15,2 5 0-15,0-3-66 0</inkml:trace>
  <inkml:trace contextRef="#ctx0" brushRef="#br0" timeOffset="57132.37">29219 4892 147 0,'0'0'0'0,"-2"14"0"16,-5 26 0-16,7-40 0 0,0 0 0 0,-11 59 0 15,1 19 0-15,10-78 3 0,0 0-3 0,-9 84 3 16,0 1-3-16,9-85 8 0,0 0-8 0,-5 85 9 16,3 7-9-16,2-92 12 0,0 0-12 0,-2 90 12 0,-1-5-12 15,3-85 12-15,0 0-12 0,-2 84 13 0,0-2-13 16,2-82 13-16,0 0-13 0,2 76 14 0,5-7-14 16,-7-69 12-16,0 0-12 0,9 61 13 0,0-22-13 15,-9-39 23-15,0 0-23 0,9 37 24 0,-1-13-24 16,-8-24 27-16,0 0-27 0,13 16 28 0,3 1-28 15,-16-17 35-15,0 0-35 0,24 15 36 0,19 1-36 0,-43-16 42 16,0 0-42-16,51 14 42 0,11-7-42 0,-62-7 38 16,0 0-38-16,70 3 39 0,6-3-39 0,-76 0 42 15,0 0-42-15,83-3 43 0,5-6-43 0,-88 9 38 0,0 0-38 16,86-10 39-16,3 5-39 0,-89 5 36 16,0 0-36-16,76-4 36 0,-16-5-36 0,-60 9 31 0,0 0-31 15,45-6 31-15,-18 0-31 0,-27 6 28 0,0 0-28 16,16 0 29-16,-6-3-29 0,-10 3 19 0,0 0-19 15,7 0 20-15,-7 0-20 0,0 0 10 0,0 0-10 0,11 3 11 16,-4-3-11-16,-7 0 5 0,0 0-5 0,0 0 5 16,-12 0-5-16,12 0 0 0,0 0 0 0,-34-3 0 15,-17-2 0-15,51 5-1 0,0 0 1 0,-67-12-1 16,-19-11 1-16,86 23-3 0,0 0 3 0,-94-26-3 16,1-10 3-16,93 36-3 0,0 0 3 0,-101-31-3 15,-5-6 3-15,106 37-3 0,0 0 3 0,-100-36-2 16,1 0 2-16,99 36-2 0,0 0 2 0,-87-38-2 15,13-6 2-15,74 44-1 0,0 0 1 0,-63-45 0 16,8-10 0-16,55 55 0 0,0 0 0 0,-46-64 0 16,11-14 0-16,35 78-1 0,0 0 1 0,-26-81-1 0,10-4 1 15,16 85-5-15,0 0 5 0,-13-97-4 0,-1-7 4 16,14 104-8-16,0 0 8 0,-9-99-7 0,8 16 7 16,-1-1-674-16</inkml:trace>
  <inkml:trace contextRef="#ctx0" brushRef="#br0" timeOffset="57367.39">28917 4726 527 0,'0'0'0'0,"4"-12"0"0,5-24 0 16,-9 36 1-16,0 0-1 0,10-37 2 0,4 10-2 15,-14 27 0-15,0 0 0 0,25-25 1 0,19-2-1 16,-44 27 1-16,0 0-1 0,56-24 1 0,6 6-1 0,-62 18 1 16,0 0-1-16,73-10 1 0,13 8-1 0,-86 2 2 15,0 0-2-15,93 0 2 0,1 5-2 0,-94-5 2 16,0 0-2-16,92 4 3 0,-4-1-3 0,-88-3 1 0,0 0-1 16,81 5 1-16,-9-5-1 0,-72 0 0 0,0 0 0 15,60 0 0-15,-24-3 0 0,-36 3 0 0,0 0 0 16,24-2 0-16,-4 4 0 0,-20-2 0 0,0 0 0 15,14 3 0-15,-4 4 0 0,-10-7 0 0,0 0 0 0,4 9 0 16,-11 8 0-16,7-17 0 0,0 0 0 0,-20 23 0 16,-17 1 0-16,37-24 0 0,0 0 0 0,-51 26 0 15,-16 5 0-15,67-31 0 0,0 0 0 0,-88 24 1 16,-34-8-1-16,122-16 1 0,0 0-1 0,-143-4 2 16,-33-23-2-16,1-3-353 0</inkml:trace>
  <inkml:trace contextRef="#ctx0" brushRef="#br0" timeOffset="62373.94">30048 4278 113 0,'0'0'0'0,"0"0"0"0,0 0 0 0,0 0 0 16,0 0 0-16,0 0 0 0,0 0 0 0,0 0 1 15,0 0-1-15,-20 2 1 0,1-8-1 0,19 6 6 16,0 0-6-16,-28-3 6 0,-9 3-6 0,37 0 4 15,0 0-4-15,-43 0 4 0,-4 0-4 0,47 0 5 16,0 0-5-16,-53 3 5 0,-4-3-5 0,57 0 6 0,0 0-6 16,-65 0 7-16,-11 4-7 0,76-4 4 0,0 0-4 15,-81 2 5-15,-3 1-5 0,84-3 6 0,0 0-6 16,-89 4 6-16,-2-4-6 0,91 0 6 0,0 0-6 0,-92 0 7 16,-3 3-7-16,95-3 8 0,0 0-8 0,-89 5 8 15,21 2-8-15,68-7 13 0,0 0-13 0,-60 9 14 16,12-1-14-16,48-8 17 0,0 0-17 0,-37 13 17 15,12 2-17-15,25-15 17 0,0 0-17 0,-19 24 18 16,3 4-18-16,16-28 18 0,0 0-18 0,-12 30 18 16,1 1-18-16,11-31 15 0,0 0-15 0,-7 33 15 15,4 6-15-15,3-39 19 0,0 0-19 0,-2 49 19 16,0 11-19-16,2-60 18 0,0 0-18 0,0 70 19 16,4-5-19-16,-4-65 20 0,0 0-20 0,7 68 20 15,7 1-20-15,-14-69 26 0,0 0-26 0,12 69 27 16,4 7-27-16,-16-76 26 0,0 0-26 0,18 77 27 0,-3-3-27 15,-15-74 37-15,0 0-37 0,16 71 37 0,2-10-37 16,-18-61 39-16,0 0-39 0,18 60 39 0,-1-8-39 16,-17-52 31-16,0 0-31 0,18 48 31 0,-2 3-31 15,-16-51 31-15,0 0-31 0,16 43 32 0,0-10-32 16,-16-33 28-16,0 0-28 0,19 27 29 0,6-6-29 16,-25-21 24-16,0 0-24 0,23 19 24 0,-8-7-24 15,-15-12 21-15,0 0-21 0,25 12 22 0,14 2-22 0,-39-14 13 16,0 0-13-16,35 9 14 0,-14-6-14 0,-21-3 9 15,0 0-9-15,29 0 10 0,16 0-10 0,-45 0 6 16,0 0-6-16,55 0 6 0,9-3-6 0,-64 3 1 0,0 0-1 16,74-2 2-16,14 2-2 0,-88 0 0 0,0 0 0 15,92-3 0-15,-1 3 0 0,-91 0-1 0,0 0 1 16,89 0 0-16,-1 3 0 0,-88-3-2 0,0 0 2 16,86 9-1-16,-5-2 1 0,-81-7-3 0,0 0 3 15,66 8-2-15,-22 1 2 0,-44-9-5 0,0 0 5 0,31 5-4 16,-8 2 4-16,-23-7-4 0,0 0 4 0,16 4-3 15,-5-4 3-15,-11 0-3 0,0 0 3 0,9 0-3 16,-1 3 3-16,-8-3-4 0,0 0 4 0,9 5-3 16,-9-5 3-16,0 0-4 0,0 0 4 0,0 0-4 15,-19-7 4-15,19 7-6 0,0 0 6 0,-35-5-5 16,-11-10 5-16,46 15-8 0,0 0 8 0,-62-18-7 16,-17-6 7-16,79 24-10 0,0 0 10 0,-96-33-9 15,-6-5 9-15,102 38-10 0,0 0 10 0,-113-41-10 16,-7-8 10-16,120 49-8 0,0 0 8 0,-113-45-8 0,13 9 8 15,100 36-10-15,0 0 10 0,-94-36-9 0,1-1 9 16,93 37-7-16,0 0 7 0,-85-36-6 0,15 0 6 16,70 36-3-16,0 0 3 0,-60-37-3 0,16 1 3 15,44 36-1-15,0 0 1 0,-36-37-1 0,6-9 1 16,30 46 0-16,0 0 0 0,-24-50 0 0,2-9 0 16,22 59 1-16,0 0-1 0,-12-54 2 0,10 9-2 15,2 45 6-15,0 0-6 0,11-59 6 0,14-15-6 16,-25 74 13-16,0 0-13 0,38-82 13 0,17-6-13 0,-55 88 17 15,0 0-17-15,64-79 18 0,4 13-18 0,-68 66 20 16,0 0-20-16,66-49 21 0,-19 10-21 0,-47 39 19 0,0 0-19 16,53-30 20-16,16 3-20 0,-69 27 8 0,0 0-8 15,74-21 8-15,9 9-8 0,-83 12 3 0,0 0-3 16,85-7 4-16,-3 3-4 0,-82 4 1 0,0 0-1 16,83 0 1-16,-5 7-1 0,-78-7 0 0,0 0 0 0,64 4 0 15,-15-4 0-15,-49 0-1 0,0 0 1 0,35 0-1 16,-12 0 1-16,-23 0-4 0,0 0 4 0,16 1-4 15,-5 3 4-15,-11-4-5 0,0 0 5 0,7 3-4 16,-7-3 4-16,0 0-5 0,0 0 5 0,8 0-4 16,-8 0 4-16,0 0-5 0,0 0 5 0,0 0-5 15,-17 4 5-15,17-4-3 0,0 0 3 0,-25 0-3 16,-10 0 3-16,35 0-3 0,0 0 3 0,-44 0-2 16,-13 0 2-16,57 0-2 0,0 0 2 0,-69 0-2 15,-8-7 2-15,77 7-2 0,0 0 2 0,-85-5-1 16,1 1 1-16,84 4-2 0,0 0 2 0,-83 0-1 15,3 0 1-15,80 0-2 0,0 0 2 0,-74 0-1 16,4 0 1-16,70 0-2 0,0 0 2 0,-64 0-1 0,9 0 1 16,55 0-3-16,0 0 3 0,-45 0-2 0,6-3 2 15,39 3-4-15,0 0 4 0,-28 0-3 0,10 3 3 16,18-3-6-16,0 0 6 0,-11-3-5 0,11 3 5 16,0 0-4-16,0 0 4 0,0 0-4 0,-7-4 4 15,7 4-2-15,0 0 2 0,0 0-2 0,0 0 2 16,0 0-1-16,0 0 1 0,0 0 0 0,0 0 0 0,0 0 0 15,0 0 0-15,0 0 0 0,0 0 0 16,0 0 0-16,0 0 0 0,0 0 1 0,0 0-1 16,0 0 1-16,0 0-1 0,-9 4 2 0,9-4-2 0,0 0 2 15,0 0-2-15,0 0 3 0,0 0-3 0,0 0 5 16,0 0-5-16,2-5 5 0,-2 5-5 0,0 0 7 0,0 0-7 16,0 0 8-16,0 0-8 0,0 0 8 0,0 0-8 15,0 0 9-15,0 0-9 0,0 0 10 0,0 0-10 16,0 0 10-16,0 0-10 0,0 0 10 0,0 0-10 0,0 0 10 15,0 0-10-15,0 0 10 0,0 0-10 0,0 0 10 16,0 0-10-16,0 0 9 0,0 0-9 0,0 0 10 16,0 0-10-16,0 0 7 0,0 0-7 0,0 0 8 15,0 0-8-15,0 0 5 0,0 0-5 0,0 0 5 16,0 0-5-16,0 0 4 0,0 0-4 0,0 0 4 16,0 0-4-16,0 0 3 0,0 0-3 0,-7-4 3 15,7 4-3-15,0 0 3 0,0 0-3 0,0 0 4 16,0 0-4-16,0 0 3 0,0 0-3 0,0 0 3 15,7-3-3-15,-7 3 2 0,0 0-2 0,0 0 3 16,0 0-3-16,0 0 2 0,0 0-2 0,0 0 3 0,0 0-3 16,0 0 2-16,0 0-2 0,0 0 2 0,0 0-2 15,0 0 2-15,0 0-2 0,0 0 2 0,0 0-2 16,0 0 1-16,0 0-1 0,7 3 2 0,-7-3-2 16,0 0 1-16,0 0-1 0,0 0 2 0,0 0-2 15,0 0 2-15,0 0-2 0,0 0 2 0,0 0-2 16,0 0 1-16,0 0-1 0,0 0 1 0,0 0-1 15,0 0 0-15,0 0 0 0,0 0 1 0,0 0-1 0,0 0-1 16,0 0 1-16,0 0 0 0,0 0 0 0,0 0-4 16,0 0 4-16,0 0-3 0,0 0 3 0,0 0-7 15,0 0 7-15,0 0-6 0,0 0 6 0,0 0-8 0,0 0 8 16,0 0-8-16,0 0 8 0,0 0-5 0,0 0 5 16,0 0-5-16,0 0 5 0,0 0-2 0,0 0 2 15,0 0-2-15,0 0 2 0,0 0-1 0,0 0 1 16,0 0-1-16,0 0 1 0,0 0-1 0,0 0 1 0,0 0 0 15,0 0 0-15,0 0 0 0,0 0 0 0,0 0 0 16,0 0 0-16,0 0-1 0,0 0 1 0,0 0 0 16,0 0 0-16,0 0-1 0,0 0 1 0,0 0 0 15,0 0 0-15,0 0-1 0,0 0 1 0,-7 0 0 16,7 0 0-16,0 0-2 0,0 0 2 0,0 0-1 16,0 0 1-16,0 0-4 0,0 0 4 0,0 0-3 15,0 0 3-15,0 0-792 0</inkml:trace>
  <inkml:trace contextRef="#ctx0" brushRef="#br0" timeOffset="71339.35">28979 6194 259 0,'0'0'0'0,"0"0"0"0,-2 39 0 16,2-39 16-16,0 0-16 0,-3 45 17 0,1 11-17 0,2-56 25 16,0 0-25-16,0 59 26 0,0 8-26 0,0-67 25 15,0 0-25-15,0 64 26 0,0 2-26 0,0-66 22 16,0 0-22-16,0 69 23 0,0-1-23 0,0-68 19 15,0 0-19-15,3 64 20 0,4 1-20 0,-7-65 16 16,0 0-16-16,9 65 16 0,2-10-16 0,-11-55 14 0,0 0-14 16,12 54 14-16,1-11-14 0,-13-43 14 0,0 0-14 15,10 38 14-15,1-7-14 0,-11-31 18 0,0 0-18 16,10 26 18-16,-1-4-18 0,-9-22 25 0,0 0-25 0,7 16 25 16,0 1-25-16,-7-17 25 0,0 0-25 0,7 12 26 15,-1-3-26-15,-6-9 26 0,0 0-26 0,1 7 26 16,-1-7-26-16,0 0 23 0,0 0-23 0,6 12 23 15,-6-12-23-15,0 0 25 0,0 0-25 0,7 9 26 16,-7-9-26-16,0 0 25 0,0 0-25 0,7 12 25 16,-7-12-25-16,0 0 22 0,0 0-22 0,9 12 22 15,-2-7-22-15,-7-5 16 0,0 0-16 0,10 11 16 16,4-3-16-16,-14-8 19 0,0 0-19 0,14 9 20 16,-3-2-20-16,-11-7 18 0,0 0-18 0,7 3 19 15,-7-3-19-15,0 0 14 0,0 0-14 0,9 5 14 16,-9-5-14-16,0 0 12 0,0 0-12 0,7 4 13 0,-7-4-13 15,0 0 12-15,0 0-12 0,0 0 13 0,0 0-13 16,0 0 11-16,0 0-11 0,0 0 12 0,0 0-12 16,0 0 10-16,0 0-10 0,0 0 11 0,0 0-11 15,0 0 8-15,0 0-8 0,0 0 9 0,0 0-9 16,0 0 7-16,0 0-7 0,0 0 7 0,0 0-7 16,0 0 6-16,0 0-6 0,0 0 7 0,0 0-7 0,0 0 5 15,0 0-5-15,-14-9 6 0,3-3-6 0,11 12 5 16,0 0-5-16,-10-15 6 0,-3-6-6 0,13 21 8 15,0 0-8-15,-16-23 9 0,-1 3-9 0,17 20 3 0,0 0-3 16,-20-21 3-16,-3-7-3 0,23 28 2 0,0 0-2 16,-21-33 3-16,4-3-3 0,17 36 2 0,0 0-2 15,-18-45 3-15,-1-2-3 0,19 47 2 0,0 0-2 16,-20-53 2-16,3-11-2 0,17 64 4 0,0 0-4 0,-18-70 5 16,7-1-5-16,11 71 3 0,0 0-3 0,-5-69 4 15,5-7-4-15,0 76 1 0,0 0-1 0,7-78 2 16,5-3-2-16,-12 81 1 0,0 0-1 15,15-73 1-15,-3 13-1 0,-12 60 0 0,0 0 0 0,14-52 0 16,-2 10 0-16,-12 42 0 0,0 0 0 0,11-35 0 16,1-3 0-16,-12 38 0 0,0 0 0 0,13-34 0 15,-6 10 0-15,-7 24 0 0,0 0 0 0,7-18 0 16,3-1 0-16,-10 19-1 0,0 0 1 0,13-14-1 16,-3 4 1-16,-10 10-2 0,0 0 2 0,14-9-1 15,9 1 1-15,-23 8-4 0,0 0 4 0,32-9-3 16,9-1 3-16,-41 10-11 0,0 0 11 0,37-6-11 0,-14 6 11 15,-23 0-20-15,0 0 20 0,17-3-20 0,1 0 20 16,-18 3-24-16,0 0 24 0,18-2-23 0,-3 2 23 16,-15 0-23-16,0 0 23 0,13-4-22 0,-4 4 22 15,-9 0-17-15,0 0 17 0,7 0-16 0,-7 0 16 16,0 0-12-16,0 0 12 0,0 0-12 0,7 0 12 16,-7 0-6-16,0 0 6 0,0 0-6 0,7 0 6 15,-7 0-3-15,0 0 3 0,0 0-2 0,7 0 2 0,-7 0-1 16,0 0 1-16,0 0 0 0,9-7 0 0,-9 7 0 0,0 0 0 15,7 0 0-15,-7 0 0 0,0 0 0 16,0 0 0-16,0 0 0 0,0-8 0 0,0 8 0 0,0 0 0 16,-11-5 1-16,-8 1-1 0,19 4 0 15,0 0 0-15,-25 0 1 0,-1 0-1 0,26 0 0 0,0 0 0 16,-29 4 0-16,-2-3 0 0,31-1 0 0,0 0 0 16,-30 7 0-16,-2-2 0 0,32-5-2 0,0 0 2 0,-32 7-2 15,-1-1 2-15,33-6-6 0,0 0 6 0,-32 10-5 16,5-1 5-16,27-9-9 0,0 0 9 0,-23 12-8 15,2 5 8-15,21-17-11 0,0 0 11 0,-19 22-11 16,3 4 11-16,16-26-11 0,0 0 11 0,-16 32-10 16,2-3 10-16,14-29-6 0,0 0 6 0,-14 35-6 15,3-6 6-15,11-29-4 0,0 0 4 0,-9 36-3 16,2 1 3-16,7-37-2 0,0 0 2 0,-3 40-1 16,-1 4 1-16,4-44 0 0,0 0 0 0,-3 49 0 15,-1-4 0-15,4-45 0 0,0 0 0 0,0 45 1 16,4-2-1-16,-4-43 2 0,0 0-2 0,3 40 3 0,-1 5-3 15,-2-45 4-15,0 0-4 0,0 40 4 0,0-2-4 16,0-38 5-16,0 0-5 0,2 43 5 0,0 2-5 16,-2-45 3-16,0 0-3 0,1 45 4 0,-2-2-4 15,1-43 1-15,0 0-1 0,-4 40 2 0,1 0-2 16,3-40 0-16,0 0 0 0,-4 36 1 0,1-6-1 16,3-30 0-16,0 0 0 0,-2 19 0 0,0-2 0 0,2-17 0 15,0 0 0-15,2 16 0 0,3-4 0 16,-5-12 0-16,0 0 0 0,5 14 0 0,1-2 0 0,-6-12 0 15,0 0 0-15,10 12 0 0,6 2 0 0,-16-14 1 16,0 0-1-16,20 12 2 0,1-4-2 0,-21-8 4 0,0 0-4 16,24 9 4-16,3-5-4 0,-27-4 7 0,0 0-7 15,25 5 7-15,-6 2-7 0,-19-7 8 0,0 0-8 16,16 3 9-16,-4 2-9 0,-12-5 8 0,0 0-8 16,9 0 9-16,-2 4-9 0,-7-4 12 0,0 0-12 0,0 0 12 15,9 5-12-15,-9-5 11 0,0 0-11 0,0 0 12 16,7 3-12-16,-7-3 9 0,0 0-9 15,0 0 10-15,7 4-10 0,-7-4 8 0,0 0-8 0,0 0 9 16,0 0-9-16,0 0 7 0,0 0-7 0,7 0 7 16,-7 0-7-16,0 0 4 0,0 0-4 0,0 0 5 15,0 0-5-15,0 0 3 0,0 0-3 0,0 0 4 16,0 0-4-16,0 0 2 0,0 0-2 0,0 0 2 16,0 0-2-16,0 0 2 0,0 0-2 0,0 0 3 15,0 0-3-15,0 0 2 0,0 0-2 0,0 0 2 16,0 0-2-16,0 0 3 0,0 0-3 0,0 0 4 0,0 0-4 15,0 0 5-15,0 0-5 0,0 0 6 0,0 0-6 16,0 0 6-16,0 0-6 0,0 0 7 0,0 0-7 16,0 0 5-16,0 0-5 0,0 0 6 0,0 0-6 15,0 0 5-15,0 0-5 0,-7 0 5 0,-4 0-5 16,11 0 4-16,0 0-4 0,-21 0 4 0,-12 0-4 16,33 0 3-16,0 0-3 0,-43 2 4 0,-4 5-4 15,47-7 3-15,0 0-3 0,-44 3 3 0,1 2-3 16,43-5 3-16,0 0-3 0,-38 7 4 0,2-5-4 0,36-2 0 15,0 0 0-15,-30 2 1 0,7-2-1 16,23 0 0-16,0 0 0 0,-14 0 0 0,5 1 0 0,9-1 0 16,0 0 0-16,0 0 0 0,-7 0 0 0,7 0 0 15,0 0 0-15,0 0 0 0,0 0 0 0,0 0 0 0,0 0 0 16,0 0 1-16,0-17-1 0,0 17 2 0,0 0-2 16,2-24 3-16,0-16-3 0,-2 40 6 0,0 0-6 15,2-52 6-15,1-14-6 0,-3 66 9 0,0 0-9 0,4-79 9 16,1-15-9-16,-5 94 10 0,0 0-10 0,9-102 10 15,0-5-10-15,-9 107 10 0,0 0-10 0,10-113 10 16,3-1-10-16,-13 114 5 0,0 0-5 0,15-114 6 16,5 10-6-16,-20 104 4 0,0 0-4 0,19-90 4 15,2 5-4-15,-21 85 2 0,0 0-2 0,18-67 3 16,-4 18-3-16,-14 49 2 0,0 0-2 16,11-32 2-16,-4 11-2 0,-7 21 0 0,0 0 0 0,7-12 1 15,0 0-1-15,-7 12 0 0,0 0 0 0,7-11 1 16,-7 11-1-16,0 0-2 0,0 0 2 0,21-5-2 15,13-4 2-15,-34 9-17 0,0 0 17 0,42-3-16 0,2 6 16 16,-44-3-40-16,0 0 40 0,41 5-40 0,-10 2 40 16,-31-7-56-16,0 0 56 0,30 4-56 0,2 5 56 15,-32-9-48-15,0 0 48 0,30 5-47 0,0 2 47 16,-30-7-39-16,0 0 39 0,27 8-38 0,-5-3 38 16,-22-5-30-16,0 0 30 0,25 7-29 0,5 0 29 15,-30-7-24-15,0 0 24 0,28 9-24 0,-5-4 24 16,-23-5-21-16,0 0 21 0,18 7-21 0,-2 2 21 0,-16-9-17 15,0 0 17-15,12 5-17 0,-3-2 17 0,-9-3-9 16,0 0 9-16,5 4-9 0,-5-4 9 0,0 0-5 16,0 0 5-16,0 0-4 0,7 3 4 0,-7-3-2 0,0 0 2 15,0 0-2-15,0 0 2 0,0 0-1 0,0 0 1 16,-19 6-1-16,-11 2 1 0,30-8-1 0,0 0 1 16,-39 11 0-16,-5 2 0 0,44-13-4 0,0 0 4 15,-46 16-4-15,0-4 4 0,46-12-6 0,0 0 6 0,-46 16-5 16,-1-4 5-16,47-12-6 0,0 0 6 15,-55 15-5-15,-3 3 5 0,58-18-3 0,0 0 3 0,-56 15-3 16,8 1 3-16,48-16-1 0,0 0 1 0,-42 17 0 16,-1-1 0-16,43-16 0 0,0 0 0 0,-37 15 0 15,4 6 0-15,33-21 0 0,0 0 0 0,-30 21 1 16,5 0-1-16,25-21 1 0,0 0-1 0,-21 22 2 16,5-1-2-16,16-21 2 0,0 0-2 0,-9 28 3 15,6 1-3-15,3-29 4 0,0 0-4 0,1 40 5 16,5 10-5-16,-6-50 6 0,0 0-6 0,10 55 7 15,4 2-7-15,-14-57 10 0,0 0-10 0,16 59 10 0,0-2-10 16,-16-57 16-16,0 0-16 0,18 57 16 0,-2-3-16 16,-16-54 19-16,0 0-19 0,15 59 19 0,3 5-19 15,-18-64 17-15,0 0-17 0,16 66 17 0,-4-13-17 16,-12-53 13-16,0 0-13 0,9 51 13 0,-4-6-13 16,-5-45 10-16,0 0-10 0,8 39 10 0,-1-1-10 15,-7-38 7-15,0 0-7 0,5 35 8 0,-7-2-8 16,2-33 7-16,0 0-7 0,-2 28 7 0,2-8-7 0,0-20 8 15,0 0-8-15,2 16 8 0,-2-6-8 16,0-10 8-16,0 0-8 0,0 7 9 0,0-7-9 0,0 0 8 16,0 0-8-16,4 7 9 0,-4-7-9 0,0 0 8 15,0 0-8-15,0 0 9 0,0 0-9 0,0 0 8 0,0 0-8 16,0 0 8-16,0 0-8 0,0 0 11 0,0 0-11 16,0 0 12-16,7-3-12 0,-7 3 14 0,0 0-14 15,0 0 15-15,19-4-15 0,-19 4 20 0,0 0-20 16,19-3 20-16,1 1-20 0,-20 2 17 0,0 0-17 0,25 2 18 15,6 5-18-15,-31-7 13 0,0 0-13 0,32 5 14 16,-7 2-14-16,-25-7 11 0,0 0-11 0,16 2 12 16,-8-2-12-16,-8 0 10 0,0 0-10 0,8 0 11 15,-8 0-11-15,0 0 4 0,0 0-4 0,10 0 5 16,-3 0-5-16,-7 0 4 0,0 0-4 0,0 0 4 16,9 0-4-16,-9 0 4 0,0 0-4 0,0 0 5 15,9 3-5-15,-9-3 3 0,0 0-3 0,7 0 4 16,-7 0-4-16,0 0 2 0,0 0-2 0,9-3 3 15,-9 3-3-15,0 0 2 0,0 0-2 0,0 0 2 16,-13 3-2-16,13-3 1 0,0 0-1 0,-19 3 1 0,-8-3-1 16,27 0 0-16,0 0 0 0,-30 0 1 0,-3 0-1 15,33 0 0-15,0 0 0 0,-37-5 1 0,-2-2-1 16,39 7 0-16,0 0 0 0,-37-12 1 0,7-5-1 16,30 17 1-16,0 0-1 0,-28-14 1 0,0 2-1 15,28 12 4-15,0 0-4 0,-27-12 4 0,6 0-4 16,21 12 7-16,0 0-7 0,-19-18 7 0,-1-2-7 15,20 20 9-15,0 0-9 0,-19-28 10 0,-1-8-10 0,20 36 3 16,0 0-3-16,-15-45 4 0,-1-2-4 0,16 47 2 16,0 0-2-16,-11-54 2 0,6-11-2 0,5 65 1 0,0 0-1 15,2-75 2-15,6-8-2 0,-8 83 1 0,0 0-1 16,14-85 1-16,2-6-1 0,-16 91 0 0,0 0 0 16,20-92 1-16,1 7-1 0,-21 85 0 0,0 0 0 15,23-83 0-15,-2 7 0 0,-21 76 0 0,0 0 0 16,19-69 0-16,-3 5 0 0,-16 64-1 0,0 0 1 15,14-49 0-15,-5 18 0 0,-9 31-1 0,0 0 1 0,9-26-1 16,3-5 1-16,-12 31-3 0,0 0 3 0,13-24-2 16,1 3 2-16,-14 21-4 0,0 0 4 0,28-17-3 15,20-2 3-15,-48 19-7 0,0 0 7 0,53-20-6 16,-6 12 6-16,-47 8-13 0,0 0 13 0,50-2-12 16,17 7 12-16,-67-5-28 0,0 0 28 0,68 12-28 15,-1 4 28-15,-67-16-35 0,0 0 35 0,60 21-34 16,-10-4 34-16,-50-17-39 0,0 0 39 0,40 19-38 15,-11-3 38-15,-29-16-40 0,0 0 40 0,23 17-40 16,-8-5 40-16,-15-12-32 0,0 0 32 0,11 12-31 16,-7 4 31-16,-4-16-26 0,0 0 26 0,-2 15-25 0,-5-1 25 15,7-14-20-15,0 0 20 0,-11 11-20 0,-5-3 20 16,16-8-18-16,0 0 18 0,-21 4-18 0,-5-4 18 16,26 0-15-16,0 0 15 0,-32 0-15 0,-3-7 15 15,35 7-17-15,0 0 17 0,-37-9-16 0,-4 0 16 16,41 9-13-16,0 0 13 0,-44-12-13 0,-4 0 13 15,48 12-9-15,0 0 9 0,-49-12-8 0,-8 0 8 16,57 12-3-16,0 0 3 0,-60-12-3 0,-1-7 3 0,61 19-1 16,0 0 1-16,-57-16-1 0,8 8 1 0,49 8 0 15,0 0 0-15,-44-9 1 0,7 2-1 0,37 7 1 16,0 0-1-16,-28-2 1 0,6 2-1 0,22 0 1 0,0 0-1 16,-17 6 1-16,1 0-1 0,16-6 1 0,0 0-1 15,-14 9 1-15,1 7-1 0,13-16 0 0,0 0 0 16,-8 17 1-16,2 4-1 0,6-21 0 0,0 0 0 0,-1 24 0 15,1 7 0-15,0-31 0 0,0 0 0 16,-2 33 1-16,2 3-1 0,0-36 1 0,0 0-1 0,0 44 2 16,0-3-2-16,0-41 3 0,0 0-3 0,2 52 3 15,-2 5-3-15,0-57 7 0,0 0-7 0,1 61 8 16,3-4-8-16,-4-57 12 0,0 0-12 0,2 55 12 16,-4 2-12-16,2-57 14 0,0 0-14 0,-2 56 14 15,2-6-14-15,0-50 22 0,0 0-22 0,2 52 22 16,-2 12-22-16,0-64 26 0,0 0-26 0,0 60 26 15,0 1-26-15,0-61 23 0,0 0-23 0,2 52 24 16,3-7-24-16,-5-45 19 0,0 0-19 0,5 38 20 16,-1-3-20-16,-4-35 14 0,0 0-14 0,3 24 14 0,3-3-14 15,-6-21 8-15,0 0-8 0,7 19 9 0,0-2-9 16,-7-17 4-16,0 0-4 0,8 15 4 0,3-2-4 16,-11-13 2-16,0 0-2 0,11 8 2 0,1 1-2 15,-12-9 3-15,0 0-3 0,14 10 3 0,4 2-3 16,-18-12 3-16,0 0-3 0,23 14 4 0,5 2-4 15,-28-16 3-15,0 0-3 0,37 17 4 0,14 9-4 0,-51-26 4 16,0 0-4-16,49 24 4 0,-12-10-4 0,-37-14 8 16,0 0-8-16,29 11 9 0,-6-3-9 0,-23-8 10 15,0 0-10-15,23 12 11 0,0 0-11 0,-23-12 11 16,0 0-11-16,17 13 11 0,-5-5-11 0,-12-8 9 0,0 0-9 16,9 4 9-16,-9-4-9 0,0 0 8 0,0 0-8 15,9 5 9-15,-9-5-9 0,0 0 8 0,0 0-8 16,9 3 8-16,-9-3-8 0,0 0 7 15,0 0-7-15,9 0 7 0,-9 0-7 0,0 0 7 0,0 0-7 16,0 0 7-16,5 7-7 0,-5-7 4 0,0 0-4 16,0 0 5-16,0 0-5 0,0 0 3 0,0 0-3 0,0 0 4 15,7 2-4-15,-7-2 2 0,0 0-2 0,0 0 2 16,0 0-2-16,0 0 1 0,0 0-1 0,0 0 1 16,-12-4-1-16,12 4 0 0,0 0 0 0,-20-1 0 15,-10-6 0-15,30 7 0 0,0 0 0 0,-38-9 0 16,-8-3 0-16,46 12 0 0,0 0 0 0,-51-17 0 15,-4 1 0-15,55 16 0 0,0 0 0 0,-53-24 0 16,2-9 0-16,51 33-1 0,0 0 1 0,-48-31 0 16,8 0 0-16,40 31-1 0,0 0 1 0,-37-26 0 15,1-2 0-15,36 28 0 0,0 0 0 0,-31-31 0 0,-3 5 0 16,34 26 0-16,0 0 0 0,-32-33 0 0,4-7 0 16,28 40 1-16,0 0-1 0,-25-39 2 0,4-3-2 15,21 42 2-15,0 0-2 0,-17-43 3 0,2-21-3 16,15 64 3-16,0 0-3 0,-7-70 3 0,9-2-3 15,-2 72 2-15,0 0-2 0,11-85 2 0,8-12-2 16,-19 97 1-16,0 0-1 0,25-93 2 0,3-3-2 16,-28 96 1-16,0 0-1 0,30-86 1 0,-2 10-1 15,-28 76 0-15,0 0 0 0,27-66 1 0,-6 11-1 0,-21 55 0 16,0 0 0-16,18-49 1 0,1 4-1 0,-19 45 0 16,0 0 0-16,19-36 0 0,-3 12 0 0,-16 24 0 0,0 0 0 15,27-21 0-15,20-7 0 0,-47 28-2 0,0 0 2 16,50-24-1-16,-10 12 1 0,-40 12-5 0,0 0 5 15,44-9-5-15,11 6 5 0,-55 3-11 0,0 0 11 0,51 0-11 16,-16 3 11-16,-35-3-18 0,0 0 18 16,34 5-17-16,7 11 17 0,-41-16-21 0,0 0 21 0,40 16-20 15,-8-4 20-15,-32-12-25 0,0 0 25 0,26 12-25 16,-5 0 25-16,-21-12-21 0,0 0 21 0,18 14-20 16,-7-2 20-16,-11-12-17 0,0 0 17 0,7 10-17 15,-2-1 17-15,-5-9-17 0,0 0 17 0,0 0-16 16,4 12 16-16,-4-12-18 0,0 0 18 0,-2 9-17 15,-3-1 17-15,5-8-20 0,0 0 20 0,-11 12-19 16,-5 1 19-16,16-13-19 0,0 0 19 0,-23 10-19 16,-5-1 19-16,28-9-16 0,0 0 16 0,-34 8-16 0,-8 4 16 15,42-12-11-15,0 0 11 0,-53 16-10 0,-12 1 10 16,65-17-4-16,0 0 4 0,-72 23-3 0,-6 3 3 16,78-26-2-16,0 0 2 0,-76 27-1 0,13-8 1 15,63-19-1-15,0 0 1 0,-53 21 0 0,9 0 0 16,44-21 0-16,0 0 0 0,-39 21 0 0,11 6 0 15,28-27 0-15,0 0 0 0,-22 28 0 0,7 1 0 16,15-29 0-16,0 0 0 0,-9 33 0 0,5 4 0 16,4-37 0-16,0 0 0 0,-2 36 1 0,2 0-1 0,0-36 0 15,0 0 0-15,4 38 1 0,3 7-1 0,-7-45 1 16,0 0-1-16,12 49 2 0,4-1-2 0,-16-48 3 16,0 0-3-16,20 49 4 0,4-4-4 0,-24-45 6 15,0 0-6-15,25 52 6 0,-2 8-6 0,-23-60 7 16,0 0-7-16,19 63 7 0,3-3-7 0,-22-60 4 0,0 0-4 15,21 56 4-15,0-8-4 0,-21-48 5 0,0 0-5 16,21 40 6-16,-2-2-6 0,-19-38 4 0,0 0-4 16,16 31 5-16,-2-12-5 0,-14-19 4 0,0 0-4 0,13 14 4 15,-4-4-4-15,-9-10 5 0,0 0-5 0,7 9 6 16,0-4-6-16,-7-5 6 0,0 0-6 0,7 7 6 16,-7-7-6-16,0 0 6 0,0 0-6 0,9 9 7 15,-9-9-7-15,0 0 8 0,0 0-8 0,0 0 9 16,7 0-9-16,-7 0 10 0,0 0-10 0,0 0 10 15,0 0-10-15,0 0 11 0,0 0-11 0,0 0 12 16,0 0-12-16,0 0 13 0,0 0-13 0,0 0 13 16,0 0-13-16,0 0 10 0,0 0-10 0,0 0 11 15,0 0-11-15,0 0 10 0,0 0-10 0,0 0 10 16,0 0-10-16,0 0 6 0,0 0-6 0,0 0 7 0,0 0-7 16,0 0 4-16,0 0-4 0,0 0 4 0,0 0-4 15,0 0 3-15,0 0-3 0,0 0 3 0,0 0-3 16,0 0 2-16,0 0-2 0,0 0 3 0,0 0-3 15,0 0 3-15,0 0-3 0,0 0 3 0,0 0-3 16,0 0 4-16,0 0-4 0,0 0 5 0,0 0-5 16,0 0 4-16,0 0-4 0,0 0 4 0,0 0-4 0,0 0 4 15,0 0-4-15,0 0 4 0,0 0-4 0,0 0 3 16,0 0-3-16,0 0 4 0,0 0-4 0,0 0 3 16,0 0-3-16,0 0 4 0,0 0-4 0,0 0 2 0,0 0-2 15,0 0 3-15,0 0-3 0,0 0 2 0,0 0-2 16,0 7 2-16,0-7-2 0,0 0 1 0,0 0-1 15,0 0 1-15,0 0-1 0,0 0 0 0,0 0 0 16,0-7 1-16,0 7-1 0,0 0 0 0,0 0 0 16,0 0 0-16,0 0 0 0,0 0 0 0,0 0 0 0,0 0 0 15,0 0 0-15,0 0 0 0,0 0 0 0,0 0 0 16,0 0 0-16,0 0-1 0,0 0 1 0,0 0 0 16,0 0 0-16,0 0 0 0,0 0 0 0,0 0 0 15,0 0 0-15,0 0 0 0,0 0 0 0,0 0 0 16,0 0 0-16,0 0 0 0,0 0 0 0,0 0 1 15,0 0-1-15,0 0 0 0,0 0 0 0,0 0 1 16,0 0-1-16,0 0 0 0,0 0 0 0,0 0 1 16,0 0-1-16,0 0 0 0,0 0 0 0,0 0 1 15,-7 5-1-15,7-5 1 0,0 0-1 0,0 0 1 16,0 0-1-16,0 0 1 0,0 0-1 0,0 0 2 0,0 0-2 16,0 0 3-16,0 0-3 0,0 0 4 0,0 0-4 15,0 0 4-15,0 0-4 0,0 0 5 0,0 0-5 16,0 0 6-16,0 0-6 0,0 0 7 0,0 0-7 15,0 0 6-15,0 0-6 0,0 0 6 0,0 0-6 16,0 0 6-16,0 0-6 0,0 0 6 0,0 0-6 16,0 0 5-16,0 0-5 0,0 0 6 0,0 0-6 15,0 0 5-15,0 0-5 0,0 0 6 0,0 0-6 0,0 0 4 16,0 0-4-16,0 0 5 0,0 0-5 0,0 0 4 16,0 0-4-16,0 0 4 0,0 0-4 0,0 0 2 15,0 0-2-15,0 0 3 0,0 0-3 0,0 0 2 0,0 0-2 16,0 0 2-16,0 0-2 0,0 0 1 0,0 0-1 15,0 0 1-15,0 0-1 0,0 0 1 0,0 0-1 16,0 0 1-16,0 0-1 0,0 0 0 0,0 0 0 16,7 0 1-16,-7 0-1 0,0 0 1 0,0 0-1 15,0 0 1-15,0 0-1 0,0 0 2 0,0 0-2 0,-7-2 3 16,7 2-3-16,0 0 3 0,0 0-3 0,0 0 4 16,0 0-4-16,0 0 3 0,0 0-3 0,0 0 4 15,0 0-4-15,0 0 4 0,0 0-4 0,0 0 4 16,0 0-4-16,0 0 4 0,0 0-4 0,0 0 5 15,0 0-5-15,0 0 3 0,0 0-3 0,0 0 3 16,0 0-3-16,0 0 2 0,0 0-2 0,0 0 2 16,0 0-2-16,0 0 1 0,0 0-1 0,0 0 2 15,0 0-2-15,0 0 2 0,0 0-2 0,0 0 2 16,0 0-2-16,0 0 2 0,0 0-2 0,0 0 2 16,0 0-2-16,0 0 1 0,0 0-1 0,0 0 1 0,0 0-1 15,0 0 0-15,0 0 0 0,0 0 1 0,0 0-1 16,0 0 0-16,0 0 0 0,0 0 1 0,0 0-1 15,0 0 0-15,0 0 0 0,7 0 0 0,-7 0 0 16,0 0 0-16,0 0 0 0,0 0 0 0,0 0 0 16,0 0 0-16,0 0 0 0,0 0 0 0,0 0 0 15,0 0 0-15,0 0 0 0,0 0 0 0,0 0 0 16,0 0-1-16,0 0 1 0,0 0 0 0,0 0 0 0,0 0-2 16,0 0 2-16,0 0-2 0,0 0 2 0,0 0-4 15,0 0 4-15,0 0-3 0,0 0 3 0,0 0-7 16,0 0 7-16,0 0-7 0,0 0 7 0,0 0-10 0,0 0 10 15,0 0-9-15,0 0 9 0,0 0-10 0,0 0 10 16,0 0-10-16,0 0 10 0,0 0-10 0,0 0 10 16,0 0-10-16,0 0 10 0,0 0-10 0,0 0 10 15,0 0-9-15,-7-3 9 0,7 3-9 0,0 0 9 0,0 0-9 16,0 0 9-16,0 0-9 0,0 0 9 0,0 0-9 16,0 0 9-16,0 0-9 0,0 0 9 0,0 0-8 15,0 0 8-15,0 0-7 0,0 0 7 0,0 0-7 16,0 0 7-16,0 0-7 0,0 0 7 0,0 0-7 15,0 0 7-15,0 0-6 0,0 0 6 0,0 0-6 16,0 0 6-16,0 0-5 0,0 0 5 0,0 0-5 16,0 0 5-16,0 0-5 0,0 0 5 0,0 0-5 15,0 0 5-15,0 0-7 0,0 0 7 0,0 0-6 16,0 0 6-16,0 0-6 0,0 0 6 0,0 0-6 16,0 0 6-16,0 0-9 0,0 0 9 0,0 0-9 15,0 0 9-15,0 0-11 0,0 0 11 0,0 0-11 0,0 0 11 16,0 0-13-16,0 0 13 0,0 0-12 0,0 0 12 15,0 0-14-15,0 0 14 0,0 0-13 0,0 0 13 16,0 0-13-16,0 0 13 0,0 0-12 0,0 0 12 16,0 0-14-16,0 0 14 0,0 0-13 0,0 0 13 15,0 0-14-15,0 0 14 0,0 0-13 0,0 0 13 16,0 0-597-16</inkml:trace>
  <inkml:trace contextRef="#ctx0" brushRef="#br0" timeOffset="72178.25">29042 7388 91 0,'0'0'0'0,"0"0"0"0,0 0 0 16,0 0 0-16,0 0 0 0,-7 5 0 0,7-5 0 15,0 0 1-15,0 0-1 0,0 0 1 0,0 0-1 16,0 0 3-16,0 0-3 0,-7 3 3 0,7-3-3 16,0 0 4-16,0 0-4 0,0 0 5 0,0 0-5 0,0 0 6 15,0 0-6-15,0 0 7 0,0 0-7 0,0 0 10 16,0 0-10-16,0 0 11 0,0 0-11 0,0 0 12 0,0 0-12 15,0 0 13-15,0 0-13 0,0 0 13 0,0 0-13 16,0 0 14-16,0 0-14 0,0 0 14 0,0 0-14 16,0 0 15-16,0 0-15 0,0 0 13 0,0 0-13 15,0 0 14-15,0 0-14 0,0 0 10 0,0 0-10 16,0 0 10-16,0 0-10 0,0 0 7 0,0 0-7 16,0 0 7-16,0 0-7 0,0 0 5 0,0 0-5 0,0 0 5 15,0 0-5-15,0 0 3 0,0 0-3 0,0 0 3 16,0 0-3-16,0 0 0 0,0 0 0 0,0 0 1 15,0 0-1-15,0 0-1 0,0 0 1 0,0 0 0 16,0 0 0-16,0 0-3 0,0 0 3 0,0 0-3 16,0 0 3-16,0 0-8 0,0 0 8 0,0 0-7 15,0 0 7-15,0 0-7 0,0 0 7 0,0 0-6 16,4-7 6-16,-4 7-5 0,0 0 5 0,0 0-4 16,0 0 4-16,0 0-2 0,0 0 2 0,0 0-2 15,0 0 2-15,0 0-2 0,0 0 2 0,0 7-1 0,0-7 1 16,0 0-1-16,0 0 1 0,0 0 0 0,0 0 0 15,0 0 0-15,0 0 0 0,0-7 0 0,0 7 0 16,0 0 0-16,0 0 0 0,0 0 0 0,0 0 0 16,0 0 0-16,0 0 0 0,0 0 1 0,0 0-1 15,0 0 1-15,0 0-1 0,0 0 2 0,0 0-2 16,0 0 2-16,0 0-2 0,0 0 3 0,0 0-3 16,0 0 2-16,0 0-2 0,0 0 3 0,0 0-3 0,0 0 0 15,0 0 0-15,0 0 1 0,0 0-1 0,0 0 0 16,0 0 0-16,0 0 0 0,0 7 0 0,0-7-2 15,0 0 2-15,0 0-1 0,0 0 1 0,0 0-6 16,0 0 6-16,0 0-5 0,0-7 5 0,0 2-128 0</inkml:trace>
  <inkml:trace contextRef="#ctx0" brushRef="#br0" timeOffset="77866.21">27608 12033 281 0,'0'0'0'15,"0"0"0"-15,0 0 0 0,0 0 7 0,0 0-7 16,0 0 7-16,0 0-7 0,0 0 31 0,0 0-31 0,0 0 32 16,0 0-32-16,0 0 59 0,0 0-59 0,0 0 60 15,0 0-60-15,0 0 50 0,0 0-50 0,0 0 50 16,0 0-50-16,0 0 40 0,0 0-40 0,0 0 40 16,-15-23-40-16,15 23 30 0,0 0-30 0,-4-9 31 15,-3-6-31-15,7 15 24 0,0 0-24 0,-11-14 25 16,-3 2-25-16,14 12 23 0,0 0-23 0,-12-14 24 15,0-3-24-15,12 17 25 0,0 0-25 0,-9-24 26 16,-2-6-26-16,11 30 30 0,0 0-30 0,-10-31 31 16,-3 2-31-16,13 29 31 0,0 0-31 0,-14-32 32 0,0 1-32 15,14 31 32-15,0 0-32 0,-14-33 33 0,-2-5-33 16,16 38 29-16,0 0-29 0,-18-36 30 0,-3 1-30 16,21 35 25-16,0 0-25 0,-17-29 25 0,1 1-25 15,16 28 22-15,0 0-22 0,-20-27 22 0,-8 2-22 16,28 25 19-16,0 0-19 0,-28-20 20 0,3 0-20 15,25 20 18-15,0 0-18 0,-26-17 18 0,-4-7-18 16,30 24 15-16,0 0-15 0,-32-21 16 0,0 6-16 0,32 15 7 16,0 0-7-16,-28-19 7 0,-4 1-7 0,32 18 6 15,0 0-6-15,-32-20 7 0,1-5-7 0,31 25 6 16,0 0-6-16,-34-22 6 0,-3 4-6 0,37 18 5 0,0 0-5 16,-40-20 5-16,-6 1-5 0,46 19 4 0,0 0-4 15,-46-19 4-15,-5 0-4 0,51 19 2 0,0 0-2 16,-51-16 3-16,3 4-3 0,48 12 2 0,0 0-2 0,-46-12 2 15,4-2-2-15,42 14 2 0,0 0-2 0,-43-14 3 16,5-3-3-16,38 17 2 0,0 0-2 0,-43-16 3 16,-6 4-3-16,49 12 2 0,0 0-2 0,-53-9 2 15,-3 3-2-15,56 6 2 0,0 0-2 0,-60-9 3 16,0 5-3-16,60 4 2 0,0 0-2 0,-57-5 3 16,1 2-3-16,56 3 2 0,0 0-2 0,-60 0 2 15,-11 3-2-15,71-3 1 0,0 0-1 0,-76 5 2 16,0-5-2-16,76 0 1 0,0 0-1 0,-75 4 2 15,4-1-2-15,71-3 0 0,0 0 0 0,-74 9 1 16,-7 0-1-16,81-9 1 0,0 0-1 0,-83 15 1 16,2-1-1-16,81-14 1 0,0 0-1 0,-80 12 1 15,-2-3-1-15,82-9 1 0,0 0-1 0,-83 12 1 0,3 7-1 16,80-19 2-16,0 0-2 0,-77 19 2 0,3-3-2 16,74-16 2-16,0 0-2 0,-73 17 2 0,13-2-2 15,60-15 1-15,0 0-1 0,-60 18 2 0,0-1-2 16,60-17 1-16,0 0-1 0,-58 23 2 0,3 1-2 15,55-24 3-15,0 0-3 0,-52 24 3 0,2-3-3 16,50-21 2-16,0 0-2 0,-48 24 3 0,-1 5-3 0,49-29 2 16,0 0-2-16,-49 35 3 0,-8-2-3 0,57-33 2 15,0 0-2-15,-56 35 3 0,-1 1-3 0,57-36 2 16,0 0-2-16,-53 41 2 0,1 3-2 0,52-44 2 16,0 0-2-16,-55 53 2 0,-10 10-2 0,65-63 0 0,0 0 0 15,-69 67 1-15,-3-1-1 0,72-66 2 0,0 0-2 16,-73 71 2-16,1 2-2 0,72-73 3 0,0 0-3 15,-69 72 4-15,-1 4-4 0,70-76 5 0,0 0-5 16,-71 75 6-16,2-8-6 0,69-67 7 0,0 0-7 0,-65 63 7 16,10 1-7-16,55-64 8 0,0 0-8 0,-56 67 9 15,6 6-9-15,50-73 10 0,0 0-10 0,-47 72 11 16,-1 1-11-16,48-73 7 0,0 0-7 0,-47 76 8 16,-1 2-8-16,48-78 6 0,0 0-6 0,-46 85 6 15,5 7-6-15,41-92 2 0,0 0-2 0,-35 90 2 16,3-2-2-16,32-88 0 0,0 0 0 0,-26 90 1 15,5 10-1-15,21-100 0 0,0 0 0 0,-18 101 0 16,4-8 0-16,14-93-1 0,0 0 1 0,-11 90-1 16,6-7 1-16,5-83-3 0,0 0 3 0,-3 82-3 15,1-1 3-15,2-81-5 0,0 0 5 0,3 79-4 0,12-6 4 16,-15-73-7-16,0 0 7 0,12 78-6 0,0 10 6 16,-12-88-7-16,0 0 7 0,16 82-7 0,9-6 7 15,-25-76-5-15,0 0 5 0,32 71-5 0,5-7 5 16,-37-64-7-16,0 0 7 0,38 62-6 0,3-1 6 15,-41-61-10-15,0 0 10 0,44 62-9 0,-2 0 9 16,-42-62-10-16,0 0 10 0,48 63-10 0,0-5 10 0,-48-58-6 16,0 0 6-16,51 56-6 0,5-6 6 0,-56-50-3 15,0 0 3-15,57 52-2 0,4 1 2 0,-61-53-3 16,0 0 3-16,60 52-2 0,-7 0 2 0,-53-52-2 16,0 0 2-16,51 47-1 0,1-4 1 0,-52-43 0 0,0 0 0 15,54 42 0-15,4-1 0 0,-58-41 0 0,0 0 0 16,62 42 1-16,4-1-1 0,-66-41 2 0,0 0-2 15,65 37 2-15,-5-1-2 0,-60-36 3 0,0 0-3 16,61 38 3-16,5-1-3 0,-66-37 5 0,0 0-5 0,67 38 6 16,9 3-6-16,-76-41 7 0,0 0-7 0,77 40 8 15,-8-9-8-15,-69-31 8 0,0 0-8 0,72 31 8 16,4 4-8-16,-76-35 8 0,0 0-8 0,81 33 9 16,4 0-9-16,-85-33 8 0,0 0-8 0,88 31 8 15,-1 0-8-15,-87-31 8 0,0 0-8 0,83 28 8 16,5-2-8-16,-88-26 7 0,0 0-7 0,93 24 7 15,1 2-7-15,-94-26 7 0,0 0-7 0,97 26 7 16,-2-4-7-16,-95-22 5 0,0 0-5 0,99 19 6 16,0-1-6-16,-99-18 5 0,0 0-5 0,93 13 5 15,-3-2-5-15,-90-11 5 0,0 0-5 0,92 8 5 16,5-1-5-16,-97-7 2 0,0 0-2 0,97 6 3 0,-6-5-3 16,-91-1 2-16,0 0-2 0,92 2 2 0,7-2-2 15,-99 0 1-15,0 0-1 0,99-5 1 0,-6-4-1 16,-93 9 0-16,0 0 0 0,90-10 1 0,-2 1-1 15,-88 9 0-15,0 0 0 0,87-10 1 0,1-6-1 16,-88 16 1-16,0 0-1 0,86-15 1 0,-8 2-1 16,-78 13 0-16,0 0 0 0,76-13 1 0,0-5-1 0,-76 18 0 15,0 0 0-15,77-20 0 0,6-6 0 0,-83 26 1 16,0 0-1-16,78-30 1 0,-9 1-1 0,-69 29 2 16,0 0-2-16,63-30 2 0,1-6-2 0,-64 36 4 0,0 0-4 15,63-36 4-15,2 1-4 0,-65 35 5 0,0 0-5 16,64-40 5-16,-2-8-5 0,-62 48 6 0,0 0-6 15,56-47 6-15,-5 2-6 0,-51 45 8 0,0 0-8 16,46-43 8-16,2 0-8 0,-48 43 8 0,0 0-8 16,49-47 8-16,0-5-8 0,-49 52 8 0,0 0-8 0,48-57 9 15,-4 0-9-15,-44 57 8 0,0 0-8 0,39-59 8 16,-4-3-8-16,-35 62 7 0,0 0-7 0,32-59 7 16,-4 3-7-16,-28 56 7 0,0 0-7 0,25-52 7 15,-4 2-7-15,-21 50 5 0,0 0-5 0,21-52 6 16,2-7-6-16,-23 59 6 0,0 0-6 0,20-67 6 15,-3-11-6-15,-17 78 6 0,0 0-6 0,20-81 6 16,3-2-6-16,-23 83 6 0,0 0-6 0,24-82 7 16,-3 3-7-16,-21 79 7 0,0 0-7 0,18-76 7 15,-6 5-7-15,-12 71 7 0,0 0-7 0,6-68 7 0,-6 1-7 16,0 67 7-16,0 0-7 0,-2-70 7 0,0-4-7 16,2 74 7-16,0 0-7 0,-2-78 8 0,1 4-8 15,1 74 6-15,0 0-6 0,-4-76 7 0,-1-1-7 16,5 77 6-16,0 0-6 0,-11-77 7 0,-3 0-7 15,14 77 5-15,0 0-5 0,-17-72 6 0,-5-1-6 16,22 73 4-16,0 0-4 0,-21-73 5 0,0 1-5 16,21 72 4-16,0 0-4 0,-21-75 4 0,0 3-4 15,21 72 3-15,0 0-3 0,-21-70 3 0,-2 5-3 0,23 65 2 16,0 0-2-16,-23-64 3 0,0 5-3 0,23 59 2 16,0 0-2-16,-23-59 3 0,-4 0-3 0,27 59 2 15,0 0-2-15,-30-62 2 0,-3-6-2 0,33 68 2 0,0 0-2 16,-39-62 2-16,-3 3-2 0,42 59 1 0,0 0-1 15,-44-55 2-15,0-1-2 0,44 56 1 0,0 0-1 16,-41-52 2-16,4 4-2 0,37 48 1 0,0 0-1 16,-34-50 1-16,-1-2-1 0,35 52 1 0,0 0-1 0,-37-50 2 15,-2 6-2-15,39 44 1 0,0 0-1 0,-37-36 2 16,2-5-2-16,35 41 2 0,0 0-2 0,-34-40 2 16,-1 0-2-16,35 40 3 0,0 0-3 0,-37-40 3 15,2 0-3-15,35 40 3 0,0 0-3 0,-34-36 3 16,1 3-3-16,33 33 3 0,0 0-3 0,-32-31 4 15,4-2-4-15,28 33 4 0,0 0-4 0,-28-29 4 16,-1-1-4-16,29 30 4 0,0 0-4 0,-28-24 5 16,-5 5-5-16,33 19 3 0,0 0-3 0,-34-22 4 15,4 2-4-15,30 20 2 0,0 0-2 0,-33-19 2 16,-8-3-2-16,41 22 1 0,0 0-1 0,-44-21 1 0,3 0-1 16,41 21 1-16,0 0-1 0,-42-20 1 0,-2-1-1 15,44 21 0-15,0 0 0 0,-44-21 1 0,0-1-1 16,44 22 0-16,0 0 0 0,-46-21 0 0,-2 0 0 15,48 21 0-15,0 0 0 0,-51-19 0 0,0 0 0 16,51 19 0-16,0 0 0 0,-48-21 0 0,4 0 0 16,44 21 0-16,0 0 0 0,-44-20 0 0,4 1 0 15,40 19-1-15,0 0 1 0,-41-18 0 0,0 3 0 0,41 15-1 16,0 0 1-16,-40-14-1 0,-4 0 1 16,44 14-1-16,0 0 1 0,-46-12-1 0,2 0 1 0,44 12-1 15,0 0 1-15,-48-12-1 0,-3 0 1 0,51 12-1 16,0 0 1-16,-53-14 0 0,0-2 0 0,53 16-1 0,0 0 1 15,-53-12 0-15,-7 3 0 0,60 9-1 0,0 0 1 16,-61-10-1-16,1 5 1 0,60 5-1 0,0 0 1 16,-57-7-1-16,8-2 1 0,49 9-1 0,0 0 1 15,-50-5-1-15,-1 2 1 0,51 3-2 0,0 0 2 0,-53-4-1 16,-1 1 1-16,54 3-2 0,0 0 2 0,-57-2-1 16,-5-1 1-16,62 3-2 0,0 0 2 0,-61-6-2 15,3 3 2-15,58 3-3 0,0 0 3 0,-53 0-3 16,-2 9 3-16,55-9-2 0,0 0 2 0,-57 3-2 15,-1-1 2-15,58-2-3 0,0 0 3 0,-60 3-2 16,-1 4 2-16,61-7-3 0,0 0 3 0,-62 9-2 16,2-2 2-16,60-7-3 0,0 0 3 0,-60 8-3 15,2 1 3-15,58-9-3 0,0 0 3 0,-62 12-2 16,-3 2 2-16,65-14-3 0,0 0 3 0,-67 19-2 16,3 9 2-16,64-28-2 0,0 0 2 0,-60 26-2 0,2 1 2 15,58-27-2-15,0 0 2 0,-56 31-2 0,1 6 2 16,55-37-3-16,0 0 3 0,-53 36-3 0,-5 2 3 15,58-38-2-15,0 0 2 0,-57 42-1 0,6 1 1 16,51-43-1-16,0 0 1 0,-48 43-1 0,4-1 1 16,44-42-1-16,0 0 1 0,-42 41 0 0,1 1 0 15,41-42 0-15,0 0 0 0,-38 48 0 0,-3 9 0 16,41-57 0-16,0 0 0 0,-42 61 0 0,-1 0 0 0,43-61 0 16,0 0 0-16,-44 64 0 0,6 1 0 0,38-65 0 15,0 0 0-15,-38 71 0 0,1 4 0 0,37-75 0 16,0 0 0-16,-33 72 1 0,1-4-1 0,32-68 1 0,0 0-1 15,-28 61 1-15,3-6-1 0,25-55 1 0,0 0-1 16,-26 57 2-16,1 5-2 0,25-62 1 0,0 0-1 16,-30 68 2-16,-5 10-2 0,35-78 1 0,0 0-1 15,-41 81 2-15,6 0-2 0,35-81 1 0,0 0-1 0,-32 83 2 16,1 11-2-16,31-94 1 0,0 0-1 0,-32 90 2 16,9-7-2-16,23-83 0 0,0 0 0 0,-23 74 1 15,7-10-1-15,16-64 0 0,0 0 0 0,-14 63 0 16,3 8 0-16,11-71 0 0,0 0 0 0,-12 71 0 15,3-7 0-15,9-64-1 0,0 0 1 0,-9 65-1 16,-1-1 1-16,10-64-1 0,0 0 1 0,-9 71 0 16,0 5 0-16,9-76-1 0,0 0 1 0,-5 77 0 15,0-10 0-15,5-67-1 0,0 0 1 0,-2 62-1 16,5 1 1-16,-3-63-2 0,0 0 2 0,11 60-1 16,7-1 1-16,-18-59-2 0,0 0 2 0,19 56-2 0,2 4 2 15,-21-60-3-15,0 0 3 0,25 59-2 0,3-9 2 16,-28-50-3-16,0 0 3 0,32 47-2 0,0-6 2 15,-32-41-3-15,0 0 3 0,31 42-2 0,1-1 2 16,-32-41-2-16,0 0 2 0,35 44-2 0,6 1 2 16,-41-45-2-16,0 0 2 0,40 50-2 0,-3 0 2 15,-37-50-2-15,0 0 2 0,39 52-2 0,2-2 2 16,-41-50-4-16,0 0 4 0,44 47-4 0,0-7 4 0,-44-40-6 16,0 0 6-16,46 36-6 0,3 4 6 0,-49-40-7 15,0 0 7-15,53 43-7 0,9 4 7 0,-62-47-8 16,0 0 8-16,62 47-7 0,-2-1 7 0,-60-46-8 15,0 0 8-15,60 45-8 0,1-5 8 0,-61-40-4 16,0 0 4-16,67 35-3 0,2-4 3 0,-69-31-3 0,0 0 3 16,69 28-2-16,0-4 2 0,-69-24-2 0,0 0 2 15,74 21-2-15,3-1 2 0,-77-20-1 0,0 0 1 16,78 23-1-16,3-4 1 0,-81-19-1 0,0 0 1 0,76 17-1 16,-2-1 1-16,-74-16-1 0,0 0 1 0,72 14 0 15,8-4 0-15,-80-10 0 0,0 0 0 0,81 10 0 16,0 1 0-16,-81-11 0 0,0 0 0 0,85 8 0 15,-1-4 0-15,-84-4 0 0,0 0 0 0,87 2 0 16,5-1 0-16,-92-1-1 0,0 0 1 0,91 2 0 16,-2 0 0-16,-89-2-2 0,0 0 2 0,86-2-2 15,2-3 2-15,-88 5-4 0,0 0 4 0,87-4-4 16,-3 3 4-16,-84 1-6 0,0 0 6 0,81-2-5 16,-5 2 5-16,-76 0-7 0,0 0 7 0,78-2-6 0,5-1 6 15,-83 3-7-15,0 0 7 0,84-9-6 0,-2 2 6 16,-82 7-6-16,0 0 6 0,79-3-6 0,-3 1 6 15,-76 2-6-15,0 0 6 0,72-4-6 0,0-8 6 16,-72 12-8-16,0 0 8 0,74-10-7 0,2 1 7 16,-76 9-11-16,0 0 11 0,76-5-11 0,2-5 11 15,-78 10-11-15,0 0 11 0,77-12-11 0,-1-2 11 16,-76 14-9-16,0 0 9 0,80-19-9 0,-1 5 9 0,-79 14-8 16,0 0 8-16,76-16-7 0,-7-8 7 0,-69 24-4 15,0 0 4-15,68-26-3 0,1-3 3 0,-69 29-4 16,0 0 4-16,71-35-3 0,-2-10 3 0,-69 45-2 0,0 0 2 15,68-52-1-15,-4-1 1 0,-64 53-1 0,0 0 1 16,60-56 0-16,0 6 0 0,-60 50 0 0,0 0 0 16,58-48 0-16,-2 1 0 0,-56 47 0 0,0 0 0 15,57-43 0-15,-2-2 0 0,-55 45 0 0,0 0 0 16,53-45 0-16,-9 0 0 0,-44 45 0 0,0 0 0 16,40-45 0-16,-3 0 0 0,-37 45 2 0,0 0-2 0,37-52 2 15,2-7-2-15,-39 59 5 0,0 0-5 0,41-69 5 16,-3-13-5-16,-38 82 8 0,0 0-8 0,37-88 9 15,1 0-9-15,-38 88 11 0,0 0-11 0,33-85 11 16,-10 5-11-16,-23 80 12 0,0 0-12 0,12-78 13 16,-10-6-13-16,-2 84 13 0,0 0-13 0,-11-89 14 15,-11-2-14-15,22 91 14 0,0 0-14 0,-34-96 15 16,-7-9-15-16,41 105 13 0,0 0-13 0,-51-102 13 16,-14 5-13-16,65 97 15 0,0 0-15 0,-67-97 16 15,0-9-16-15,67 106 14 0,0 0-14 0,-65-100 14 0,1 15-14 16,64 85 11-16,0 0-11 0,-61-79 11 0,-5 9-11 15,66 70 8-15,0 0-8 0,-63-62 9 0,3 2-9 16,60 60 6-16,0 0-6 0,-60-59 7 0,-7 3-7 16,67 56 3-16,0 0-3 0,-73-55 3 0,-2 3-3 15,75 52 0-15,0 0 0 0,-80-54 1 0,-4-3-1 16,84 57 0-16,0 0 0 0,-90-64 0 0,-4-12 0 16,-5-2-1368-16</inkml:trace>
  <inkml:trace contextRef="#ctx0" brushRef="#br0" timeOffset="88361.35">20070 13035 315 0,'0'0'0'0,"0"0"0"16,0 0 0-16,0 0 25 0,0 0-25 0,0 0 26 15,0 0-26-15,0 0 49 0,0 0-49 0,0 0 49 16,0 0-49-16,0 0 69 0,0 0-69 0,0 0 69 16,0 0-69-16,0 0 72 0,0 0-72 0,0 0 72 15,0 0-72-15,0 0 44 0,0 0-44 0,0 0 45 16,0 0-45-16,0 0 39 0,0 0-39 0,0 0 40 0,0 0-40 16,0 0 36-16,0 0-36 0,0 0 36 0,0 0-36 15,0 0 28-15,0 0-28 0,24-6 28 0,-4 3-28 16,-20 3 26-16,0 0-26 0,28-2 26 0,7 0-26 15,-35 2 27-15,0 0-27 0,39-1 28 0,-4-3-28 16,-35 4 28-16,0 0-28 0,37-5 29 0,6-4-29 16,-43 9 25-16,0 0-25 0,45-8 25 0,3 1-25 15,-48 7 22-15,0 0-22 0,46-7 23 0,3 0-23 0,-49 7 18 16,0 0-18-16,50-7 18 0,-1 0-18 0,-49 7 13 16,0 0-13-16,51-7 13 0,4 0-13 0,-55 7 11 15,0 0-11-15,56-7 11 0,8 0-11 0,-64 7 8 16,0 0-8-16,67-6 9 0,3-1-9 0,-70 7 11 0,0 0-11 15,71-4 11-15,0 6-11 0,-71-2 14 0,0 0-14 16,67 3 14-16,-6-3-14 0,-61 0 13 0,0 0-13 16,60-3 14-16,6-1-14 0,-66 4 18 0,0 0-18 15,63 0 18-15,-6 4-18 0,-57-4 18 0,0 0-18 0,52 3 18 16,-2-3-18-16,-50 0 18 0,0 0-18 0,51-1 18 16,0 1-18-16,-51 0 17 0,0 0-17 0,48 3 17 15,-6-1-17-15,-42-2 15 0,0 0-15 0,37 0 15 16,-3 0-15-16,-34 0 17 0,0 0-17 0,30 0 17 15,-11 0-17-15,-19 0 16 0,0 0-16 0,21 0 17 16,-7 0-17-16,-14 0 16 0,0 0-16 0,14 0 17 16,-1 0-17-16,-13 0 13 0,0 0-13 0,0 0 13 15,5 2-13-15,-5-2 11 0,0 0-11 0,0 0 11 16,0 0-11-16,0 0 12 0,0 0-12 0,7 1 12 0,-7-1-12 16,0 0 12-16,0 0-12 0,0 0 13 0,11 0-13 15,-11 0 12-15,0 0-12 0,0 0 12 0,0 0-12 16,0 0 11-16,0 0-11 0,0 0 11 0,5 0-11 15,-5 0 12-15,0 0-12 0,0 0 12 0,0 0-12 16,0 0 9-16,0 0-9 0,0 0 10 0,7 0-10 16,-7 0 9-16,0 0-9 0,0 0 9 0,0 0-9 15,0 0 7-15,0 0-7 0,0 0 7 0,0 0-7 16,0 0 7-16,0 0-7 0,0 0 7 0,0 0-7 0,0 0 7 16,0 0-7-16,0 0 7 0,0 0-7 0,0 0 6 15,0 0-6-15,0 0 6 0,0 0-6 0,0 0 6 16,0 0-6-16,0 0 6 0,0 0-6 0,0 0 5 0,0 0-5 15,0 0 6-15,0 0-6 0,0 0 4 0,0 0-4 16,0 0 5-16,0 0-5 0,0 0 3 0,0 0-3 16,0 0 4-16,0 0-4 0,0 0 2 0,0 0-2 15,0 0 2-15,0 0-2 0,0 0 0 0,0 0 0 0,0 0 1 16,0 0-1-16,0 0 0 0,0 0 0 0,0 0 0 16,-2 14 0-16,1 0-1480 0</inkml:trace>
  <inkml:trace contextRef="#ctx0" brushRef="#br0" timeOffset="93317.22">24005 11943 326 0,'0'0'0'0,"0"0"0"16,0 0 0-16,0 0 8 0,0 0-8 0,0 0 9 16,0 0-9-16,0 0 26 0,0 0-26 0,0 0 27 15,0 0-27-15,0 0 44 0,0 0-44 0,0 0 45 16,0 0-45-16,0 0 58 0,0 0-58 0,0 0 59 15,0 0-59-15,0 0 37 0,0 0-37 0,0 0 38 0,0 0-38 16,0 0 38-16,0 0-38 0,0 0 39 0,0 0-39 16,0 0 35-16,0 0-35 0,0 0 35 0,0 0-35 15,0 0 30-15,0 0-30 0,-4 19 31 0,24-14-31 16,-20-5 34-16,0 0-34 0,24 7 34 0,-3-4-34 16,-21-3 33-16,0 0-33 0,18 2 33 0,0 1-33 15,-18-3 36-15,0 0-36 0,16 4 36 0,-6-1-36 16,-10-3 34-16,0 0-34 0,9 0 35 0,0 0-35 0,-9 0 33 15,0 0-33-15,12 0 34 0,2 0-34 0,-14 0 33 16,0 0-33-16,14 0 33 0,2 2-33 0,-16-2 29 16,0 0-29-16,20 2 30 0,-1 0-30 0,-19-2 25 0,0 0-25 15,21 0 25-15,-1 0-25 0,-20 0 13 0,0 0-13 16,17 1 14-16,3 1-14 0,-20-2 10 0,0 0-10 16,19 3 10-16,-1-3-10 0,-18 0 8 0,0 0-8 15,14 2 9-15,-4 0-9 0,-10-2 6 0,0 0-6 16,9 2 7-16,-2-1-7 0,-7-1 6 0,0 0-6 0,9 2 7 15,4 2-7-15,-13-4 6 0,0 0-6 0,10 0 7 16,-10 0-7-16,0 0 5 0,0 0-5 0,11 1 6 16,-11-1-6-16,0 0 4 0,0 0-4 0,9 0 4 15,-9 0-4-15,0 0 3 0,0 0-3 0,0 0 3 16,8 0-3-16,-8 0 3 0,0 0-3 0,0 0 4 16,0 0-4-16,0 0 2 0,0 0-2 0,0 0 2 15,0 0-2-15,0 0 1 0,0 0-1 0,6 0 1 16,-6 0-1-16,0 0 1 0,0 0-1 0,0 0 1 15,0 0-1-15,0 0 0 0,0 0 0 0,7 5 0 16,-7-5 0-16,0 0 0 0,0 0 0 0,0 0 0 0,3 7 0 16,-3-7-1-16,0 0 1 0,0 0 0 0,-10 14 0 15,10-14-2-15,0 0 2 0,-9 12-2 0,-2 2 2 16,11-14-6-16,0 0 6 0,-12 16-6 0,-2-1 6 16,14-15-10-16,0 0 10 0,-14 18-10 0,0-3 10 15,14-15-10-15,0 0 10 0,-13 18-9 0,-3 4 9 16,16-22-10-16,0 0 10 0,-12 19-9 0,3-7 9 0,9-12-8 15,0 0 8-15,-9 9-7 0,2-1 7 0,7-8-6 16,0 0 6-16,-5 7-6 0,5-7 6 0,0 0-5 16,0 0 5-16,0 0-5 0,-7 6 5 0,7-6-2 15,0 0 2-15,0 0-2 0,0 0 2 0,0 0-1 0,0 0 1 16,0 0-1-16,0 0 1 0,0 0 0 16,0 0 0-16,0 0 0 0,0 0 0 0,0 0 0 0,0 0 0 15,0 0 0-15,0 0 0 0,0 0 0 0,0 0 0 16,0 0 1-16,0 0-1 0,0 0 1 0,0 0-1 15,0 0 1-15,0 0-1 0,0 0 3 0,0 0-3 0,0 0 3 16,0 0-3-16,0 0 4 0,0 0-4 0,0 0 4 16,0 0-4-16,0 0 6 0,0 0-6 0,7-13 6 15,-2 1-6-15,-5 12 9 0,0 0-9 0,7-17 10 16,-1 3-10-16,-6 14 13 0,0 0-13 0,5-10 14 16,0 3-14-16,-5 7 16 0,0 0-16 0,5-10 17 15,1 1-17-15,-6 9 17 0,0 0-17 0,3-9 18 16,-1 1-18-16,-2 8 17 0,0 0-17 0,4-11 18 15,1 1-18-15,-5 10 15 0,0 0-15 0,7-11 15 0,0 1-15 16,-7 10 13-16,0 0-13 0,7-16 13 0,-2-3-13 16,-5 19 11-16,0 0-11 0,4-17 12 0,-1 7-12 15,-3 10 10-15,0 0-10 0,4-5 11 0,-4 5-11 16,0 0 10-16,0 0-10 0,3-13 10 0,-1 3-10 16,-2 10 9-16,0 0-9 0,4-10 10 0,-4-1-10 15,0 11 9-15,0 0-9 0,-4-5 9 0,4 5-9 16,0 0 7-16,0 0-7 0,-3-12 7 0,1 5-7 15,2 7 6-15,0 0-6 0,-4-10 6 0,-1-4-6 16,5 14 5-16,0 0-5 0,-9-17 5 0,-3-3-5 0,12 20 4 16,0 0-4-16,-12-17 4 0,1 2-4 0,11 15 2 15,0 0-2-15,-11-13 3 0,-6-4-3 0,17 17 1 16,0 0-1-16,-18-15 1 0,-1-1-1 0,19 16 0 0,0 0 0 16,-21-12 0-16,-1-2 0 0,22 14 0 0,0 0 0 15,-19-16 0-15,1-3 0 0,18 19 0 0,0 0 0 16,-15-17 0-16,-3 7 0 0,18 10 0 0,0 0 0 0,-18-9 0 15,1 2 0-15,17 7 0 0,0 0 0 16,-15-5 0-16,7 0 0 0,8 5 0 0,0 0 0 0,-7-4 0 16,7 4 0-16,0 0 0 0,0 0 0 0,0 0 0 15,-7-3 0-15,7 3 0 0,0 0 0 0,0 0 0 16,0 0 0-16,0 0-1 0,0 0 1 0,0 0 0 16,0 0 0-16,0 0-1 0,0 0 1 0,0 0-1 15,0 0 1-15,0 0-3 0,0 0 3 0,0 0-2 16,10 7 2-16,-10-7-5 0,0 0 5 0,18 12-4 15,8 9 4-15,-26-21-6 0,0 0 6 0,27 19-5 16,-3-2 5-16,-24-17-6 0,0 0 6 0,22 14-6 16,-5-2 6-16,-17-12-2 0,0 0 2 0,14 12-2 0,-1 0 2 15,-13-12-1-15,0 0 1 0,12 12-1 0,4 0 1 16,-16-12-1-16,0 0 1 0,10 11-1 0,-1-4 1 16,-9-7-1-16,0 0 1 0,7 7 0 0,-3 5 0 15,-4-12-1-15,0 0 1 0,2 19 0 0,-1 9 0 16,-1-28-2-16,0 0 2 0,0 24-1 0,-1-7 1 15,1-17-4-15,0 0 4 0,-6 23-3 0,-4 4 3 0,10-27-5 16,0 0 5-16,-13 30-4 0,-1-3 4 0,14-27-6 16,0 0 6-16,-16 28-5 0,-1 1 5 0,17-29-5 15,0 0 5-15,-20 33-4 0,3 4 4 0,17-37-5 16,0 0 5-16,-21 34-5 0,-4-4 5 0,25-30-7 16,0 0 7-16,-23 24-7 0,4-3 7 0,19-21-6 0,0 0 6 15,-16 15-6-15,3-6 6 0,13-9-5 0,0 0 5 16,-9 5-5-16,9-5 5 0,0 0-4 0,0 0 4 15,0 0-3-15,-7 7 3 0,7-7-2 0,0 0 2 0,0 0-2 16,0 0 2-16,0 0-1 0,0 0 1 0,0 0 0 16,0 0 0-16,0 0 0 0,0 0 0 0,0 0 0 15,0 0 0-15,0 0 1 0,0 0-1 0,0 0 2 16,0 0-2-16,0 0 5 0,0 0-5 0,0 0 6 16,0 0-6-16,0 0 12 0,0 0-12 0,2-9 13 15,3-10-13-15,-5 19 17 0,0 0-17 0,13-29 17 16,1-13-17-16,-14 42 18 0,0 0-18 0,18-41 18 15,-1-2-18-15,-17 43 18 0,0 0-18 0,13-42 18 16,1 4-18-16,-14 38 15 0,0 0-15 0,14-36 16 16,-5 11-16-16,-9 25 7 0,0 0-7 0,8-22 7 0,-1-4-7 15,-7 26 4-15,0 0-4 0,8-28 4 0,-3 4-4 16,-5 24 2-16,0 0-2 0,3-21 2 0,-3-6-2 16,0 27 2-16,0 0-2 0,0-26 2 0,2-4-2 15,-2 30 2-15,0 0-2 0,-2-29 2 0,-6-1-2 16,8 30 2-16,0 0-2 0,-13-27 3 0,1 2-3 15,12 25 1-15,0 0-1 0,-16-24 2 0,-2 7-2 16,18 17 1-16,0 0-1 0,-17-16 1 0,-1 1-1 0,18 15 0 16,0 0 0-16,-12-12 0 0,5 6 0 0,7 6 0 15,0 0 0-15,0 0 0 0,0 0 0 0,0 0 0 16,0 0 0-16,-7-6 0 0,7 6 0 0,0 0-1 0,0 0 1 16,0 0 0-16,0 0 0 0,0 0-2 0,0 0 2 15,0 0-1-15,0 0 1 0,0 0-2 0,0 0 2 16,8 5-2-16,15 3 2 0,-23-8-2 0,0 0 2 15,32 16-2-15,2 3 2 0,-34-19-6 0,0 0 6 16,33 19-6-16,2 0 6 0,-35-19-10 0,0 0 10 0,34 23-10 16,-6 1 10-16,-28-24-9 0,0 0 9 0,27 24-9 15,-3-7 9-15,-24-17-7 0,0 0 7 0,27 19-6 16,-3 2 6-16,-24-21-5 0,0 0 5 0,23 19-5 16,-7-3 5-16,-16-16-6 0,0 0 6 0,14 12-6 15,-1 0 6-15,-13-12-6 0,0 0 6 0,10 10-5 16,-4-1 5-16,-6-9-6 0,0 0 6 0,3 10-5 15,1 4 5-15,-4-14-6 0,0 0 6 0,1 14-6 16,-2 0 6-16,1-14-7 0,0 0 7 0,-7 16-6 16,-2 3 6-16,9-19-8 0,0 0 8 0,-13 20-8 15,-4-8 8-15,17-12-10 0,0 0 10 0,-13 13-10 0,5-5 10 16,8-8-7-16,0 0 7 0,-6 11-7 0,-1-3 7 16,7-8-6-16,0 0 6 0,-5 9-6 0,5-9 6 15,0 0-6-15,0 0 6 0,-9 3-5 0,9-3 5 16,0 0-6-16,0 0 6 0,0 0-6 0,-7 6 6 15,7-6-8-15,0 0 8 0,0 0-7 0,0 0 7 16,0 0-7-16,0 0 7 0,-9 3-6 0,9-3 6 16,0 0-5-16,0 0 5 0,0 0-4 0,-7 3 4 0,7-3-3 15,0 0 3-15,0 0-3 0,0 0 3 0,0 0-3 16,0 0 3-16,0 0-3 0,-2 9 3 0,2-9-3 16,0 0 3-16,0 0-2 0,0 0 2 0,0 0-2 0,0 0 2 15,0 0-2-15,0 0 2 0,0 0-2 0,0 0 2 16,0 0-2-16,0 0 2 0,0 0-1 0,0 0 1 15,0 0-1-15,0 0 1 0,0 0-1 0,0 0 1 16,0 0-1-16,0 0 1 0,0 0-1 0,0 0 1 0,0 0 0 16,0 5 0-16,0-5 0 0,0 0 0 15,0 0 0-15,0 0 0 0,0 0 0 0,0 0 0 0,0 0 0 16,0 0 0-16,0 0 0 0,0 0 0 0,0 0 0 16,0 0 0-16,0 0 0 0,0 0 0 0,0 0 0 15,0 0 0-15,0 0 0 0,0 0 0 0,0 0 0 16,0 0 0-16,0 0 0 0,0 0 0 0,0 0 1 15,0 0-1-15,0 0 2 0,0 0-2 0,0 0 2 16,0 0-2-16,0 0 2 0,0 0-2 0,0 0 3 16,0 0-3-16,0 0 3 0,0 0-3 0,0 0 4 15,0 0-4-15,0 0 3 0,0 0-3 0,0 0 4 16,0 0-4-16,0 0 4 0,0 0-4 0,0 0 4 0,0 0-4 16,0 0 4-16,0 0-4 0,0 0 5 0,0 0-5 15,0 0 4-15,0 0-4 0,0 0 4 0,0 0-4 16,0 0 4-16,0 0-4 0,0 0 4 0,0 0-4 15,0 0 4-15,0 0-4 0,0 0 4 0,0 0-4 16,0 0 2-16,0 0-2 0,0 0 3 0,0 0-3 16,0 0 2-16,0 0-2 0,0 0 3 0,0 0-3 0,0 0 1 15,0 0-1-15,0 0 2 0,0 0-2 0,0 0 1 16,0 0-1-16,0 0 1 0,0 0-1 0,0 0 0 16,0 0 0-16,0 0 1 0,0 0-1 0,0 0 0 15,0 0 0-15,0 0 1 0,0 0-1 0,0 0 0 0,0 0 0 16,0 0 1-16,0 0-1 0,0 0 0 0,0 0 0 15,0 0 0-15,0 0 0 0,0 0 0 0,0 0 0 16,0 0 0-16,0 0 0 0,0 0-1 0,0 0 1 0,0 0 0 16,-19-15 0-16,0 1-1194 0</inkml:trace>
  <inkml:trace contextRef="#ctx0" brushRef="#br0" timeOffset="96468.56">23386 13180 135 0,'0'0'0'0,"0"0"0"16,0 0 0-16,0 0 7 0,0 0-7 0,0 0 8 15,0 0-8-15,0 0 17 0,0 0-17 0,0 0 17 16,0 0-17-16,0 0 22 0,0 0-22 0,0 0 23 15,0 0-23-15,0 0 25 0,0 0-25 0,0 0 25 16,0 0-25-16,0 0 22 0,0 0-22 0,0 0 22 16,0 0-22-16,0 0 25 0,0 0-25 0,0 0 25 15,0 0-25-15,0 0 29 0,0 0-29 0,0 0 30 16,0 0-30-16,0 0 37 0,0 0-37 0,0 0 37 16,0 0-37-16,0 0 42 0,0 0-42 0,-18 14 42 15,18-14-42-15,0 0 42 0,0 0-42 0,0 0 42 0,0 0-42 16,0 0 38-16,0 0-38 0,0 0 39 0,0 0-39 15,0 0 36-15,0 0-36 0,0 0 36 0,0 0-36 16,0 0 26-16,0 0-26 0,0 0 26 0,0 0-26 16,0 0 20-16,0 0-20 0,0 0 20 0,0 0-20 15,0 0 12-15,0 0-12 0,0 0 12 0,0 0-12 16,0 0 7-16,0 0-7 0,0 0 8 0,0 0-8 16,0 0 5-16,0 0-5 0,0 0 6 0,0 0-6 0,0 0 3 15,0 0-3-15,0 0 3 0,-9 3-3 0,9-3 2 16,0 0-2-16,-7 5 3 0,0 4-3 0,7-9 2 15,0 0-2-15,-5 10 2 0,-1-1-2 0,6-9 2 16,0 0-2-16,-3 7 2 0,3-7-2 0,0 0 1 0,0 0-1 16,-7 12 1-16,2-1-1 0,5-11 1 0,0 0-1 15,-13 12 1-15,3 0-1 0,10-12 1 0,0 0-1 16,-7 10 2-16,7-10-2 0,0 0 2 0,0 0-2 0,-9 12 3 16,7-8-3-16,2-4 3 0,0 0-3 0,0 0 4 15,-9 8-4-15,9-8 4 0,0 0-4 0,0 0 4 16,0 0-4-16,0 0 4 0,0 0-4 0,0 0 4 15,-7 2-4-15,7-2 4 0,0 0-4 0,0 0 5 16,0 0-5-16,0 0 6 0,0 0-6 0,0 0 6 16,0 0-6-16,0 0 9 0,0 0-9 0,0 0 10 15,0 0-10-15,0 0 17 0,0 0-17 0,0 0 17 16,0 0-17-16,0 0 25 0,0 0-25 0,0 0 26 16,16-9-26-16,-16 9 34 0,0 0-34 0,21-10 35 15,7-7-35-15,-28 17 48 0,0 0-48 0,34-14 48 16,-1-3-48-16,-33 17 39 0,0 0-39 0,34-14 40 15,5-2-40-15,-39 16 40 0,0 0-40 0,39-14 40 0,-1 2-40 16,-38 12 36-16,0 0-36 0,37-12 37 0,-3 0-37 16,-34 12 28-16,0 0-28 0,33-10 29 0,1-1-29 15,-34 11 27-15,0 0-27 0,30-8 27 0,-9 4-27 16,-21 4 20-16,0 0-20 0,18-3 21 0,-4-3-21 16,-14 6 16-16,0 0-16 0,14-5 17 0,-9 4-17 15,-5 1 16-15,0 0-16 0,0 0 16 0,0 0-16 0,0 0 13 16,0 0-13-16,7-7 14 0,-7 7-14 0,0 0 10 15,0 0-10-15,7-2 11 0,-7 2-11 0,0 0 9 0,0 0-9 16,7 0 10-16,-7 0-10 0,0 0 9 0,0 0-9 16,0 0 9-16,0 0-9 0,0 0 10 0,0 0-10 15,0 0 10-15,0 0-10 0,0 0 8 0,0 0-8 16,0 0 9-16,0 0-9 0,0 0 5 0,0 0-5 16,7 0 6-16,-7 0-6 0,0 0 4 0,0 0-4 0,0 0 5 15,0 0-5-15,0 0 2 0,0 0-2 0,0 0 3 16,0 0-3-16,0 0 2 0,0 0-2 0,0 0 2 15,0 0-2-15,0 0 1 0,0 0-1 0,0 0 2 16,0 0-2-16,0 0 1 0,0 0-1 0,0 0 1 16,0 0-1-16,0 0 0 0,0 0 0 0,0 0 1 15,0 0-1-15,0 0 0 0,0 0 0 0,0 0 1 16,0 0-1-16,0 0 0 0,0 0 0 0,0 0 0 16,0 0 0-16,0 0 0 0,0 0 0 0,0 0 0 15,0 0 0-15,0 0 0 0,0 0 0 0,0 0 0 16,0 0 0-16,0 0-1 0,0 0 1 0,0 0 0 0,0 0 0 15,0 0-2-15,0 0 2 0,0 0-1 0,0 0 1 16,0 0-2-16,0 0 2 0,0 0-1 0,0 0 1 16,0 0-2-16,0 0 2 0,0 0-1 0,0 0 1 15,0 0-1-15,0 0 1 0,0 0 0 0,0 0 0 16,0 0-1-16,0 0 1 0,0 0 0 0,0 0 0 16,0 0-1-16,0 0 1 0,0 0 0 0,0 0 0 15,0 0-1-15,0 0 1 0,0 0 0 0,0 0 0 0,0 0-1 16,0 0 1-16,0 0 0 0,0 0 0 0,0 0-1 15,0 0 1-15,0 0 0 0,0 0 0 0,0 0-1 0,0 0 1 16,0 0 0-16,0 0 0 0,0 0 0 0,0 0 0 16,0 0 0-16,0 0 0 0,0 0-1 0,0 0 1 15,0 0 0-15,0 0 0 0,0 0-1 0,0 0 1 16,0 0 0-16,0 0 0 0,0 0-1 0,0 0 1 16,0 0 0-16,0 0 0 0,0 0-1 0,0 0 1 0,0 0 0 15,0 0 0-15,0 0-1 0,0 0 1 0,0 0 0 16,0 0 0-16,0 0-1 0,0 0 1 0,0 0 0 15,0 0 0-15,0 0-1 0,0 0 1 0,0 0 0 16,0 0 0-16,0 0-1 0,0 0 1 0,0 0 0 16,0 0 0-16,0 0 0 0,0 0 0 0,0 0 0 15,0 0 0-15,0 0 0 0,0 0 0 0,0 0 0 16,0 0 0-16,0 0 0 0,0 0 0 0,0 0 0 16,0 0 0-16,0 0-1 0,0 0 1 0,0 0 0 15,0 0 0-15,0 0-1 0,0 0 1 0,0 0 0 16,0 0 0-16,0 0-1 0,0 0 1 0,0 0-1 15,0 0 1-15,0 0-1 0,0 0 1 0,0 0-1 16,0 0 1-16,0 0-2 0,0 0 2 0,0 0-1 0,0 0 1 16,0 0-2-16,0 0 2 0,0 0-1 0,0 0 1 15,0 0-2-15,0 0 2 0,0 0-1 0,0 0 1 16,0 0-2-16,0 0 2 0,0 0-1 0,0 0 1 16,0 0-1-16,0 0 1 0,0 0-1 0,0 0 1 15,0 0-1-15,0 0 1 0,0 0-1 0,0 0 1 16,0 0-1-16,0 0 1 0,0 0 0 0,0 0 0 0,0 0-1 15,0 0 1-15,0 0 0 0,0 0 0 0,0 0-1 16,0 0 1-16,0 0 0 0,0 0 0 0,0 0 0 0,0 0 0 16,0 0 0-16,0 0 0 0,0 0 0 0,0 0 0 15,0 0 0-15,0 0 0 0,0 0 0 0,0 0 0 16,0 0 0-16,0 0 0 0,0 0 0 0,0 0 0 16,0 0 0-16,0 0 0 0,0 0 0 0,0 0 0 0,0 0 0 15,0 0 0-15,0 0 0 0,0 0 0 0,0 0 0 16,0 0 0-16,0 0 0 0,0 0 0 0,0 0 0 15,0 0 0-15,0 0 0 0,0 0 0 0,0 0 0 16,0 0 0-16,0 0 0 0,0 0 0 0,0 0 0 16,0 0 0-16,0 0 0 0,0 0 0 0,0 0 0 15,0 0 0-15,0 0-2 0,0 0 2 0,2-10-1 16,-11-11 1-16,1 0-1338 0</inkml:trace>
  <inkml:trace contextRef="#ctx0" brushRef="#br0" timeOffset="98285.17">23089 13884 505 0,'0'0'0'0,"0"0"0"15,0 0 0-15,0 0 20 0,0 0-20 0,0-7 20 16,0 7-20-16,0 0 38 0,0 0-38 0,0 0 39 16,0 0-39-16,0 0 51 0,0 0-51 0,0 0 52 15,0 0-52-15,0 0 59 0,0 0-59 0,0 0 60 16,0 0-60-16,0 0 57 0,0 0-57 0,0 0 58 15,0 0-58-15,0 0 50 0,0 0-50 0,9-5 50 16,2-3-50-16,-11 8 42 0,0 0-42 0,16-13 43 0,7-7-43 16,-23 20 38-16,0 0-38 0,26-19 38 0,0 5-38 15,-26 14 24-15,0 0-24 0,29-7 24 0,-3-4-24 16,-26 11 18-16,0 0-18 0,20-6 19 0,-1 0-19 16,-19 6 13-16,0 0-13 0,21-8 13 0,6-6-13 15,-27 14 14-15,0 0-14 0,22-12 15 0,-6 8-15 16,-16 4 19-16,0 0-19 0,16-7 19 0,2 2-19 15,-18 5 21-15,0 0-21 0,18-10 21 0,-4 3-21 0,-14 7 22 16,0 0-22-16,15-5 23 0,5-6-23 0,-20 11 21 16,0 0-21-16,19-10 21 0,-1 1-21 0,-18 9 19 15,0 0-19-15,16-8 20 0,3-3-20 0,-19 11 14 0,0 0-14 16,18-10 14-16,5-1-14 0,-23 11 14 0,0 0-14 16,19-10 14-16,1-2-14 0,-20 12 14 0,0 0-14 15,19-14 14-15,2 2-14 0,-21 12 16 0,0 0-16 16,18-9 17-16,-2 1-17 0,-16 8 19 0,0 0-19 0,14-7 19 15,-4 2-19-15,-10 5 20 0,0 0-20 0,11-7 21 16,-2 1-21-16,-9 6 20 0,0 0-20 0,7-8 20 16,-2 1-20-16,-5 7 16 0,0 0-16 0,0 0 17 15,11-9-17-15,-11 9 18 0,0 0-18 0,0 0 19 16,9-8-19-16,-9 8 15 0,0 0-15 0,0 0 16 16,1-7-16-16,-1 7 13 0,0 0-13 0,0 0 14 15,0 0-14-15,0 0 12 0,0 0-12 0,0 0 12 16,6-7-12-16,-6 7 11 0,0 0-11 0,0 0 11 15,0 0-11-15,0 0 8 0,0 0-8 0,0 0 9 16,0 0-9-16,0 0 8 0,0 0-8 0,0 0 8 16,0 0-8-16,0 0 5 0,0 0-5 0,0 0 6 0,0 0-6 15,0 0 4-15,0 0-4 0,0 0 4 0,0 0-4 16,0 0 3-16,0 0-3 0,0 0 4 0,0 0-4 16,0 0 3-16,0 0-3 0,0 0 3 0,0 0-3 15,0 0 2-15,0 0-2 0,0 0 3 0,0 0-3 16,0 0 2-16,0 0-2 0,0 0 2 0,0 0-2 15,0 0 2-15,0 0-2 0,0 0 3 0,0 0-3 16,0 0 2-16,0 0-2 0,0 0 3 0,0 0-3 0,0 0 1 16,0 0-1-16,0 0 2 0,0 0-2 0,0 0 1 15,0 0-1-15,0 0 2 0,0 0-2 0,0 0 1 16,0 0-1-16,0 0 1 0,0 0-1 0,0 0 0 0,0 0 0 16,0 0 1-16,0 0-1 0,0 0 0 0,0 0 0 15,0 0 1-15,0 0-1 0,0 0 0 0,0 0 0 16,0 0 0-16,0 0 0 0,0 0 0 0,0 0 0 15,0 0 0-15,0 0 0 0,0 0-1 0,0 0 1 16,0 0 0-16,0 0 0 0,0 0-1 0,0 0 1 0,0 0-1 16,0 0 1-16,0 0-2 0,0 0 2 0,0 0-1 15,0 0 1-15,0 0-2 0,0 0 2 0,0 0-2 16,0 0 2-16,0 0-1 0,0 0 1 0,0 0-1 16,0 0 1-16,0 0-1 0,0 0 1 0,0 0-1 15,0 0 1-15,0 0-1 0,0 0 1 0,0 0-1 16,0 0 1-16,0 0 0 0,0 0 0 0,0 0 0 15,0 0 0-15,0 0 0 0,0 0 0 0,0 0 0 16,0 0 0-16,0 0 0 0,0 0 0 0,0 0 0 16,0 0 0-16,0 0 0 0,0 0 0 0,0 0 0 15,0 0 0-15,0 0 0 0,0 0 0 0,0 0 0 0,0 0 0 16,0 0 0-16,0 0 0 0,0 0 0 0,0 0 0 16,0 0 0-16,0 0 0 0,0 0 0 0,0 0 0 15,0 0 0-15,0 0 0 0,0 0 0 0,0 0 0 16,0 0 0-16,0 0 0 0,0 0 0 0,0 0 0 15,0 0 0-15,0 0 0 0,0 0 0 0,0 0 0 16,0 0 0-16,0 0 0 0,0 0 0 0,0 0 0 0,0 0-1 16,0 0 1-16,0 0 0 0,0 0 0 0,0 0-1 15,0 0 1-15,0 0 0 0,0 0 0 0,0 0-1 16,0 0 1-16,0 0-1 0,0 0 1 0,0 0-2 0,0 0 2 16,0 0-1-16,0 7 1 0,0-7-5 0,0 0 5 15,0 0-4-15,0 0 4 0,0 0-7 0,0 0 7 16,-2 12-6-16,-3 3 6 0,5-15-14 0,0 0 14 15,-11 26-14-15,-1 5 14 0,-1 2-1438 0</inkml:trace>
  <inkml:trace contextRef="#ctx0" brushRef="#br0" timeOffset="104710.02">23118 14320 315 0,'0'0'0'0,"0"0"0"0,0 0 0 0,0 0 13 16,0 0-13-16,0 0 13 0,0 0-13 0,0 0 30 16,0 0-30-16,0 0 31 0,0 0-31 0,0 0 29 0,0 0-29 15,0 0 29-15,0 0-29 0,0 0 30 0,0 0-30 16,0 0 31-16,0-7-31 0,0 7 48 0,0 0-48 15,0 0 49-15,0 0-49 0,0 0 68 0,0 0-68 16,0 0 68-16,7 0-68 0,-7 0 68 0,0 0-68 16,0 0 68-16,14-6-68 0,-14 6 67 0,0 0-67 0,16-6 67 15,12-7-67-15,-28 13 61 0,0 0-61 0,33-16 62 16,-1-3-62-16,-32 19 59 0,0 0-59 0,30-19 59 16,2 0-59-16,-32 19 50 0,0 0-50 0,32-19 50 15,1 1-50-15,-33 18 42 0,0 0-42 0,32-19 42 16,-7-1-42-16,-25 20 37 0,0 0-37 0,24-21 38 15,8 4-38-15,-32 17 32 0,0 0-32 0,32-19 32 16,-2-4-32-16,-30 23 26 0,0 0-26 0,28-21 26 16,-3 4-26-16,-25 17 18 0,0 0-18 0,23-19 18 15,-6 3-18-15,-17 16 18 0,0 0-18 0,16-13 19 16,2-5-19-16,-18 18 13 0,0 0-13 0,12-12 14 0,-3 5-14 16,-9 7 10-16,0 0-10 0,0 0 10 0,10-8-10 15,-10 8 9-15,0 0-9 0,7-7 10 0,-7 7-10 16,0 0 10-16,0 0-10 0,9-9 10 0,-9 9-10 15,0 0 11-15,0 0-11 0,0 0 12 0,7-5-12 16,-7 5 14-16,0 0-14 0,0 0 15 0,0 0-15 16,0 0 17-16,0 0-17 0,0 0 18 0,7-7-18 0,-7 7 17 15,0 0-17-15,0 0 18 0,0 0-18 0,0 0 17 16,0 0-17-16,0 0 18 0,0 0-18 0,0 0 15 16,0 0-15-16,0 0 15 0,0 0-15 0,0 0 13 0,0 0-13 15,0 0 14-15,6 0-14 0,-6 0 10 0,0 0-10 16,0 0 10-16,0 0-10 0,0 0 7 0,0 0-7 15,0 0 8-15,0 0-8 0,0 0 6 0,0 0-6 16,0 0 6-16,0 0-6 0,0 0 5 0,0 0-5 16,0 0 5-16,0 0-5 0,0 0 3 0,0 0-3 15,0 0 3-15,3-7-3 0,-3 7 3 0,0 0-3 0,0 0 3 16,0 0-3-16,0 0 3 0,0 0-3 0,0 0 4 16,0 0-4-16,0 0 3 0,0 0-3 0,0 0 4 15,0 0-4-15,0 0 3 0,0 0-3 0,0 0 3 16,0 0-3-16,0 0 2 0,0 0-2 0,0 0 3 15,0 0-3-15,0 0 2 0,0 0-2 0,0 0 3 16,0 0-3-16,0 0 2 0,0 0-2 0,0 0 2 16,0 0-2-16,0 0 1 0,0 0-1 0,0 0 1 15,0 0-1-15,0 0 1 0,0 0-1 0,0 0 1 16,0 0-1-16,0 0 1 0,0 0-1 0,0 0 1 0,0 0-1 16,0 0 0-16,0 0 0 0,0 0 1 0,0 0-1 15,0 0 0-15,0 0 0 0,0 0 0 0,0 0 0 16,0 0 0-16,0 0 0 0,0 0 0 0,0 0 0 15,0 0 0-15,0 0 0 0,0 0 0 0,0 0 0 16,0 0 0-16,0 0 0 0,0 0 0 0,0 0 0 16,0 0 0-16,0 0 0 0,0 0 0 0,0 0 0 15,0 0 0-15,0 0 0 0,0 0 0 0,0 0 0 0,0 0 0 16,0 0 0-16,0 0 0 0,0 0 0 0,0 0 0 16,0 0 0-16,0 0 0 0,0 0 0 0,0 0 0 15,0 0 0-15,0 0 0 0,0 0 0 0,0 0 0 0,0 0 0 16,0 0 0-16,0 0 0 0,0 0 0 0,0 0 0 15,0 0 0-15,0 0 0 0,0 0 0 0,0 0 0 16,0 0 0-16,0 0 0 0,0 0 0 0,0 0 0 16,0 0 0-16,0 0 0 0,0 0 0 0,0 0 0 15,0 0 0-15,0 0 0 0,0 0 0 0,0 0 0 0,0 0 0 16,0 0 0-16,0 0 0 0,0 0 0 16,0 0 0-16,0 0 0 0,0 0 0 15,0 0 0-15,0 0 0 0,0 0 0 0,0 0 0 0,0 0 0 16,0 0 0-16,0 0 0 0,0 0-1 0,0 0 1 0,0 0 0 15,0 0 0-15,0 0-1 0,0 0 1 0,0 0 0 16,0 0 0-16,0 0-1 0,0 0 1 0,0 0 0 16,0 0 0-16,0 0-1 0,0 0 1 0,0 0-1 15,0 0 1-15,0 0-1 0,0 0 1 0,0 0-1 16,0 0 1-16,0 0-3 0,0 0 3 0,0 0-2 16,0 0 2-16,0 0-2 0,0 0 2 0,0 0-2 15,0 0 2-15,0 0-2 0,0 0 2 0,0 0-2 0,0-5 2 16,0 5-2-16,0 0 2 0,0 0-1 0,0 0 1 15,0 0-1-15,0 0 1 0,0 0-1 0,0 0 1 16,0 0-1-16,0 0 1 0,0 0 0 16,0 0 0-16,0 0-1 0,0 0 1 0,0 0 0 0,0 0 0 15,0 0 0-15,0 0 0 0,0 0 0 0,0 0 0 16,0 0 0-16,0 0 0 0,0 0 0 0,0 0 0 0,0 0 0 16,0 0 0-16,0 0 0 0,0 0 0 0,0 0 0 15,0 0 0-15,6-9 0 0,-6 9 0 0,0 0 0 16,0 0 0-16,0 0 0 0,0 0 0 0,0 0 0 15,0 0 0-15,0-7 0 0,0 7 0 0,0 0 0 0,0 0 0 16,0 0 0-16,0 0 0 0,0 0 0 16,0 0 0-16,0 0 0 0,7 0 0 0,-7 0 0 0,0 0 0 15,0 0 0-15,0 0 0 0,0 0 0 0,0 0 0 16,0 0 0-16,-7 0 0 0,7 0 0 0,0 0 0 0,0 0 0 16,0 0 0-16,0 0 0 0,0 0 0 0,0 0 0 15,0 0 0-15,0 0 0 0,0 0 0 0,7-5 0 16,-7 5 0-16,0 0 0 0,0 0 0 0,0 0 0 15,0 0 0-15,0 0 0 0,0 0 0 0,0 0 0 16,0 0 0-16,0 0 0 0,0 0 0 0,0 0 0 16,0 0 0-16,0 0 0 0,0 0 0 0,0 0 0 15,0 0 0-15,0 0 0 0,0 0 0 0,0 0 0 16,0 0 0-16,0 0-1 0,0 0 1 0,0 0 0 16,0 0 0-16,0 0-1 0,0 0 1 0,0 0 0 15,0 0 0-15,0 0-1 0,0 0 1 0,0 0 0 0,0 0 0 16,0 0-1-16,0 0 1 0,0 0 0 0,0 0 0 15,0 0-1-15,0 0 1 0,0 0-1 0,0 0 1 16,0 0-1-16,0 0 1 0,0 0-1 0,0 0 1 16,0 0-2-16,0 0 2 0,0 0-1 0,0 0 1 15,0 0-2-15,0 0 2 0,0 0-1 0,0 0 1 16,0 0-2-16,0 0 2 0,0 0-2 0,0 0 2 0,0 0-2 16,0 0 2-16,0 0-2 0,0 0 2 0,0 0-3 15,0 0 3-15,0 0-3 0,0 0 3 0,0 0-4 16,0 0 4-16,0 0-4 0,0 0 4 0,0 0-5 0,0 0 5 15,0 0-5-15,0 0 5 0,0 0-7 0,0 0 7 16,0 0-7-16,0 0 7 0,0 0-9 0,0 0 9 16,0 0-8-16,0 0 8 0,0 0-11 0,0 0 11 15,0 0-10-15,0 0 10 0,0 0-11 0,0 0 11 16,0 0-10-16,0 0 10 0,0 0-10 0,0 0 10 0,0 0-10 16,0 0 10-16,0 0-8 0,0 0 8 0,0 0-8 15,0 0 8-15,0 0-7 0,0 0 7 0,0 0-6 16,0 0 6-16,0 0-4 0,0 0 4 0,0 0-4 15,0 0 4-15,0 0-4 0,0 0 4 0,0 0-3 16,0 0 3-16,0 0-3 0,0 0 3 0,0 0-2 16,0 0 2-16,0 0-2 0,0 0 2 0,0 0-1 15,0 0 1-15,0 0-1 0,0 0 1 0,0 0-1 16,0 0 1-16,0 0-1 0,0 0 1 0,0 0 0 16,0 0 0-16,0 0-1 0,0 0 1 0,0 0 0 15,0 0 0-15,0 0 0 0,0 0 0 0,0 0 0 0,0 0 0 16,0 0 0-16,0 0 0 0,0 0 0 0,0 0 0 15,0 0-1-15,0 0 1 0,0 0 0 0,0 0 0 16,0 0 0-16,0 0 0 0,0 0 0 0,0 0 0 16,0 0 0-16,0 0 0 0,0 0 0 0,0 0 0 15,0 0 0-15,0 0 0 0,0 0 0 0,0 0 0 16,0 0 0-16,0 0 0 0,0 0 0 0,0 0 0 16,0 0 0-16,0 0 0 0,0 0 0 0,0 0 0 0,0 0 0 15,0 0 0-15,0 0 0 0,0 0 0 0,0 0-1 16,0 0 1-16,0 0 0 0,0 0 0 0,0 0-1 0,0 0 1 15,0 0 0-15,0 0 0 0,0 0-1 16,0 0 1-16,0 0-1 0,0 0 1 0,0 0-2 0,0 0 2 16,0 0-2-16,0 0 2 0,0 0-2 0,0 0 2 15,0 0-2-15,0 0 2 0,0 0-5 0,0 0 5 16,0 0-4-16,0 0 4 0,0 0-7 0,0 0 7 0,0 0-7 16,0 0 7-16,0 0-9 0,0 0 9 0,0 0-9 15,0 0 9-15,0 0-11 0,0 0 11 0,0 0-11 16,0 0 11-16,0 0-11 0,0 0 11 0,0 0-11 15,0 0 11-15,0 0-11 0,0 0 11 0,0 0-10 16,0 0 10-16,0 0-9 0,0 0 9 0,0 0-8 16,0 0 8-16,0 0-10 0,0 0 10 0,0 0-9 15,0 0 9-15,0 0-9 0,0 0 9 0,0 0-9 16,0 0 9-16,0 0-9 0,0 0 9 0,0 0-9 16,0 0 9-16,0 0-9 0,0 0 9 0,0 0-8 15,0 0 8-15,0 0-7 0,0 0 7 0,0 0-7 16,0 0 7-16,0 0-6 0,0 0 6 0,0 0-6 0,0 0 6 15,0 0-5-15,0 0 5 0,0 0-5 0,0 0 5 16,0 0-3-16,0 0 3 0,0 0-3 0,0 0 3 16,0 0-3-16,0 0 3 0,0 0-2 0,0 0 2 15,0 0-2-15,0 0 2 0,0 0-2 0,0 0 2 16,0 0-1-16,0 0 1 0,0 0-1 0,0 0 1 0,0 0-1 16,0 0 1-16,0 0 0 0,0 0 0 15,0 0-1-15,0 0 1 0,0 0 0 0,0 0 0 0,0 0 0 16,0 0 0-16,0 0 0 0,0 0 0 0,0 0 0 0,0 0 0 15,0 0 0-15,0 0 0 0,0 0 0 0,0 0 0 16,0 0 0-16,0 0 0 0,0 0 0 0,0 0 0 16,0 0 0-16,0 0 0 0,0 0 0 0,0 0 0 15,0 0 0-15,0 0 0 0,0 0 0 0,0 0 0 16,0 0 0-16,0 0 0 0,0 0 0 0,0 0 0 16,0 0 0-16,0 0 0 0,0 0 0 0,0 0 0 15,0 0 1-15,0 0-1 0,0 0 0 0,0 0 0 0,0 0 1 16,0 0-1-16,0 0 0 0,0 0 0 0,0 0 1 15,0 0-1-15,0 0 0 0,0 0 0 0,0 0 1 16,0 0-1-16,0 0 0 0,0 0 0 0,0 0 1 16,0 0-1-16,0 0 0 0,0 0 0 0,0 0 1 15,0 0-1-15,0 0 0 0,0 0 0 0,0 0 1 16,0 0-1-16,0 0 0 0,0 0 0 0,0 0 0 16,0 0 0-16,0 0 0 0,0 0 0 0,0 0 1 15,0 0-1-15,0 0 1 0,0 0-1 0,0 0 1 16,0 0-1-16,0 0 1 0,0 0-1 0,0 0 2 0,0 0-2 15,0 0 1-15,0 0-1 0,0 0 2 0,0 0-2 16,0 0 1-16,0 0-1 0,0 0 2 0,0 0-2 16,0 0 2-16,0 0-2 0,0 0 2 0,0 0-2 15,0 0 2-15,0 0-2 0,0 0 2 0,7 3-2 16,-7-3 2-16,0 0-2 0,0 0 3 0,0 0-3 16,0 0 3-16,0 0-3 0,0 0 4 0,0 0-4 15,0 0 2-15,0 0-2 0,-7-5 2 0,7 5-2 0,0 0 2 16,0 0-2-16,0 0 2 0,0 0-2 0,0 0 1 15,0 0-1-15,0 0 1 0,0 0-1 0,0 0 0 0,0 0 0 16,0 0 1-16,0 0-1 0,0 0 0 0,0 0 0 16,0 0 0-16,0 0 0 0,0 0 0 0,0 0 0 15,0 0 0-15,0 0 0 0,0 0 0 0,0 0 0 16,0 0 0-16,0 0 0 0,0 0-1 0,0 0 1 16,0 0 0-16,0 0 0 0,0 0-1 0,0 0 1 15,0 0-1-15,0 0 1 0,0 0-5 0,0 0 5 0,0 0-4 16,0 0 4-16,0 0-7 0,0 0 7 0,0 0-7 15,0 0 7-15,0 0-10 0,0 0 10 0,0 0-9 16,0 0 9-16,0 0-12 0,0 0 12 0,0 0-11 16,0 0 11-16,0 0-12 0,0 0 12 0,0 0-11 15,0 0 11-15,0 0-11 0,0 0 11 0,0 0-11 16,0 0 11-16,0 0-10 0,0 0 10 0,0 0-10 16,0 0 10-16,0 0-8 0,0 0 8 0,0 0-8 15,0 0 8-15,0 0-8 0,0 0 8 0,0 0-7 16,0 0 7-16,0 0-9 0,0 0 9 0,0 0-9 0,0 0 9 15,0 0-11-15,0 0 11 0,0 0-10 0,0 0 10 16,0 0-12-16,0 0 12 0,0 0-12 0,0 0 12 16,0 0-7-16,0 0 7 0,0 0-7 0,0 0 7 15,0 0-3-15,0 0 3 0,0 0-2 0,7 0 2 16,-7 0-1-16,0 0 1 0,0 0 0 0,0 0 0 16,0 0 0-16,0 0 0 0,0 0 0 0,0 0 0 15,0 0 0-15,0 0 0 0,0 0 0 0,7-5 0 16,-7 5 1-16,0 0-1 0,0 0 1 0,0 0-1 0,0 0 1 15,0 0-1-15,0 0 2 0,0-7-2 0,0 7 2 0,0 0-2 16,0 0 2-16,0 0-2 0,0 0 2 16,0 0-2-16,0 0 2 0,7-7-2 0,-7 7 3 0,0 0-3 15,0 0 3-15,0 0-3 0,0 0 2 0,0 0-2 16,0 0 2-16,0 0-2 0,0 0 1 0,0 0-1 16,0 0 2-16,0 0-2 0,0 0 0 0,0 0 0 0,0 0 0 15,0 0 0-15,0 0 0 0,0 0 0 16,0 0 0-16,0 0 0 0,0 0-1 0,0 0 1 15,0 0 0-15,0 0 0 0,0 0-1 0,0 0 1 0,0 0-1 16,0 0 1-16,0 0-2 0,0 0 2 0,0 0-1 16,0 0 1-16,0 0-2 0,0 0 2 0,0 0-1 15,-7-2 1-15,7 2-1 0,0 0 1 0,0 0-1 16,0 0 1-16,0 0-2 0,0 0 2 0,0 0-2 16,0 0 2-16,0 0-2 0,0 0 2 0,0 0-1 15,0 0 1-15,0 0-2 0,0 0 2 0,0 0-2 16,0 0 2-16,0 0-2 0,0 0 2 0,0 0-2 15,0 0 2-15,0 0-2 0,0 0 2 0,0 0-2 0,0 0 2 16,0 0-1-16,0 0 1 0,0 0 0 0,0 0 0 16,0 0 0-16,0 0 0 0,0 0 0 0,0 0 0 15,0 0 0-15,0 0 0 0,0 0 0 0,0 0 0 16,0 0 0-16,0 0 0 0,0 0 0 0,0 0 0 16,0 0 0-16,0 0 0 0,0 0 0 0,0 0 0 15,0 0 0-15,0 0 0 0,0 0 1 0,0 0-1 16,0 0 1-16,0 0-1 0,0 0 2 0,0 0-2 0,0 0 3 15,0 0-3-15,0 0 3 0,0 0-3 0,0 0 5 16,0 0-5-16,0 0 6 0,0 0-6 0,0 0 6 16,0 0-6-16,0 0 7 0,0 0-7 0,0 0 8 15,0 0-8-15,0 0 9 0,7 0-9 0,-7 0 7 0,0 0-7 16,0 0 8-16,0 0-8 0,0 0 7 0,0 0-7 16,0 0 8-16,0 0-8 0,0 0 6 0,0 0-6 15,0 0 6-15,0 0-6 0,0 0 7 0,0 0-7 0,0 0 8 16,0 0-8-16,0 0 7 0,0 0-7 0,0 0 8 15,0 0-8-15,0 0 8 0,0 0-8 0,0 0 8 16,0 0-8-16,0 0 5 0,0 0-5 0,0 0 6 16,0 0-6-16,0 0 3 0,0 0-3 0,0 0 4 15,0 0-4-15,0 0 2 0,0 0-2 0,0 0 2 16,0 0-2-16,0 0 0 0,0 0 0 0,0 0 1 16,0 0-1-16,0 0 0 0,0 0 0 0,0 0 0 15,0 0 0-15,0 0 0 0,0 0 0 0,0 0 0 16,0 0 0-16,0 0 0 0,0 0 0 0,0 0 0 15,0 0 0-15,0 0-1 0,0 0 1 0,0 0 0 16,0 0 0-16,0 0-1 0,0 0 1 0,0 0 0 0,0 0 0 16,0 0 0-16,0 0 0 0,0 0 0 0,0 0 0 15,0 0 0-15,0 0 0 0,0 0 0 0,0 0 0 16,0 0 0-16,0 0 0 0,0 0 0 0,0 0 0 16,0 0 0-16,0 0 0 0,0 0 1 0,0 0-1 15,0 0 0-15,0 0 0 0,0 0 1 0,0 0-1 16,0 0 1-16,0 0-1 0,2-5 1 0,-2 5-1 15,0 0 1-15,0 0-1 0,0 0 1 0,0 0-1 0,0 0 0 16,0 0 0-16,0 0 1 0,0 5-1 0,0-5 0 0,0 0 0 16,0 0 0-16,0 0 0 0,0 0 0 15,0 0 0-15,0 0 0 0,0 0 0 0,0 0 0 0,0 0 0 16,0-5 0-16,0 5 0 0,0 0 0 0,0 0 0 16,0 0 0-16,0 0 0 0,0 0 0 0,0 0 0 15,0 0 0-15,0 0 0 0,0 0 0 0,0 0 0 16,0 0 0-16,0 0 0 0,0 0 0 0,0 0 0 0,0 0 0 15,0 0 0-15,0 0 0 0,0 0 0 0,0 0 0 16,0 0 0-16,0 0 0 0,0 0 0 0,0 0 0 16,0 0 0-16,0 0 0 0,0 0 0 0,0 0 0 15,0 0 0-15,0 0 0 0,0 0 0 0,0 0 0 16,0 0 0-16,0 0 0 0,0 0 0 0,0 0 0 16,0 0 0-16,0 0 0 0,0 0 0 0,0 5 0 15,0-5 0-15,0 0 0 0,0 0 0 0,0 0 0 16,0 0 0-16,0 0 0 0,0 0 0 0,0-5 0 15,0 5 0-15,0 0 0 0,0 0 0 0,0 0 0 16,0 0 0-16,0 0 0 0,0 0 0 0,0 0 0 0,0 0 0 16,0 0 0-16,0 0 0 0,0 0 0 0,0 0 0 15,0 0 0-15,0 0 0 0,0 0 0 0,0 0 0 16,0 0 0-16,0 0 0 0,0 0 1 0,0 0-1 16,0 0 0-16,0 0 0 0,0 0 1 0,0 0-1 15,0 0 0-15,0 0 0 0,0 0 1 0,0 0-1 16,0 0 0-16,0 0 0 0,0 0 1 0,0 0-1 15,0 0 1-15,0 0-1 0,0 0 1 0,0 5-1 0,0-5 2 16,0 0-2-16,0 0 2 0,0 0-2 0,0 0 2 16,0 0-2-16,0 0 2 0,0 0-2 0,0 0 2 15,0 0-2-15,0 0 2 0,0 0-2 0,0 0 1 0,0 0-1 16,0 0 2-16,0 0-2 0,0 0 1 0,0 0-1 16,0 0 1-16,0 0-1 0,0 0 0 0,0 0 0 15,0 0 1-15,0 0-1 0,0 0 0 0,0 0 0 16,0 0 1-16,0 0-1 0,0 0 0 0,0 0 0 0,0 0 0 15,0 0 0-15,0 0 0 0,0 0 0 0,0 0 0 16,0 0 0-16,0 0 0 0,0 0 0 0,0 0 0 16,0 0 0-16,0 0 0 0,0 0 0 0,0 0 0 15,0 0 0-15,0 0-1 0,0 0 1 0,0 0 0 16,0 0 0-16,0 0-1 0,0 0 1 0,0 0 0 16,0 0 0-16,0 0-1 0,0 0 1 0,0 0-1 15,0 0 1-15,0 0-2 0,0 0 2 0,0 0-2 16,0 0 2-16,0 0-2 0,0 0 2 0,0 0-2 15,0 0 2-15,0 0-2 0,0 0 2 0,0 0-2 16,0 0 2-16,0 0-3 0,0 0 3 0,0 0-2 0,0 0 2 16,0 0-3-16,0 0 3 0,0 0-3 0,0 0 3 15,0 0-5-15,0 0 5 0,0 0-5 0,0 0 5 16,0 0-6-16,0 0 6 0,0 0-6 0,0 0 6 16,0 0-8-16,0 0 8 0,0 0-7 0,0 0 7 15,0 0-8-15,0 0 8 0,0 0-8 0,0 0 8 16,0 0-6-16,0 0 6 0,0 0-6 0,0 0 6 15,0 0-5-15,0 0 5 0,0 0-4 0,0 0 4 0,0 0-3 16,0 0 3-16,0 0-3 0,0 0 3 16,0 0-2-16,0 0 2 0,0 0-1 0,0 0 1 0,0 0-1 15,0 0 1-15,0 0 0 0,0 0 0 0,0 0 0 16,0 0 0-16,0 0 0 0,0 0 0 0,0 0 0 0,0 0 0 16,0 0 0-16,0 0 0 0,0 0 0 0,0 0 0 15,0 0 0-15,0 0 0 0,0 0 0 0,0 0 0 16,0 0 0-16,0 0 0 0,0 0 0 0,0 0 0 15,0 0 0-15,0 0 0 0,0 0 0 0,0 0 0 0,0 0 0 16,0 0 0-16,0 0 0 0,0 0 0 16,0 0 0-16,0 0 0 0,0 0 0 0,0 0 0 0,0 0 0 15,0 0 0-15,0 0-1 0,0 0 1 0,0 0-1 16,0 0 1-16,0 0-2 0,0 0 2 0,0 0-2 16,0 0 2-16,0 0-2 0,0 0 2 0,0 0-2 15,0 0 2-15,0 0-2 0,0 0 2 0,0 0-2 16,0 0 2-16,0 0-2 0,0 0 2 0,0 0-2 15,0 0 2-15,0 0-1 0,0 0 1 0,0 0-1 16,0 0 1-16,0 0 0 0,0 0 0 0,0 0 0 16,0 0 0-16,0 0 0 0,0 0 0 0,0 0 0 0,0 0 0 15,0 0 2-15,0 0-2 0,0 0 2 0,0 0-2 16,0 0 6-16,0 0-6 0,0 0 7 0,0 0-7 16,0 0 11-16,0 0-11 0,0 0 12 0,0 0-12 15,0 0 16-15,0 0-16 0,0 0 16 0,0 0-16 16,0 0 17-16,0 0-17 0,0 0 17 0,0 0-17 15,0 0 15-15,0 0-15 0,0 0 15 0,0 0-15 16,0 0 13-16,0 0-13 0,0 0 14 0,0 0-14 0,0 0 11 16,0 0-11-16,0 0 12 0,0 0-12 0,0 0 9 15,0 0-9-15,0 0 9 0,0 0-9 0,0 0 7 16,0 0-7-16,0 0 7 0,0 0-7 0,0 0 6 0,0 0-6 16,0 0 6-16,0 0-6 0,0 0 4 0,0 0-4 15,0 0 5-15,0 0-5 0,0 0 3 0,0 0-3 16,0 0 3-16,0 0-3 0,0 0 1 0,0 0-1 15,0 0 2-15,0 0-2 0,0 0 0 0,0 0 0 0,0 0 0 16,0 0 0-16,0 0-1 0,0 0 1 16,0 0 0-16,0 0 0 0,0 0-3 0,0 0 3 0,0 0-2 15,0 0 2-15,0 0-7 0,0 0 7 0,0 0-6 16,0 0 6-16,0 0-10 0,0 0 10 0,0 0-9 16,0 0 9-16,0 0-12 0,0 0 12 0,0 0-11 15,0 0 11-15,0 0-12 0,0 0 12 0,0 0-11 16,0 0 11-16,0 0-13 0,0 0 13 0,0 0-12 15,0 0 12-15,0 0-12 0,0 0 12 0,0 0-11 16,0 0 11-16,0 0-13 0,0 0 13 0,0 0-12 16,0 0 12-16,0 0-10 0,0 0 10 0,0 0-10 15,0 0 10-15,0 0-10 0,0 0 10 0,0 0-9 0,0 0 9 16,0 0-8-16,0 0 8 0,0 0-7 0,0 0 7 16,0 0-6-16,0 0 6 0,0 0-6 0,0 0 6 15,0 0-5-15,0 0 5 0,0 0-4 0,0 0 4 16,0 0-2-16,0 0 2 0,0 0-2 0,0 0 2 15,0 0-1-15,0 0 1 0,0 0 0 0,0 0 0 16,0 0 0-16,0 0 0 0,0 0 0 0,0 0 0 0,0 0 0 16,0 0 0-16,0 0 0 0,0 0 0 0,0 0 0 15,0 0 0-15,0 0 0 0,0 0 0 0,0 0 0 16,0 0 0-16,0 0 1 0,0 0-1 0,0 0 0 16,0 0 0-16,0 0 1 0,0 0-1 0,0 0 0 15,0 0 0-15,0 0 0 0,0 0 0 0,0 0 0 0,0 0 0 16,0 0 0-16,0 0 0 0,0 0 0 0,0 0 0 15,0 0 0-15,0 0 0 0,0 0 0 0,0 0 0 16,0 0 0-16,0 0 0 0,0 0 0 0,0 0 0 0,0 0 0 16,0 0 0-16,0 0 0 0,0 0 0 0,0 0 0 15,0 0 0-15,0 0 0 0,0 0 0 0,0 0 0 16,0 0 0-16,0 0 0 0,0 0 0 0,0 0 0 16,0 0 0-16,0 0 0 0,0 0 0 0,0 0 0 15,0 0 0-15,0 0 0 0,0 0 0 0,0 0 0 16,0 0 0-16,0 0 0 0,0 0 0 0,0 0 0 15,0 0 0-15,0 0 0 0,0 0 0 0,0 0 0 16,0 0 0-16,0 0 0 0,0 0 0 0,0 0 0 16,0 0 0-16,0 0-1 0,0 0 1 0,0 0 0 15,0 0 0-15,0 0-3 0,0 0 3 0,0 0-3 0,0 0 3 16,0 0-7-16,0 0 7 0,0 0-7 0,0 0 7 16,0 0-12-16,0 0 12 0,0 0-11 0,0 0 11 15,0 0-14-15,0 0 14 0,0 0-13 0,0 0 13 16,0 0-15-16,0 0 15 0,0 0-15 0,0 0 15 15,0 0-14-15,0 0 14 0,0 0-13 0,0-5 13 16,0 5-12-16,0 0 12 0,0 0-12 0,0 0 12 16,0 0-13-16,0 0 13 0,0 0-13 0,0 0 13 0,0 0-20 15,0 0 20-15,0 0-19 0,0 0 19 0,0 0-910 16</inkml:trace>
  <inkml:trace contextRef="#ctx0" brushRef="#br0" timeOffset="108284.5">26531 12965 214 0,'0'0'0'0,"0"0"0"15,0 0 0-15,0 0 3 0,0 0-3 0,0 0 4 16,0 0-4-16,0 0 10 0,0 0-10 0,0 0 10 16,0 0-10-16,0 0 30 0,0 0-30 0,0 0 30 15,0 0-30-15,0 0 49 0,0 0-49 0,0 0 50 16,0 0-50-16,0 0 55 0,0 0-55 0,-7-17 56 16,-2 7-56-16,9 10 46 0,0 0-46 0,-11-12 47 0,-1-4-47 15,12 16 44-15,0 0-44 0,-14-16 44 0,0-1-44 16,14 17 38-16,0 0-38 0,-16-21 39 0,-4-5-39 15,20 26 32-15,0 0-32 0,-24-22 33 16,-8-1-33-16,32 23 24 0,0 0-24 0,-35-22 24 0,1-2-24 16,34 24 18-16,0 0-18 0,-35-25 19 0,1 5-19 15,34 20 21-15,0 0-21 0,-31-18 22 0,2 3-22 0,29 15 15 16,0 0-15-16,-24-16 16 0,-5-3-16 0,29 19 11 16,0 0-11-16,-26-17 12 0,1 5-12 0,25 12 10 15,0 0-10-15,-23-11 11 0,-1 1-11 0,24 10 5 16,0 0-5-16,-27-14 6 0,-8 0-6 0,35 14 5 0,0 0-5 15,-30-12 5-15,5 2-5 0,25 10 5 0,0 0-5 16,-23-7 6-16,2 2-6 0,21 5 5 0,0 0-5 16,-21-4 6-16,0-3-6 0,21 7 5 0,0 0-5 15,-20-5 5-15,6-2-5 0,14 7 5 0,0 0-5 0,-16-3 6 16,-5 1-6-16,21 2 4 0,0 0-4 0,-23-5 5 16,-1 1-5-16,24 4 4 0,0 0-4 0,-25-3 4 15,0-1-4-15,25 4 4 0,0 0-4 0,-24-3 4 16,-1-1-4-16,25 4 3 0,0 0-3 0,-23-1 4 15,2-4-4-15,21 5 6 0,0 0-6 0,-25-4 7 16,-5 1-7-16,30 3 8 0,0 0-8 0,-32-4 9 16,-3-1-9-16,35 5 9 0,0 0-9 0,-32-3 9 15,1-1-9-15,31 4 9 0,0 0-9 0,-32-3 10 16,-3-3-10-16,35 6 3 0,0 0-3 0,-38-5 3 16,3 3-3-16,35 2 3 0,0 0-3 0,-33 0 3 0,1 0-3 15,32 0 2-15,0 0-2 0,-32 0 2 0,-3-1-2 16,35 1 2-16,0 0-2 0,-39-4 2 0,-3 1-2 15,42 3 2-15,0 0-2 0,-41-4 2 0,1 1-2 16,40 3 1-16,0 0-1 0,-43-2 2 0,4-3-2 16,39 5 1-16,0 0-1 0,-37-5 2 0,2-4-2 15,35 9 2-15,0 0-2 0,-32-5 2 0,1 0-2 16,31 5 1-16,0 0-1 0,-32-4 2 0,0 1-2 0,32 3 2 16,0 0-2-16,-33-7 3 0,-8 3-3 0,41 4 4 15,0 0-4-15,-40-1 4 0,2-4-4 0,38 5 6 16,0 0-6-16,-35-2 6 0,-5 0-6 0,40 2 8 0,0 0-8 15,-39-2 8-15,4 1-8 0,35 1 6 0,0 0-6 16,-34-4 6-16,2 2-6 0,32 2 4 0,0 0-4 16,-30 0 4-16,-1 0-4 0,31 0 3 0,0 0-3 15,-34 2 3-15,-5 2-3 0,39-4 3 0,0 0-3 16,-40 1 4-16,4 5-4 0,36-6 5 0,0 0-5 16,-35 6 5-16,-4 1-5 0,39-7 5 0,0 0-5 0,-39 7 6 15,6 2-6-15,33-9 5 0,0 0-5 0,-34 12 5 16,-1-3-5-16,35-9 4 0,0 0-4 0,-33 12 5 15,-1 0-5-15,34-12 4 0,0 0-4 0,-33 12 4 16,-3 0-4-16,36-12 4 0,0 0-4 0,-37 12 4 16,0 0-4-16,37-12 3 0,0 0-3 0,-39 16 4 15,2 1-4-15,37-17 4 0,0 0-4 0,-33 19 4 16,3 0-4-16,30-19 4 0,0 0-4 0,-27 19 5 16,-1-1-5-16,28-18 6 0,0 0-6 0,-26 22 7 15,3 2-7-15,23-24 7 0,0 0-7 0,-21 26 7 0,-2-3-7 16,23-23 6-16,0 0-6 0,-23 24 6 0,0 4-6 15,23-28 5-15,0 0-5 0,-21 29 6 0,1 2-6 16,20-31 3-16,0 0-3 0,-21 32 4 0,-5-5-4 16,26-27 4-16,0 0-4 0,-21 28 5 0,3-2-5 15,18-26 6-15,0 0-6 0,-12 26 6 0,1 0-6 16,11-26 8-16,0 0-8 0,-14 27 8 0,3 3-8 0,11-30 6 16,0 0-6-16,-10 28 6 0,4-4-6 0,6-24 6 15,0 0-6-15,-8 24 7 0,-1 9-7 0,9-33 7 16,0 0-7-16,-9 33 8 0,4-4-8 0,5-29 8 15,0 0-8-15,-6 28 8 0,3 0-8 0,3-28 8 16,0 0-8-16,-9 27 8 0,2 1-8 0,7-28 8 0,0 0-8 16,-5 24 8-16,3-5-8 0,2-19 8 0,0 0-8 15,-2 23 8-15,2 1-8 0,0-24 8 0,0 0-8 16,0 33 8-16,0 8-8 0,0-41 4 0,0 0-4 0,2 42 5 16,0-11-5-16,-2-31 2 0,0 0-2 0,3 26 3 15,2-2-3-15,-5-24 1 0,0 0-1 0,9 33 1 16,4 0-1-16,-13-33 0 0,0 0 0 0,10 33 0 15,-3-7 0-15,-7-26 0 0,0 0 0 0,7 24 0 16,0 0 0-16,-7-24 0 0,0 0 0 0,9 23 0 16,0-4 0-16,-9-19 0 0,0 0 0 0,14 12 0 15,-3 7 0-15,-11-19 0 0,0 0 0 0,17 19 0 16,6 0 0-16,-23-19 0 0,0 0 0 0,23 16 0 16,0-4 0-16,-23-12 0 0,0 0 0 0,21 14 1 15,0 1-1-15,-21-15 0 0,0 0 0 0,25 16 1 16,5-1-1-16,-30-15 0 0,0 0 0 0,27 9 1 0,-6-2-1 15,-21-7 0-15,0 0 0 0,21 9 1 0,7-4-1 16,-28-5 0-16,0 0 0 0,27 7 1 0,-8-2-1 16,-19-5 0-16,0 0 0 0,21 7 1 0,11-4-1 15,-32-3 0-15,0 0 0 0,30 5 0 0,-11-1 0 16,-19-4 0-16,0 0 0 0,18 0 1 0,1 0-1 16,-19 0 0-16,0 0 0 0,20 0 0 0,-4 0 0 0,-16 0 0 15,0 0 0-15,9 0 0 0,-2-4 0 0,-7 4 0 16,0 0 0-16,7 4 0 0,5-2 0 0,-12-2 0 15,0 0 0-15,16 1 0 0,1-1 0 0,-17 0 1 0,0 0-1 16,16 0 2-16,-3 2-2 0,-13-2 3 0,0 0-3 16,12 0 3-16,0-2-3 0,-12 2 3 0,0 0-3 15,14-3 4-15,1 3-4 0,-15 0 5 0,0 0-5 16,14 0 6-16,2 0-6 0,-16 0 5 0,0 0-5 0,17 0 5 16,1 0-5-16,-18 0 5 0,0 0-5 0,21 0 6 15,7 0-6-15,-28 0 4 0,0 0-4 0,28 0 5 16,1 0-5-16,-29 0 4 0,0 0-4 0,28 0 4 15,2 0-4-15,-30 0 3 0,0 0-3 0,30 0 4 16,2 0-4-16,-32 0 1 0,0 0-1 0,31 0 2 16,1 0-2-16,-32 0 0 0,0 0 0 0,28 0 1 15,-1 0-1-15,-27 0 0 0,0 0 0 0,26 0 0 16,4 0 0-16,-30 0 0 0,0 0 0 0,28-5 0 16,-3 3 0-16,-25 2 0 0,0 0 0 0,25 0 0 15,5 0 0-15,-30 0 0 0,0 0 0 0,26 0 1 0,-4 0-1 16,-22 0 1-16,0 0-1 0,19 0 1 0,-5 0-1 15,-14 0 2-15,0 0-2 0,18 0 2 0,6 0-2 16,-24 0 2-16,0 0-2 0,23 2 2 0,-5-1-2 16,-18-1 2-16,0 0-2 0,18 4 2 0,1-4-2 15,-19 0 2-15,0 0-2 0,19 0 2 0,-1 0-2 16,-18 0 2-16,0 0-2 0,16 0 2 0,0 0-2 16,-16 0 2-16,0 0-2 0,17 0 3 0,1 0-3 0,-18 0 2 15,0 0-2-15,19 0 3 0,3-4-3 16,-22 4 2-16,0 0-2 0,21-3 3 0,-4 1-3 0,-17 2 1 15,0 0-1-15,27-2 2 0,12 1-2 0,-39 1 0 16,0 0 0-16,37-5 1 0,-9 3-1 0,-28 2 0 0,0 0 0 16,25-2 1-16,1-1-1 0,-26 3 0 0,0 0 0 15,28 0 1-15,2-4-1 0,-30 4 0 0,0 0 0 16,30-2 1-16,-3 1-1 0,-27 1 1 0,0 0-1 16,26-2 1-16,2 0-1 0,-28 2 1 0,0 0-1 0,27-1 2 15,-4 1-2-15,-23 0 1 0,0 0-1 0,25-4 2 16,3 2-2-16,-28 2 1 0,0 0-1 0,28 0 1 15,-3 0-1-15,-25 0 1 0,0 0-1 0,24 0 1 16,1 0-1-16,-25 0 1 0,0 0-1 0,26 0 1 16,-1-1-1-16,-25 1 1 0,0 0-1 0,23-4 2 15,-3 2-2-15,-20 2 2 0,0 0-2 0,19 0 2 16,0 0-2-16,-19 0 2 0,0 0-2 0,14 0 2 16,4 2-2-16,-18-2 3 0,0 0-3 0,19 2 3 15,-1-2-3-15,-18 0 3 0,0 0-3 0,18 0 4 16,-4 0-4-16,-14 0 3 0,0 0-3 0,14 0 3 0,2 0-3 15,-16 0 1-15,0 0-1 0,16 2 2 0,-2-1-2 16,-14-1 0-16,0 0 0 0,12 6 1 0,4-5-1 16,-16-1 0-16,0 0 0 0,18 2 1 0,-2-2-1 15,-16 0 0-15,0 0 0 0,19 0 1 0,6 2-1 16,-25-2 0-16,0 0 0 0,26 1 1 0,8 1-1 16,-34-2 0-16,0 0 0 0,37 4 1 0,-2-1-1 15,-35-3 0-15,0 0 0 0,33 4 1 0,-1-3-1 16,-32-1 0-16,0 0 0 0,30 4 1 0,0-3-1 0,-30-1 0 15,0 0 0-15,28 2 1 0,8-2-1 0,-36 0 0 16,0 0 0-16,30 0 1 0,-6 2-1 0,-24-2 0 16,0 0 0-16,29-2 1 0,11-1-1 0,-40 3 0 0,0 0 0 15,43-7 1-15,-6 3-1 0,-37 4 1 0,0 0-1 16,37-8 1-16,7-10-1 0,-44 18 2 0,0 0-2 16,44-17 2-16,-12 7-2 0,-32 10 4 0,0 0-4 0,30-9 4 15,0-3-4-15,-30 12 5 0,0 0-5 16,33-19 5-16,2-2-5 0,-35 21 5 0,0 0-5 0,32-21 5 15,-9-3-5-15,-23 24 5 0,0 0-5 0,23-22 6 16,0-1-6-16,-23 23 4 0,0 0-4 0,26-28 5 16,3-8-5-16,-29 36 5 0,0 0-5 0,26-34 5 15,-5 1-5-15,-21 33 3 0,0 0-3 0,18-33 4 16,-6 0-4-16,-12 33 3 0,0 0-3 0,11-36 4 16,-1-6-4-16,-10 42 3 0,0 0-3 0,9-40 3 15,-5 7-3-15,-4 33 3 0,0 0-3 0,1-31 4 16,-1-3-4-16,0 34 2 0,0 0-2 0,-1-37 3 15,-6-1-3-15,7 38 2 0,0 0-2 0,-11-41 2 0,-3-3-2 16,14 44 1-16,0 0-1 0,-16-41 1 0,4 1-1 16,12 40 0-16,0 0 0 0,-16-40 1 0,0-1-1 15,16 41 0-15,0 0 0 0,-19-42 0 0,-3 6 0 16,22 36 0-16,0 0 0 0,-21-33 0 0,2 0 0 16,19 33-2-16,0 0 2 0,-25-31-1 0,-1 1 1 15,26 30-2-15,0 0 2 0,-23-25-2 0,0-1 2 16,23 26-3-16,0 0 3 0,-23-28-2 0,-2-3 2 15,25 31-3-15,0 0 3 0,-26-30-2 0,-1 8 2 0,27 22-2 16,0 0 2-16,-28-28-1 0,-6-5 1 0,34 33-3 16,0 0 3-16,-38-34-2 0,-3 1 2 0,41 33-5 0,0 0 5 15,-48-30-4-15,3 3 4 0,45 27-6 0,0 0 6 16,-48-26-5-16,-3-2 5 0,51 28-6 0,0 0 6 16,-55-28-6-16,-5 1 6 0,60 27-7 0,0 0 7 15,-69-26-6-15,-3 3 6 0,72 23-12 0,0 0 12 16,-76-21-11-16,-5-11 11 0,81 32-20 0,0 0 20 0,-86-45-19 15,5-18 19-15,-2 1-1274 0</inkml:trace>
  <inkml:trace contextRef="#ctx0" brushRef="#br0" timeOffset="112467.06">29684 11008 270 0,'0'0'0'0,"0"0"0"0,0 0 0 0,0 0 19 16,0 0-19-16,0 0 19 0,0 0-19 16,0 0 34-16,0 0-34 0,0 0 34 0,0 0-34 0,0 0 31 15,0 0-31-15,0 0 32 0,0 0-32 0,0 0 26 16,0 0-26-16,0 0 27 0,0 0-27 0,0 0 19 16,0 0-19-16,0 0 20 0,-21 0-20 0,21 0 16 0,0 0-16 15,-14-7 16-15,-2 2-16 0,16 5 11 0,0 0-11 16,-17-7 12-16,-3 5-12 0,20 2 8 0,0 0-8 15,-19-3 9-15,-1-4-9 0,20 7 9 0,0 0-9 16,-14-5 10-16,6 0-10 0,8 5 10 0,0 0-10 16,0 0 11-16,-9-2-11 0,9 2 13 0,0 0-13 0,0 0 14 15,0 0-14-15,0 0 17 0,0 0-17 0,0 10 17 16,0-10-17-16,0 0 17 0,0 0-17 0,2 12 17 16,3 2-17-16,-5-14 17 0,0 0-17 0,9 23 18 15,3 13-18-15,-12-36 17 0,0 0-17 0,12 42 17 16,-3-1-17-16,-9-41 16 0,0 0-16 0,4 47 17 15,-4 5-17-15,0-52 16 0,0 0-16 0,0 53 17 16,1-1-17-16,-1-52 18 0,0 0-18 0,2 50 19 16,0 2-19-16,-2-52 20 0,0 0-20 0,2 51 20 15,3-5-20-15,-5-46 19 0,0 0-19 0,7 45 19 16,2-1-19-16,-9-44 18 0,0 0-18 0,9 51 19 0,-4 1-19 16,-5-52 24-16,0 0-24 0,4 54 25 0,-3-7-25 15,-1-47 27-15,0 0-27 0,4 38 28 0,-1-7-28 16,-3-31 26-16,0 0-26 0,4 24 27 0,-1-6-27 15,-3-18 24-15,0 0-24 0,4 15 24 0,-1-3-24 16,-3-12 23-16,0 0-23 0,4 9 24 0,-4-2-24 16,0-7 23-16,0 0-23 0,0 0 24 0,0 0-24 15,0 0 23-15,0 0-23 0,5 8 24 0,-5-8-24 0,0 0 23 16,0 0-23-16,0 0 24 0,0 0-24 0,0 0 21 16,0 0-21-16,0 0 22 0,0 0-22 0,0 0 22 15,0 0-22-15,0 0 22 0,0 0-22 0,0 0 18 0,0 0-18 16,2 6 18-16,-2-6-18 0,0 0 15 15,0 0-15-15,0 0 16 0,0 0-16 0,0 0 11 0,0 0-11 16,0 0 11-16,0 0-11 0,0 0 10 0,0 0-10 16,0 0 10-16,0-6-10 0,0 6 9 0,0 0-9 0,0 0 10 15,-7-20-10-15,7 20 8 0,0 0-8 0,-9-25 9 16,0-7-9-16,9 32 8 16,0 0-8-16,-7-40 9 0,-2 0-9 0,9 40 10 0,0 0-10 0,-10-49 10 15,-1-9-10-15,11 58 10 0,0 0-10 0,-10-63 10 16,-1-1-10-16,11 64 11 0,0 0-11 0,-10-69 11 15,-3-11-11-15,13 80 9 0,0 0-9 0,-14-84 9 16,-2-6-9-16,16 90 8 0,0 0-8 0,-14-83 9 16,5 20-9-16,9 63 7 0,0 0-7 0,-7-57 7 15,4 5-7-15,3 52 6 0,0 0-6 0,-2-48 6 16,2 12-6-16,0 36 4 0,0 0-4 0,2-30 5 0,-1 6-5 16,-1 24 4-16,0 0-4 0,2-19 4 0,0 7-4 15,-2 12 3-15,0 0-3 0,2-9 3 0,0 0-3 16,-2 9 3-16,0 0-3 0,0 0 4 15,1-7-4-15,-1 7 3 0,0 0-3 0,13 0 3 0,15 0-3 16,-28 0 3-16,0 0-3 0,40 6 3 0,13 4-3 16,-53-10 2-16,0 0-2 0,50 9 3 0,-17-6-3 15,-33-3 3-15,0 0-3 0,28 0 3 0,-1 4-3 0,-27-4 2 16,0 0-2-16,23 5 3 0,-11-5-3 0,-12 0 2 16,0 0-2-16,7 3 3 0,-7-3-3 0,0 0 2 15,0 0-2-15,0 0 2 0,0 0-2 0,0 0 1 16,0 0-1-16,7-3 2 0,-7 3-2 0,0 0 0 15,0 0 0-15,7 0 1 0,-7 0-1 0,0 0 0 0,0 0 0 16,7 0 0-16,-7 0 0 0,0 0-1 0,0 0 1 16,0 0-1-16,0 0 1 0,0 0-5 0,0 0 5 15,0 0-5-15,-15 3 5 0,15-3-10 0,0 0 10 0,-13 0-10 16,-1 4 10-16,14-4-13 0,0 0 13 0,-12 5-12 16,1-2 12-16,11-3-13 0,0 0 13 0,-9 4-12 15,-1 5 12-15,10-9-12 0,0 0 12 0,-11 15-11 16,2 11 11-16,9-26-11 0,0 0 11 0,-10 33-10 15,-3 5 10-15,13-38-12 0,0 0 12 0,-14 42-11 16,2-1 11-16,12-41-10 0,0 0 10 0,-11 43-9 16,-1 6 9-16,12-49-8 0,0 0 8 0,-14 52-7 15,0 5 7-15,14-57-6 0,0 0 6 0,-13 57-6 16,3 4 6-16,10-61-5 0,0 0 5 0,-9 64-4 0,4 8 4 16,5-72-4-16,0 0 4 0,-6 75-4 0,1 11 4 15,5-86-3-15,0 0 3 0,-3 87-2 0,1-3 2 16,2-84-3-16,0 0 3 0,0 80-2 0,0-7 2 15,0-73-4-15,0 0 4 0,0 62-4 0,0 2 4 16,0-64-5-16,0 0 5 0,2 55-5 0,3-18 5 16,-5-37-7-16,0 0 7 0,5 24-7 0,-1-8 7 15,-4-16-5-15,0 0 5 0,2 10-5 0,-2-10 5 0,0 0-3 16,0 0 3-16,12 10-2 0,4-6 2 0,-16-4 0 16,0 0 0-16,23 5 0 0,10-1 0 0,-33-4 2 15,0 0-2-15,34 0 2 0,-10 0-2 0,-24 0 3 16,0 0-3-16,23 0 4 0,2 1-4 0,-25-1 5 15,0 0-5-15,25 2 5 0,-9-2-5 0,-16 0 4 0,0 0-4 16,15 2 5-16,7-1-5 0,-22-1 5 0,0 0-5 16,19 0 5-16,-7 2-5 0,-12-2 5 0,0 0-5 0,9 4 6 15,-2-4-6-15,-7 0 4 0,0 0-4 0,0 0 5 16,9 0-5-16,-9 0 6 0,0 0-6 0,0 0 6 16,0 0-6-16,0 0 5 0,0 0-5 0,9 0 6 15,-9 0-6-15,0 0 6 0,0 0-6 0,7 0 6 16,-7 0-6-16,0 0 5 0,0 0-5 0,7 3 5 15,-7-3-5-15,0 0 5 0,0 0-5 0,12-2 6 16,-12 2-6-16,0 0 5 0,0 0-5 0,9-1 6 16,-9 1-6-16,0 0 6 0,0 0-6 0,0 0 6 15,9 3-6-15,-9-3 6 0,0 0-6 0,0 0 7 16,12-2-7-16,-12 2 7 0,0 0-7 0,0 0 7 16,9-1-7-16,-9 1 7 0,0 0-7 0,0 0 7 15,0 0-7-15,0 0 6 0,0 0-6 0,7 0 6 16,-7 0-6-16,0 0 5 0,0 0-5 0,0 0 5 0,0 0-5 15,0 0 4-15,0 0-4 0,0 0 5 0,0 0-5 16,0 0 3-16,0 0-3 0,0 0 4 0,0 0-4 16,0 0 3-16,0 0-3 0,0 0 3 0,0 0-3 15,0 0 2-15,0 0-2 0,0 0 3 0,0 0-3 16,0 0 1-16,0 0-1 0,7 0 2 0,-7 0-2 0,0 0 1 16,0 0-1-16,0 0 1 0,0 0-1 0,0 0 0 15,0 0 0-15,0 0 1 0,0 0-1 0,0 0 0 16,0 0 0-16,0 0 1 0,0 0-1 0,0 0 0 0,0 0 0 15,0 0 1-15,0 0-1 0,0 0 0 0,0 0 0 16,0 0 1-16,0 0-1 0,0 0 0 0,0 0 0 16,0 0 1-16,0 0-1 0,0 0 0 0,0 0 0 15,0 0 1-15,0 0-1 0,0 0 0 0,0 0 0 16,0 0 1-16,0 0-1 0,0 0 0 0,0 0 0 0,0 0 1 16,0 0-1-16,0 0 0 0,0 0 0 0,0 0 1 15,0 0-1-15,0 0 0 0,0 0 0 0,2-9 1 16,-2 9-1-16,0 0 1 0,0 0-1 0,0 0 1 15,0 0-1-15,0 0 1 0,0 0-1 0,2-3 1 16,-2 3-1-16,0 0 1 0,0 0-1 0,0 0 2 16,0 0-2-16,0 0 1 0,0 0-1 0,3-9 2 15,-3 9-2-15,0 0 1 0,0 0-1 0,4-7 1 16,-4 7-1-16,0 0 0 0,0 0 0 0,3-7 1 16,-3 7-1-16,0 0 0 0,0 0 0 0,4-7 0 0,-4 7 0 15,0 0 0-15,0 0 0 0,3-7 0 16,-3 7 0-16,0 0 0 0,0 0 0 0,0 0 0 0,2-7 0 15,-2 7 0-15,0 0 0 0,0 0 0 0,0 0 0 16,0 0 0-16,0 0 0 0,0 0 0 0,0-5 0 16,0 5 0-16,0 0 0 0,0 0 0 0,0 0 0 15,0 0 0-15,0 0 0 0,0 0 0 0,0 0 0 16,0 0 0-16,0 0 0 0,0 0 0 0,0 0 0 16,0 0 0-16,0 0 0 0,0 0 0 0,0 0 0 0,0 0 0 15,0 0 0-15,0 0 0 0,0 0 0 0,0 0 0 16,0 0 0-16,0 0 0 0,-2 5 0 0,2-5-1 0,0 0 1 15,0 0-1-15,-12 16 1 0,12-16-4 16,0 0 4-16,-19 12-3 0,-11 0 3 0,30-12-9 0,0 0 9 16,-36 10-8-16,-8 3 8 0,44-13-22 0,0 0 22 15,-49 1-21-15,-7-15 21 0,1 2-1275 0</inkml:trace>
  <inkml:trace contextRef="#ctx0" brushRef="#br0" timeOffset="120484.44">23393 9695 662 0,'0'0'0'0,"0"0"0"0,7 8 0 16,-7-8-1-16,0 0 1 0,7 12-1 0,0 4 1 15,-7-16-2-15,0 0 2 0,12 29-2 0,2 18 2 16,-14-47-3-16,0 0 3 0,14 59-3 0,1 8 3 16,-15-67-6-16,0 0 6 0,12 73-5 0,-7 2 5 15,-5-75-3-15,0 0 3 0,5 72-2 0,1 1 2 16,-6-73-1-16,0 0 1 0,9 67-1 0,5-8 1 15,-14-59 0-15,0 0 0 0,26 43 0 0,15-15 0 0,-41-28 7 16,0 0-7-16,67 4 7 0,32-29-7 0,-99 25 31 16,0 0-31-16,130-45 32 0,32-22-32 0,-162 67 54 15,0 0-54-15,198-90 55 0,22-23-55 0,-220 113 45 0,0 0-45 16,219-128 46-16,-18-14-46 0,2-1-622 0</inkml:trace>
  <inkml:trace contextRef="#ctx0" brushRef="#br0" timeOffset="123135.15">27630 13912 236 0,'0'0'0'0,"0"0"0"15,0 0 0-15,0 0 6 0,0 0-6 0,0 0 6 16,-9-19-6-16,9 19 16 0,0 0-16 0,-7-10 17 0,-2-1-17 16,9 11 33-16,0 0-33 0,-11-8 34 0,4 1-34 15,7 7 29-15,0 0-29 0,-7-6 30 0,-2-1-30 16,9 7 25-16,0 0-25 0,-10-8 26 0,-1-1-26 15,11 9 20-15,0 0-20 0,-10-10 20 0,-3 5-20 16,13 5 18-16,0 0-18 0,-14-4 18 0,2-1-18 16,12 5 15-16,0 0-15 0,-11-5 15 0,2 0-15 15,9 5 14-15,0 0-14 0,-8-2 15 0,-3-3-15 0,11 5 15 16,0 0-15-16,-11-2 15 0,3 0-15 0,8 2 17 16,0 0-17-16,-9-2 17 0,0 1-17 0,9 1 24 15,0 0-24-15,-11 0 24 0,1 3-24 0,10-3 25 16,0 0-25-16,-13 4 25 0,-1 1-25 0,14-5 27 0,0 0-27 15,-16 5 28-15,4-2-28 0,12-3 27 0,0 0-27 16,-14 9 27-16,-5 3-27 0,19-12 19 0,0 0-19 16,-23 16 19-16,1-1-19 0,22-15 15 0,0 0-15 0,-19 14 16 15,0 4-16-15,19-18 11 0,0 0-11 0,-20 17 11 16,1-5-11-16,19-12 6 0,0 0-6 0,-18 12 6 16,1 5-6-16,17-17 9 0,0 0-9 0,-18 19 10 15,0-5-10-15,18-14 10 0,0 0-10 0,-16 14 11 16,2 0-11-16,14-14 10 0,0 0-10 0,-17 16 11 15,-1 1-11-15,18-17 10 0,0 0-10 0,-18 17 11 16,1 4-11-16,17-21 8 0,0 0-8 0,-18 21 9 16,1 3-9-16,17-24 6 0,0 0-6 0,-18 21 7 15,0 3-7-15,18-24 5 0,0 0-5 0,-17 24 6 16,-1-1-6-16,18-23 2 0,0 0-2 0,-18 22 3 0,1 2-3 16,17-24 2-16,0 0-2 0,-18 25 3 0,0-5-3 15,18-20 1-15,0 0-1 0,-19 23 2 0,3 6-2 16,16-29 0-16,0 0 0 0,-12 28 1 0,6-6-1 15,6-22 0-15,0 0 0 0,0 21 0 0,2 0 0 16,-2-21-1-16,0 0 1 0,9 24-1 0,9 6 1 16,-18-30-3-16,0 0 3 0,24 29-2 0,6-1 2 15,-30-28-8-15,0 0 8 0,39 29-8 0,5 2 8 0,-44-31-13 16,0 0 13-16,48 28-12 0,0-6 12 0,-48-22-23 16,0 0 23-16,45 21-23 0,-4-3 23 0,-41-18-28 15,0 0 28-15,46 17-27 0,7 0 27 0,0 0-657 0</inkml:trace>
  <inkml:trace contextRef="#ctx0" brushRef="#br0" timeOffset="134318.57">27915 14327 292 0,'0'0'0'0,"0"0"0"0,0 0 0 16,0 0 0-16,0 0 0 0,0 0 0 0,0 0 0 16,0 0 0-16,0 0 0 0,0 0 1 0,0 0-1 15,0 0 29-15,0 0-29 0,0 0 29 0,0 0-29 16,0 0 60-16,0 0-60 0,0 0 60 0,0 0-60 15,0 0 69-15,0 0-69 0,0 0 69 0,0 0-69 0,0 0 62 16,0 0-62-16,0 0 63 0,0 0-63 0,0 0 55 16,0 0-55-16,0 0 55 0,6-17-55 0,-6 17 51 15,0 0-51-15,0 0 51 0,7-10-51 0,-7 10 52 0,0 0-52 16,0 0 53-16,10-11-53 0,-10 11 47 0,0 0-47 16,0 0 47-16,0 0-47 0,0 0 44 0,0 0-44 15,6-5 44-15,-6 5-44 0,0 0 33 0,0 0-33 16,0 0 33-16,5-9-33 0,-5 9 29 0,0 0-29 0,0 0 29 15,5-7-29-15,-5 7 22 0,0 0-22 0,0 0 22 16,0 0-22-16,0 0 19 0,0 0-19 0,9-5 20 16,-9 5-20-16,0 0 14 0,0 0-14 0,7-3 14 15,-7 3-14-15,0 0 9 0,0 0-9 0,7-4 9 16,-7 4-9-16,0 0 5 0,0 0-5 0,9-1 6 16,-2-6-6-16,-7 7 4 0,0 0-4 0,11-12 4 15,6-9-4-15,-17 21 4 0,0 0-4 0,25-28 4 16,1-5-4-16,-26 33 5 0,0 0-5 0,27-40 6 15,-1-5-6-15,-26 45 7 0,0 0-7 0,27-51 8 16,-1-7-8-16,-26 58 14 0,0 0-14 0,25-60 15 0,-6-9-15 16,-19 69 21-16,0 0-21 0,21-71 21 0,4-7-21 15,-25 78 23-15,0 0-23 0,27-83 23 0,-1-2-23 16,-26 85 21-16,0 0-21 0,25-87 22 0,-4 3-22 16,-21 84 18-16,0 0-18 0,21-80 18 0,-2-5-18 15,-19 85 15-15,0 0-15 0,22-83 15 0,2 10-15 16,-24 73 11-16,0 0-11 0,27-65 11 0,-4 4-11 0,-23 61 10 15,0 0-10-15,23-57 10 0,1 5-10 0,-24 52 7 16,0 0-7-16,29-48 8 0,4 3-8 0,-33 45 5 16,0 0-5-16,34-44 5 0,-3 1-5 0,-31 43 4 15,0 0-4-15,29-34 4 0,-5 4-4 0,-24 30 3 0,0 0-3 16,28-24 3-16,6 3-3 0,-34 21 4 0,0 0-4 16,32-21 5-16,-2 9-5 0,-30 12 5 0,0 0-5 15,39-8 5-15,15-3-5 0,-54 11 6 0,0 0-6 16,48-8 6-16,-18 4-6 0,-30 4 2 0,0 0-2 15,23 0 3-15,-4 5-3 0,-19-5 1 0,0 0-1 0,14 4 1 16,-5-4-1-16,-9 0 0 0,0 0 0 0,0 0 0 16,7 0 0-16,-7 0 0 0,0 0 0 0,0 0 0 15,0 0 0-15,0 0-1 0,0 0 1 0,0 0-1 16,0 0 1-16,0 0-3 0,0 0 3 0,0 0-2 16,0 0 2-16,0 0-5 0,0 0 5 0,0 0-5 15,0 0 5-15,0 0-8 0,0 0 8 0,7 1-7 16,-7-1 7-16,0 0-7 0,0 0 7 0,0 0-7 15,0 0 7-15,0 0-7 0,0 0 7 0,7 14-7 16,-9 9 7-16,2-23-7 0,0 0 7 0,-10 33-7 16,-11 1 7-16,21-34-7 0,0 0 7 0,-27 37-7 0,-3 6 7 15,30-43-6-15,0 0 6 0,-33 45-6 16,-3-2 6-16,36-43-4 0,0 0 4 0,-35 42-4 0,2-4 4 16,33-38-3-16,0 0 3 0,-32 34-2 0,0 1 2 15,32-35-2-15,0 0 2 0,-30 31-1 0,2-5 1 16,28-26-1-16,0 0 1 0,-23 24 0 0,7 1 0 15,16-25-1-15,0 0 1 0,-9 22 0 0,6-8 0 16,3-14-1-16,0 0 1 0,0 7 0 0,0-7 0 16,0 0-1-16,0 0 1 0,0 0 0 0,7 2 0 15,-7-2-1-15,0 0 1 0,9-2 0 0,8-9 0 0,-17 11 0 16,0 0 0-16,29-13 0 0,6-5 0 0,-35 18 0 0,0 0 0 16,37-19 1-16,3-5-1 0,-40 24 1 0,0 0-1 15,43-26 1-15,-1 2-1 0,-42 24 2 0,0 0-2 16,41-23 2-16,-1-1-2 0,-40 24 2 0,0 0-2 15,36-24 2-15,-6-4-2 0,-30 28 1 0,0 0-1 0,24-26 2 16,-3 5-2-16,-21 21 1 0,0 0-1 16,20-17 1-16,-4 3-1 0,-16 14 1 0,0 0-1 0,12-10 2 15,-1-2-2-15,-11 12 4 0,0 0-4 0,5-12 4 16,-3 3-4-16,-2 9 7 0,0 0-7 16,0-12 8-16,0-4-8 0,0 16 8 0,0 0-8 0,0-19 9 15,0 5-9-15,0 14 9 0,0 0-9 0,-4-12 9 16,-6-1-9-16,10 13 9 0,0 0-9 0,-11-14 9 15,2-4-9-15,9 18 8 0,0 0-8 0,-12-15 9 16,-6-4-9-16,18 19 6 0,0 0-6 0,-17-19 6 16,-1 5-6-16,18 14 4 0,0 0-4 0,-21-17 5 15,-8-1-5-15,29 18 3 0,0 0-3 0,-30-14 3 0,-1 2-3 16,31 12 1-16,0 0-1 0,-28-12 2 0,5-5-2 16,23 17 0-16,0 0 0 0,-25-16 1 0,-3 4-1 15,28 12 0-15,0 0 0 0,-29-12 0 0,8 0 0 16,21 12 0-16,0 0 0 0,-19-10 0 0,-1 1 0 15,20 9 0-15,0 0 0 0,-19-5 0 0,3 1 0 16,16 4 0-16,0 0 0 0,-14-5 1 0,2 3-1 16,12 2 0-16,0 0 0 0,-14-1 1 0,0-3-1 0,14 4 0 15,0 0 0-15,-13-3 1 0,1-1-1 0,12 4 0 16,0 0 0-16,-9-1 1 0,0-1-1 0,9 2 0 0,0 0 0 16,-7-2 1-16,7 2-1 0,0 0 0 0,0 0 0 15,0 0 0-15,-7-5 0 0,7 5 0 0,0 0 0 16,0 0 0-16,0 0 0 0,0 0 0 15,0 0 0-15,0 0 0 0,0 0 0 0,0 0 0 0,0 0 0 16,0 0 0-16,0 0 0 0,0 0 0 0,0 0 0 0,2 7 0 16,-2-7 0-16,0 0 0 0,0 0 0 0,5 7 0 15,0 1 0-15,-5-8 0 0,0 0 0 0,13 14 0 16,8 4 0-16,-21-18 0 0,0 0 0 0,26 17 0 16,1 2 0-16,-27-19 0 0,0 0 0 0,30 17 0 15,10 7 0-15,-40-24 0 0,0 0 0 0,37 23 0 16,-14-9 0-16,-23-14 0 0,0 0 0 0,22 19 0 15,4 5 0-15,-26-24 0 0,0 0 0 0,25 28 0 16,-4-2 0-16,-21-26 0 0,0 0 0 0,18 27 0 16,-3 4 0-16,-15-31 0 0,0 0 0 0,13 35 0 0,-3 0 0 15,-10-35 0-15,0 0 0 0,6 29 0 0,-3 2 0 16,-3-31 0-16,0 0 0 0,-2 31 0 0,-1 1 0 16,3-32 0-16,0 0 0 0,-7 29 0 0,-4-3 0 15,11-26 0-15,0 0 0 0,-14 26 0 0,-5-2 0 16,19-24 0-16,0 0 0 0,-20 24 0 0,1-1 0 15,19-23 0-15,0 0 0 0,-21 22 0 0,-6 1 0 16,27-23 0-16,0 0 0 0,-24 21 0 0,4-6 0 16,20-15 0-16,0 0 0 0,-16 11 0 0,6-8 0 15,10-3 0-15,0 0 0 0,0 0 0 0,-9 0 0 0,9 0 0 16,0 0 0-16,0 0 0 0,0 0 0 0,0 0 0 0,0 0 0 16,0 0 1-16,0 0-1 0,0 0 2 0,0 0-2 15,0 0 2-15,9-7-2 0,-9 7 7 0,0 0-7 16,16-14 7-16,14-10-7 0,-30 24 13 0,0 0-13 15,35-29 14-15,0-1-14 0,-35 30 16 0,0 0-16 16,32-26 16-16,-2 5-16 0,-30 21 18 0,0 0-18 0,30-24 19 16,5-5-19-16,-35 29 14 0,0 0-14 0,32-30 15 15,-7 1-15-15,-25 29 12 0,0 0-12 0,17-28 13 16,-4 1-13-16,-13 27 8 0,0 0-8 0,8-28 8 16,-2-8-8-16,-6 36 6 0,0 0-6 0,0-37 6 15,-6 1-6-15,6 36 4 0,0 0-4 0,-8-31 4 16,-5 1-4-16,13 30 3 0,0 0-3 0,-16-31 3 15,-5 2-3-15,21 29 0 0,0 0 0 0,-23-33 1 16,-1 5-1-16,24 28 0 0,0 0 0 0,-23-24 0 16,1 1 0-16,22 23 0 0,0 0 0 0,-21-19 0 15,4 6 0-15,17 13-1 0,0 0 1 0,-14-14 0 0,3 3 0 16,11 11-2-16,0 0 2 0,-7-5-2 0,7 5 2 16,0 0-2-16,0 0 2 0,-9-7-2 0,9 7 2 15,0 0-3-15,0 0 3 0,0 0-3 0,0 0 3 16,0 0-5-16,0 0 5 0,0 0-4 0,0 0 4 15,0 0-6-15,0 0 6 0,0 0-5 0,7 7 5 16,-7-7-6-16,0 0 6 0,14 17-6 0,18 15 6 16,-32-32-7-16,0 0 7 0,39 36-6 0,5-7 6 0,-44-29-7 15,0 0 7-15,44 33-7 0,-5 4 7 0,-39-37-9 16,0 0 9-16,30 41-8 0,-9 6 8 0,-21-47-6 16,0 0 6-16,14 45-6 0,-5-4 6 0,-9-41-5 15,0 0 5-15,3 38-5 0,-8 2 5 0,5-40-5 0,0 0 5 16,-9 40-5-16,-1-2 5 0,10-38-5 0,0 0 5 15,-11 33-4-15,-3-4 4 0,14-29-3 0,0 0 3 16,-16 28-2-16,-2-5 2 0,18-23-3 0,0 0 3 0,-19 20-2 16,1-1 2-16,18-19-2 0,0 0 2 15,-17 16-2-15,-3-4 2 0,20-12-1 0,0 0 1 0,-15 9-1 16,7-6 1-16,8-3 0 0,0 0 0 0,0 0 0 16,0 0 0-16,0 0 0 0,0 0 0 0,0 0 0 15,0 0 0-15,0 0 0 0,0 0 0 0,4-10 1 16,10-7-1-16,-14 17 1 0,0 0-1 0,16-23 1 15,2 1-1-15,-18 22 2 0,0 0-2 0,16-23 3 16,-6-3-3-16,-10 26 3 0,0 0-3 0,9-29 4 16,0-1-4-16,-9 30 4 0,0 0-4 0,9-33 5 15,-4-3-5-15,-5 36 5 0,0 0-5 0,3-36 6 16,-4 3-6-16,1 33 3 0,0 0-3 0,-7-35 4 0,-8-3-4 16,15 38 3-16,0 0-3 0,-22-40 3 0,-10 7-3 15,32 33 2-15,0 0-2 0,-36-32 2 0,-2 7-2 16,38 25 1-16,0 0-1 0,-43-22 2 0,3-2-2 15,40 24 0-15,0 0 0 0,-39-21 1 0,4 5-1 16,35 16 0-16,0 0 0 0,-29-14 1 0,12 1-1 16,17 13 0-16,0 0 0 0,-11-11 0 0,4 9 0 15,7 2 0-15,0 0 0 0,0 0 1 0,-9-1-1 0,9 1 0 16,0 0 0-16,0 0 1 0,-7 0-1 0,7 0 0 16,0 0 0-16,0 0 1 0,0 0-1 0,0 0 0 15,0 0 0-15,7 1 1 0,0 6-1 0,-7-7 0 0,0 0 0 16,15 21 0-16,7 17 0 0,-22-38 0 0,0 0 0 15,20 45 0-15,-13 4 0 0,-7-49-1 0,0 0 1 16,-2 53 0-16,-10 8 0 0,12-61-3 0,0 0 3 16,-25 67-2-16,-14 4 2 0,1-1-1463 0</inkml:trace>
  <inkml:trace contextRef="#ctx0" brushRef="#br0" timeOffset="136801.07">29452 12531 214 0,'0'0'0'0,"0"0"0"0,0 0 0 16,0 0 14-16,0 0-14 0,-9-7 15 0,9 7-15 15,0 0 36-15,0 0-36 0,0 0 37 0,0 0-37 16,0 0 52-16,0 0-52 0,0 0 52 0,0 0-52 16,0 0 45-16,0 0-45 0,19-12 46 0,15-2-46 0,-34 14 43 15,0 0-43-15,39-19 43 0,1 3-43 0,-40 16 38 16,0 0-38-16,42-13 38 0,10-3-38 0,-52 16 35 15,0 0-35-15,58-16 36 0,7 3-36 0,-65 13 40 0,0 0-40 16,76-14 40-16,7 0-40 0,-83 14 37 0,0 0-37 16,88-12 37-16,9-4-37 0,-97 16 29 0,0 0-29 15,101-12 29-15,1 4-29 0,-102 8 25 0,0 0-25 16,104-7 25-16,-5 1-25 0,-99 6 28 0,0 0-28 16,93-8 29-16,-1 1-29 0,-92 7 27 0,0 0-27 0,81-5 27 15,-16 3-27-15,-65 2 24 0,0 0-24 0,52 2 24 16,-17 1-24-16,-35-3 13 0,0 0-13 0,30 5 14 15,-4-1-14-15,-26-4 11 0,0 0-11 0,25 5 11 16,-4 0-11-16,-21-5 9 0,0 0-9 0,19 4 10 16,-4-3-10-16,-15-1 7 0,0 0-7 0,14 6 8 15,-4-5-8-15,-10-1 7 0,0 0-7 0,0 0 7 16,9 2-7-16,-9-2 8 0,0 0-8 0,0 0 9 16,0 0-9-16,0 0 7 0,0 0-7 0,9 2 8 15,-9-2-8-15,0 0 7 0,0 0-7 0,0 0 8 16,7 7-8-16,-7-7 6 0,0 0-6 0,0 0 6 0,0 0-6 15,0 0 5-15,0 0-5 0,7 0 5 0,-7 0-5 16,0 0 4-16,0 0-4 0,12 3 4 0,-12-3-4 16,0 0 2-16,0 0-2 0,9 9 3 0,-9-9-3 15,0 0 2-15,0 0-2 0,2 5 2 0,-2-5-2 16,0 0 2-16,0 0-2 0,7 7 2 0,-7-7-2 16,0 0 1-16,0 0-1 0,0 0 1 0,7-4-1 15,-7 4 1-15,0 0-1 0,0 0 1 0,0 0-1 0,0 0 0 16,0 0 0-16,0 0 1 0,0 0-1 0,0 0 0 15,0 0 0-15,0 0 0 0,0 0 0 0,0 0 0 16,0 0 0-16,0 0 0 0,0 0 0 0,0 0 0 0,0 0 0 16,0 0 1-16,0 0-1 0,0 0 0 0,0 0 0 15,0 0 1-15,-2 7-1 0,2-7 0 0,0 0 0 16,0 0 1-16,0 11-1 0,0-11 1 0,0 0-1 16,0 0 2-16,-7 10-2 0,7-10 2 0,0 0-2 15,0 0 2-15,0 0-2 0,0 0 3 0,0 0-3 0,0 0 3 16,0 0-3-16,0 0 4 0,0 0-4 0,0 0 4 15,0 0-4-15,0 0 4 0,0 0-4 0,0 0 5 16,0 0-5-16,0 0 4 0,0 0-4 0,0 0 5 16,-5 5-5-16,5-5 6 0,0 0-6 0,0 0 6 15,0 0-6-15,0 0 6 0,0 0-6 0,0 0 7 16,-5 7-7-16,5-7 5 0,0 0-5 0,0 0 6 16,-2 7-6-16,2-7 3 0,0 0-3 0,0 0 3 15,-14 14-3-15,14-14 1 0,0 0-1 0,-13 16 1 16,-2-1-1-16,15-15 0 0,0 0 0 0,-23 23 0 0,-7 1 0 15,30-24-5-15,0 0 5 0,-41 24-5 0,-10 0 5 16,0 1-1015-16</inkml:trace>
  <inkml:trace contextRef="#ctx0" brushRef="#br0" timeOffset="138260.32">29282 13028 595 0,'0'0'0'0,"0"0"0"0,14-14 0 0,-14 14-1 15,0 0 1-15,13-12-1 0,-1 1 1 0,-12 11-3 16,0 0 3-16,23-10-2 0,14-7 2 0,-37 17-1 16,0 0 1-16,46-18 0 0,7 4 0 0,-53 14 10 0,0 0-10 15,56-13 10-15,4-3-10 0,-60 16 29 0,0 0-29 16,62-14 29-16,2 4-29 0,-64 10 47 0,0 0-47 16,63-9 47-16,6 1-47 0,-69 8 48 0,0 0-48 15,69-7 48-15,-2 3-48 0,-67 4 41 0,0 0-41 16,63-7 42-16,1-7-42 0,-64 14 40 0,0 0-40 0,67-10 41 15,5 7-41-15,-72 3 25 0,0 0-25 0,74-4 26 16,4-1-26-16,-78 5 38 0,0 0-38 0,76-5 38 16,-4 3-38-16,-72 2 38 0,0 0-38 0,70-4 39 15,6-1-39-15,-76 5 43 0,0 0-43 0,78-5 43 16,-4 3-43-16,-74 2 39 0,0 0-39 0,67-1 40 16,-11-1-40-16,-56 2 30 0,0 0-30 0,57-2 31 15,5 4-31-15,-62-2 28 0,0 0-28 0,60 2 28 16,-9-1-28-16,-51-1 21 0,0 0-21 0,47 2 22 15,-1 0-22-15,-46-2 19 0,0 0-19 0,37 2 19 16,-12-1-19-16,-25-1 15 0,0 0-15 0,18 0 16 0,-6 0-16 16,-12 0 13-16,0 0-13 0,11 0 14 0,-1 0-14 15,-10 0 15-15,0 0-15 0,9 0 16 0,-2 0-16 16,-7 0 15-16,0 0-15 0,0 0 16 0,9 0-16 16,-9 0 14-16,0 0-14 0,0 0 14 0,7 0-14 15,-7 0 12-15,0 0-12 0,0 0 13 0,7 2-13 16,-7-2 11-16,0 0-11 0,0 0 11 0,7 2-11 15,-7-2 9-15,0 0-9 0,0 0 9 0,9 0-9 16,-9 0 8-16,0 0-8 0,7 0 9 0,0 0-9 0,-7 0 8 16,0 0-8-16,7 0 8 0,-7 0-8 0,0 0 8 15,0 0-8-15,9 1 8 0,-9-1-8 0,0 0 6 0,0 0-6 16,0 0 7-16,7 6-7 0,-7-6 5 0,0 0-5 16,0 0 6-16,0 0-6 0,0 0 5 0,0 0-5 15,0 0 6-15,3-7-6 0,-3 7 4 0,0 0-4 16,0 0 5-16,0 0-5 0,0 0 3 0,0 0-3 15,0 0 3-15,0 0-3 0,0 0 2 0,0 0-2 0,0 0 2 16,7 3-2-16,-7-3 1 0,0 0-1 0,0 0 1 16,0 0-1-16,0 0 0 0,0 0 0 0,0 0 1 15,0 0-1-15,0 0 0 0,0 0 0 0,0 0 0 16,0 0 0-16,0 0 0 0,0 0 0 0,0 0 0 16,0 0 0-16,0 0 0 0,0 0 0 0,0 0 1 15,0 0-1-15,0 0 0 0,0 0 0 0,0 0 1 16,0 0-1-16,0 0 1 0,0 0-1 0,0 0 2 15,0 0-2-15,0 0 2 0,0 0-2 0,0 0 2 16,0 0-2-16,0 0 2 0,0 0-2 0,0 0 2 0,2-7-2 16,-2 7 2-16,0 0-2 0,0 0 2 0,0 0-2 15,0 0 1-15,0 0-1 0,0 0 1 0,0 0-1 16,0 0 1-16,0 0-1 0,0 0 1 0,0 0-1 16,0 0 0-16,0 0 0 0,0 0 1 0,0 0-1 15,0 0 0-15,0 0 0 0,0 0 0 0,0 0 0 16,0 0 0-16,0 0 0 0,0 0 0 0,0 0 0 15,0 0 0-15,0 0 0 0,0 0 0 0,7 2 0 0,-7-2 0 16,0 0 0-16,0 0 0 0,0 0 0 0,0 0 0 16,0 0 0-16,0 0 0 0,0 0 0 0,0 0 0 0,0 0 0 15,0 0 0-15,7 7 0 0,-7-7 0 0,0 0 0 16,0 0 0-16,0 0 0 0,0 0 0 0,0 0 0 16,9 5 0-16,-9-5 0 0,0 0 0 0,0 0 0 15,7 5 0-15,-7-5 0 0,0 0 0 0,0 0 0 16,0 0 0-16,0 0 0 0,0 0 0 0,0 0 0 15,0 0 0-15,7 6 0 0,-7-6 0 0,0 0 0 0,0 0 0 16,0 0 0-16,0 0 0 0,0 0 0 0,0 0 0 16,7 5 0-16,-7-5-1 0,0 0 1 0,0 0 0 15,0 0 0-15,0 0-2 0,0 0 2 0,6 7-2 16,-6-7 2-16,0 0-6 0,0 0 6 0,-2 12-5 16,-5 7 5-16,7-19-14 0,0 0 14 0,-18 29-13 15,-14 6 13-15,1-1-1353 0</inkml:trace>
  <inkml:trace contextRef="#ctx0" brushRef="#br0" timeOffset="152218.26">26868 14376 158 0,'0'0'0'0,"0"0"0"0,0 0 0 15,0 0 21-15,0 0-21 0,0 0 21 0,30-7-21 16,-30 7 36-16,0 0-36 0,31-7 37 0,13-2-37 16,-44 9 47-16,0 0-47 0,52-8 48 0,4 2-48 0,-56 6 40 15,0 0-40-15,51-3 40 0,-7-1-40 0,-44 4 28 16,0 0-28-16,39-1 28 0,-2-1-28 0,-37 2 25 16,0 0-25-16,30-2 26 0,-12-1-26 0,-18 3 29 0,0 0-29 15,12-2 29-15,-3 0-29 0,-9 2 30 0,0 0-30 16,7-1 30-16,-7 1-30 0,0 0 28 0,0 0-28 15,7 0 29-15,-7 0-29 0,0 0 27 0,0 0-27 16,0 0 28-16,0 0-28 0,0 0 23 0,0 0-23 16,-12 7 24-16,-6-1-24 0,18-6 9 0,0 0-9 0,-23 7 10 15,0 2-10-15,23-9 4 0,0 0-4 0,-25 9 5 16,-3 1-5-16,28-10 0 0,0 0 0 0,-35 10 1 16,0 1-1-16,35-11 0 0,0 0 0 0,-32 9 0 15,2-6 0-15,30-3-3 0,0 0 3 0,-30 0-2 16,-2-2 2-16,32 2-8 0,0 0 8 0,-32-5-7 15,-1-4 7-15,33 9-11 0,0 0 11 0,-27-8-10 16,8 1 10-16,19 7-8 0,0 0 8 0,-14-5-8 16,7 1 8-16,7 4-6 0,0 0 6 0,0 0-5 0,0 0 5 15,0 0-1-15,0 0 1 0,-7 0-1 16,7 0 1-16,0 0 0 0,0 0 0 0,0 0 0 0,9-8 0 16,-9 8 2-16,0 0-2 0,14-4 3 0,10-1-3 15,-24 5 19-15,0 0-19 0,38-9 20 0,4-1-20 16,-42 10 36-16,0 0-36 0,44-9 36 0,-2 1-36 15,-42 8 41-15,0 0-41 0,39-7 42 0,-2 3-42 16,-37 4 36-16,0 0-36 0,32-3 37 0,-7-1-37 16,-25 4 31-16,0 0-31 0,21-1 32 0,-2-3-32 15,-19 4 21-15,0 0-21 0,16-3 21 0,-4 1-21 0,-12 2 8 16,0 0-8-16,9-2 8 0,-9 2-8 0,0 0 3 16,0 0-3-16,9-2 4 0,-9 2-4 0,0 0 1 15,0 0-1-15,0 0 1 0,7-5-1 0,-7 5 0 0,0 0 0 16,0 0 0-16,-14 5 0 0,14-5-1 0,0 0 1 15,-18 4 0-15,-6-1 0 0,24-3-2 0,0 0 2 16,-34 6-2-16,-5-6 2 0,39 0-2 0,0 0 2 16,-42 1-2-16,-2-1 2 0,44 0-7 0,0 0 7 15,-42 2-7-15,4 3 7 0,38-5-15 0,0 0 15 0,-33 5-14 16,1-3 14-16,32-2-20 0,0 0 20 0,-28 2-19 16,7 1 19-16,21-3-20 0,0 0 20 0,-14 2-20 15,7-4 20-15,7 2-12 0,0 0 12 0,0 0-11 16,0 0 11-16,0 0-7 0,0 0 7 0,0 0-7 15,8-5 7-15,-8 5-4 0,0 0 4 0,22 0-4 16,18-3 4-16,-40 3-2 0,0 0 2 0,46-6-2 16,-2 1 2-16,-44 5-2 0,0 0 2 0,48-1-1 15,10-10 1-15,-58 11-2 0,0 0 2 0,60-9-1 16,-5 1 1-16,-55 8-1 0,0 0 1 0,42-7 0 0,-16 5 0 16,-26 2 0-16,0 0 0 0,22 0 0 0,-1-5 0 15,-21 5 0-15,0 0 0 0,19-5 0 0,1-2 0 16,-20 7 3-16,0 0-3 0,15-7 3 0,-2 2-3 15,-13 5 10-15,0 0-10 0,14-7 11 0,2-5-11 16,-16 12 16-16,0 0-16 0,14-16 17 0,-5 4-17 16,-9 12 20-16,0 0-20 0,9-16 20 0,1-6-20 15,-10 22 18-15,0 0-18 0,5-24 18 0,-5-1-18 0,0 25 17 16,0 0-17-16,-1-22 17 0,-1 1-17 0,2 21 16 16,0 0-16-16,-2-21 17 0,0-6-17 0,2 27 18 15,0 0-18-15,-1-31 19 0,-1-2-19 0,2 33 18 0,0 0-18 16,-2-30 18-16,-3 6-18 0,5 24 15 0,0 0-15 15,-7-22 16-15,0-1-16 0,7 23 11 0,0 0-11 16,-7-22 12-16,-2 1-12 0,9 21 6 0,0 0-6 16,-13-19 6-16,-2 3-6 0,15 16 2 0,0 0-2 0,-16-14 2 15,2 2-2-15,14 12 0 0,0 0 0 0,-16-12 1 16,-2 2-1-16,18 10 0 0,0 0 0 0,-19-9 0 16,1-1 0-16,18 10-1 0,0 0 1 0,-19-7-1 15,-8 3 1-15,27 4-3 0,0 0 3 0,-25-1-2 16,3-3 2-16,22 4-4 0,0 0 4 0,-22 0-3 15,1 4 3-15,21-4-5 0,0 0 5 0,-30 5-5 16,-3-3 5-16,33-2-3 0,0 0 3 0,-34 5-2 16,-3 5 2-16,37-10-4 0,0 0 4 0,-39 12-3 15,1 0 3-15,38-12-4 0,0 0 4 0,-37 14-4 16,-2 3 4-16,39-17-4 0,0 0 4 0,-41 21-4 0,-1 2 4 16,42-23-3-16,0 0 3 0,-43 22-2 0,5 4 2 15,38-26-4-15,0 0 4 0,-36 31-4 0,12 6 4 16,24-37-5-16,0 0 5 0,-18 38-4 0,4-2 4 15,14-36-13-15,0 0 13 0,-5 38-12 0,8 2 12 16,-3-40-19-16,0 0 19 0,9 40-18 0,3-9 18 16,-12-31-27-16,0 0 27 0,14 29-27 0,4-4 27 15,-18-25-28-15,0 0 28 0,18 24-27 0,-4-3 27 16,0-1-771-16</inkml:trace>
  <inkml:trace contextRef="#ctx0" brushRef="#br0" timeOffset="158051.15">29633 12062 639 0,'0'0'0'0,"0"0"0"0,0 0 0 0,0 0 29 16,0 0-29-16,20 9 29 0,-13-4-29 0,-7-5 71 16,0 0-71-16,0 0 71 0,9 3-71 0,-9-3 67 15,0 0-67-15,0 0 68 0,8 2-68 0,-8-2 45 0,0 0-45 16,0 0 46-16,0 0-46 0,0 0 27 0,0 0-27 16,7-2 27-16,-7 2-27 0,0 0 17 0,0 0-17 15,8 4 18-15,-8-4-18 0,0 0 14 0,0 0-14 16,7 3 14-16,-7-3-14 0,0 0 11 0,0 0-11 15,0 0 12-15,-15-3-12 0,15 3 9 0,0 0-9 0,-22-7 9 16,-8 0-9-16,30 7 10 0,0 0-10 0,-37-7 10 16,-6-2-10-16,43 9 9 0,0 0-9 0,-47-10 10 15,-6 1-10-15,53 9 9 0,0 0-9 0,-57-8 9 16,-3-1-9-16,60 9 9 0,0 0-9 0,-58-10 9 16,3-2-9-16,55 12 10 0,0 0-10 0,-56-11 10 15,1 4-10-15,55 7 10 0,0 0-10 0,-49-3 10 16,7 3-10-16,42 0 7 0,0 0-7 0,-39 3 7 15,5 2-7-15,34-5 5 0,0 0-5 0,-28 7 6 16,7 2-6-16,21-9 4 0,0 0-4 0,-18 16 4 16,4 4-4-16,14-20 2 0,0 0-2 0,-9 30 3 15,4 6-3-15,5-36 1 0,0 0-1 0,-4 47 1 0,3 10-1 16,1-57 1-16,0 0-1 0,0 64 1 0,1 0-1 16,-1-64 3-16,0 0-3 0,4 69 3 0,3 4-3 15,-7-73 7-15,0 0-7 0,11 79 7 0,3 5-7 16,-14-84 13-16,0 0-13 0,16 84 14 0,-1 1-14 15,-15-85 18-15,0 0-18 0,16 80 18 0,-2-4-18 16,-14-76 21-16,0 0-21 0,11 74 21 0,-4-3-21 16,-7-71 20-16,0 0-20 0,4 68 20 0,-4-9-20 0,0-59 21 15,0 0-21-15,-4 55 22 0,-1-7-22 0,5-48 19 16,0 0-19-16,-6 42 20 0,1-9-20 0,5-33 18 0,0 0-18 16,-2 28 19-16,2-13-19 0,0-15 16 0,0 0-16 15,0 12 16-15,0-3-16 0,0-9 13 0,0 0-13 16,0 0 14-16,0 9-14 0,0-9 13 0,0 0-13 15,0 0 14-15,0 0-14 0,0 0 12 0,0 0-12 0,0 0 13 16,0 0-13-16,0 0 11 0,0 0-11 0,13-7 11 16,-1-4-11-16,-12 11 12 0,0 0-12 0,25-14 12 15,10-3-12-15,-35 17 14 0,0 0-14 0,39-16 15 16,1 4-15-16,-40 12 15 0,0 0-15 0,45-10 16 16,4 3-16-16,-49 7 14 0,0 0-14 0,53-9 14 15,7 6-14-15,-60 3 11 0,0 0-11 0,56 0 11 16,-12 3-11-16,-44-3 10 0,0 0-10 0,39 4 10 15,-2 1-10-15,-37-5 7 0,0 0-7 0,28 5 8 16,-10-3-8-16,-18-2 5 0,0 0-5 0,11 0 5 16,-11 0-5-16,0 0 2 0,0 0-2 0,8 2 2 15,-8-2-2-15,0 0 0 0,0 0 0 0,2 8 1 0,-14 8-1 16,12-16 0-16,0 0 0 0,-25 21 0 0,-12-2 0 16,37-19-1-16,0 0 1 0,-47 19 0 0,-8 2 0 15,55-21-1-15,0 0 1 0,-57 20 0 0,-1-1 0 16,58-19-2-16,0 0 2 0,-56 18-1 0,-2-6 1 15,58-12-2-15,0 0 2 0,-59 8-2 0,5-2 2 0,54-6-3 16,0 0 3-16,-55 1-3 0,4-2 3 0,51 1-4 16,0 0 4-16,-51-2-3 0,1-5 3 0,50 7-3 15,0 0 3-15,-46-10-2 0,6-4 2 0,40 14-2 16,0 0 2-16,-39-21-2 0,0-5 2 0,39 26-2 0,0 0 2 16,-37-29-1-16,9-4 1 0,28 33-1 0,0 0 1 15,-23-37 0-15,5-1 0 0,18 38 0 0,0 0 0 16,-12-45 0-16,5-3 0 0,7 48 0 0,0 0 0 15,-4-59 1-15,6-10-1 0,-2 69 1 0,0 0-1 16,7-78 1-16,7 2-1 0,-14 76 1 0,0 0-1 16,23-82 2-16,11-4-2 0,-34 86 2 0,0 0-2 15,39-90 2-15,5-9-2 0,-44 99 2 0,0 0-2 0,49-95 3 16,11 3-3-16,-60 92 1 0,0 0-1 0,67-90 2 16,7 0-2-16,-74 90 1 0,0 0-1 0,71-83 2 15,-4 18-2-15,-67 65 2 0,0 0-2 0,62-58 2 16,-10 15-2-16,-52 43 1 0,0 0-1 0,45-31 1 15,-10 10-1-15,-35 21 0 0,0 0 0 0,35-12 1 16,7 7-1-16,-42 5 0 0,0 0 0 0,38 0 0 16,-10 0 0-16,-28 0 0 0,0 0 0 0,31 7 0 0,8 7 0 15,-39-14 0-15,0 0 0 0,37 15 0 0,-10-3 0 16,-27-12-1-16,0 0 1 0,21 14 0 0,2 2 0 16,-23-16-1-16,0 0 1 0,19 15 0 0,-6-4 0 15,-13-11-2-15,0 0 2 0,10 7-1 0,-3-4 1 16,-7-3-4-16,0 0 4 0,0 0-3 0,9 9 3 15,-9-9-5-15,0 0 5 0,2 7-4 0,-4 1 4 16,2-8-6-16,0 0 6 0,-12 13-5 0,-18-1 5 0,30-12-9 16,0 0 9-16,-43 12-8 0,-11 0 8 0,54-12-14 15,0 0 14-15,-58 14-14 0,-8 6 14 0,66-20-18 16,0 0 18-16,-67 25-18 0,4-1 18 0,63-24-16 16,0 0 16-16,-62 26-16 0,-3 5 16 0,65-31-13 0,0 0 13 15,-66 29-12-15,5 3 12 0,61-32-8 0,0 0 8 16,-53 29-8-16,10 2 8 0,43-31-5 0,0 0 5 15,-35 33-5-15,9 3 5 0,26-36-3 0,0 0 3 16,-18 44-2-16,8 6 2 0,10-50-1 0,0 0 1 0,-6 50-1 16,4 4 1-16,2-54 0 0,0 0 0 0,-1 52 0 15,1 6 0-15,0-58 0 0,0 0 0 0,1 59 0 16,5 0 0-16,-6-59 0 0,0 0 0 0,9 61 1 16,1 1-1-16,-10-62 2 0,0 0-2 0,13 57 2 15,1-5-2-15,-14-52 2 0,0 0-2 0,12 47 2 16,-3-7-2-16,-9-40 2 0,0 0-2 0,9 36 3 15,1-5-3-15,-10-31 2 0,0 0-2 0,11 29 3 16,-1 4-3-16,-10-33 2 0,0 0-2 0,11 30 2 16,-2-8-2-16,-9-22 2 0,0 0-2 0,7 19 3 15,0 0-3-15,-7-19 3 0,0 0-3 0,10 21 3 16,1 0-3-16,-11-21 4 0,0 0-4 0,11 12 4 0,-3-3-4 16,-8-9 6-16,0 0-6 0,15 8 6 0,9 6-6 15,-24-14 5-15,0 0-5 0,30 14 6 0,0-2-6 16,-30-12 6-16,0 0-6 0,39 9 6 0,12 3-6 15,-51-12 7-15,0 0-7 0,55 10 8 0,1-1-8 16,-56-9 7-16,0 0-7 0,51 3 8 0,-13 3-8 16,-38-6 8-16,0 0-8 0,28 5 8 0,-9-2-8 0,-19-3 7 15,0 0-7-15,14 2 7 0,-5-2-7 0,-9 0 7 16,0 0-7-16,0 0 7 0,9 0-7 0,-9 0 4 16,0 0-4-16,0 0 5 0,-7 17-5 0,7-17 3 0,0 0-3 15,-14 9 4-15,-15-4-4 0,29-5 1 0,0 0-1 16,-37 4 1-16,-1-3-1 0,38-1 0 0,0 0 0 15,-41 0 0-15,-3-1 0 0,44 1 0 0,0 0 0 16,-44-9 0-16,-6-7 0 0,50 16-1 0,0 0 1 16,-49-17-1-16,-6-7 1 0,55 24-1 0,0 0 1 0,-52-28 0 15,4-5 0-15,48 33 0 0,0 0 0 0,-42-40 0 16,1-5 0-16,41 45 0 0,0 0 0 0,-39-48 1 16,4-4-1-16,35 52 1 0,0 0-1 0,-30-54 2 15,7-6-2-15,23 60 3 0,0 0-3 0,-18-68 3 16,4-10-3-16,14 78 5 0,0 0-5 0,-7-83 5 15,7-7-5-15,0 90 6 0,0 0-6 0,13-100 6 16,9-14-6-16,-22 114 7 0,0 0-7 0,36-120 7 16,13-2-7-16,-49 122 6 0,0 0-6 0,55-120 6 15,5 9-6-15,-60 111 4 0,0 0-4 0,56-97 4 16,-3 27-4-16,-53 70 1 0,0 0-1 0,44-59 2 0,-10 12-2 16,-34 47 0-16,0 0 0 0,24-33 1 0,-9 16-1 15,-15 17 0-15,0 0 0 0,14-7 0 0,9 10 0 16,-23-3-1-16,0 0 1 0,31 9 0 0,17 12 0 15,-48-21-2-15,0 0 2 0,48 20-2 0,-11-2 2 16,-37-18-5-16,0 0 5 0,38 19-4 0,14 5 4 16,-52-24-9-16,0 0 9 0,42 19-8 0,-19-9 8 15,-23-10-15-15,0 0 15 0,14 7-14 0,-3 0 14 0,-11-7-16 16,0 0 16-16,7 7-16 0,-7-7 16 0,0 0-17 16,0 0 17-16,8 9-17 0,-8-9 17 0,0 0-17 15,0 0 17-15,0 0-16 0,0 0 16 0,0 0-15 0,0 0 15 16,0 0-14-16,-28 0 14 0,28 0-13 0,0 0 13 15,-42-5-13-15,-11-2 13 0,53 7-10 0,0 0 10 16,-64-5-10-16,-6 1 10 0,70 4-8 0,0 0 8 16,-76-2-7-16,-5 2 7 0,81 0-6 0,0 0 6 0,-83 4-6 15,5 3 6-15,78-7-6 0,0 0 6 0,-72 12-6 16,3 3 6-16,69-15-6 0,0 0 6 0,-65 21-6 16,3 3 6-16,62-24-4 0,0 0 4 0,-58 30-4 15,0 10 4-15,58-40-5 0,0 0 5 0,-51 43-4 16,12 4 4-16,39-47-4 0,0 0 4 0,-30 46-4 15,7-1 4-15,23-45-3 0,0 0 3 0,-16 47-3 16,6 3 3-16,10-50-3 0,0 0 3 0,-8 56-2 16,7 4 2-16,1-60-3 0,0 0 3 0,1 61-2 15,5 3 2-15,-6-64-2 0,0 0 2 0,10 67-2 16,6-1 2-16,-16-66-2 0,0 0 2 0,20 64-2 16,3-7 2-16,-23-57-2 0,0 0 2 0,22 56-1 0,0-1 1 15,-22-55-1-15,0 0 1 0,23 54 0 0,7-4 0 16,-30-50-1-16,0 0 1 0,31 43 0 0,-1-8 0 15,-30-35 0-15,0 0 0 0,34 31 0 0,12 0 0 16,-46-31 0-16,0 0 0 0,47 28 0 0,-4-4 0 16,-43-24 0-16,0 0 0 0,46 22 0 0,12 1 0 15,-58-23 0-15,0 0 0 0,56 22 0 0,-5-8 0 0,-51-14 0 16,0 0 0-16,43 14 1 0,-13 0-1 0,-30-14 1 16,0 0-1-16,28 16 1 0,2 1-1 0,-30-17 2 15,0 0-2-15,25 14 2 0,-11-9-2 0,-14-5 1 16,0 0-1-16,7 3 2 0,-7-3-2 0,0 0 0 0,0 0 0 15,0 0 0-15,0 0 0 0,0 0-1 0,0 0 1 16,-16-12 0-16,-14-22 0 0,0 1-1198 0</inkml:trace>
  <inkml:trace contextRef="#ctx0" brushRef="#br0" timeOffset="187157.92">25067 14736 113 0,'0'0'0'0,"0"0"0"0,0 0 0 16,0 0 3-16,0 0-3 0,0 0 4 0,0 0-4 0,0 0 13 15,0 0-13-15,0 0 14 0,0 0-14 0,0 0 35 16,0 0-35-16,0 0 35 0,0 0-35 0,0 0 75 16,0 0-75-16,0 0 75 0,0 0-75 0,0 0 49 0,0 0-49 15,0 0 49-15,0 0-49 0,0 0 47 0,0 0-47 16,0 0 47-16,0 0-47 0,0 0 47 0,0 0-47 15,0 0 47-15,0 0-47 0,0 0 42 0,0 0-42 0,0 0 43 16,0 0-43-16,0 0 38 0,0 0-38 16,0 0 39-16,0 0-39 0,0 0 39 0,0 0-39 0,0 0 39 15,0 0-39-15,0 0 39 0,0 0-39 16,0 0 39-16,0 0-39 0,0 0 36 0,0 0-36 0,0 0 37 16,0 0-37-16,0 0 29 0,0 0-29 0,17-5 29 15,-3 1-29-15,-14 4 27 0,0 0-27 0,22-7 27 16,2-2-27-16,-24 9 16 0,0 0-16 0,25-6 17 15,-2 0-17-15,-23 6 10 0,0 0-10 0,25-3 10 16,10-1-10-16,-35 4 10 0,0 0-10 0,35-3 10 16,0-2-10-16,-35 5 9 0,0 0-9 0,34-7 10 15,3 2-10-15,-37 5 12 0,0 0-12 0,42-6 12 0,6 1-12 16,-48 5 15-16,0 0-15 0,42-5 16 0,-14 3-16 16,-28 2 16-16,0 0-16 0,32-1 16 0,2 1-16 15,-34 0 14-15,0 0-14 0,39-2 15 0,-4-3-15 16,-35 5 23-16,0 0-23 0,35-5 24 0,-3 3-24 15,-32 2 26-15,0 0-26 0,35-2 27 0,6 0-27 16,-41 2 27-16,0 0-27 0,44-3 27 0,0-2-27 16,-44 5 21-16,0 0-21 0,40-7 22 0,-8-2-22 0,-32 9 17 15,0 0-17-15,30-9 18 0,-3 3-18 0,-27 6 14 16,0 0-14-16,26-7 14 0,8-2-14 0,-34 9 10 16,0 0-10-16,31-9 11 0,-8 6-11 0,-23 3 9 15,0 0-9-15,23-4 10 0,5-3-10 0,-28 7 7 0,0 0-7 16,32-8 8-16,0-1-8 0,-32 9 6 0,0 0-6 15,32-7 6-15,-4 4-6 0,-28 3 6 0,0 0-6 16,26-7 6-16,-3 0-6 0,-23 7 7 0,0 0-7 16,25-7 8-16,-4-2-8 0,-21 9 8 0,0 0-8 0,20-10 8 15,-3 3-8-15,-17 7 5 0,0 0-5 0,16-3 6 16,0-1-6-16,-16 4 5 0,0 0-5 0,16-3 6 16,0-1-6-16,-16 4 10 0,0 0-10 0,14-3 10 15,-4-1-10-15,-10 4 13 0,0 0-13 0,11-3 14 16,1-1-14-16,-12 4 15 0,0 0-15 0,11-3 15 15,1-1-15-15,-12 4 16 0,0 0-16 0,11-3 16 16,-4 0-16-16,-7 3 16 0,0 0-16 0,7-2 16 16,2 0-16-16,-9 2 18 0,0 0-18 0,5-2 19 15,2 1-19-15,-7 1 16 0,0 0-16 0,7-2 16 16,-7 2-16-16,0 0 12 0,0 0-12 0,9-4 12 0,-9 4-12 16,0 0 10-16,0 0-10 0,9 0 11 0,-2 0-11 15,-7 0 8-15,0 0-8 0,7 0 8 0,2-1-8 16,-9 1 6-16,0 0-6 0,9-4 7 0,-1 2-7 15,-8 2 5-15,0 0-5 0,9 0 6 0,-2 0-6 16,-7 0 4-16,0 0-4 0,0 0 4 0,9 0-4 16,-9 0 3-16,0 0-3 0,0 0 4 0,0 0-4 0,0 0 4 15,0 0-4-15,11 4 4 0,-11-4-4 0,0 0 3 16,0 0-3-16,5-4 4 0,-5 4-4 0,0 0 2 16,0 0-2-16,0 0 2 0,0 0-2 0,0 0 2 0,0 0-2 15,0 0 2-15,0 0-2 0,0 0 1 16,0 0-1-16,-21 6 1 0,-4-3-1 0,25-3 0 0,0 0 0 15,-35 5 0-15,-8 4 0 0,43-9-1 0,0 0 1 16,-45 9 0-16,-3-2 0 0,48-7-2 0,0 0 2 16,-55 6-1-16,-8 7 1 0,63-13-3 0,0 0 3 0,-65 12-2 15,1-2 2-15,64-10-5 0,0 0 5 0,-62 10-5 16,6 3 5-16,56-13-5 16,0 0 5-16,-55 12-5 0,1 3 5 0,54-15-4 0,0 0 4 15,-50 16-4-15,3-2 4 0,47-14-4 0,0 0 4 0,-43 12-3 16,11-4 3-16,32-8-2 0,0 0 2 0,-21 6-2 15,12-5 2-15,9-1-2 0,0 0 2 0,0 0-2 16,-8 2 2-16,8-2-2 0,0 0 2 0,0 0-1 16,0 0 1-16,0 0-2 0,0 0 2 0,0 0-1 15,12 4 1-15,-12-4-1 0,0 0 1 0,23 0-1 16,21-2 1-16,-44 2-1 0,0 0 1 0,49-4-1 16,1 1 1-16,-50 3-1 0,0 0 1 0,44-5 0 0,5-4 0 15,-49 9 0-15,0 0 0 0,55-7 0 0,5 9 0 16,-60-2 0-16,0 0 0 0,60 2 0 0,-2-2 0 15,-58 0 0-15,0 0 0 0,55 0 0 0,-15 3 0 16,-40-3 0-16,0 0 0 0,37 2 0 0,2-4 0 16,-39 2 0-16,0 0 0 0,34-2 0 0,-17 4 0 15,-17-2 0-15,0 0 0 0,7 2 0 0,-7-2 0 16,0 0 0-16,0 0 0 0,11 2 0 0,-4-4 0 16,-7 2-1-16,0 0 1 0,0 0-1 0,7 2 1 0,-7-2-3 15,0 0 3-15,0 0-2 0,0 13 2 0,0-13-9 16,0 0 9-16,-2 14-9 0,-8 5 9 15,-1 0-1443-15</inkml:trace>
  <inkml:trace contextRef="#ctx0" brushRef="#br0" timeOffset="190118.26">26952 14660 348 0,'0'0'0'0,"0"0"0"15,0 0 0-15,0 0 27 0,0 0-27 0,0 0 28 16,4 6-28-16,-4-6 48 0,0 0-48 0,0 0 49 15,0 0-49-15,0 0 86 0,0 0-86 0,10-1 86 16,1 2-86-16,-11-1 97 0,0 0-97 0,25 2 97 16,17 0-97-16,-42-2 86 0,0 0-86 0,49 0 86 15,-3 0-86-15,-46 0 70 0,0 0-70 0,55 0 71 16,10 0-71-16,-65 0 64 0,0 0-64 0,69 0 64 16,0 0-64-16,-69 0 48 0,0 0-48 0,69-4 49 0,-1-4-49 15,-68 8 40-15,0 0-40 0,67-7 41 0,-5 3-41 16,-62 4 28-16,0 0-28 0,49-1 29 0,-20 1-29 15,-29 0 18-15,0 0-18 0,16 0 19 0,-6 0-19 16,-10 0 11-16,0 0-11 0,9 0 12 0,0 0-12 16,-9 0 6-16,0 0-6 0,0 0 7 0,7 1-7 15,-7-1 4-15,0 0-4 0,-7 0 4 0,-14-1-4 0,21 1 3 16,0 0-3-16,-32-2 3 0,-7 4-3 16,39-2 1-16,0 0-1 0,-41 1 2 0,-1-1-2 0,42 0 1 15,0 0-1-15,-44-1 1 0,2-3-1 0,42 4 0 16,0 0 0-16,-43-1 1 0,1-1-1 0,42 2 0 0,0 0 0 15,-41 0 0-15,6 0 0 0,35 0-1 0,0 0 1 16,-37 0 0-16,0 0 0 0,37 0 0 0,0 0 0 16,-32-2 0-16,8-1 0 0,24 3 0 0,0 0 0 15,-18-2 0-15,6 4 0 0,12-2 0 0,0 0 0 16,-7 3 0-16,7-3 0 0,0 0 0 0,0 0 0 0,0 0 1 16,0 0-1-16,0 0 0 0,0 0 0 0,-6-7 1 15,6 7-1-15,0 0 1 0,0 0-1 0,0 0 2 16,0 0-2-16,0 0 2 0,0 0-2 0,0 0 2 15,0 0-2-15,0 0 4 0,0 0-4 0,0 0 4 16,0 0-4-16,0 0 6 0,0 0-6 0,0 0 6 16,0 0-6-16,0 0 8 0,0 0-8 0,0 0 8 15,0 0-8-15,0 0 10 0,0 0-10 0,0 0 10 16,0 0-10-16,0 0 13 0,0 0-13 0,0 0 14 16,0 0-14-16,0 0 15 0,0 0-15 0,0 0 15 15,0 0-15-15,0 0 15 0,0 0-15 0,0 0 16 0,0 0-16 16,0 0 16-16,0 0-16 0,0 0 16 0,0 0-16 15,0 0 14-15,0 0-14 0,0 0 14 0,0 0-14 16,0 0 14-16,0 0-14 0,0 0 14 0,0 0-14 16,0 0 13-16,0 0-13 0,0 0 13 0,0 0-13 15,0 0 8-15,0 0-8 0,0 0 9 0,0 0-9 16,0 0 6-16,0 0-6 0,0 0 7 0,0 0-7 16,0 0 4-16,0 0-4 0,0 0 4 0,0 0-4 0,0 0 3 15,0 0-3-15,0 0 3 0,0 0-3 0,0 0 2 16,0 0-2-16,0 0 2 0,0 0-2 0,0 0 1 15,0 0-1-15,0 0 1 0,0 0-1 0,0 0 0 0,0 0 0 16,0 0 1-16,0 0-1 0,0 0 0 0,0 0 0 16,0 0 0-16,0 0 0 0,0 0 0 0,0 0 0 15,0 0 0-15,0 0 0 0,0 0 0 0,0 0 0 16,0 0 0-16,0 0 0 0,0 0-1 0,0 0 1 16,0 0 0-16,0 0 0 0,0 0-2 0,0 0 2 0,0 0-1 15,0 0 1-15,0 0-2 0,0 0 2 0,0 0-2 16,0 0 2-16,0 0-4 0,0 0 4 0,0 0-4 15,0 0 4-15,0 0-5 0,0 0 5 0,0 0-5 16,0 0 5-16,0 0-6 0,0 0 6 0,0 0-6 16,0 0 6-16,0 0-7 0,0 0 7 0,0 0-6 15,0 0 6-15,0 0-6 0,0 0 6 0,0 0-5 16,0 0 5-16,0 0-4 0,0 0 4 0,0 0-3 16,0 0 3-16,0 0-3 0,0 0 3 0,0 0-3 15,0 0 3-15,0 0-3 0,0 0 3 0,0 0-2 16,0 0 2-16,0 0-2 0,0 0 2 0,0 0-1 0,0 0 1 15,0 0-1-15,0 0 1 0,0 0-1 0,0 0 1 16,0 0-1-16,0 0 1 0,0 0-1 0,0 0 1 16,0 0-1-16,0 0 1 0,0 0 0 0,0 0 0 15,0 0-1-15,0 0 1 0,0 0 0 0,0 0 0 16,0 0-1-16,0 0 1 0,0 0 0 0,0 0 0 16,0 0-1-16,0 0 1 0,0 0 0 0,0 0 0 15,0 0-1-15,0 0 1 0,0 0-1 0,0 0 1 0,0 0-1 16,0 0 1-16,0 0 0 0,0 0 0 0,0 0-1 15,0 0 1-15,0 0 0 0,0 0 0 0,0 0 0 16,0 0 0-16,0 0 0 0,0 0 0 0,0 0 0 0,0 0 0 16,0 0 0-16,0 0 0 0,0 0 0 0,0 0 0 15,0 0 0-15,0 0 0 0,0 0 0 0,0 0 0 16,0 0 1-16,0 0-1 0,0 0 0 0,0 0 0 16,0 0 1-16,0 0-1 0,0 0 1 0,0 0-1 0,0 0 1 15,0 0-1-15,0 0 1 0,0 0-1 0,0 0 1 16,0 0-1-16,0 0 0 0,0 0 0 0,0 0 1 15,0 0-1-15,0 0 0 0,0 0 0 0,0 0 1 16,0 0-1-16,0 0 0 0,0 0 0 0,0 0 0 16,0 0 0-16,0 0 0 0,0 0 0 0,0 0 0 15,0 0 0-15,0 0 0 0,0 0 0 0,0 0 0 16,0 0 0-16,0 0 0 0,0 0 0 0,0 0 0 16,0 0 0-16,0 0 0 0,0 0 0 0,0 0 1 15,0 0-1-15,0 0 0 0,0 0 0 0,0 0 0 16,0 0 0-16,0 0 0 0,0 0 0 0,0 0 0 0,0 0 0 15,0 0 0-15,0 0 0 0,0 0 0 0,0 0 0 16,0 0 0-16,0 0 0 0,0 0 0 0,0 0 0 16,0 0 0-16,0 0 0 0,0 0 0 0,0 0 0 15,0 0 0-15,0 0 0 0,0 0 0 0,0 0 0 16,0 0 0-16,0 0 0 0,0 0 0 0,0 0 0 16,0 0 0-16,0 0 0 0,0 0 0 0,0 0 0 15,0 0 0-15,0 0 0 0,0 0 0 0,0 0 0 0,0 0 0 16,0 0 0-16,0 0 0 0,0 0 0 0,0 0 0 15,0 0 0-15,0 0 0 0,0 0 0 0,0 0-1 0,0 0 1 16,0 0 0-16,0 0 0 0,0 0-1 16,0 0 1-16,0 0 0 0,0 0 0 0,0 0-1 0,0 0 1 15,0 0-1-15,0 0 1 0,0 0-2 0,0 0 2 16,0 0-1-16,0 0 1 0,0 0-2 0,0 0 2 16,0 0-2-16,0 0 2 0,0 0-2 0,0 0 2 0,0 0-2 15,0 0 2-15,0 0-3 0,0 0 3 0,0 0-2 16,0 0 2-16,0 0-3 0,0 0 3 15,0 0-3-15,0 0 3 0,0 0-4 0,0 0 4 0,0 0-4 16,0 0 4-16,0 0-5 0,0 0 5 0,0 0-4 16,0 0 4-16,0 0-5 0,0 0 5 0,0 0-5 15,0 0 5-15,0 0-7 0,0 0 7 0,0 0-7 16,0 0 7-16,0 0-8 0,0 0 8 0,0 0-7 16,0 0 7-16,0 0-10 0,0 0 10 0,0 0-9 15,0 0 9-15,0 0-10 0,0 0 10 0,0 0-9 16,0 0 9-16,0 0-8 0,0 0 8 0,0 0-7 0,0 0 7 15,0 0-7-15,0 0 7 0,0 0-6 0,0 0 6 16,0 0-5-16,0 0 5 0,0 0-5 0,0 0 5 16,0 0-3-16,0 0 3 0,0 0-3 0,0 0 3 15,0 0-3-15,0 0 3 0,0 0-2 0,0 0 2 16,0 0-2-16,0 0 2 0,0 0-2 0,0 0 2 16,0 0-3-16,0 0 3 0,0 0-2 0,0 0 2 15,0 0-3-15,0 0 3 0,0 0-2 0,0 0 2 0,0 0-3 16,0 0 3-16,0 0-3 0,0 0 3 0,0 0-3 15,0 0 3-15,0 0-2 0,0 0 2 0,0 0-3 16,0 0 3-16,0 0-2 0,0 0 2 0,0 0-3 0,0 0 3 16,0 0-3-16,0 0 3 0,0 0-3 0,0 0 3 15,0 0-2-15,0 0 2 0,0 0-3 0,0 0 3 16,0 0-2-16,0 0 2 0,0 0-2 0,0 0 2 16,0 0-2-16,0 0 2 0,0 0-2 0,0 0 2 15,0 0-2-15,0 0 2 0,0 0-2 0,0 0 2 0,0 0-1 16,0 0 1-16,0 0-1 0,0 0 1 0,0 0-1 15,0 0 1-15,0 0-1 0,0 0 1 0,0 0-1 16,0 0 1-16,0 0-1 0,0 0 1 0,0 0 0 16,0 0 0-16,0 0 0 0,0 0 0 0,0 0 0 15,0 0 0-15,0 0 0 0,0 0 0 0,0 0 0 16,0 0 0-16,0 0 0 0,0 0 0 0,0 0 0 16,0 0 0-16,0 0 0 0,0 0 0 0,0 0 1 15,0 0-1-15,0 0 0 0,0 0 0 0,0 0 1 16,0 0-1-16,0 0 0 0,0 0 0 0,0 0 0 15,0 0 0-15,0 0 0 0,0 0 0 0,0 0 0 0,0 0 0 16,0 0 0-16,0 0 0 0,0 0 0 0,0 0 0 16,0 0 0-16,0 0 0 0,0 0 0 0,0 0 0 15,0 0-1-15,0 0 1 0,0 0 0 0,0 0 0 16,0 0-1-16,0 0 1 0,0 0 0 0,0 0 0 16,0 0 0-16,0 0 0 0,0 0 0 0,0 0 0 15,0 0 0-15,0 0 0 0,0 0 0 0,0 0 0 16,0 0 0-16,0 0 0 0,0 0 0 0,0 0 0 0,0 0 0 15,0 0 0-15,0 0 0 0,0 0 0 0,0 0 0 16,0 0 0-16,0 0 1 0,0 0-1 0,0 0 0 0,0 0 0 16,0 0 0-16,0 0 0 0,0 0 0 0,0 0 0 15,0 0 0-15,0 0 0 0,0 0 0 0,0 0 0 16,0 0 0-16,0 0 0 0,0 0-1 0,0 0 1 16,0 0-1-16,0 0 1 0,0 0-2 0,0 0 2 15,0 0-1-15,0 0 1 0,0 0-3 0,0 0 3 16,0 0-2-16,0 0 2 0,0 0-7 0,0 0 7 0,0 0-6 15,0 0 6-15,0 0-13 0,0 0 13 0,0 0-12 16,0 0 12-16,0 0-15 0,0 0 15 0,0 0-14 16,0 0 14-16,0 0-13 0,0 0 13 0,0 0-12 15,0 0 12-15,0 0-11 0,0 0 11 0,0 0-11 16,0 0 11-16,0 0-8 0,0 0 8 0,0 0-7 16,0 0 7-16,0 0-6 0,0 0 6 0,0 0-5 15,0 0 5-15,0 0-5 0,0 0 5 0,0 0-4 16,0 0 4-16,0 0-4 0,0 0 4 0,0 0-3 15,-7 5 3-15,7-5-3 0,0 0 3 0,-7 4-3 0,0 1 3 16,7-5-5-16,0 0 5 0,-7 9-4 0,0-1 4 16,7-8-9-16,0 0 9 0,-5 9-9 0,1-2 9 15,4-7-17-15,0 0 17 0,0 0-17 0,4 12 17 16,-1 0-993-16</inkml:trace>
  <inkml:trace contextRef="#ctx0" brushRef="#br0" timeOffset="194951.97">29113 13748 516 0,'0'0'0'0,"0"0"0"16,0 0 0-16,0 0 0 0,0 0 0 0,0 0 0 15,0 0 0-15,0 0 9 0,0 0-9 0,0 0 9 16,0 0-9-16,0 0 24 0,0 0-24 0,0 0 24 16,0 0-24-16,0 0 33 0,0 0-33 0,0 0 34 15,0 0-34-15,0 0 42 0,0 0-42 0,0 0 42 0,0 0-42 16,0 0 52-16,0 0-52 0,0 0 53 0,18 6-53 16,-18-6 47-16,0 0-47 0,12 6 48 0,6 1-48 15,-18-7 59-15,0 0-59 0,23 8 60 0,7 3-60 16,-30-11 40-16,0 0-40 0,28 10 41 15,-4-1-41-15,-24-9 34 0,0 0-34 0,23 10 34 0,0-1-34 16,-23-9 24-16,0 0-24 0,20 7 25 0,-6-2-25 16,-14-5 21-16,0 0-21 0,9 3 21 0,-2-3-21 0,-7 0 18 15,0 0-18-15,0 0 19 0,9 0-19 0,-9 0 17 16,0 0-17-16,0 0 18 0,0 0-18 0,0 0 11 16,0 0-11-16,0 0 12 0,3 9-12 0,-3-9 7 0,0 0-7 15,0 0 7-15,-14 17-7 0,14-17 4 0,0 0-4 16,-19 16 5-16,-6-2-5 0,25-14 4 0,0 0-4 15,-27 10 4-15,1 0-4 0,26-10 4 0,0 0-4 0,-25 13 5 16,2 0-5-16,23-13 4 0,0 0-4 0,-24 13 4 16,-3-7-4-16,27-6 3 0,0 0-3 0,-26 6 4 15,-1 1-4-15,27-7 5 0,0 0-5 0,-23 3 5 16,4 0-5-16,19-3 3 0,0 0-3 0,-12 0 4 16,4 0-4-16,8 0 3 0,0 0-3 0,0 0 3 15,0 0-3-15,0 0 2 0,0 0-2 0,0 0 3 16,0 0-3-16,0 0 1 0,0 0-1 0,0-6 2 15,6-7-2-15,-6 13 1 0,0 0-1 0,12-19 1 16,9 2-1-16,-21 17 1 0,0 0-1 0,23-21 2 16,-3 6-2-16,-20 15 2 0,0 0-2 0,19-16 2 15,2-3-2-15,-21 19 4 0,0 0-4 0,18-17 4 0,-6 8-4 16,-12 9 1-16,0 0-1 0,14-12 2 0,2-5-2 16,-16 17 0-16,0 0 0 0,13-14 0 0,-5 9 0 15,-8 5 0-15,0 0 0 0,7-5 0 0,-7 5 0 16,0 0-1-16,0 0 1 0,0 0 0 0,7-7 0 15,-7 7-2-15,0 0 2 0,0 0-1 0,0 0 1 16,0 0-3-16,0 0 3 0,0 0-2 0,-8 0 2 16,8 0-5-16,0 0 5 0,-11 0-4 0,-3 0 4 15,14 0-7-15,0 0 7 0,-21 0-6 0,-2 0 6 0,23 0-9 16,0 0 9-16,-21-4-8 0,0 1 8 0,21 3-11 16,0 0 11-16,-22-4-11 0,-1 2 11 0,23 2-9 15,0 0 9-15,-19 0-9 0,8 2 9 0,11-2-6 0,0 0 6 16,-7 0-6-16,7 0 6 0,0 0-4 0,0 0 4 15,-7-2-4-15,7 2 4 0,0 0-3 0,0 0 3 16,0 0-3-16,-7-3 3 0,7 3-2 0,0 0 2 16,0 0-1-16,0 0 1 0,0 0-1 0,0 0 1 15,0 0-1-15,-3-7 1 0,3 7 0 0,0 0 0 0,0 0 0 16,0 0 0-16,0 0 0 0,0 0 0 0,0 0 1 16,0 0-1-16,0 0 2 0,0 0-2 0,0 0 3 15,0 0-3-15,0 0 5 0,0 0-5 16,0 0 6-16,0 0-6 0,0 0 8 0,0 0-8 0,0 7 8 15,0-7-8-15,0 0 10 0,0 0-10 0,0 0 10 16,0 0-10-16,0 0 12 0,0 0-12 0,7 9 12 16,-7-9-12-16,0 0 15 0,0 0-15 0,5 15 15 15,0 1-15-15,-5-16 16 0,0 0-16 0,9 19 16 16,4 12-16-16,-13-31 18 0,0 0-18 0,12 35 18 0,-3-6-18 16,-9-29 16-16,0 0-16 0,7 31 16 15,0-5-16-15,-7-26 16 0,0 0-16 0,7 28 16 0,0 3-16 16,-7-31 12-16,0 0-12 0,7 28 12 0,0 6-12 15,-7-34 10-15,0 0-10 0,7 35 11 0,-2-11-11 16,-5-24 8-16,0 0-8 0,6 26 9 0,1 4-9 16,-7-30 6-16,0 0-6 0,5 24 7 0,-1-7-7 15,-4-17 7-15,0 0-7 0,1 17 8 0,1 9-8 0,-2-26 8 16,0 0-8-16,2 25 8 0,0-6-8 0,-2-19 8 16,0 0-8-16,0 17 8 0,-2-2-8 0,2-15 8 15,0 0-8-15,-4 16 8 0,1 1-8 0,3-17 6 0,0 0-6 16,-4 16 7-16,2-4-7 0,2-12 5 0,0 0-5 15,-1 12 6-15,1 2-6 0,0-14 3 0,0 0-3 16,0 14 4-16,-2 1-4 0,2-15 3 0,0 0-3 16,-4 16 4-16,1 0-4 0,3-16 3 0,0 0-3 15,-4 13 3-15,1-2-3 0,3-11 3 0,0 0-3 16,-2 7 4-16,0 0-4 0,2-7 3 0,0 0-3 0,-1 8 4 16,-1 4-4-16,2-12 3 0,0 0-3 0,-4 14 3 15,1-2-3-15,3-12 3 0,0 0-3 0,-2 12 4 16,0 2-4-16,2-14 4 0,0 0-4 0,-2 14 4 15,2 2-4-15,0-16 3 0,0 0-3 0,0 17 4 16,0-1-4-16,0-16 3 0,0 0-3 0,0 13 4 16,-1 3-4-16,1-16 3 0,0 0-3 0,-4 17 4 15,1 1-4-15,3-18 4 0,0 0-4 0,-2 17 4 16,0-3-4-16,2-14 5 0,0 0-5 0,-2 19 5 0,1 7-5 16,1-26 4-16,0 0-4 0,-2 24 5 0,0-5-5 15,2-19 5-15,0 0-5 0,-2 17 5 0,1 1-5 16,1-18 4-16,0 0-4 0,-2 17 4 0,0 0-4 15,2-17 3-15,0 0-3 0,0 19 4 0,2 2-4 16,-2-21 5-16,0 0-5 0,0 19 5 0,-2-2-5 16,2-17 6-16,0 0-6 0,-2 14 6 0,2-2-6 15,0-12 7-15,0 0-7 0,0 14 8 0,0 5-8 0,0-19 7 16,0 0-7-16,2 24 7 0,0 1-7 16,-2-25 5-16,0 0-5 0,3 26 6 0,-1 1-6 0,-2-27 6 15,0 0-6-15,-2 32 6 0,1 6-6 0,1-38 5 16,0 0-5-16,0 34 5 0,1-8-5 0,-1-26 4 0,0 0-4 15,2 24 4-15,-2 4-4 0,0-28 3 0,0 0-3 16,0 29 4-16,0-3-4 0,0-26 4 0,0 0-4 16,0 26 4-16,-2 2-4 0,2-28 3 0,0 0-3 15,-3 26 4-15,1-3-4 0,2-23 3 0,0 0-3 0,-2 17 3 16,0 7-3-16,2-24 3 0,0 0-3 0,-1 26 4 16,-1-3-4-16,2-23 3 0,0 0-3 0,-2 24 3 15,0 7-3-15,2-31 2 0,0 0-2 0,-1 31 2 16,-1-2-2-16,2-29 1 0,0 0-1 0,-4 26 2 15,-3 4-2-15,7-30 1 0,0 0-1 0,-7 31 2 16,2-3-2-16,5-28 1 0,0 0-1 0,-4 26 1 16,1-2-1-16,3-24 1 0,0 0-1 0,-2 24 1 15,0 0-1-15,2-24 1 0,0 0-1 0,-1 23 1 16,-3-4-1-16,4-19 1 0,0 0-1 0,-5 19 2 16,1 0-2-16,4-19 1 0,0 0-1 0,-2 21 2 0,2-1-2 15,0-20 1-15,0 0-1 0,0 21 2 0,0 0-2 16,0-21 0-16,0 0 0 0,0 24 1 15,0 4-1-15,0-28 0 0,0 0 0 0,0 26 1 0,0-5-1 16,0-21 0-16,0 0 0 0,0 19 1 0,0 0-1 16,0-19 0-16,0 0 0 0,0 15 1 0,0-1-1 15,0-14 1-15,0 0-1 0,0 12 1 0,0 0-1 16,0-12 1-16,0 0-1 0,0 14 1 0,0-2-1 0,0-12 1 16,0 0-1-16,0 11 2 0,2-4-2 0,-2-7 0 15,0 0 0-15,2 7 1 0,-2 1-1 0,0-8 0 16,0 0 0-16,0 9 1 0,0-2-1 0,0-7 0 0,0 0 0 15,0 0 0-15,0 10 0 0,0-10 0 0,0 0 0 16,2 7 0-16,-2-7 0 0,0 0 0 0,0 0 0 16,3 9 0-16,-3-9 0 0,0 0 0 0,0 0 0 15,4 8 1-15,-4-8-1 0,0 0 0 0,0 0 0 0,5 11 1 16,-5-11-1-16,0 0 0 0,0 0 0 16,7 3 1-16,-7-3-1 0,0 0 1 0,0 0-1 0,7 5 1 15,-7-5-1-15,0 0 1 0,0 0-1 0,9 4 1 16,0 1-1-16,-9-5 2 0,0 0-2 0,16 9 2 15,10 3-2-15,-26-12 4 0,0 0-4 0,27 12 4 16,-8-2-4-16,-19-10 6 0,0 0-6 0,23 9 7 16,11 1-7-16,-34-10 6 0,0 0-6 0,37 11 6 15,-7-3-6-15,-30-8 6 0,0 0-6 0,26 6 7 16,0-3-7-16,-26-3 5 0,0 0-5 0,27 2 6 16,-6 1-6-16,-21-3 4 0,0 0-4 0,18 4 5 0,-6-1-5 15,-12-3 4-15,0 0-4 0,11 4 4 0,-4-1-4 16,-7-3 2-16,0 0-2 0,7 2 3 0,2-2-3 15,-9 0 0-15,0 0 0 0,8 2 1 0,-1 1-1 16,-7-3 0-16,0 0 0 0,0 0 0 0,0 0 0 16,0 0-1-16,0 0 1 0,0 0-1 0,-7 3 1 15,7-3-4-15,0 0 4 0,-8 0-4 0,-5-1 4 16,13 1-10-16,0 0 10 0,-16-4-10 0,-3 1 10 0,19 3-13 16,0 0 13-16,-25-4-13 0,-5-3 13 0,30 7-13 15,0 0 13-15,-31-8-12 0,-1-1 12 0,32 9-12 0,0 0 12 16,-34-8-12-16,-1-3 12 0,35 11-11 15,0 0 11-15,-34-15-10 0,-3-3 10 0,37 18-9 0,0 0 9 16,-38-19-8-16,-3 0 8 0,41 19-7 0,0 0 7 16,-41-19-7-16,4-2 7 0,37 21-4 0,0 0 4 15,-33-26-4-15,3-3 4 0,30 29-4 0,0 0 4 16,-27-31-3-16,6 0 3 0,21 31-2 0,0 0 2 0,-17-31-1 16,1-11 1-16,16 42 0 0,0 0 0 0,-11-48 0 15,6-4 0-15,5 52 0 0,0 0 0 0,-4-57 0 16,3-2 0-16,1 59 0 0,0 0 0 0,0-64 1 15,3-6-1-15,-3 70 1 0,0 0-1 0,5-74 2 16,3-2-2-16,-8 76 2 0,0 0-2 0,8-75 2 16,1 5-2-16,-9 70 3 0,0 0-3 0,13-66 4 15,2-2-4-15,-15 68 4 0,0 0-4 0,14-71 5 16,-3-1-5-16,-11 72 5 0,0 0-5 0,12-71 6 16,3 8-6-16,-15 63 6 0,0 0-6 0,12-58 6 0,0 2-6 15,-12 56 6-15,0 0-6 0,9-55 7 0,-2-2-7 16,-7 57 5-16,0 0-5 0,7-56 6 0,2 4-6 15,-9 52 4-15,0 0-4 0,7-46 5 0,0-1-5 16,-7 47 6-16,0 0-6 0,7-45 6 0,-2-2-6 16,-5 47 5-16,0 0-5 0,6-45 6 0,1 9-6 15,-7 36 4-15,0 0-4 0,7-40 5 0,0-5-5 16,-7 45 4-16,0 0-4 0,7-45 4 0,2 4-4 0,-9 41 3 16,0 0-3-16,9-40 4 0,-2 5-4 0,-7 35 2 15,0 0-2-15,3-33 2 0,-1 4-2 0,-2 29 1 16,0 0-1-16,3-33 2 0,1 0-2 0,-4 33 1 15,0 0-1-15,4-31 1 0,-1 8-1 0,-3 23 0 0,0 0 0 16,4-20 1-16,-3-1-1 0,-1 21 0 0,0 0 0 16,2-17 0-16,2 1 0 0,-4 16 0 0,0 0 0 15,1-12 0-15,-1 1 0 0,0 11 0 0,0 0 0 16,0-8 0-16,2-3 0 0,-2 11 0 0,0 0 0 16,2-12 0-16,0-1 0 0,-2 13 0 0,0 0 0 0,1-14 0 15,1 3 0-15,-2 11 0 0,0 0 0 0,4-8 0 16,1-1 0-16,-5 9 0 0,0 0 0 0,5-10 0 15,2-3 0-15,-7 13 0 0,0 0 0 0,7-12 0 16,0 2 0-16,-7 10-1 0,0 0 1 0,6-7 0 16,-6 7 0-16,0 0-1 0,0 0 1 0,5-9 0 15,-5 9 0-15,0 0-1 0,0 0 1 0,0 0-1 16,9-7 1-16,-9 7-3 0,0 0 3 0,0 0-2 16,0 0 2-16,0 0-4 0,0 0 4 0,0 0-4 15,0 0 4-15,0 0-5 0,0 0 5 0,0 0-5 16,0 0 5-16,0 0-6 0,0 0 6 0,0 0-5 0,0 0 5 15,0 0-6-15,0 0 6 0,0 0-6 0,0 0 6 16,0 0-7-16,0 0 7 0,0 0-6 0,-4 14 6 16,4-14-9-16,0 0 9 0,-12 23-8 0,-6 13 8 15,18-36-10-15,0 0 10 0,-17 40-10 0,-1 0 10 16,18-40-14-16,0 0 14 0,-19 33-13 0,-2 1 13 16,21-34-13-16,0 0 13 0,-23 38-13 0,3 4 13 15,20-42-12-15,0 0 12 0,-17 47-12 0,-3-2 12 0,20-45-10 16,0 0 10-16,-19 52-9 0,1 5 9 0,18-57-9 15,0 0 9-15,-18 62-8 0,4 2 8 0,14-64-9 16,0 0 9-16,-14 66-8 0,0-1 8 0,14-65-7 0,0 0 7 16,-12 66-7-16,1 3 7 0,11-69-6 0,0 0 6 15,-5 70-5-15,3 2 5 0,2-72-5 0,0 0 5 16,0 73-4-16,2-4 4 0,-2-69-2 0,0 0 2 16,3 68-2-16,5-4 2 0,-8-64-2 0,0 0 2 0,7 64-1 15,-2 0 1-15,-5-64-1 0,0 0 1 0,5 66 0 16,4-4 0-16,-9-62 0 0,0 0 0 0,11 57 0 15,1-3 0-15,-12-54 0 0,0 0 0 0,14 57 0 16,0 3 0-16,-14-60 0 0,0 0 0 0,16 59 0 16,-2-3 0-16,-14-56 0 0,0 0 0 0,12 50 0 15,-3-2 0-15,-9-48 0 0,0 0 0 0,9 43 0 16,0-6 0-16,-9-37 0 0,0 0 0 0,9 36 0 16,1 2 0-16,-10-38 0 0,0 0 0 0,11 45 0 15,1 9 0-15,-12-54 0 0,0 0 0 0,11 52 0 0,-6-9 0 16,-5-43 0-16,0 0 0 0,5 38 0 15,1-5 0-15,-6-33 0 0,0 0 0 0,3 35 0 0,-3 3 0 16,0-38 0-16,0 0 0 0,2 34 0 0,2-8 0 16,-4-26 0-16,0 0 0 0,1 28 0 0,-1 5 0 15,0-33 0-15,0 0 0 0,2 29 0 0,2-5 0 16,-4-24 0-16,0 0 0 0,3 21 0 0,1-2 0 16,-4-19 0-16,0 0 0 0,3 16 0 0,1-6 0 0,-4-10 0 15,0 0 0-15,7 11 0 0,9 4 0 0,-16-15 1 16,0 0-1-16,21 19 1 0,0-1-1 0,-21-18 5 15,0 0-5-15,25 17 5 0,1 0-5 0,-26-17 9 0,0 0-9 16,28 17 10-16,-5 1-10 0,-23-18 12 0,0 0-12 16,18 14 12-16,-2-7-12 0,-16-7 14 0,0 0-14 15,12 6 14-15,-5 0-14 0,-7-6 13 0,0 0-13 16,0 0 13-16,13 10-13 0,-13-10 10 0,0 0-10 16,7 5 10-16,-7-5-10 0,0 0 8 0,0 0-8 0,5 9 8 15,-5-9-8-15,0 0 4 0,0 0-4 16,0 0 4-16,9 12-4 0,-9-12 0 0,0 0 0 0,-2 9 0 15,-10-1 0-15,12-8-2 0,0 0 2 0,-27 0-2 16,-12-15 2-16,39 15-10 0,0 0 10 0,-47-35-9 16,-6-22 9-16,-2-2-1429 0</inkml:trace>
  <inkml:trace contextRef="#ctx0" brushRef="#br0" timeOffset="-213509.87">22013 12316 359 0,'0'0'0'0,"0"0"0"0,0 0 0 0,0 0 0 16,0 0 0-16,0 0 0 0,0 0 0 0,0 0 5 15,0 0-5-15,0 0 6 0,0 0-6 0,0 0 16 16,0 0-16-16,0 0 16 0,0 0-16 0,0 0 36 16,0 0-36-16,0 0 36 0,0 0-36 0,0 0 27 0,0 0-27 15,0 0 27-15,0 0-27 0,0 0 32 16,0 0-32-16,0 0 32 0,0 0-32 0,0 0 34 0,0 0-34 16,0 0 35-16,9-17-35 0,-9 17 46 0,0 0-46 0,5-19 46 15,6-12-46-15,-11 31 59 0,0 0-59 0,14-42 59 16,2-4-59-16,-16 46 62 0,0 0-62 0,19-51 63 15,4 0-63-15,-23 51 56 0,0 0-56 0,30-56 57 16,6-1-57-16,-36 57 52 0,0 0-52 0,40-64 53 16,8-9-53-16,-48 73 40 0,0 0-40 0,51-79 41 15,0-1-41-15,-51 80 30 0,0 0-30 0,53-71 31 16,-5 9-31-16,-48 62 22 0,0 0-22 0,40-59 23 16,-6 14-23-16,-34 45 15 0,0 0-15 0,31-41 16 15,-2 1-16-15,-29 40 13 0,0 0-13 0,23-38 13 0,3 6-13 16,-26 32 9-16,0 0-9 0,27-24 10 0,-1 2-10 15,-26 22 8-15,0 0-8 0,28-19 9 0,4 0-9 16,-32 19 8-16,0 0-8 0,28-16 8 0,-7 4-8 16,-21 12 7-16,0 0-7 0,23-9 7 0,0 1-7 15,-23 8 5-15,0 0-5 0,27-7 6 0,4-2-6 16,-31 9 5-16,0 0-5 0,25-7 6 0,-5 5-6 16,-20 2 7-16,0 0-7 0,22-3 7 0,16-2-7 15,-38 5 7-15,0 0-7 0,40-4 8 0,-3 1-8 0,-37 3 6 16,0 0-6-16,39-7 7 0,7-2-7 0,-46 9 5 15,0 0-5-15,47-8 6 0,-2-4-6 0,-45 12 5 16,0 0-5-16,44-9 6 0,1 0-6 0,-45 9 5 16,0 0-5-16,43-7 5 0,-8 4-5 0,-35 3 2 0,0 0-2 15,35-5 2-15,2-2-2 0,-37 7 0 0,0 0 0 16,39-5 1-16,-5 1-1 0,-34 4 0 0,0 0 0 16,39-5 0-16,5 1 0 0,-44 4 0 0,0 0 0 0,47-8 0 15,1 4 0-15,-48 4 0 0,0 0 0 0,40-3 0 16,-6-2 0-16,-34 5 0 0,0 0 0 0,32-4 1 15,-1 1-1-15,-31 3 0 0,0 0 0 0,34-4 1 16,1 1-1-16,-35 3 0 0,0 0 0 0,39-2 1 16,-2 2-1-16,-37 0 0 0,0 0 0 0,37 0 1 15,2 4-1-15,-39-4 1 0,0 0-1 0,35 5 1 16,-10-5-1-16,-25 0 1 0,0 0-1 0,25 0 1 16,5 5-1-16,-30-5 1 0,0 0-1 0,30 7 2 15,-2 0-2-15,-28-7 2 0,0 0-2 0,28 8 2 16,0-2-2-16,-28-6 3 0,0 0-3 0,34 7 3 15,5 1-3-15,-39-8 4 0,0 0-4 0,40 12 4 0,-3-3-4 16,-37-9 2-16,0 0-2 0,41 9 3 0,5-2-3 16,-46-7 1-16,0 0-1 0,45 5 2 0,-4 2-2 15,-41-7 1-15,0 0-1 0,39 7 2 0,-2 1-2 16,-37-8 1-16,0 0-1 0,44 5 1 0,12 2-1 16,-56-7 1-16,0 0-1 0,60 6 1 0,0-3-1 15,-60-3 1-15,0 0-1 0,57 3 1 0,-4-1-1 16,-53-2 2-16,0 0-2 0,53 0 2 0,1 4-2 0,-54-4 4 15,0 0-4-15,59 5 5 0,-1 5-5 0,-58-10 5 16,0 0-5-16,60 5 5 0,0 2-5 0,-60-7 8 16,0 0-8-16,54 2 8 0,-8-2-8 0,-46 0 8 0,0 0-8 15,46 2 9-15,9 1-9 0,-55-3 7 0,0 0-7 16,51 5 8-16,0-3-8 0,-51-2 9 0,0 0-9 16,53 4 9-16,2-3-9 0,-55-1 8 0,0 0-8 15,58 2 9-15,2 3-9 0,-60-5 7 0,0 0-7 16,56 5 7-16,-6 1-7 0,-50-6 6 0,0 0-6 15,49 1 6-15,6 5-6 0,-55-6 6 0,0 0-6 0,54 7 6 16,1-2-6-16,-55-5 5 0,0 0-5 0,51 5 5 16,-3-5-5-16,-48 0 4 0,0 0-4 0,46 5 5 15,0 4-5-15,-46-9 3 0,0 0-3 0,45 10 4 16,0-1-4-16,-45-9 3 0,0 0-3 0,47 7 3 16,8 1-3-16,-55-8 2 0,0 0-2 0,60 12 3 15,0 6-3-15,-60-18 2 0,0 0-2 0,56 15 2 16,-10 1-2-16,-46-16 3 0,0 0-3 0,46 12 4 15,0 4-4-15,-46-16 4 0,0 0-4 0,49 17 5 0,6 7-5 16,-55-24 4-16,0 0-4 0,51 23 4 16,-3-6-4-16,-48-17 3 0,0 0-3 0,51 17 4 0,7 4-4 15,-58-21 5-15,0 0-5 0,57 24 5 0,-8 2-5 16,-49-26 7-16,0 0-7 0,49 28 7 0,2 1-7 16,-51-29 7-16,0 0-7 0,53 25 8 0,-1-5-8 15,-52-20 8-15,0 0-8 0,52 28 8 0,3 1-8 0,-55-29 8 16,0 0-8-16,57 33 8 0,-5 2-8 15,-52-35 7-15,0 0-7 0,50 33 7 0,-4-4-7 0,-46-29 7 16,0 0-7-16,47 28 7 0,8-2-7 0,-55-26 7 16,0 0-7-16,51 29 7 0,-8-4-7 0,-43-25 7 0,0 0-7 15,44 24 7-15,3 5-7 0,-47-29 7 0,0 0-7 16,46 28 7-16,-11-7-7 0,-35-21 6 0,0 0-6 16,37 20 6-16,9 6-6 0,-46-26 6 0,0 0-6 15,43 26 7-15,-13-7-7 0,-30-19 5 0,0 0-5 16,31 21 6-16,15 9-6 0,-46-30 4 0,0 0-4 0,44 27 5 15,-10-8-5-15,-34-19 4 0,0 0-4 0,30 16 5 16,2 1-5-16,-32-17 5 0,0 0-5 0,28 17 5 16,-9-3-5-16,-19-14 5 0,0 0-5 0,21 16 6 15,13 8-6-15,-34-24 5 0,0 0-5 0,32 23 5 16,-15-11-5-16,-17-12 5 0,0 0-5 0,23 15 6 16,14 10-6-16,-37-25 4 0,0 0-4 0,36 22 5 15,-15-10-5-15,-21-12 4 0,0 0-4 0,23 12 4 16,5 6-4-16,-28-18 2 0,0 0-2 0,25 12 3 15,-8 0-3-15,-17-12 2 0,0 0-2 0,14 7 2 0,-1 3-2 16,-13-10 1-16,0 0-1 0,8 9 1 0,-8-9-1 16,0 0 1-16,0 0-1 0,9 10 2 0,-5-3-2 15,-4-7 1-15,0 0-1 0,0 0 2 0,7 9-2 16,-7-9 0-16,0 0 0 0,0 0 1 0,5 8-1 16,-5-8 0-16,0 0 0 0,-2 9 0 0,-5 1 0 15,7-10 0-15,0 0 0 0,-10 14 0 0,-8 2 0 16,18-16 0-16,0 0 0 0,-25 19 0 0,-5 7 0 0,30-26 0 15,0 0 0-15,-30 24 0 0,-3-3 0 0,33-21 0 16,0 0 0-16,-35 19 0 0,-2 2 0 0,37-21 0 16,0 0 0-16,-39 20 0 0,2-2 0 0,37-18 0 15,0 0 0-15,-32 13 0 0,7 1 0 0,25-14 0 0,0 0 0 16,-19 12 0-16,3-5 0 0,16-7 0 0,0 0 0 16,-12 4 0-16,5-2 0 0,7-2 0 0,0 0 0 15,0 0 0-15,0 0 0 0,0 0 0 0,0 0 0 16,0 0 0-16,0 0 0 0,0 0 0 0,0 0 0 15,0 0 1-15,0 0-1 0,0 0 2 0,0 0-2 0,5-7 2 16,11-7-2-16,-16 14 4 0,0 0-4 0,28-23 4 16,7-8-4-16,-35 31 8 0,0 0-8 0,41-33 8 15,1-1-8-15,-42 34 7 0,0 0-7 0,46-30 8 16,2-1-8-16,-48 31 7 0,0 0-7 0,49-26 8 16,-7 0-8-16,-42 26 6 0,0 0-6 0,41-24 7 15,-4 5-7-15,-37 19 5 0,0 0-5 0,32-19 6 16,-6 0-6-16,-26 19 4 0,0 0-4 0,21-16 5 15,-5 2-5-15,-16 14 2 0,0 0-2 0,14-12 3 16,0-7-3-16,-14 19 1 0,0 0-1 0,13-20 2 16,-6-6-2-16,-7 26 0 0,0 0 0 0,0-26 1 0,-7-7-1 15,7 33 0-15,0 0 0 0,-16-38 1 0,-7-9-1 16,23 47 0-16,0 0 0 0,-28-49 0 16,-4 4 0-16,32 45 0 0,0 0 0 0,-32-36 0 0,4 0 0 15,28 36-1-15,0 0 1 0,-26-31 0 0,-1 5 0 16,27 26-1-16,0 0 1 0,-25-25-1 0,4 1 1 15,21 24-2-15,0 0 2 0,-23-22-1 0,0 4 1 0,23 18-3 16,0 0 3-16,-22-15-2 0,0-1 2 0,22 16-4 16,0 0 4-16,-19-15-3 0,3 3 3 0,16 12-3 15,0 0 3-15,-14-11-3 0,7 4 3 0,7 7-4 0,0 0 4 16,0 0-4-16,0 0 4 0,0 0-5 0,0 0 5 16,-7-7-4-16,7 7 4 0,0 0-5 15,0 0 5-15,0 0-5 0,0 0 5 0,0 0-5 0,0 0 5 16,0 0-4-16,0 0 4 0,0 0-5 0,0 0 5 15,0 0-5-15,2 11 5 0,-2-11-4 0,0 0 4 0,10 17-4 16,13 18 4-16,-23-35-3 0,0 0 3 0,27 39-2 16,-3-4 2-16,-24-35-3 0,0 0 3 0,28 36-3 15,11 9 3-15,-39-45-3 0,0 0 3 0,37 51-2 16,-3-3 2-16,-34-48-3 0,0 0 3 0,28 48-2 16,-5-3 2-16,-23-45-3 0,0 0 3 0,19 39-3 15,-3 2 3-15,-16-41-3 0,0 0 3 0,11 42-2 16,-6-4 2-16,-5-38-4 0,0 0 4 0,2 36-3 15,-6-1 3-15,4-35-4 0,0 0 4 0,-5 36-4 16,-4 4 4-16,9-40-4 0,0 0 4 0,-14 45-3 0,-9-5 3 16,23-40-4-16,0 0 4 0,-24 39-4 0,1-4 4 15,23-35-4-15,0 0 4 0,-22 29-3 0,3-4 3 16,19-25-4-16,0 0 4 0,-16 20-3 0,2-4 3 16,14-16-2-16,0 0 2 0,-12 10-2 0,3-4 2 15,9-6-3-15,0 0 3 0,0 0-2 0,-11 6 2 16,11-6-2-16,0 0 2 0,0 0-2 0,0 0 2 15,0 0-2-15,0 0 2 0,-7 6-2 0,7-6 2 16,0 0-2-16,0 0 2 0,0 0-1 0,0 0 1 0,0 0-1 16,0 0 1-16,0 0-1 0,0 0 1 0,0 0-1 15,0 0 1-15,0 0-1 0,0 0 1 0,0 0-1 16,0 0 1-16,0 0 0 0,0 0 0 0,0 0 0 0,0 0 0 16,0 0 0-16,0 0 0 0,0 0 0 0,0 0 0 15,0 0 0-15,0 0 0 0,0 0 0 0,0 0 0 16,0 0 0-16,0 0 0 0,0 0 0 0,0 0 0 15,0 0 0-15,0 0 0 0,0 0 0 0,0 0 0 0,0 0 0 16,0 0 0-16,0 0 0 0,0 0 0 0,0 0 0 16,0 0 0-16,0 0 0 0,0 0 0 0,0 0 1 15,0 0-1-15,0 0 1 0,0 0-1 0,0 0 1 16,0 0-1-16,0 0 1 0,0 0-1 0,0 0 2 16,0 0-2-16,0 0 2 0,0 0-2 0,0 0 2 15,0 0-2-15,0 0 2 0,0 0-2 0,0 0 3 16,0 0-3-16,0 0 3 0,0 0-3 0,-2 7 4 15,2-7-4-15,0 0 3 0,0 0-3 0,0 0 4 16,0 0-4-16,0 0 4 0,0 0-4 0,0 0 4 16,0 0-4-16,0 0 3 0,0 0-3 0,0 0 4 0,0 0-4 15,0 0 4-15,0 0-4 0,0 0 4 0,0 0-4 16,0 0 4-16,0 0-4 0,0 0 5 0,0 0-5 16,0 0 4-16,0 0-4 0,0 0 4 0,0 0-4 15,0 0 5-15,0 0-5 0,0 0 5 0,0 0-5 16,0 0 5-16,0 0-5 0,0 0 5 0,0 0-5 15,0 0 5-15,0 0-5 0,0 0 6 0,0 0-6 16,0 0 5-16,0 0-5 0,0 0 5 0,0 0-5 0,0 0 5 16,0 0-5-16,0 0 6 0,0 0-6 0,0 0 4 15,0 0-4-15,0 0 5 0,0 0-5 0,0 0 4 16,0 0-4-16,0 0 4 0,0 0-4 0,0 0 3 0,0 0-3 16,0 0 4-16,0 0-4 0,0 0 2 0,0 0-2 15,0 0 2-15,0 0-2 0,0 0 1 0,0 0-1 16,0 0 2-16,0 0-2 0,0 0 1 0,0 0-1 15,0 0 2-15,0 0-2 0,0 0 1 0,0 0-1 16,0 0 2-16,0 0-2 0,0 0 1 0,0 0-1 0,0 0 2 16,0 0-2-16,0 0 1 0,0 0-1 0,0 0 2 15,0 0-2-15,0 0 1 0,0 0-1 0,0 0 2 16,0 0-2-16,0 0 1 0,0 0-1 0,-3-7 2 16,3 7-2-16,0 0 1 0,0 0-1 0,0 0 2 15,0 0-2-15,0 0 1 0,0 0-1 0,0 0 1 16,0 0-1-16,0 0 1 0,0 0-1 0,0 0 1 15,2 7-1-15,-2-7 1 0,0 0-1 0,0 0 1 16,0 0-1-16,0 0 0 0,0 0 0 0,0 0 1 16,0 0-1-16,0 0 0 0,0 0 0 0,0 0 1 0,0 0-1 15,0 0 0-15,0 0 0 0,0 0 1 0,0 0-1 16,0 0 0-16,0 0 0 0,0 0 1 0,0 0-1 16,0 0 0-16,0 0 0 0,0 0 1 0,0 0-1 15,0 0 0-15,0 0 0 0,0 0 1 0,0 0-1 16,0 0 1-16,0 0-1 0,0 0 1 0,0 0-1 15,0 0 1-15,0 0-1 0,0 0 1 0,1-11-1 16,-1 11 1-16,0 0-1 0,0 0 1 0,0 0-1 16,0 0 1-16,0 0-1 0,0 0 1 0,8-5-1 0,-8 5 1 15,0 0-1-15,0 0 1 0,0 0-1 0,0 0 1 16,0 0-1-16,0 0 1 0,7 0-1 0,-7 0 1 16,0 0-1-16,0 0 1 0,0 0-1 0,0 0 0 0,0 0 0 15,0 0 1-15,7 0-1 0,-7 0 0 0,0 0 0 16,0 0 1-16,0 0-1 0,0 0 0 15,0 0 0-15,0 0 1 0,0 0-1 0,0 0 0 0,0 0 0 16,5-7 1-16,-5 7-1 0,0 0 0 0,0 0 0 16,0 0 1-16,0 0-1 0,0 0 0 0,0 0 0 0,5-7 0 15,-5 7 0-15,0 0 0 0,0 0 0 0,0 0 0 16,0 0 0-16,0 0 0 0,0 0 0 0,0 0 0 16,7-2 0-16,-7 2 0 0,0 0 0 0,0 0 0 15,7-8 0-15,-7 8 0 0,0 0 0 0,0 0 0 16,6-7 0-16,-6 7 0 0,0 0 0 0,0 0 0 15,8-4 0-15,-8 4 0 0,0 0 0 0,8-3 0 16,-8 3 0-16,0 0 0 0,0 0 0 0,8-9 0 16,-8 9 0-16,0 0 0 0,0 0 0 0,0 0 0 15,4-7 0-15,-4 7 0 0,0 0 0 0,0 0 0 16,0 0 0-16,0 0 0 0,0 0 0 0,0 0 0 0,7-5 0 16,-7 5 0-16,0 0 0 0,0 0 0 0,0 0 0 15,0 0 0-15,0 0 0 0,0 0 0 0,0 0 0 16,0 0 0-16,0 0 0 0,0 0 0 0,0 0 0 15,0 0 0-15,0 0 0 0,0 0 0 0,7 0 0 16,-7 0 0-16,0 0 0 0,0 0 0 0,0 0 0 16,0 0 0-16,0 0 0 0,0 0 0 0,0 0 0 15,0 0-1-15,0 0 1 0,0 0 0 0,0 0 0 0,0 0-1 16,0 0 1-16,0 0 0 0,0 0 0 0,0 0-1 16,0 0 1-16,0 0 0 0,7 0 0 0,-7 0-1 0,0 0 1 15,0 0 0-15,0 0 0 0,0 0-1 0,0 0 1 16,0-7 0-16,0 7 0 0,0 0-1 0,0 0 1 15,0 0 0-15,0 0 0 0,0 0-1 0,0 0 1 16,0-7 0-16,0 7 0 0,0 0-1 0,0 0 1 16,0 0 0-16,0 0 0 0,0 0 0 0,0 0 0 0,0 0 0 15,0 0 0-15,0 0-1 0,0 0 1 0,0 0 0 16,7-3 0-16,-7 3-1 0,0 0 1 0,0 0-1 16,0 0 1-16,0 0-1 0,0 0 1 0,0 0-1 15,7 0 1-15,-7 0-2 0,0 0 2 0,0 0-2 16,0 0 2-16,0 0-2 0,0 0 2 0,0 0-1 15,0 0 1-15,0 0-2 0,0 0 2 0,0 0-1 16,5-9 1-16,-5 9-2 0,0 0 2 0,0 0-2 16,0 0 2-16,0 0-2 0,0 0 2 0,0 0-2 15,0 0 2-15,0 0-2 0,0 0 2 0,0 0-2 16,0 0 2-16,0 0-2 0,0 0 2 0,0 0-1 0,0 0 1 16,0 0-2-16,0 0 2 0,0 0-2 0,0 0 2 15,0 0-2-15,0 0 2 0,0 0-2 0,0 0 2 16,0 0-3-16,0 0 3 0,0 0-2 0,0 0 2 15,0 0-5-15,0 0 5 0,0 0-4 0,0 0 4 16,0 0-4-16,0 0 4 0,0 0-4 0,0 0 4 16,0 0-5-16,0 0 5 0,0 0-5 0,2-7 5 15,-2 7-6-15,0 0 6 0,0 0-5 0,0 0 5 0,0 0-6 16,0 0 6-16,0 0-6 0,0 0 6 0,0 0-5 16,0 0 5-16,0 0-5 0,0 0 5 0,0 0-6 15,0 0 6-15,0 0-5 0,0 0 5 0,0 0-6 0,0 0 6 16,0 0-6-16,0 0 6 0,0 0-5 0,0 0 5 15,0 0-5-15,0 0 5 0,0 0-6 0,0 0 6 16,-7 2-5-16,7-2 5 0,0 0-6 0,0 0 6 16,0 0-5-16,0 0 5 0,0 0-9 0,0 0 9 0,0 0-9 15,-30-3 9-15,30 3-21 0,0 0 21 0,-40-18-20 16,-10-15 20-16,1 2-1486 0</inkml:trace>
  <inkml:trace contextRef="#ctx0" brushRef="#br0" timeOffset="-211799.74">22786 12931 729 0,'0'0'0'0,"0"0"0"0,0 0 0 15,0 0 18-15,0 0-18 0,0 0 19 0,0 0-19 16,0 0 36-16,0 0-36 0,0 0 37 0,0 0-37 16,0 0 29-16,0 0-29 0,0 0 30 0,0 0-30 15,0 0 20-15,0 0-20 0,0 0 20 0,0 0-20 16,0 0 15-16,0 0-15 0,0 0 15 0,0 0-15 16,0 0 12-16,0 0-12 0,0 0 13 0,0 0-13 15,0 0 11-15,0 0-11 0,0 0 11 0,0 0-11 0,0 0 10 16,0 0-10-16,0 0 10 0,0 0-10 0,0 0 11 15,0 0-11-15,0 0 11 0,0 0-11 0,0 0 10 16,0 0-10-16,0 0 11 0,0 0-11 0,0 0 10 0,0 0-10 16,0 0 10-16,0 0-10 0,0 0 13 0,0 0-13 15,0 0 13-15,0 0-13 0,0 0 14 16,0 0-14-16,0 0 14 0,0 0-14 0,0 0 13 0,0 0-13 16,0 0 13-16,0 0-13 0,0 0 13 0,0 0-13 0,0 0 14 15,0 0-14-15,0 0 9 0,0 0-9 0,9 22 10 16,-4-8-10-16,-5-14 3 0,0 0-3 0,7 14 3 15,0 0-3-15,-7-14 1 0,0 0-1 0,7 14 1 16,0-1-1-16,-7-13 0 0,0 0 0 0,7 13 1 16,-7-5-1-16,0-8 0 0,0 0 0 0,0 0 0 15,6 9 0-15,-6-9 0 0,0 0 0 0,0 0 0 16,0 0 0-16,0 0 0 0,0 0 0 0,5 9 0 16,-5-9 0-16,0 0 0 0,0 0 0 0,0 0 0 15,0 0 0-15,0 0 0 0,0 0 0 0,2 5 0 0,-2-5 0 16,0 0 0-16,0 0 0 0,0 0 1 0,0 0-1 15,0 0 1-15,0 0-1 0,5 7 1 0,-5-7-1 16,0 0 0-16,0 0 0 0,0 0 0 0,0 0 0 16,0 0-2-16,0 0 2 0,0 8-1 0,0-8 1 15,0 0-865-15</inkml:trace>
  <inkml:trace contextRef="#ctx0" brushRef="#br0" timeOffset="-201543.63">33503 13201 136 0,'0'0'0'0,"0"0"18"0,0 0-18 0,0 0 19 16,0 0-19-16,0 0 24 0,0 0-24 0,-19 10 24 16,19-10-24-16,0 0 31 0,0 0-31 0,-7-5 32 0,7 5-32 15,0 0 32-15,0 0-32 0,-13-7 33 0,3 5-33 16,10 2 27-16,0 0-27 0,-12-7 27 0,-3-1-27 16,15 8 21-16,0 0-21 0,-14-9 21 0,2-1-21 15,12 10 23-15,0 0-23 0,-12-9 24 0,-1-1-24 16,13 10 25-16,0 0-25 0,-14-7 26 0,0-4-26 15,14 11 31-15,0 0-31 0,-14-7 31 0,-2 0-31 16,16 7 32-16,0 0-32 0,-19-8 32 0,-2-4-32 0,21 12 27 16,0 0-27-16,-22-14 27 0,5 0-27 0,17 14 21 15,0 0-21-15,-18-10 21 0,0 1-21 0,18 9 8 0,0 0-8 16,-14-9 8-16,0 2-8 0,14 7 3 16,0 0-3-16,-14-5 4 0,-5 0-4 0,19 5 3 0,0 0-3 15,-23-3 3-15,2-1-3 0,21 4 3 0,0 0-3 16,-18-3 3-16,0-1-3 0,18 4 6 0,0 0-6 15,-16-3 6-15,1-1-6 0,15 4 5 0,0 0-5 0,-20-3 6 16,-5-2-6-16,25 5 7 0,0 0-7 0,-22-7 8 16,2 3-8-16,20 4 6 0,0 0-6 0,-19-2 7 15,-4 1-7-15,23 1 5 0,0 0-5 0,-23-4 6 16,2 1-6-16,21 3 4 0,0 0-4 0,-21-4 5 16,-2 1-5-16,23 3 4 0,0 0-4 0,-25-4 4 15,-2 1-4-15,27 3 4 0,0 0-4 0,-28-3 4 16,-7-1-4-16,35 4 5 0,0 0-5 0,-34-3 6 15,1-3-6-15,33 6 6 0,0 0-6 0,-34-7 7 16,-3 1-7-16,37 6 5 0,0 0-5 0,-37-7 6 16,2 0-6-16,35 7 0 0,0 0 0 0,-37-7 1 0,-4-2-1 15,41 9 0-15,0 0 0 0,-38-10 0 0,-1 1 0 16,39 9-2-16,0 0 2 0,-41-7-1 0,-3 0 1 16,44 7 0-16,0 0 0 0,-44-5 0 0,4 0 0 15,40 5 0-15,0 0 0 0,-39-5 0 0,-5-4 0 16,44 9 1-16,0 0-1 0,-44-10 2 0,-1 1-2 15,45 9 2-15,0 0-2 0,-44-5 3 0,0-2-3 16,44 7 2-16,0 0-2 0,-46-9 3 0,-5-3-3 16,51 12 2-16,0 0-2 0,-53-12 3 0,0 2-3 0,53 10 2 15,0 0-2-15,-51-11 3 0,4-1-3 0,47 12 3 16,0 0-3-16,-48-12 3 0,2 3-3 0,46 9 4 0,0 0-4 16,-44-8 5-16,-2-3-5 0,46 11 5 0,0 0-5 15,-47-10 5-15,-3 1-5 0,50 9 4 0,0 0-4 16,-51-8 4-16,2 1-4 0,49 7 2 0,0 0-2 15,-48-11 3-15,2 3-3 0,46 8 1 0,0 0-1 16,-42-9 2-16,3-3-2 0,39 12 1 0,0 0-1 0,-39-9 1 16,2-1-1-16,37 10 0 0,0 0 0 0,-39-9 1 15,-5 4-1-15,44 5 1 0,0 0-1 0,-44-9 1 16,4 2-1-16,40 7 1 0,0 0-1 0,-43-5 2 16,3-3-2-16,40 8 2 0,0 0-2 0,-37-11 3 15,5 4-3-15,32 7 6 0,0 0-6 0,-28-7 7 16,-2 0-7-16,30 7 9 0,0 0-9 0,-30-10 9 15,3 5-9-15,27 5 11 0,0 0-11 0,-26-5 12 16,1 1-12-16,25 4 13 0,0 0-13 0,-28 0 13 16,-6-5-13-16,34 5 14 0,0 0-14 0,-35-2 14 0,2 1-14 15,33 1 13-15,0 0-13 0,-32 1 13 0,0 6-13 16,32-7 12-16,0 0-12 0,-33 4 12 0,3 4-12 16,30-8 7-16,0 0-7 0,-30 6 8 0,0 0-8 15,30-6 5-15,0 0-5 0,-34 9 5 0,-3 1-5 16,37-10 3-16,0 0-3 0,-42 11 3 0,-6-1-3 15,48-10 1-15,0 0-1 0,-55 14 1 0,-5 5-1 16,60-19 0-16,0 0 0 0,-56 24 0 0,7-3 0 16,49-21 0-16,0 0 0 0,-43 19 0 0,1-5 0 0,42-14 0 15,0 0 0-15,-39 12 0 0,2-2 0 0,37-10 0 16,0 0 0-16,-39 13 0 0,-3 4 0 0,42-17 0 16,0 0 0-16,-41 19 0 0,4-3 0 0,37-16 1 15,0 0-1-15,-37 13 1 0,0 1-1 0,37-14 2 0,0 0-2 16,-33 16 2-16,1-4-2 0,32-12 3 15,0 0-3-15,-28 14 3 0,5 0-3 0,23-14 6 0,0 0-6 16,-20 12 6-16,6-2-6 0,14-10 8 0,0 0-8 16,-12 10 8-16,-4 4-8 0,16-14 9 0,0 0-9 0,-16 14 9 15,4-3-9-15,12-11 9 0,0 0-9 0,-11 10 9 16,1 6-9-16,10-16 9 0,0 0-9 0,-9 19 9 16,0 1-9-16,9-20 6 0,0 0-6 0,-7 23 6 15,3 3-6-15,4-26 4 0,0 0-4 0,-3 24 4 16,-2-8-4-16,5-16 4 0,0 0-4 0,-6 15 4 15,5 2-4-15,1-17 4 0,0 0-4 0,0 18 4 16,0-3-4-16,0-15 4 0,0 0-4 0,1 16 5 16,1 3-5-16,-2-19 5 0,0 0-5 0,2 19 6 15,0 0-6-15,-2-19 6 0,0 0-6 0,1 17 6 0,1-1-6 16,-2-16 5-16,0 0-5 0,2 19 5 0,0-2-5 16,-2-17 4-16,0 0-4 0,1 19 5 0,1-5-5 15,-2-14 3-15,0 0-3 0,4 14 4 0,-1 2-4 16,-3-16 4-16,0 0-4 0,2 19 4 0,-2 0-4 15,0-19 3-15,0 0-3 0,2 19 4 0,1-4-4 16,-3-15 3-16,0 0-3 0,4 14 3 0,1-4-3 16,-5-10 2-16,0 0-2 0,9 13 2 0,0 4-2 15,-9-17 0-15,0 0 0 0,9 17 1 0,-4-1-1 0,-5-16 0 16,0 0 0-16,3 15 0 0,1-8 0 0,-4-7 0 16,0 0 0-16,5 7 0 0,2-2 0 0,-7-5 0 0,0 0 0 15,9 7 0-15,3 4 0 0,-12-11 0 0,0 0 0 16,15 8 1-16,-3 1-1 0,-12-9 1 0,0 0-1 15,14 10 1-15,7 2-1 0,-21-12 1 0,0 0-1 16,25 14 1-16,0 0-1 0,-25-14 1 0,0 0-1 16,28 14 2-16,11 2-2 0,-39-16 3 0,0 0-3 0,40 12 3 15,-3-7-3-15,-37-5 4 0,0 0-4 0,34 7 4 16,-4-2-4-16,-30-5 5 0,0 0-5 0,33 7 5 16,6 0-5-16,-39-7 6 0,0 0-6 0,37 7 6 15,-3-2-6-15,-34-5 6 0,0 0-6 0,33 5 6 16,4 2-6-16,-37-7 6 0,0 0-6 0,41 7 7 15,-2 3-7-15,-39-10 6 0,0 0-6 0,38 9 6 16,3 1-6-16,-41-10 3 0,0 0-3 0,37 9 3 16,-9-4-3-16,-28-5 1 0,0 0-1 0,28 4 1 15,8-1-1-15,-36-3 0 0,0 0 0 0,35 4 0 16,-7-3 0-16,-28-1 0 0,0 0 0 0,27 0 0 0,-1 0 0 16,-26 0 0-16,0 0 0 0,32 0 0 0,5-3 0 15,-37 3 0-15,0 0 0 0,35-4 0 0,-10 4 0 16,-25 0 0-16,0 0 0 0,32 0 1 0,12-1-1 15,-44 1 0-15,0 0 0 0,40-7 1 0,-13 3-1 16,-27 4 0-16,0 0 0 0,21-1 1 0,4-3-1 16,-25 4 1-16,0 0-1 0,28-3 1 0,4-3-1 0,-32 6 0 15,0 0 0-15,28-5 1 0,-2 2-1 0,-26 3 0 16,0 0 0-16,28-4 1 0,4 1-1 0,-32 3 0 16,0 0 0-16,35-4 0 0,6 1 0 0,-41 3 0 15,0 0 0-15,42-2 0 0,-3-3 0 0,-39 5 0 0,0 0 0 16,37-2 0-16,-1 2 0 0,-36 0 0 0,0 0 0 15,35 4 0-15,4-1 0 0,-39-3-1 0,0 0 1 16,37 2 0-16,-4-2 0 0,-33 0-1 0,0 0 1 16,42 2 0-16,17 6 0 0,-59-8-1 0,0 0 1 0,63 6 0 15,-3 0 0-15,-60-6-1 0,0 0 1 0,55 4 0 16,-11 5 0-16,-44-9-1 0,0 0 1 0,48 5 0 16,8 2 0-16,-56-7 0 0,0 0 0 0,58 7 0 15,0 0 0-15,-58-7 0 0,0 0 0 0,59 5 0 16,6 2 0-16,-65-7 0 0,0 0 0 0,60 7 0 15,-12-2 0-15,-48-5 0 0,0 0 0 0,49 7 0 16,9 3 0-16,-58-10 0 0,0 0 0 0,60 10 0 16,-7-3 0-16,-53-7 0 0,0 0 0 0,56 6 0 15,11 1 0-15,-67-7 0 0,0 0 0 0,62 6 0 16,-16 0 0-16,-46-6 0 0,0 0 0 0,48 5 0 0,12 2 0 16,-60-7 0-16,0 0 0 0,61 0 0 0,1 0 0 15,-62 0 0-15,0 0 0 0,60-5 0 0,0 1 0 16,-60 4 0-16,0 0 0 0,57-3 1 0,-13-4-1 15,-44 7 0-15,0 0 0 0,49-12 1 0,7-6-1 16,-56 18 0-16,0 0 0 0,55-17 0 0,-9 3 0 16,-46 14 0-16,0 0 0 0,42-14 1 0,6-1-1 15,-48 15 0-15,0 0 0 0,41-18 0 0,-15 11 0 0,-26 7 0 16,0 0 0-16,21-8 0 0,-1 1 0 0,-20 7 0 16,0 0 0-16,15-7 0 0,0 0 0 0,-15 7 0 15,0 0 0-15,14-7 1 0,2-2-1 0,-16 9 0 0,0 0 0 16,17-10 0-16,-5 0 0 0,-12 10 0 0,0 0 0 15,15-11 0-15,0 3 0 0,-15 8 0 0,0 0 0 16,18-12 0-16,2-1 0 0,-20 13-2 0,0 0 2 16,21-12-1-16,-2 0 1 0,-19 12-2 0,0 0 2 15,20-12-2-15,2-3 2 0,-22 15-2 0,0 0 2 0,20-14-2 16,-8 3 2-16,-12 11-3 16,0 0 3-16,9-8-2 0,0 1 2 0,-9 7-4 0,0 0 4 0,7-5-4 15,-7-8 4-15,0 13-7 0,0 0 7 0,-2-12-6 16,-5 2 6-16,7 10-9 0,0 0 9 0,-11-10-8 15,-3-6 8-15,14 16-9 0,0 0 9 0,-21-33-9 16,-11-12 9-16,32 45-8 0,0 0 8 0,-61-78-7 16,-45-52 7-16,106 130-7 0,0 0 7 0,-124-140-6 15,12 16 6-15,-3 1-988 0</inkml:trace>
  <inkml:trace contextRef="#ctx0" brushRef="#br0" timeOffset="-190393.8">17683 15855 550 0,'0'0'0'0,"0"0"0"0,0 0 0 16,0 0 17-16,0 0-17 0,0 0 18 0,0 0-18 15,0 0 53-15,0 0-53 0,0 0 54 0,0 0-54 16,0 0 87-16,0 0-87 0,0 0 88 0,0 0-88 15,0 0 60-15,0 0-60 0,0 0 61 0,0 0-61 16,0 0 44-16,0 0-44 0,0 18 45 0,0-18-45 16,0 0 39-16,0 0-39 0,0 12 40 0,0 31-40 15,0-43 32-15,0 0-32 0,-9 62 32 0,0 20-32 0,9-82 28 16,0 0-28-16,-14 95 29 0,0 2-29 0,14-97 35 16,0 0-35-16,-16 102 35 0,-1 9-35 0,17-111 34 0,0 0-34 15,-20 114 34-15,-3 7-34 0,23-121 33 0,0 0-33 16,-23 126 34-16,0 8-34 0,23-134 30 0,0 0-30 15,-24 140 31-15,-5-5-31 0,29-135 30 0,0 0-30 16,-31 135 31-16,-5-7-31 0,36-128 43 0,0 0-43 16,-33 130 43-16,1-2-43 0,32-128 49 0,0 0-49 15,-26 116 49-15,3-18-49 0,23-98 46 0,0 0-46 0,-18 92 46 16,1-14-46-16,17-78 44 0,0 0-44 0,-13 64 45 16,3-12-45-16,10-52 42 0,0 0-42 0,-7 36 42 15,5-13-42-15,2-23 41 0,0 0-41 0,0 15 41 16,0-3-41-16,0-12 34 0,0 0-34 0,-4 11 35 15,1-3-35-15,3-8 25 0,0 0-25 0,-2 7 25 16,2-7-25-16,0 0 15 0,0 0-15 0,0 0 16 16,0 0-16-16,0 0 6 0,0 0-6 0,0 0 7 15,9 2-7-15,-9-2 0 0,0 0 0 0,17-17 1 16,6-33-1-16,2-1-1665 0</inkml:trace>
  <inkml:trace contextRef="#ctx0" brushRef="#br0" timeOffset="-188893.6">17819 15791 1177 0,'0'0'0'0,"0"0"0"16,0 0 0-16,0 0 22 0,0 0-22 0,0 0 22 16,0 7-22-16,0-7 77 0,0 0-77 0,0 0 78 15,0 0-78-15,0 0 79 0,0 0-79 0,9-8 79 16,7 4-79-16,-16 4 48 0,0 0-48 0,29-5 48 15,21-5-48-15,-50 10 37 0,0 0-37 0,62-13 38 16,12 5-38-16,-74 8 31 0,0 0-31 0,81-12 32 16,14-4-32-16,-95 16 25 0,0 0-25 0,102-12 26 15,1 0-26-15,-103 12 19 0,0 0-19 0,113-12 20 16,8 0-20-16,-121 12 22 0,0 0-22 0,131-12 23 16,3-1-23-16,-134 13 20 0,0 0-20 0,141-8 20 0,9-1-20 15,-150 9 19-15,0 0-19 0,160-7 20 0,3 0-20 16,-163 7 20-16,0 0-20 0,166-7 21 0,-1 0-21 15,-165 7 21-15,0 0-21 0,161-5 22 0,-13 2-22 16,-148 3 20-16,0 0-20 0,145 0 20 0,-2 2-20 16,-143-2 21-16,0 0-21 0,134 1 21 0,-4 4-21 15,-130-5 19-15,0 0-19 0,127 2 20 0,-2 3-20 0,-125-5 23 16,0 0-23-16,115 6 23 0,-4 0-23 0,-111-6 19 16,0 0-19-16,104 9 19 0,-7 0-19 0,-97-9 20 15,0 0-20-15,92 7 20 0,-18-2-20 0,-74-5 17 0,0 0-17 16,62 0 17-16,-16 5-17 0,-46-5 14 0,0 0-14 15,31 7 15-15,-8-2-15 0,-23-5 11 0,0 0-11 16,18 4 11-16,-9-4-11 0,-9 0 8 0,0 0-8 16,9 3 9-16,-9-3-9 0,0 0 6 0,0 0-6 15,10 5 7-15,-10-5-7 0,0 0 6 0,0 0-6 0,9 9 6 16,3 7-6-16,-12-16 5 0,0 0-5 0,9 27 5 16,5 13-5-16,-14-40 3 0,0 0-3 0,14 49 4 15,0 2-4-15,-14-51 2 0,0 0-2 0,15 58 2 16,-3-3-2-16,-12-55 0 0,0 0 0 0,11 60 1 15,1 17-1-15,-12-77 0 0,0 0 0 0,12 83 0 16,2-2 0-16,-14-81 0 0,0 0 0 0,14 87 0 16,1 4 0-16,-15-91 0 0,0 0 0 0,14 92 0 15,2-4 0-15,-16-88 1 0,0 0-1 0,12 82 1 16,0-10-1-16,-12-72 2 0,0 0-2 0,11 73 2 16,-1 1-2-16,-10-74 3 0,0 0-3 0,13 71 4 0,-4-5-4 15,-9-66 3-15,0 0-3 0,5 61 4 0,-2-9-4 16,-3-52 5-16,0 0-5 0,2 48 5 0,2 6-5 15,-4-54 5-15,0 0-5 0,1 48 6 0,3-10-6 16,-4-38 5-16,0 0-5 0,2 37 5 0,1 2-5 16,-3-39 5-16,0 0-5 0,4 35 6 0,-2-16-6 15,-2-19 6-15,0 0-6 0,0 12 6 0,0-3-6 16,0-9 6-16,0 0-6 0,0 8 6 0,-2 1-6 0,2-9 4 16,0 0-4-16,-4 12 5 0,2 2-5 0,2-14 3 15,0 0-3-15,0 16 4 0,2 1-4 0,-2-17 2 16,0 0-2-16,2 17 2 0,0-1-2 0,-2-16 2 0,0 0-2 15,0 17 3-15,0 4-3 0,0-21 2 0,0 0-2 16,0 19 2-16,0-7-2 0,0-12 2 0,0 0-2 16,0 12 3-16,0-1-3 0,0-11 3 0,0 0-3 15,0 10 4-15,0 2-4 0,0-12 3 0,0 0-3 16,0 12 3-16,0-3-3 0,0-9 4 0,0 0-4 0,0 0 4 16,0 12-4-16,0-12 4 0,0 0-4 0,-4 12 5 15,-5 5-5-15,9-17 4 0,0 0-4 0,-17 19 4 16,-8 0-4-16,25-19 4 0,0 0-4 0,-35 21 5 15,-6 5-5-15,41-26 5 0,0 0-5 0,-51 28 5 16,-12-6-5-16,63-22 5 0,0 0-5 0,-71 21 6 16,-5 0-6-16,76-21 4 0,0 0-4 0,-83 22 4 15,-5 1-4-15,88-23 3 0,0 0-3 0,-95 21 3 16,-7-6-3-16,102-15 2 0,0 0-2 0,-106 17 2 16,-7 4-2-16,113-21 2 0,0 0-2 0,-113 18 2 0,-3-5-2 15,116-13 1-15,0 0-1 0,-119 12 2 0,-1-3-2 16,120-9 1-16,0 0-1 0,-120 7 2 0,6-2-2 15,114-5 1-15,0 0-1 0,-115 5 1 0,0 2-1 16,115-7 1-16,0 0-1 0,-119 6 2 0,4-3-2 16,115-3 2-16,0 0-2 0,-113 0 3 0,-7-2-3 15,120 2 2-15,0 0-2 0,-115-3 2 0,4-1-2 16,111 4 2-16,0 0-2 0,-109-1 3 0,0-3-3 0,109 4 2 16,0 0-2-16,-112-2 2 0,3 4-2 15,109-2 0-15,0 0 0 0,-108 4 0 0,6-3 0 0,102-1 0 16,0 0 0-16,-102 6 0 0,7 4 0 0,95-10-1 15,0 0 1-15,-101 12-1 0,2 4 1 0,99-16-3 0,0 0 3 16,-97 15-2-16,-3 3 2 0,100-18-4 0,0 0 4 16,-96 17-4-16,12 0 4 0,84-17-5 0,0 0 5 15,-87 21-5-15,-4 1 5 0,91-22-6 0,0 0 6 0,-89 25-5 16,7-5 5-16,82-20-8 0,0 0 8 16,-82 18-7-16,3-1 7 0,79-17-8 0,0 0 8 0,-74 16-7 15,9 1 7-15,65-17-7 0,0 0 7 0,-64 17-6 16,8 2 6-16,56-19-6 0,0 0 6 0,-50 19-5 15,3 0 5-15,47-19-5 0,0 0 5 0,-37 16-4 16,8-4 4-16,29-12-6 0,0 0 6 0,-22 9-6 16,4-2 6-16,18-7-7 0,0 0 7 0,-16-13-6 15,-5-26 6-15,21 39-8 0,0 0 8 0,-12-73-8 16,15-41 8-16,2-2-1860 0</inkml:trace>
  <inkml:trace contextRef="#ctx0" brushRef="#br0" timeOffset="-185359.65">17923 14782 527 0,'0'0'0'0,"0"0"0"16,0 0 0-16,0 0 40 0,0 0-40 0,0 0 40 16,0 0-40-16,0 0 74 0,0 0-74 0,0 0 74 0,0 0-74 15,0 0 64-15,0 0-64 0,0 0 64 0,0 0-64 16,0 0 59-16,0 0-59 0,0 0 59 0,0 0-59 16,0 0 32-16,0 0-32 0,0 0 33 0,0 0-33 15,0 0 25-15,0 0-25 0,0 0 26 0,0 0-26 16,0 0 26-16,0 0-26 0,0 0 27 0,0 0-27 15,0 0 28-15,0 0-28 0,0 0 28 0,0 0-28 0,0 0 32 16,0 0-32-16,0 0 32 0,0 0-32 0,0 0 35 16,0 0-35-16,0 0 36 0,0 0-36 0,0 0 34 15,0 0-34-15,0 0 35 0,0 0-35 0,0 0 31 16,0 0-31-16,0 0 31 0,-4 26-31 0,4-26 26 0,0 0-26 16,-10 40 26-16,-3 10-26 0,13-50 16 0,0 0-16 15,-14 57 16-15,-9 6-16 0,23-63 8 0,0 0-8 16,-28 66 8-16,7 3-8 0,21-69 3 0,0 0-3 15,-19 67 4-15,-1-8-4 0,20-59 2 0,0 0-2 0,-16 47 2 16,7-18-2-16,9-29 0 0,0 0 0 16,-7 23 1-16,2-6-1 0,5-17 1 0,0 0-1 0,-2 14 1 15,2-5-1-15,0-9 1 0,0 0-1 0,0 0 1 16,-3 8-1-16,3-8 2 0,0 0-2 0,0 0 2 16,0 0-2-16,0 0 3 0,0 0-3 0,0 0 4 15,-5 7-4-15,5-7 4 0,0 0-4 0,0 0 5 16,5-22-5-16,-5 22 7 0,0 0-7 0,2-37 7 15,5-16-7-15,-7 53 7 0,0 0-7 0,8-57 8 16,-4-4-8-16,-4 61 7 0,0 0-7 0,2-62 8 16,-2 1-8-16,0 61 11 0,0 0-11 0,-2-54 11 15,-2 13-11-15,4 41 14 0,0 0-14 0,-7-36 14 0,6 6-14 16,1 30 13-16,0 0-13 0,0-21 14 0,1 9-14 16,-1 12 18-16,0 0-18 0,0-8 19 0,0 1-19 15,0 7 20-15,0 0-20 0,0 0 21 0,-1-11-21 16,1 11 24-16,0 0-24 0,0 0 24 0,-4-8-24 15,4 8 25-15,0 0-25 0,0 0 25 0,0 0-25 16,0 0 27-16,0 0-27 0,0 0 28 0,0 0-28 0,0 0 29 16,0 0-29-16,0 0 29 0,0 0-29 0,0 0 25 15,0 0-25-15,0 0 25 0,9 10-25 0,-9-10 22 16,0 0-22-16,14 23 23 0,7 16-23 0,-21-39 10 16,0 0-10-16,23 44 11 0,-2-8-11 0,-21-36 6 15,0 0-6-15,25 35 6 0,3 3-6 0,-28-38 3 0,0 0-3 16,34 43 4-16,-8 2-4 0,-26-45 1 0,0 0-1 15,28 47 2-15,-1-1-2 0,-27-46 1 0,0 0-1 16,26 40 1-16,-10-12-1 0,-16-28 0 0,0 0 0 0,16 22 0 16,4 1 0-16,-20-23 0 0,0 0 0 0,17 19 0 15,-6-9 0-15,-11-10 0 0,0 0 0 0,7 5 0 16,0-1 0-16,-7-4 0 0,0 0 0 0,0 0 0 16,7 3 0-16,-7-3 0 0,0 0 0 0,0 0 0 15,0 0 0-15,0 0 0 0,0 0 0 0,5-24 0 16,-5-24 0-16,0 48 1 0,0 0-1 0,4-64 2 15,-1-12-2-15,-3 76 4 0,0 0-4 0,6-85 5 16,-10-2-5-16,4 87 10 0,0 0-10 0,-2-79 11 16,8 4-11-16,-6 75 15 0,0 0-15 0,1-57 16 15,1 24-16-15,-2 33 14 0,0 0-14 0,0-17 15 16,0 5-15-16,0 12 12 0,0 0-12 0,2-9 12 0,-2 2-12 16,0 7 6-16,0 0-6 0,0 0 6 0,0 0-6 15,0 0 1-15,0 0-1 0,10-7 1 0,8-1-1 16,0-1-1672-16</inkml:trace>
  <inkml:trace contextRef="#ctx0" brushRef="#br0" timeOffset="-184243.6">18473 15302 1222 0,'0'0'0'0,"0"0"0"15,0 0 0-15,0 0 58 0,0 0-58 0,0 0 58 16,5 7-58-16,-5-7 123 0,0 0-123 0,0 0 124 16,0 0-124-16,0 0 98 0,0 0-98 0,6-14 99 15,-3-4-99-15,-3 18 47 0,0 0-47 0,6-19 48 16,-1-1-48-16,-5 20 33 0,0 0-33 0,9-25 34 0,3-8-34 16,-12 33 26-16,0 0-26 0,18-34 26 0,1 1-26 15,-19 33 19-15,0 0-19 0,16-26 20 0,-7 7-20 16,-9 19 13-16,0 0-13 0,7-17 14 0,2-2-14 15,-9 19 8-15,0 0-8 0,9-21 9 0,-4 0-9 16,-5 21 5-16,0 0-5 0,2-21 6 0,-2-1-6 16,0 22 3-16,0 0-3 0,-4-23 3 0,-3 6-3 15,7 17 1-15,0 0-1 0,-9-14 1 0,2 4-1 0,7 10 0 16,0 0 0-16,-9-7 1 0,9 7-1 0,0 0 0 16,0 0 0-16,-9-9 0 0,9 9 0 0,0 0 0 15,0 0 0-15,0 0 0 0,-8-7 0 0,8 7-1 0,0 0 1 16,0 0 0-16,-7 2 0 0,7-2-1 15,0 0 1-15,-4 14 0 0,1 24 0 0,3-38-1 0,0 0 1 16,0 43-1-16,0-10 1 0,0-33-3 0,0 0 3 16,1 31-3-16,6 11 3 0,-7-42-4 0,0 0 4 0,9 40-4 15,0-13 4-15,-9-27-4 0,0 0 4 0,11 23-4 16,-1-4 4-16,-10-19-5 0,0 0 5 0,11 17-5 16,3-1 5-16,-14-16-6 0,0 0 6 0,14 14-5 15,4-4 5-15,-18-10-5 0,0 0 5 0,14 5-4 16,-4-3 4-16,-10-2-5 0,0 0 5 0,11-2-5 15,3-1 5-15,-14 3-5 0,0 0 5 0,18-11-4 16,1-8 4-16,-19 19-4 0,0 0 4 0,21-27-4 16,2-12 4-16,-23 39-4 0,0 0 4 0,23-38-4 15,0 6 4-15,-23 32-3 0,0 0 3 0,14-25-2 0,-7 11 2 16,-7 14-2-16,0 0 2 0,0 0-1 0,5-8 1 16,-5 8-1-16,0 0 1 0,0 0-1 0,8 19 1 15,-8-19-1-15,0 0 1 0,8 28-1 0,3 13 1 16,-11-41-2-16,0 0 2 0,9 40-2 0,-4-18 2 15,-5-22-5-15,0 0 5 0,5 14-5 0,4-3 5 16,-9-11-9-16,0 0 9 0,5 7-9 0,2-1 9 16,-7-6-12-16,0 0 12 0,15 4-11 0,4-6 11 15,-19 2-9-15,0 0 9 0,19-5-8 0,-6-2 8 0,-13 7-4 16,0 0 4-16,9-7-3 0,-2 0 3 0,-7 7 0 16,0 0 0-16,0 0 0 0,10-8 0 0,-10 8 2 15,0 0-2-15,0 0 3 0,0 0-3 0,0 0 9 0,0 0-9 16,14-4 9-16,7 6-9 0,-21-2 15 0,0 0-15 15,32 3 15-15,2 2-15 0,-34-5 11 0,0 0-11 16,39 4 11-16,5-6-11 0,-44 2 5 0,0 0-5 16,47-3 5-16,-1-4-5 0,-46 7 2 0,0 0-2 15,42-11 3-15,4-2-3 0,-46 13 0 0,0 0 0 0,41-18 1 16,-6-1-1-16,-35 19 1 0,0 0-1 0,28-19 2 16,-5 4-2-16,-23 15 2 0,0 0-2 0,14-14 2 15,-5 2-2-15,-9 12 8 0,0 0-8 0,4-16 8 16,-11-5-8-16,7 21 21 0,0 0-21 0,-18-29 21 15,-19-11-21-15,37 40 30 0,0 0-30 0,-42-41 30 16,-4 1-30-16,46 40 36 0,0 0-36 0,-50-37 37 16,-2 6-37-16,52 31 30 0,0 0-30 0,-62-22 30 15,-2 10-30-15,64 12 16 0,0 0-16 0,-65-7 16 16,7 7-16-16,58 0 4 0,0 0-4 0,-53 1 5 0,4 3-5 16,49-4 1-16,0 0-1 0,-48-4 1 0,-3-8-1 15,0 0-1672-15</inkml:trace>
  <inkml:trace contextRef="#ctx0" brushRef="#br0" timeOffset="-181493.83">19992 14715 292 0,'0'0'0'0,"0"0"0"0,0 0 0 15,0 0 32-15,0 0-32 0,0 0 33 0,0 0-33 16,0 0 79-16,0 0-79 0,0 0 80 0,0 0-80 16,0 0 90-16,0 0-90 0,0 0 91 0,0 0-91 0,0 0 86 15,0 0-86-15,0 0 87 0,-5-19-87 0,5 19 53 16,0 0-53-16,1-7 54 0,-1-2-54 0,0 9 47 15,0 0-47-15,0-10 47 0,0 0-47 0,0 10 50 16,0 0-50-16,0-7 50 0,0 7-50 0,0 0 59 0,0 0-59 16,0-12 59-16,0 3-59 0,0 9 62 0,0 0-62 15,0-7 62-15,0 7-62 0,0 0 72 0,0 0-72 16,0 0 72-16,0-7-72 0,0 7 64 0,0 0-64 16,0 0 64-16,0 9-64 0,0-9 53 0,0 0-53 0,-7 33 53 15,-9 36-53-15,16-69 34 0,0 0-34 0,-21 81 35 16,2 2-35-16,19-83 7 0,0 0-7 0,-18 80 8 15,4-9-8-15,14-71 0 0,0 0 0 0,-10 64 0 16,-5-9 0-16,15-55-13 0,0 0 13 0,-8 45-13 16,-5-10 13-16,13-35-49 0,0 0 49 0,-5 22-49 15,1-8 49-15,4-14-64 0,0 0 64 0,-1 9-64 16,1-9 64-16,0 0-60 0,0 0 60 0,0 10-59 16,0-10 59-16,0 0-48 0,0 0 48 0,1-10-47 15,5-21 47-15,-6 31-32 0,0 0 32 0,10-44-31 0,4-4 31 16,-14 48-16-16,0 0 16 0,16-54-16 15,0-6 16-15,-16 60-4 0,0 0 4 0,14-64-3 0,0-6 3 16,-14 70 0-16,0 0 0 0,16-69 0 0,4 3 0 16,-20 66 5-16,0 0-5 0,14-60 5 0,5 1-5 15,-19 59 19-15,0 0-19 0,20-55 19 0,-1 3-19 16,-19 52 44-16,0 0-44 0,14-44 45 0,4 10-45 16,-18 34 53-16,0 0-53 0,17-23 54 0,-11 11-54 15,-6 12 53-15,0 0-53 0,0 0 54 0,5-7-54 0,-5 7 47 16,0 0-47-16,4 12 48 0,4 20-48 0,-8-32 41 15,0 0-41-15,9 45 41 0,-5 12-41 0,-4-57 28 16,0 0-28-16,1 64 29 0,3 1-29 0,-4-65 17 0,0 0-17 16,2 65 17-16,1 2-17 0,-3-67 6 0,0 0-6 15,4 61 6-15,-2-15-6 0,-2-46 1 0,0 0-1 16,0 37 1-16,0-15-1 0,0-22 0 16,0 0 0-16,1 14 0 0,1-4 0 0,-2-10-1 0,0 0 1 15,0 0-1-15,4 9 1 0,-4-9-4 0,0 0 4 0,0 0-3 16,0 0 3-16,0 0-4 0,0 0 4 0,0 0-3 15,8 0 3-15,-8 0-3 0,0 0 3 0,15-12-2 16,7-23 2-16,-22 35 0 0,0 0 0 0,27-50 0 16,-1-9 0-16,-26 59 1 0,0 0-1 0,30-62 2 15,4-2-2-15,-34 64 11 0,0 0-11 0,33-61 12 16,-1 11-12-16,-32 50 23 0,0 0-23 0,30-41 23 16,-3 10-23-16,-27 31 44 0,0 0-44 0,21-25 44 15,-5 8-44-15,-16 17 51 0,0 0-51 0,12-10 52 16,-1 3-52-16,-11 7 47 0,0 0-47 0,8-2 48 15,-8 2-48-15,0 0 36 0,0 0-36 0,9 0 36 0,2 5-36 16,-11-5 23-16,0 0-23 0,12 21 23 0,2 20-23 16,-14-41 13-16,0 0-13 0,9 54 14 0,-7 10-14 15,-2-64 7-15,0 0-7 0,-2 69 7 0,-1 6-7 16,3-75 1-16,0 0-1 0,-6 76 2 0,-4-5-2 16,10-71 0-16,0 0 0 0,-7 64 0 0,7-7 0 15,0-57-5-15,0 0 5 0,3 47-5 0,-1-13 5 16,-2-34-19-16,0 0 19 0,3 28-19 0,1-11 19 15,-4-17-36-15,0 0 36 0,3 14-36 0,3-3 36 0,-6-11-44 16,0 0 44-16,3 5-44 0,4 0 44 0,-7-5-38 16,0 0 38-16,16-5-37 0,9-13 37 0,-25 18-22 0,0 0 22 15,30-29-22-15,2-13 22 0,-32 42-5 0,0 0 5 16,33-51-4-16,2-10 4 0,-35 61 1 0,0 0-1 16,36-62 1-16,-10-4-1 0,-26 66 17 0,0 0-17 15,28-64 17-15,-5 3-17 0,-23 61 37 0,0 0-37 16,16-46 37-16,-9 14-37 0,-7 32 43 0,0 0-43 0,4-19 44 15,-2 12-44-15,-2 7 34 0,0 0-34 0,0 0 34 16,-7 0-34-16,7 0 20 0,0 0-20 0,-9 13 20 16,-7 14-20-16,16-27 10 0,0 0-10 0,-14 28 11 15,8-4-11-15,6-24 0 0,0 0 0 0,-1 26 0 16,2 7 0-16,-1-33-4 0,0 0 4 0,6 33-3 16,-1-9 3-16,-5-24-18 0,0 0 18 0,7 24-17 15,2 8 17-15,-9-32-32 0,0 0 32 0,9 29-32 16,-6-10 32-16,-3-19-32 0,0 0 32 0,0 21-32 0,0 6 32 15,0-27-28-15,0 0 28 0,0 28-27 0,-2-7 27 16,2-21-24-16,0 0 24 0,-5 17-23 0,0-1 23 16,5-16-17-16,0 0 17 0,-9 14-16 0,4-6 16 15,5-8-14-15,0 0 14 0,-9 7-13 0,-5-2 13 16,14-5-12-16,0 0 12 0,-20 4-11 0,-3-1 11 16,23-3-14-16,0 0 14 0,-24 2-14 0,3-2 14 15,-1 0-1475-15</inkml:trace>
  <inkml:trace contextRef="#ctx0" brushRef="#br0" timeOffset="-181059.64">21205 14852 1166 0,'0'0'0'0,"0"0"0"15,0 0 0-15,0 0 15 0,0 0-15 0,0 0 16 16,-7 7-16-16,7-7 50 0,0 0-50 0,-7-7 51 16,-1-11-51-16,8 18 105 0,0 0-105 0,-18-19 106 15,-1 5-106-15,19 14 71 0,0 0-71 0,-20-5 71 16,1 9-71-16,19-4 56 0,0 0-56 0,-20 15 57 16,-3 15-57-16,23-30 34 0,0 0-34 0,-19 31 34 15,8-5-34-15,11-26 10 0,0 0-10 0,-3 19 10 16,3 0-10-16,0-19-1 0,0 0 1 0,2 17 0 15,3-3 0-15,-5-14-19 0,0 0 19 0,7 12-18 16,4-1 18-16,-11-11-58 0,0 0 58 0,19 5-57 16,11-9 57-16,-30 4-46 0,0 0 46 0,32-14-46 0,-4-12 46 15,-28 26-18-15,0 0 18 0,25-27-18 0,-4 1 18 16,-21 26-3-16,0 0 3 0,17-19-3 0,-6 8 3 16,-11 11 0-16,0 0 0 0,7-5 0 0,-7 5 0 15,0 0 4-15,0 0-4 0,9 0 4 0,-2 11-4 0,-7-11 10 16,0 0-10-16,7 29 10 0,-2 28-10 15,-5-57 7-15,0 0-7 0,0 66 7 0,-5 10-7 0,5-76 1 16,0 0-1-16,-12 78 1 0,-6 0-1 0,2-2-1147 16</inkml:trace>
  <inkml:trace contextRef="#ctx0" brushRef="#br0" timeOffset="-180855.8">20971 15620 1031 0,'0'0'0'16,"-7"0"0"-16,-13-2 0 0,20 2 5 0,0 0-5 15,-19-7 6-15,3 0-6 0,16 7 25 0,0 0-25 16,-10-12 26-16,3 4-26 0,7 8 71 0,0 0-71 0,-2-19 71 15,2-18-71-15,0 37 102 0,0 0-102 0,9-45 102 16,8-17-102-16,-17 62 99 0,0 0-99 0,27-66 100 16,4-5-100-16,-31 71 90 0,0 0-90 0,36-65 91 15,-3 7-91-15,-33 58 76 0,0 0-76 0,35-48 77 16,1 5-77-16,-36 43 54 0,0 0-54 0,35-37 54 16,-1 8-54-16,-34 29 10 0,0 0-10 0,40-28 10 15,15 2-10-15,-6 0-1515 0</inkml:trace>
  <inkml:trace contextRef="#ctx0" brushRef="#br0" timeOffset="-180008.73">21698 14431 1569 0,'0'0'0'0,"0"0"0"0,0 0 0 0,0 0 7 15,0 0-7-15,-4 9 7 0,4-9-7 0,0 0 18 0,0 0-18 16,0 0 19-16,0 0-19 0,0 0 53 0,0 0-53 16,-7 0 54-16,7 0-54 0,0 0 37 0,0 0-37 15,-12 27 38-15,-6 22-38 0,18-49 32 0,0 0-32 16,-23 57 33-16,5 4-33 0,18-61 20 0,0 0-20 0,-17 65 21 15,-4 10-21-15,21-75 9 0,0 0-9 16,-20 74 10-16,3-6-10 0,17-68 3 0,0 0-3 0,-16 62 3 16,0-8-3-16,16-54-1 0,0 0 1 0,-16 45 0 15,4-12 0-15,12-33-10 0,0 0 10 0,-13 22-10 16,10-10 10-16,3-12-28 0,0 0 28 0,-2 7-27 16,2-7 27-16,0 0-37 0,0 0 37 0,-5 7-36 15,5-7 36-15,0 0-34 0,0 0 34 0,0-16-34 16,5-10 34-16,-5 26-31 0,0 0 31 0,11-36-30 15,3-11 30-15,-14 47-21 0,0 0 21 0,19-58-20 16,9-20 20-16,-28 78-4 0,0 0 4 0,30-85-3 16,2 2 3-16,-32 83 11 0,0 0-11 0,34-80 12 0,1 9-12 15,-35 71 66-15,0 0-66 0,33-59 67 0,-3 9-67 16,-30 50 87-16,0 0-87 0,25-41 87 0,-6 10-87 16,-19 31 79-16,0 0-79 0,15-21 79 0,-7 12-79 15,-8 9 63-15,0 0-63 0,11 5 63 0,3 18-63 16,-14-23 44-16,0 0-44 0,11 36 45 0,-8 14-45 15,-3-50 22-15,0 0-22 0,-7 57 23 0,-11 14-23 16,18-71 13-16,0 0-13 0,-30 78 13 0,-3 4-13 0,33-82 2 16,0 0-2-16,-34 76 2 0,6-2-2 0,28-74-9 15,0 0 9-15,-23 64-8 0,9-17 8 0,14-47-44 16,0 0 44-16,-10 36-44 0,6-15 44 0,4-21-56 0,0 0 56 16,0 12-55-16,0-12 55 0,0 0-49 0,0 0 49 15,4 9-49-15,6-6 49 0,-10-3-33 0,0 0 33 16,21 5-33-16,16 1 33 0,-37-6-17 0,0 0 17 15,41 1-16-15,-6-4 16 0,-35 3-5 0,0 0 5 16,32-2-4-16,-6 6 4 0,-26-4 0 0,0 0 0 0,23 5 0 16,-8-2 0-16,-15-3 2 0,0 0-2 0,8 2 2 15,-8-2-2-15,0 0 9 0,0 0-9 0,9 9 9 16,-7-1-9-16,-2-8 17 0,0 0-17 0,-2 23 17 16,-7 17-17-16,9-40 21 0,0 0-21 0,-16 43 21 15,-6-9-21-15,22-34 20 0,0 0-20 0,-29 32 21 16,-8-6-21-16,37-26 19 0,0 0-19 0,-39 22 20 15,-3-3-20-15,42-19 20 0,0 0-20 0,-40 17 21 16,4-3-21-16,36-14 11 0,0 0-11 0,-35 11 12 16,7-6-12-16,28-5 8 0,0 0-8 0,-30-2 9 15,7-5-9-15,23 7 4 0,0 0-4 0,-16-8 4 0,5-5-4 16,11 13 0-16,0 0 0 0,0-20 0 0,9-13 0 16,0 0-1613-16</inkml:trace>
  <inkml:trace contextRef="#ctx0" brushRef="#br0" timeOffset="-179592.91">22063 15087 1211 0,'0'0'0'0,"0"0"0"0,0 0 0 0,0 0 5 0,0 0-5 15,0 0 6-15,0 0-6 0,0 0 9 0,0 0-9 16,0 0 10-16,-9 3-10 0,9-3 50 0,0 0-50 15,-7 6 50-15,2 1-50 0,5-7 43 0,0 0-43 16,-9 15 44-16,-5 13-44 0,14-28 37 0,0 0-37 0,-13 34 37 16,8 8-37-16,5-42 18 0,0 0-18 0,0 38 19 15,4-15-19-15,-4-23 2 0,0 0-2 0,3 22 3 16,9 4-3-16,-12-26-1 0,0 0 1 0,16 24 0 16,-7-10 0-16,-9-14-7 0,0 0 7 0,14 12-7 15,13 4 7-15,-27-16-14 0,0 0 14 0,24 14-14 16,1-7 14-16,-25-7-17 0,0 0 17 0,23 0-16 15,0-7 16-15,-23 7-7 0,0 0 7 0,21-14-7 16,-5-5 7-16,-16 19 0 0,0 0 0 0,7-31 0 16,-7-14 0-16,0 45 9 0,0 0-9 0,-7-47 10 15,-7 0-10-15,14 47 42 0,0 0-42 0,-18-41 43 0,1 4-43 16,17 37 64-16,0 0-64 0,-18-29 64 0,0 8-64 16,18 21 59-16,0 0-59 0,-19-15 60 0,-2 4-60 15,21 11 44-15,0 0-44 0,-21-5 45 0,-4 5-45 16,25 0 25-16,0 0-25 0,-23 2 25 0,5-1-25 15,1 1-1398-15</inkml:trace>
  <inkml:trace contextRef="#ctx0" brushRef="#br0" timeOffset="-179277.01">22336 15191 1513 0,'0'0'0'16,"0"0"0"-16,0 0 0 0,0 0 2 0,0 0-2 0,0 0 2 16,-7 0-2-16,7 0 53 0,0 0-53 15,0 0 54-15,0 0-54 0,0 0 149 0,0 0-149 0,-7 0 150 16,7 0-150-16,0 0 99 0,0 0-99 0,0 0 99 16,0 0-99-16,0 0 84 0,0 0-84 0,0 0 84 15,0 0-84-15,0 0 63 0,0 0-63 0,14 10 64 16,6 23-64-16,-20-33 38 0,0 0-38 0,19 38 38 15,2-1-38-15,-21-37 24 0,0 0-24 0,21 36 24 16,4 5-24-16,-25-41 5 0,0 0-5 0,23 37 5 16,-11-16-5-16,-12-21-1 0,0 0 1 0,11 10-1 15,-11-10 1-15,0 0-24 0,0 0 24 0,14 2-23 0,18-13 23 16,-1 1-1816-16</inkml:trace>
  <inkml:trace contextRef="#ctx0" brushRef="#br0" timeOffset="-179043.52">22645 15018 1401 0,'0'0'0'0,"0"0"0"0,0 0 0 0,0 0 14 15,0 0-14-15,-7 5 14 0,7-5-14 0,0 0 49 16,0 0-49-16,-13 3 50 0,3 4-50 16,10-7 92-16,0 0-92 0,-20 16 92 0,-6 8-92 0,26-24 68 15,0 0-68-15,-37 31 69 0,-4 4-69 0,41-35 54 0,0 0-54 16,-44 41 55-16,-9 11-55 0,53-52 49 0,0 0-49 15,-49 54 49-15,1 0-49 0,48-54 24 0,0 0-24 16,-47 50 25-16,-4 0-25 0,51-50 5 0,0 0-5 16,-48 50 6-16,9-3-6 0,4 1-1527 0</inkml:trace>
  <inkml:trace contextRef="#ctx0" brushRef="#br0" timeOffset="-178344.02">22800 15052 1345 0,'0'0'0'0,"0"0"0"0,0 0 0 16,0 0 33-16,0 0-33 0,0 0 33 0,7 0-33 16,-7 0 130-16,0 0-130 0,0 0 131 0,0 0-131 15,0 0 101-15,0 0-101 0,0 0 101 0,0 0-101 0,0 0 62 16,0 0-62-16,0 0 62 0,0 0-62 0,0 0 44 16,0 0-44-16,-2 9 45 0,-7 8-45 0,9-17 35 15,0 0-35-15,-17 42 36 0,-8 29-36 0,25-71 25 0,0 0-25 16,-26 79 25-16,-3 3-25 0,29-82 19 0,0 0-19 15,-28 83 19-15,4 2-19 0,24-85 7 0,0 0-7 16,-25 81 7-16,4-3-7 0,21-78 0 0,0 0 0 0,-23 71 1 16,7-16-1-16,16-55-2 0,0 0 2 0,-14 45-2 15,0-14 2-15,14-31-11 0,0 0 11 0,-11 21-10 16,4-7 10-16,7-14-22 0,0 0 22 0,-2 9-21 16,2-9 21-16,0 0-23 0,0 0 23 0,0 0-22 15,0 0 22-15,0 0-22 0,0 0 22 0,4-11-21 16,10-22 21-16,-14 33-12 0,0 0 12 0,18-46-12 15,4-15 12-15,-22 61-6 0,0 0 6 0,29-67-6 16,4-11 6-16,-33 78-3 0,0 0 3 0,41-80-2 16,6 0 2-16,-47 80 0 0,0 0 0 0,45-79 0 15,-8 3 0-15,-37 76 15 0,0 0-15 0,31-66 16 0,-4 16-16 16,-27 50 44-16,0 0-44 0,23-38 44 0,-9 15-44 16,-14 23 64-16,0 0-64 0,10-14 64 0,-10 14-64 15,0 0 63-15,0 0-63 0,7-7 64 0,-7 7-64 16,0 0 52-16,0 0-52 0,2 7 53 0,4 4-53 15,-6-11 44-15,0 0-44 0,7 31 44 0,1 28-44 16,-8-59 22-16,0 0-22 0,9 71 22 0,-4 0-22 16,-5-71 7-16,0 0-7 0,4 69 7 0,-4-3-7 15,0-66 1-15,0 0-1 0,0 67 1 0,2 6-1 16,-2-73-1-16,0 0 1 0,2 72 0 0,-1-9 0 0,-1-63-10 16,0 0 10-16,-1 59-9 0,-3-11 9 0,4-48-31 15,0 0 31-15,-4 38-31 0,1-10 31 0,3-28-73 16,0 0 73-16,-2 17-72 0,2-6 72 0,0-1-1788 15</inkml:trace>
  <inkml:trace contextRef="#ctx0" brushRef="#br0" timeOffset="-178124.87">22590 15532 1513 0,'0'0'0'0,"0"0"0"16,0 0 0-16,0 0-3 0,0 0 3 0,0 0-2 16,0 0 2-16,0 0 0 0,0 0 0 0,5 5 0 15,10-2 0-15,-15-3 14 0,0 0-14 0,24 0 15 16,19-3-15-16,-43 3 25 0,0 0-25 0,51-5 25 16,5-7-25-16,-56 12 31 0,0 0-31 0,57-23 32 15,-6-13-32-15,2-1-1178 0</inkml:trace>
  <inkml:trace contextRef="#ctx0" brushRef="#br0" timeOffset="-175826.74">18283 16262 1009 0,'0'0'0'0,"0"0"0"0,0 0 0 0,0 0 37 0,0 0-37 15,24 4 38-15,15-10-38 0,-39 6 143 0,0 0-143 16,55-7 144-16,14 0-144 0,-69 7 105 0,0 0-105 16,86-5 105-16,20 2-105 0,-106 3 85 0,0 0-85 15,118-7 85-15,13-5-85 0,-131 12 61 0,0 0-61 0,137-12 61 16,10 1-61-16,-147 11 50 0,0 0-50 0,164-12 51 15,14-3-51-15,-178 15 42 0,0 0-42 0,185-14 42 16,2 3-42-16,-187 11 34 0,0 0-34 0,173-7 34 16,-16 2-34-16,-157 5 27 0,0 0-27 0,136-3 28 15,-15 1-28-15,-121 2 23 0,0 0-23 0,97 0 23 16,-12 5-23-16,-85-5 20 0,0 0-20 0,64 5 20 16,-29 1-20-16,-35-6 14 0,0 0-14 0,23 5 15 15,-9-2-15-15,-14-3 6 0,0 0-6 0,9 2 7 16,-9-2-7-16,0 0 1 0,0 0-1 0,-11 12 2 15,-22 7-2-15,33-19-1 0,0 0 1 0,-48 19-1 0,-17-3 1 16,-1-1-1673-16</inkml:trace>
  <inkml:trace contextRef="#ctx0" brushRef="#br0" timeOffset="-175409.46">18320 16380 1591 0,'0'0'0'16,"0"0"0"-16,5 0 0 0,-5 0 3 0,0 0-3 16,18 5 3-16,10 7-3 0,-28-12 32 0,0 0-32 15,39 12 33-15,15-3-33 0,-54-9 63 0,0 0-63 16,60 5 63-16,13-2-63 0,-73-3 49 0,0 0-49 0,81 4 49 15,12-1-49-15,-93-3 49 0,0 0-49 0,101 2 49 16,1-4-49-16,-102 2 46 0,0 0-46 0,113-3 46 16,7-1-46-16,-120 4 40 0,0 0-40 0,129-3 40 15,0-2-40-15,-129 5 37 0,0 0-37 0,137-7 37 16,-1 0-37-16,-136 7 34 0,0 0-34 0,134-5 34 16,-9 0-34-16,-125 5 30 0,0 0-30 0,120-4 31 15,-10 1-31-15,-110 3 25 0,0 0-25 0,98-4 26 16,-8 2-26-16,-90 2 13 0,0 0-13 0,67 0 14 15,-24 6-14-15,-43-6 4 0,0 0-4 0,26 5 5 0,-12-2-5 16,-14-3 0-16,0 0 0 0,4 12 0 0,-17 20 0 16,13-32-4-16,0 0 4 0,-28 34-3 0,-27-4 3 15,1 1-1770-15</inkml:trace>
  <inkml:trace contextRef="#ctx0" brushRef="#br0" timeOffset="-175042.84">18367 16760 1558 0,'0'0'0'16,"0"0"0"-16,7 0 0 0,-7 0-3 0,0 0 3 15,18 4-2-15,14 5 2 0,-32-9-4 0,0 0 4 16,49 7-4-16,20-4 4 0,-69-3 14 0,0 0-14 0,86-2 15 15,13-3-15-15,-99 5 38 0,0 0-38 0,113-7 38 16,7 0-38-16,-120 7 70 0,0 0-70 0,129-8 70 16,7-5-70-16,-136 13 74 0,0 0-74 0,143-12 75 15,10 4-75-15,-153 8 61 0,0 0-61 0,159-11 62 16,-8 1-62-16,-151 10 41 0,0 0-41 0,143-10 41 16,-7-1-41-16,-136 11 33 0,0 0-33 0,129-10 34 15,-9 1-34-15,-120 9 24 0,0 0-24 0,106-5 24 16,-18 1-24-16,-88 4 23 0,0 0-23 0,70-1 23 15,-27 1-23-15,-43 0 16 0,0 0-16 0,28 0 16 16,-9 0-16-16,-19 0 1 0,0 0-1 0,6 0 1 0,-6 0-1 16,0 0-2-16,0 0 2 0,-32 5-1 0,-21 5 1 15,0 1-1692-15</inkml:trace>
  <inkml:trace contextRef="#ctx0" brushRef="#br0" timeOffset="-174710.16">18549 17072 1222 0,'0'0'0'15,"0"0"0"-15,19 12 0 0,-19-12 13 0,0 0-13 16,27 9 14-16,19-1-14 0,-46-8 57 0,0 0-57 15,60 6 57-15,21-3-57 0,-81-3 82 0,0 0-82 16,93-2 82-16,11-1-82 0,-104 3 71 0,0 0-71 0,113-5 72 16,9-4-72-16,-122 9 67 0,0 0-67 0,131-10 68 15,1-1-68-15,-132 11 70 0,0 0-70 0,132-10 71 16,-12-4-71-16,-120 14 63 0,0 0-63 0,117-14 63 16,-6 4-63-16,-111 10 52 0,0 0-52 0,98-7 52 15,-11-2-52-15,-87 9 26 0,0 0-26 0,74-12 26 16,-18-3-26-16,-56 15 8 0,0 0-8 0,50-16 9 15,-4-1-9-15,1-1-1624 0</inkml:trace>
  <inkml:trace contextRef="#ctx0" brushRef="#br0" timeOffset="-173226.17">17958 17633 460 0,'0'0'0'0,"0"0"0"0,0 0 0 16,0 0 12-16,0 0-12 0,28-21 13 0,-15 7-13 16,-13 14 56-16,0 0-56 0,14-16 57 0,-5 1-57 15,-9 15 60-15,0 0-60 0,8-19 60 0,0-4-60 16,-8 23 41-16,0 0-41 0,7-24 41 0,-6-4-41 15,-1 28 31-15,0 0-31 0,0-25 31 0,0 2-31 16,0 23 24-16,0 0-24 0,4-17 25 0,-1 6-25 16,-3 11 19-16,0 0-19 0,0 0 19 0,0-8-19 15,0 8 26-15,0 0-26 0,0 0 27 0,0 0-27 0,0 0 37 16,0 0-37-16,0 0 38 0,6-9-38 0,-6 9 46 16,0 0-46-16,0 0 46 0,0 0-46 0,0 0 67 0,0 0-67 15,0 0 67-15,0 0-67 0,0 0 66 0,0 0-66 16,0 0 67-16,0 0-67 0,0 0 58 0,0 0-58 15,3 12 59-15,-6 30-59 0,3-42 47 0,0 0-47 16,-2 48 47-16,4-3-47 0,-2-45 34 0,0 0-34 16,3 43 34-16,-3 8-34 0,0-51 22 0,0 0-22 0,0 55 22 15,0 0-22-15,0-55 9 0,0 0-9 0,-5 61 10 16,-6 5-10-16,11-66 2 0,0 0-2 0,-14 64 2 16,-3-11-2-16,17-53 0 0,0 0 0 0,-16 52 0 15,2-2 0-15,14-50-7 0,0 0 7 0,-16 47-6 16,-4-7 6-16,3-2-1267 0</inkml:trace>
  <inkml:trace contextRef="#ctx0" brushRef="#br0" timeOffset="-172093.72">17759 18128 927 0,'7'-14'0'0,"-7"14"7"0,0 0-7 0,26-56 7 0,6-4-7 16,-32 60 8-16,0 0-8 0,35-56 9 0,-3 8-9 15,-32 48 5-15,0 0-5 0,32-42 6 0,3 6-6 16,-35 36 28-16,0 0-28 0,34-31 29 0,-3 7-29 16,-31 24 43-16,0 0-43 0,32-21 43 0,-2 2-43 0,-30 19 49 15,0 0-49-15,27-16 50 0,-8-3-50 0,-19 19 44 16,0 0-44-16,21-20 44 0,4 1-44 0,-25 19 39 16,0 0-39-16,21-16 39 0,-7 2-39 0,-14 14 35 15,0 0-35-15,11-14 36 0,-2 0-36 0,-9 14 33 0,0 0-33 16,8-10 34-16,1 1-34 0,-9 9 30 0,0 0-30 15,0 0 30-15,9-8-30 0,-9 8 25 0,0 0-25 16,0 0 26-16,0 0-26 0,0 0 19 0,0 0-19 16,0 0 20-16,0 0-20 0,0 0 18 0,0 0-18 15,7-5 18-15,-7 5-18 0,0 0 15 0,0 0-15 0,0 0 15 16,0 0-15-16,0 0 15 0,0 0-15 0,0 0 15 16,0 0-15-16,0 0 13 0,0 0-13 0,0 0 13 15,0 0-13-15,0 0 6 0,0 0-6 0,14 17 6 16,-5 9-6-16,-9-26 0 0,0 0 0 0,7 34 1 15,0 4-1-15,-7-38-2 0,0 0 2 0,4 33-2 16,-3-7 2-16,-1-26-19 0,0 0 19 0,0 19-18 16,0-3 18-16,0-16-34 0,0 0 34 0,4 10-33 15,-4-10 33-15,0 0-47 0,0 0 47 0,2 9-46 16,-2-9 46-16,0 0-43 0,0 0 43 0,0 0-42 0,7 7 42 16,-7-7-35-16,0 0 35 0,0 0-35 0,14 3 35 15,-14-3-28-15,0 0 28 0,10-5-28 0,6-5 28 16,-16 10-13-16,0 0 13 0,18-16-13 0,-4-5 13 15,-14 21-3-15,0 0 3 0,16-22-3 0,2 1 3 16,-18 21 0-16,0 0 0 0,15-21 1 0,0 1-1 16,-15 20 16-16,0 0-16 0,8-19 16 0,-2 1-16 15,-6 18 39-15,0 0-39 0,5-12 39 0,2 5-39 0,-7 7 59 16,0 0-59-16,0 0 60 0,9-8-60 0,-9 8 56 16,0 0-56-16,0 0 57 0,0 0-57 0,0 0 42 15,0 0-42-15,0 0 43 0,9-2-43 0,-9 2 29 16,0 0-29-16,0 0 30 0,14 9-30 0,-14-9 17 0,0 0-17 15,14 12 17-15,0 7-17 0,-14-19 5 0,0 0-5 16,18 20 5-16,-8-2-5 0,-10-18 0 0,0 0 0 16,9 14 0-16,-2-6 0 0,-7-8-6 0,0 0 6 15,4 7-5-15,-4-7 5 0,0 0-16 0,0 0 16 0,3 7-16 16,-3-7 16-16,0 0-20 0,0 0 20 0,9 5-19 16,-2-1 19-16,-7-4-20 0,0 0 20 0,12 0-20 15,10-7 20-15,-22 7-13 0,0 0 13 0,22-11-13 16,3-1 13-16,-25 12-4 0,0 0 4 0,25-12-3 15,1-2 3-15,-26 14 0 0,0 0 0 0,27-15 0 16,-1 1 0-16,-26 14 1 0,0 0-1 0,28-10 1 16,2 1-1-16,-30 9 2 0,0 0-2 0,25-9 3 15,-2-3-3-15,-23 12 3 0,0 0-3 0,19-14 3 16,1 0-3-16,-20 14 4 0,0 0-4 0,18-12 4 16,-10 4-4-16,-8 8 2 0,0 0-2 0,7-6 3 0,-7 6-3 15,0 0 3-15,0 0-3 0,7-5 3 0,-7 5-3 16,0 0 2-16,0 0-2 0,0 0 3 0,0 0-3 15,0 0 6-15,0 0-6 0,0 0 7 0,0 0-7 16,0 0 12-16,0 0-12 0,0 0 12 0,0 0-12 16,0 0 18-16,0 0-18 0,0 0 18 0,0 0-18 15,0 0 24-15,0 0-24 0,0 0 24 0,0 0-24 16,0 0 27-16,0 0-27 0,0 0 28 0,0 0-28 0,0 0 32 16,0 0-32-16,0 0 33 0,0 0-33 0,0 0 32 15,0 0-32-15,0 11 33 0,-12 22-33 16,12-33 30-16,0 0-30 0,-10 45 30 0,2 3-30 0,8-48 20 15,0 0-20-15,-5 52 21 0,2 9-21 0,3-61 13 16,0 0-13-16,-2 64 13 0,-3 0-13 0,5-64 6 0,0 0-6 16,-2 58 7-16,2-9-7 0,0-49 2 0,0 0-2 15,0 47 2-15,-4-1-2 0,4-46 0 0,0 0 0 0,-3 38 0 16,-3-15 0-16,6-23-6 0,0 0 6 0,0 12-6 16,2-5 6-16,-2-7-16 0,0 0 16 0,0 0-16 15,0 5 16-15,0-5-29 0,0 0 29 0,0 0-28 16,13-10 28-16,1-2-1529 0</inkml:trace>
  <inkml:trace contextRef="#ctx0" brushRef="#br0" timeOffset="-171608.96">19114 17425 1065 0,'0'0'0'0,"0"0"0"0,0 0 0 16,0 0 6-16,0 0-6 0,-8 0 6 0,8 0-6 16,0 0 42-16,0 0-42 0,0 0 43 0,0 0-43 15,0 0 80-15,0 0-80 0,0 0 81 0,0 0-81 16,0 0 78-16,0 0-78 0,0 0 78 0,0 0-78 0,0 0 67 16,0 0-67-16,0 0 68 0,0 0-68 0,0 0 55 15,0 0-55-15,0 0 55 0,0 0-55 0,0 0 41 0,0 0-41 16,8 2 41-16,7 3-41 0,-15-5 31 15,0 0-31-15,27 9 31 0,5 4-31 0,-32-13 25 0,0 0-25 16,31 18 25-16,-2 2-25 0,-29-20 19 0,0 0-19 16,30 25 19-16,0-1-19 0,-30-24 8 0,0 0-8 15,28 21 9-15,-14-7-9 0,-14-14 1 0,0 0-1 16,10 8 2-16,-2-1-2 0,-8-7 0 0,0 0 0 16,1 7 0-16,1 5 0 0,-2-12-2 0,0 0 2 0,0 17-2 15,-3 6 2-15,3-23-4 0,0 0 4 0,-16 26-3 16,-7 2 3-16,23-28-5 0,0 0 5 0,-25 24-5 15,-5-3 5-15,30-21-6 0,0 0 6 0,-28 17-5 16,0-3 5-16,28-14-3 0,0 0 3 0,-27 10-3 16,9-1 3-16,18-9 0 0,0 0 0 0,-17 7 0 15,8-2 0-15,9-5 5 0,0 0-5 0,0 0 6 16,-5 3-6-16,5-3 14 0,0 0-14 0,0 0 14 16,0 0-14-16,0 0 13 0,0 0-13 0,0 0 14 15,0 0-14-15,0 0 13 0,0 0-13 0,0 0 13 0,-9 7-13 16,2 0-1463-16</inkml:trace>
  <inkml:trace contextRef="#ctx0" brushRef="#br0" timeOffset="-168651.98">19965 17243 673 0,'0'0'0'0,"0"0"0"16,0 0 0-16,0 0 52 0,0 0-52 0,-7-7 53 16,7 7-53-16,0 0 52 0,0 0-52 0,0 0 53 15,0 0-53-15,0 0 102 0,0 0-102 0,0 0 103 0,0 0-103 16,0 0 92-16,0 0-92 0,0 0 92 0,0 0-92 15,0 0 79-15,0 0-79 0,0 0 79 0,0 0-79 16,0 0 73-16,0 0-73 0,0 0 74 0,0 0-74 16,0 0 56-16,0 0-56 0,0 0 57 0,0 0-57 15,0 0 48-15,0 0-48 0,0 0 49 0,-1 7-49 16,1-7 40-16,0 0-40 0,0 0 41 0,0 0-41 16,0 0 37-16,0 0-37 0,0 0 37 0,0 0-37 15,0 0 31-15,0 0-31 0,0 0 32 0,0 0-32 0,0 0 28 16,0 0-28-16,0 7 29 0,-2 7-29 0,2-14 26 15,0 0-26-15,-9 35 27 0,4 20-27 0,5-55 18 16,0 0-18-16,-7 64 19 0,5 2-19 0,2-66 6 16,0 0-6-16,0 69 6 0,0-1-6 0,0-68 1 0,0 0-1 15,2 67 2-15,-1-1-2 0,-1-66 0 0,0 0 0 16,2 64 0-16,2-9 0 0,-4-55-1 0,0 0 1 16,2 45 0-16,-2-14 0 0,0-31-2 0,0 0 2 15,0 19-1-15,1-6 1 0,-1-13-3 0,0 0 3 0,0 6-2 16,0-6 2-16,0 0-4 0,0 0 4 0,0 0-3 15,0 0 3-15,0 0-2 0,0 0 2 0,0 0-2 16,0 7 2-16,0-7-1 0,0 0 1 0,0 0-1 16,0 0 1-16,0 0 0 0,0 0 0 0,0 0 0 15,6-8 0-15,-6 8 0 0,0 0 0 0,8-25 1 16,7-14-1-16,-15 39 3 0,0 0-3 0,10-49 4 16,8-3-4-16,-18 52 7 0,0 0-7 0,16-46 8 15,-4 11-8-15,-12 35 14 0,0 0-14 0,11-24 14 16,-4 12-14-16,-7 12 16 0,0 0-16 0,7-9 16 15,-6 2-16-15,-1 7 19 0,0 0-19 0,0 0 19 0,6-9-19 16,-6 9 16-16,0 0-16 0,0 0 17 0,7-3-17 16,-7 3 14-16,0 0-14 0,0 0 14 0,0 0-14 15,0 0 12-15,0 0-12 0,0 0 13 0,0 0-13 16,0 0 9-16,0 0-9 0,0 0 10 0,0 0-10 16,0 0 7-16,0 0-7 0,0 0 8 0,0 0-8 15,0 0 6-15,0 0-6 0,9-5 6 0,-4 0-6 16,-5 5 2-16,0 0-2 0,12-6 3 0,-1 3-3 0,-11 3 2 15,0 0-2-15,12-2 2 0,-1 2-2 0,-11 0 1 16,0 0-1-16,9 2 2 0,-1 1-2 0,-8-3 1 0,0 0-1 16,13 4 2-16,-4 3-2 0,-9-7 0 15,0 0 0-15,12 10 0 0,0 4 0 0,-12-14-2 0,0 0 2 16,13 17-2-16,-1 6 2 0,-12-23-10 0,0 0 10 16,14 27-9-16,-5 6 9 0,-9-33-30 0,0 0 30 15,12 30-30-15,-1-11 30 0,-11-19-45 0,0 0 45 16,10 17-44-16,4 4 44 0,-14-21-60 0,0 0 60 0,16 21-59 15,-5-6 59-15,-11-15-56 0,0 0 56 0,14 11-55 16,7-4 55-16,-21-7-53 0,0 0 53 0,23-2-52 16,2-10 52-16,-25 12-41 0,0 0 41 0,23-19-40 15,-2-2 40-15,-21 21-29 0,0 0 29 0,18-30-28 16,-4-8 28-16,-14 38-11 0,0 0 11 0,9-41-11 16,-2-2 11-16,-7 43-3 0,0 0 3 0,0-37-3 15,0 10 3-15,0 27 0 0,0 0 0 0,-4-21 0 16,1 9 0-16,3 12 2 0,0 0-2 0,0 0 2 15,-4-9-2-15,4 9 6 0,0 0-6 0,0 0 7 0,-7 7-7 16,7-7 7-16,0 0-7 0,-11 10 7 0,1 8-7 16,10-18 5-16,0 0-5 0,-9 20 5 0,4 1-5 15,5-21-3-15,0 0 3 0,-2 16-2 0,-2-6 2 16,4-10-31-16,0 0 31 0,-1 7-31 0,1-7 31 16,0 0-63-16,0 0 63 0,1 9-63 0,-1-9 63 15,0 0-59-15,0 0 59 0,0 0-58 0,11 3 58 16,-11-3-41-16,0 0 41 0,9-3-41 0,3-8 41 15,-12 11-13-15,0 0 13 0,12-10-12 0,-1 1 12 0,-11 9-1 16,0 0 1-16,7-7 0 0,-7 7 0 0,0 0 5 16,0 0-5-16,5-8 5 0,-5 8-5 0,0 0 26 15,0 0-26-15,0 0 27 0,0 0-27 0,0 0 41 0,0 0-41 16,9-4 42-16,-9 4-42 0,0 0 41 0,0 0-41 16,11 5 41-16,-2-1-41 0,-9-4 29 0,0 0-29 15,14 7 29-15,7 12-29 0,-21-19 19 0,0 0-19 0,23 19 20 16,-6-5-20-16,-17-14 2 0,0 0-2 0,22 10 2 15,9-1-2-15,-31-9-1 0,0 0 1 0,32 8 0 16,-9-2 0-16,-23-6-5 0,0 0 5 0,19-4-5 16,3-8 5-16,-22 12-11 0,0 0 11 0,19-17-11 15,-1 1 11-15,-18 16-12 0,0 0 12 0,14-15-12 16,-2-4 12-16,-12 19-10 0,0 0 10 0,11-18-10 16,-2 4 10-16,-9 14-4 0,0 0 4 0,7-10-3 15,-2 0 3-15,-5 10 0 0,0 0 0 0,2-9 0 16,-2 9 0-16,0 0 3 0,0 0-3 0,7-9 4 15,-7 9-4-15,0 0 13 0,0 0-13 0,0 0 13 16,0 0-13-16,0 0 21 0,0 0-21 0,0 0 22 16,0 0-22-16,0 0 22 0,0 0-22 0,0 0 22 0,0 0-22 15,0 0 14-15,0 0-14 0,0 0 15 0,0 0-15 16,0 0 3-16,0 0-3 0,9 11 3 0,-4 4-3 16,-5-15-1-16,0 0 1 0,9 18 0 0,-6-8 0 15,-3-10-9-15,0 0 9 0,0 0-9 0,5 9 9 16,-5-9-24-16,0 0 24 0,0 0-23 0,6 7 23 15,-6-7-28-15,0 0 28 0,5 6-28 0,4 1 28 0,-9-7-26 16,0 0 26-16,12 6-25 0,4-5 25 0,-16-1-16 16,0 0 16-16,21-3-16 0,2-6 16 0,-23 9-4 15,0 0 4-15,21-10-3 0,-5 3 3 0,-16 7 0 0,0 0 0 16,13-5 0-16,-6 1 0 0,-7 4 9 0,0 0-9 16,8-1 10-16,3-1-10 0,-11 2 30 0,0 0-30 15,9 0 30-15,1 2-30 0,-10-2 33 0,0 0-33 16,13 0 34-16,4-4-34 0,-17 4 27 0,0 0-27 0,20-3 27 15,-3 1-27-15,-17 2 11 0,0 0-11 0,23-5 11 16,7-6-11-16,-30 11 4 0,0 0-4 0,32-12 4 16,-7-2-4-16,-25 14 1 0,0 0-1 0,23-15 1 15,-2-3-1-15,-21 18 0 0,0 0 0 0,16-13 0 16,-4 4 0-16,-12 9 0 0,0 0 0 0,9-4 0 16,-9 4 0-16,0 0 0 0,0 0 0 0,9-1 0 15,-9 1 0-15,0 0 0 0,0 0 0 0,0 0 0 16,0 0 0-16,0 0 0 0,0 0 0 0,9 0 1 15,-9 0-1-15,0 0 1 0,0 0-1 0,7-5 1 16,-7 5-1-16,0 0 1 0,0 0-1 0,8-2 1 0,0 2-1 16,-8 0 1-16,0 0-1 0,7 0 1 15,0-4-1-15,-7 4 0 0,0 0 0 0,7-5 1 0,2-2-1 16,-9 7 0-16,0 0 0 0,10-10 1 0,2-6-1 16,-12 16 1-16,0 0-1 0,15-19 1 0,-7 0-1 15,-8 19 1-15,0 0-1 0,6-14 2 0,-5 6-2 16,-1 8 2-16,0 0-2 0,0 0 2 0,0-9-2 15,0 9 4-15,0 0-4 0,0 0 4 0,0 0-4 0,0 0 6 16,0 0-6-16,0 0 6 0,7-5-6 0,-7 5 7 16,0 0-7-16,0 0 7 0,0 0-7 0,0 0 9 15,0 0-9-15,0 0 9 0,-7 3-9 0,7-3 10 16,0 0-10-16,-3 12 11 0,-6 27-11 0,9-39 10 0,0 0-10 16,-14 48 11-16,3 7-11 0,11-55 6 0,0 0-6 15,-7 63 6-15,-1 6-6 0,8-69 2 0,0 0-2 16,-9 74 3-16,2 2-3 0,7-76 0 0,0 0 0 15,-9 73 0-15,-2-7 0 0,11-66-13 0,0 0 13 0,-9 54-12 16,6-18 12-16,3-36-37 0,0 0 37 0,-2 28-37 16,2-11 37-16,0-17-52 0,0 0 52 0,0 12-51 15,0-5 51-15,0-7-53 0,0 0 53 0,0 0-53 16,0 0 53-16,0 0-1143 0</inkml:trace>
  <inkml:trace contextRef="#ctx0" brushRef="#br0" timeOffset="-168242.4">21392 17541 1043 0,'0'0'0'0,"0"0"0"0,0 0 0 15,0 0-4-15,0 0 4 0,0 0-3 0,0 0 3 16,0 0-2-16,0 0 2 0,0 0-1 0,0 0 1 15,0 0 28-15,0 0-28 0,-7 0 28 0,7 0-28 16,0 0 80-16,0 0-80 0,7-4 80 0,4-4-80 0,-11 8 91 16,0 0-91-16,16-16 92 0,7-5-92 0,-23 21 78 15,0 0-78-15,26-17 78 0,3 9-78 0,-29 8 62 16,0 0-62-16,29 1 63 0,1 10-63 0,-30-11 40 0,0 0-40 16,29 15 41-16,2 1-41 0,-31-16 11 0,0 0-11 15,23 15 11-15,-5-3-11 0,-18-12 2 0,0 0-2 16,12 14 3-16,2 7-3 0,-14-21 0 0,0 0 0 15,9 26 0-15,-9 3 0 0,0-29-4 0,0 0 4 16,-5 30-3-16,-6-2 3 0,11-28-9 0,0 0 9 0,-10 24-9 16,-6-3 9-16,16-21-13 0,0 0 13 0,-16 15-12 15,-2-6 12-15,18-9-14 0,0 0 14 0,-22 5-14 16,4-2 14-16,18-3-15 0,0 0 15 0,-14 0-15 16,0-1 15-16,14 1-24 0,0 0 24 0,-16-4-24 15,5-3 24-15,-3 0-1189 0</inkml:trace>
  <inkml:trace contextRef="#ctx0" brushRef="#br0" timeOffset="-168005.69">21878 17548 1121 0,'0'0'0'0,"0"0"0"0,0 0 0 15,0 0-4-15,0 0 4 0,-8-7-4 0,8 7 4 0,0 0 1 16,0 0-1-16,0 0 2 0,0 7-2 16,0-7 33-16,0 0-33 0,0 0 34 0,0 0-34 0,0 0 52 15,0 0-52-15,0 0 53 0,0 0-53 0,0 0 57 16,0 0-57-16,-8 14 58 0,-3 6-58 0,11-20 27 0,0 0-27 16,-7 26 27-16,7 4-27 0,0-1-1033 0</inkml:trace>
  <inkml:trace contextRef="#ctx0" brushRef="#br0" timeOffset="-167776.87">22077 17653 1166 0,'0'0'0'0,"0"0"0"16,0-17 0-16,0 17 0 0,0 0 0 0,-5-17 0 16,-8-4 0-16,13 21-6 0,0 0 6 0,-17-19-5 15,-5 3 5-15,22 16 20 0,0 0-20 0,-23-12 21 16,-1 0-21-16,24 12 51 0,0 0-51 0,-28-10 52 15,-1 1-52-15,29 9 70 0,0 0-70 0,-24-7 71 16,-3 2-71-16,27 5 32 0,0 0-32 0,-21 0 33 16,3 5-33-16,18-5 10 0,0 0-10 0,-10 4 10 0,4-4-10 15,-2 0-1084-15</inkml:trace>
  <inkml:trace contextRef="#ctx0" brushRef="#br0" timeOffset="-167375.59">22227 17717 923 0,'0'0'0'0,"0"0"22"0,0 0-22 16,28-15 23-16,0-9-23 0,-28 24 21 0,0 0-21 16,28-26 21-16,-1-4-21 0,-27 30 84 0,0 0-84 0,21-38 84 15,0-7-84-15,-21 45 105 0,0 0-105 0,21-53 106 16,6-8-106-16,-27 61 126 0,0 0-126 0,25-62 126 16,-4 3-126-16,-21 59 125 0,0 0-125 0,19-54 125 15,-3 11-125-15,-16 43 91 0,0 0-91 0,12-33 91 16,-5 14-91-16,-7 19 61 0,0 0-61 0,0-10 61 15,0 3-61-15,0 7 44 0,0 0-44 0,0 0 44 16,0 0-44-16,0 0 29 0,0 0-29 0,0 0 29 16,0 0-29-16,0 0 17 0,0 0-17 0,-10 19 17 15,-10 19-17-15,20-38 4 0,0 0-4 0,-23 47 5 16,-1 8-5-16,24-55 0 0,0 0 0 0,-21 59 0 0,8 3 0 16,13-62-13-16,0 0 13 0,-5 57-13 0,3-12 13 15,0 0-1709-15</inkml:trace>
  <inkml:trace contextRef="#ctx0" brushRef="#br0" timeOffset="-167058.95">22484 17721 1166 0,'0'0'0'0,"7"-2"0"0,9-1 0 16,-16 3 4-16,0 0-4 0,21-2 5 0,-1 2-5 16,-20 0 5-16,0 0-5 0,26-3 6 0,10-4-6 0,-36 7 12 15,0 0-12-15,31-11 13 0,-6-1-13 0,-25 12 21 16,0 0-21-16,18-12 21 0,-8 3-21 0,-10 9 30 16,0 0-30-16,7-7 30 0,-7 7-30 0,0 0 46 0,0 0-46 15,7-5 46-15,-7 5-46 0,0 0 56 0,0 0-56 16,0 0 57-16,0 0-57 0,0 0 53 0,0 0-53 15,-1-7 54-15,1 7-54 0,0 0 48 0,0 0-48 16,0 0 48-16,0 0-48 0,0 0 41 0,0 0-41 16,0 0 41-16,0 0-41 0,0 0 28 0,0 0-28 0,0 0 29 15,0 0-29-15,0 0 15 0,0 0-15 0,-4 11 15 16,0 1-15-16,4-12 4 0,0 0-4 16,-3 17 4-16,1 0-4 0,2-17 0 0,0 0 0 0,2 18 0 15,3 3 0-15,-5-21-3 0,0 0 3 0,9 20-3 16,3-2 3-16,-12-18-12 0,0 0 12 0,16 15-12 15,11-1 12-15,-27-14-22 0,0 0 22 0,31 5-22 16,8-10 22-16,-39 5-33 0,0 0 33 0,37-21-33 16,0-15 33-16,2 0-1259 0</inkml:trace>
  <inkml:trace contextRef="#ctx0" brushRef="#br0" timeOffset="-166857.87">22800 17285 1390 0,'0'0'0'0,"0"0"0"0,0 0 0 16,0 0 5-16,0 0-5 0,0 0 5 0,7 0-5 15,-7 0 53-15,0 0-53 0,0 0 53 0,0 0-53 0,0 0 82 16,0 0-82-16,0 0 83 0,0 0-83 0,0 0 55 16,0 0-55-16,0 0 55 0,0 0-55 0,0 0 36 15,0 0-36-15,0 0 36 0,0 0-36 0,0 0-1330 16</inkml:trace>
  <inkml:trace contextRef="#ctx0" brushRef="#br0" timeOffset="-166076.53">23103 17626 1244 0,'0'0'0'0,"0"0"0"15,0 0 0-15,0 0 4 0,0 0-4 0,0 0 4 16,-7-4-4-16,7 4 9 0,0 0-9 0,0 0 10 16,0 0-10-16,0 0 96 0,0 0-96 0,0 0 97 0,0 0-97 15,0 0 82-15,0 0-82 0,0 9 83 0,-1 3-83 16,1-12 64-16,0 0-64 0,-7 28 65 0,-4 12-65 15,11-40 46-15,0 0-46 0,-11 51 46 0,3 10-46 16,8-61 16-16,0 0-16 0,-6 57 16 0,-1-21-16 16,7-36 0-16,0 0 0 0,-2 25 0 0,2-11 0 15,0-14-6-15,0 0 6 0,4 10-6 0,-4-10 6 16,0 0-22-16,0 0 22 0,19 9-21 0,17-9 21 0,-36 0-31 16,0 0 31-16,37-9-30 0,-6-12 30 0,-31 21-21 15,0 0 21-15,30-26-20 0,-3 0 20 0,-27 26-5 16,0 0 5-16,19-21-4 0,-8 9 4 0,-11 12 1 0,0 0-1 15,7-7 2-15,-7 7-2 0,0 0 17 0,0 0-17 16,0 0 18-16,3-6-18 0,-3 6 44 0,0 0-44 16,0 0 44-16,0 0-44 0,0 0 54 0,0 0-54 15,0 0 55-15,0 0-55 0,0 0 53 0,0 0-53 16,8 5 54-16,-8-5-54 0,0 0 41 0,0 0-41 0,22 19 41 16,14 7-41-16,-36-26 17 0,0 0-17 0,37 26 17 15,-5-7-17-15,-32-19 7 0,0 0-7 0,33 14 7 16,15-1-7-16,-48-13 2 0,0 0-2 0,49 9 2 15,-1-7-2-15,-48-2 0 0,0 0 0 0,46-5 1 16,-4-8-1-16,-42 13 0 0,0 0 0 0,35-19 1 16,-5-12-1-16,-30 31 1 0,0 0-1 0,23-33 1 15,-9 2-1-15,-14 31 3 0,0 0-3 0,9-29 3 16,-5 1-3-16,-4 28 5 0,0 0-5 0,0-24 5 0,0 5-5 16,0 19 9-16,0 0-9 0,1-14 9 0,-1 14-9 15,0 0 11-15,0 0-11 0,-3-7 11 0,3 7-11 16,0 0 11-16,0 0-11 0,0 0 11 0,-14 17-11 15,14-17 9-15,0 0-9 0,-13 18 9 0,1 3-9 16,12-21 2-16,0 0-2 0,-9 22 2 0,4 0-2 16,5-22 0-16,0 0 0 0,0 21 0 0,5-2 0 15,-5-19-3-15,0 0 3 0,9 21-3 0,3 0 3 0,-12-21-10 16,0 0 10-16,25 22-10 0,16-1 10 16,-41-21-5-16,0 0 5 0,52 16-5 0,12-11 5 0,-64-5-3 15,0 0 3-15,69-2-2 0,3-8 2 0,-72 10-1 16,0 0 1-16,67-24 0 0,-3-23 0 0,-64 47 0 0,0 0 0 15,54-68 0-15,-18-23 0 0,1 1-1631 0</inkml:trace>
  <inkml:trace contextRef="#ctx0" brushRef="#br0" timeOffset="-162991.81">25045 18316 954 0,'0'0'0'0,"0"0"80"0,0 0-80 0,0 0 80 15,0 0-80-15,0 0 91 0,0 0-91 0,0 0 92 16,0 0-92-16,0 0 66 0,0 0-66 0,0 0 67 15,22-36-67-15,-22 36 64 0,0 0-64 0,23-43 64 0,7-14-64 16,-30 57 42-16,0 0-42 0,31-68 43 0,3-10-43 16,-34 78 37-16,0 0-37 0,37-79 38 0,5-3-38 15,-42 82 32-15,0 0-32 0,41-79 32 0,-2 4-32 16,-39 75 25-16,0 0-25 0,31-67 26 0,-2 6-26 16,-29 61 22-16,0 0-22 0,22-55 23 0,-7 6-23 15,-15 49 15-15,0 0-15 0,10-36 16 0,-3 8-16 0,-7 28 15 16,0 0-15-16,6-19 15 0,-3 11-15 0,-3 8 14 15,0 0-14-15,0 0 15 0,0-11-15 0,0 11 15 16,0 0-15-16,0 0 15 0,0 0-15 0,0 0 19 16,0 0-19-16,0 0 20 0,0 0-20 0,0 0 21 0,0 0-21 15,-7-3 22-15,0-9-22 0,7 12 22 0,0 0-22 16,-12-19 23-16,-8-4-23 0,20 23 25 16,0 0-25-16,-26-22 26 0,-1 1-26 0,27 21 28 0,0 0-28 15,-30-24 28-15,-10-8-28 0,40 32 27 0,0 0-27 16,-41-31 27-16,-1-5-27 0,42 36 24 0,0 0-24 0,-48-42 24 15,-14-6-24-15,62 48 17 0,0 0-17 0,-67-52 17 16,0-2-17-16,67 54 16 0,0 0-16 0,-67-53 16 16,4 3-16-16,63 50 11 0,0 0-11 0,-62-47 12 15,2 4-12-15,60 43 12 0,0 0-12 0,-63-42 12 16,-8-1-12-16,71 43 8 0,0 0-8 0,-70-49 8 16,6-1-8-16,64 50 9 0,0 0-9 0,-58-50 9 15,10 2-9-15,48 48 8 0,0 0-8 0,-42-45 9 16,-2 1-9-16,44 44 10 0,0 0-10 0,-43-41 10 15,1 3-10-15,42 38 11 0,0 0-11 0,-46-45 12 0,0-9-12 16,46 54 11-16,0 0-11 0,-45-59 11 0,-3-1-11 16,48 60 10-16,0 0-10 0,-46-58 11 0,0 7-11 15,46 51 8-15,0 0-8 0,-46-52 9 0,2 3-9 16,44 49 7-16,0 0-7 0,-47-48 7 0,-6-9-7 16,53 57 6-16,0 0-6 0,-50-57 7 0,-3-6-7 15,53 63 5-15,0 0-5 0,-49-64 6 0,3 2-6 16,46 62 5-16,0 0-5 0,-44-61 6 0,2 1-6 15,42 60 5-15,0 0-5 0,-43-63 5 0,-4-6-5 0,47 69 4 16,0 0-4-16,-51-67 4 0,-4 1-4 0,55 66 5 16,0 0-5-16,-53-64 6 0,4 0-6 0,49 64 7 15,0 0-7-15,-45-66 7 0,8-7-7 0,37 73 8 0,0 0-8 16,-37-74 8-16,0 3-8 0,37 71 7 0,0 0-7 16,-38-67 7-16,-3 6-7 0,41 61 7 0,0 0-7 15,-41-57 7-15,-3 5-7 0,44 52 8 0,0 0-8 16,-40-55 8-16,1-6-8 0,39 61 10 0,0 0-10 15,-35-61 10-15,-1 6-10 0,36 55 10 0,0 0-10 0,-33-55 10 16,3 5-10-16,30 50 7 0,0 0-7 0,-32-52 7 16,0-4-7-16,32 56 4 0,0 0-4 0,-37-55 5 15,2-6-5-15,35 61 3 0,0 0-3 0,-35-59 4 16,7 9-4-16,28 50 4 0,0 0-4 0,-25-46 5 16,4 2-5-16,21 44 4 0,0 0-4 0,-20-43 4 15,6 0-4-15,14 43 3 0,0 0-3 0,-7-45 4 16,4-7-4-16,3 52 3 0,0 0-3 0,0-52 3 15,0 2-3-15,0 50 1 0,0 0-1 0,0-45 2 16,5 5-2-16,-5 40 0 0,0 0 0 0,12-40 1 0,11 7-1 16,-23 33 0-16,0 0 0 0,23-34 0 0,4 8 0 15,-27 26-1-15,0 0 1 0,28-25 0 0,7 1 0 16,-35 24-2-16,0 0 2 0,37-19-1 0,4 4 1 16,-41 15-5-16,0 0 5 0,44-11-4 0,0 3 4 15,-44 8-7-15,0 0 7 0,53-7-7 0,10-4 7 16,-63 11-7-16,0 0 7 0,69-7-7 0,2 0 7 15,-71 7-6-15,0 0 6 0,70-6-6 0,-3 0 6 0,-67 6-5 16,0 0 5-16,67-5-5 0,4 0 5 0,-71 5-5 16,0 0 5-16,69-5-5 0,-8 3 5 0,-61 2-6 15,0 0 6-15,53-2-5 0,-16 2 5 0,-37 0-6 0,0 0 6 16,30 0-6-16,-9 0 6 0,-21 0-5 0,0 0 5 16,16 0-5-16,-5 0 5 0,-11 0-5 0,0 0 5 15,7 0-4-15,0 0 4 0,-7 0-4 0,0 0 4 16,0 0-3-16,9 0 3 0,-9 0-3 0,0 0 3 15,0 0-3-15,0 0 3 0,0 0-3 0,0 0 3 0,0 0-2 16,0 0 2-16,0 0-2 0,0 0 2 0,0 9-2 16,-23 7 2-16,23-16-2 0,0 0 2 0,-35 31-2 15,-8 5 2-15,43-36-3 0,0 0 3 0,-46 42-2 16,-3 1 2-16,49-43-4 0,0 0 4 0,-46 36-4 16,14-6 4-16,32-30-4 0,0 0 4 0,-24 26-4 15,4-7 4-15,20-19-4 0,0 0 4 0,-10 13-3 16,6-4 3-16,4-9-3 0,0 0 3 0,0 0-3 15,0 0 3-15,0 0-3 0,0 0 3 0,0 0-2 16,6 0 2-16,-6 0-3 0,0 0 3 0,21-3-2 16,25-6 2-16,-46 9-2 0,0 0 2 0,45-16-2 0,-1 1 2 15,-44 15-3-15,0 0 3 0,38-12-2 0,-8 3 2 16,-30 9-3-16,0 0 3 0,28-9-3 0,-5-3 3 16,-23 12-4-16,0 0 4 0,23-12-4 0,-9 0 4 15,-14 12-4-15,0 0 4 0,9-17-3 0,-4-9 3 16,-5 26-4-16,0 0 4 0,2-33-3 0,-4-7 3 15,2 40-2-15,0 0 2 0,-5-45-2 0,-8-7 2 16,13 52-2-16,0 0 2 0,-19-52-1 0,-9 2 1 0,28 50-1 16,0 0 1-16,-37-43 0 0,-8 5 0 0,45 38 0 15,0 0 0-15,-49-33 0 0,3 9 0 0,46 24-4 0,0 0 4 16,-40-25-3-16,6-7 3 0,34 32-16 0,0 0 16 16,-19-44-16-16,13-11 16 0,-2 1-1881 0</inkml:trace>
  <inkml:trace contextRef="#ctx0" brushRef="#br0" timeOffset="-162346.9">23700 12474 303 0,'0'0'0'0,"0"0"0"0,0 0 0 16,0 0 0-16,0 0 0 0,-23 12 1 0,12 0-1 15,-3 0-168-15</inkml:trace>
  <inkml:trace contextRef="#ctx0" brushRef="#br0" timeOffset="-157496.78">29028 13768 102 0,'0'0'0'0,"0"0"0"15,0 0 0-15,0 0-17 0</inkml:trace>
  <inkml:trace contextRef="#ctx0" brushRef="#br0" timeOffset="-155576.4">29099 13768 169 0,'0'0'0'0,"0"0"0"15,0 0 0-15,0 0 0 0,0 0 0 0,0 0 0 16,21 6 0-16,-21-6 0 0,0 0 0 0,0 0 0 16,0 0 0-16,0 0 20 0,0 0-20 0,9 5 21 0,-9-5-21 15,0 0 77-15,0 0-77 0,10 0 77 0,-10 0-77 16,0 0 98-16,0 0-98 0,9 0 99 0,-9 0-99 16,0 0 88-16,0 0-88 0,0 0 88 0,7 0-88 15,-7 0 75-15,0 0-75 0,0 0 75 0,7 3-75 16,-7-3 57-16,0 0-57 0,0 0 57 0,7 4-57 15,-7-4 45-15,0 0-45 0,0 0 46 0,7 0-46 0,-7 0 36 16,0 0-36-16,0 0 36 0,0 0-36 0,0 0 28 16,0 0-28-16,-8 7 28 0,-3-2-28 0,11-5 18 15,0 0-18-15,-14 8 19 0,-4 5-19 0,18-13 15 0,0 0-15 16,-21 15 15-16,-4 2-15 0,25-17 12 0,0 0-12 16,-21 21 13-16,4 7-13 0,17-28 13 0,0 0-13 15,-14 31 13-15,5 11-13 0,9-42 13 0,0 0-13 16,-13 48 14-16,-2 0-14 0,15-48 20 0,0 0-20 15,-18 54 20-15,4-2-20 0,14-52 22 0,0 0-22 0,-16 55 23 16,-2 9-23-16,18-64 28 0,0 0-28 0,-17 66 29 16,3-2-29-16,14-64 39 0,0 0-39 0,-13 63 40 15,3-3-40-15,10-60 37 0,0 0-37 0,-11 64 38 16,2 0-38-16,9-64 36 0,0 0-36 0,-5 68 36 16,1 1-36-16,4-69 37 0,0 0-37 0,0 69 38 15,2-5-38-15,-2-64 35 0,0 0-35 0,4 62 35 16,1-4-35-16,-5-58 34 0,0 0-34 0,5 55 34 15,1 0-34-15,-6-55 30 0,0 0-30 0,5 56 31 16,4-4-31-16,-9-52 28 0,0 0-28 0,7 45 28 0,-2-11-28 16,-5-34 26-16,0 0-26 0,4 31 26 0,-1 0-26 15,-3-31 25-15,0 0-25 0,5 30 26 0,2-6-26 16,-7-24 20-16,0 0-20 0,7 30 20 0,2 9-20 16,-9-39 16-16,0 0-16 0,7 42 17 0,-7-11-17 15,0-31 13-15,0 0-13 0,0 33 14 0,0 10-14 16,0-43 10-16,0 0-10 0,0 43 11 0,-1-3-11 15,1-40 8-15,0 0-8 0,-4 40 8 0,0 0-8 16,4-40 5-16,0 0-5 0,-1 36 5 0,-1 1-5 16,2-37 4-16,0 0-4 0,2 38 4 0,3 7-4 15,-5-45 4-15,0 0-4 0,7 50 4 0,-2 0-4 0,-5-50 3 16,0 0-3-16,4 43 4 0,-1-13-4 0,-3-30 4 0,0 0-4 16,7 27 4-16,4 1-4 0,-11-28 3 0,0 0-3 15,11 29 4-15,1-4-4 0,-12-25 4 0,0 0-4 16,14 22 4-16,6 4-4 0,-20-26 4 0,0 0-4 15,24 30 5-15,6 1-5 0,-30-31 4 0,0 0-4 0,30 29 4 16,-3-5-4-16,-27-24 4 0,0 0-4 0,28 26 5 16,11 11-5-16,-39-37 6 0,0 0-6 0,40 36 7 15,-1-5-7-15,-39-31 4 0,0 0-4 0,37 28 5 16,-2-4-5-16,-35-24 4 0,0 0-4 0,34 24 4 16,-2-1-4-16,-32-23 2 0,0 0-2 0,26 19 3 15,-7-5-3-15,-19-14 2 0,0 0-2 0,15 8 2 16,-5-1-2-16,-10-7 2 0,0 0-2 0,9 5 2 15,-9-5-2-15,0 0 2 0,0 0-2 0,7 7 2 16,-7-7-2-16,0 0 1 0,0 0-1 0,0 0 2 16,0 0-2-16,0 0 0 0,0 0 0 0,0 0 1 0,0 0-1 15,0 0 0-15,0 0 0 0,5 7 0 0,-5-7 0 16,0 0 0-16,0 0 0 0,-8 2 0 0,-7-5 0 16,15 3-1-16,0 0 1 0,-21-7 0 0,-5-4 0 15,26 11-2-15,0 0 2 0,-30-14-1 0,0-8 1 16,30 22-2-16,0 0 2 0,-28-24-2 0,-1-1 2 15,29 25-2-15,0 0 2 0,-30-27-2 0,-7-8 2 0,37 35-2 16,0 0 2-16,-35-38-1 0,0 0 1 0,35 38-2 16,0 0 2-16,-37-36-1 0,-4-4 1 0,41 40-1 15,0 0 1-15,-40-42-1 0,3 1 1 0,37 41-1 16,0 0 1-16,-36-45 0 0,5-9 0 0,31 54-1 0,0 0 1 16,-34-57 0-16,4-9 0 0,30 66 0 0,0 0 0 15,-26-67 0-15,6 1 0 0,20 66 0 0,0 0 0 16,-14-67 0-16,7-10 0 0,7 77 0 0,0 0 0 15,-4-81 0-15,4-11 0 0,0 92 0 0,0 0 0 0,2-93 1 16,2 3-1-16,-4 90 0 0,0 0 0 0,3-94 1 16,-1-2-1-16,-2 96 0 0,0 0 0 0,4-90 1 15,3 8-1-15,-7 82 0 0,0 0 0 0,10-78 1 16,6 2-1-16,-16 76 0 0,0 0 0 0,18-79 1 16,1-4-1-16,-19 83 0 0,0 0 0 0,20-73 1 15,-3 11-1-15,-17 62 0 0,0 0 0 0,18-58 1 16,-2 5-1-16,-16 53 1 0,0 0-1 0,17-47 1 15,-1 0-1-15,-16 47 0 0,0 0 0 0,13-48 1 16,-5-2-1-16,-8 50 0 0,0 0 0 0,6-49 0 16,-3 8 0-16,-3 41 0 0,0 0 0 0,2-35 0 15,-2 4 0-15,0 31 0 0,0 0 0 0,2-28 0 0,1 4 0 16,-3 24-1-16,0 0 1 0,6-24 0 0,-1-2 0 16,-5 26-1-16,0 0 1 0,9-26-1 0,3 3 1 15,-12 23-2-15,0 0 2 0,11-22-2 0,-4 1 2 16,-7 21-3-16,0 0 3 0,7-22-2 0,0 1 2 15,-7 21-4-15,0 0 4 0,9-23-3 0,1-1 3 16,-10 24-4-16,0 0 4 0,9-22-3 0,-4 4 3 16,-5 18-4-16,0 0 4 0,4-14-4 0,-4 6 4 0,0 8-6 15,0 0 6-15,0-5-5 0,0 5 5 0,0 0-8 16,0 0 8-16,0 0-7 0,0 0 7 0,0 0-10 0,0 0 10 16,0 0-9-16,0 0 9 0,0 0-14 15,0 0 14-15,-11 1-13 0,1 13 13 0,10-14-15 0,0 0 15 16,-16 24-14-16,-5 11 14 0,21-35-17 0,0 0 17 15,-25 42-17-15,0 8 17 0,25-50-18 0,0 0 18 16,-23 52-17-16,0-4 17 0,23-48-17 0,0 0 17 16,-23 61-17-16,2 13 17 0,21-74-12 0,0 0 12 15,-19 78-11-15,-1 0 11 0,20-78-6 0,0 0 6 16,-17 78-6-16,-3 1 6 0,20-79-4 0,0 0 4 0,-21 85-3 16,0 2 3-16,21-87-1 0,0 0 1 0,-19 86 0 15,1-3 0-15,18-83 0 0,0 0 0 0,-12 78 0 16,5-5 0-16,7-73 0 0,0 0 0 0,-4 71 0 15,1 0 0-15,3-71 0 0,0 0 0 0,-2 65 0 16,2-2 0-16,0-63 0 0,0 0 0 0,2 60 0 16,-4 1 0-16,2-61 0 0,0 0 0 0,-2 55 0 15,4-3 0-15,-2-52 0 0,0 0 0 0,2 49 0 16,-4 6 0-16,2-55 0 0,0 0 0 0,-2 54 0 16,0-14 0-16,2-40-1 0,0 0 1 0,-1 41 0 0,-1 2 0 15,2-43-1-15,0 0 1 0,-2 42-1 0,0-6 1 16,2-36-2-16,0 0 2 0,0 38-2 0,0 6 2 15,0-44-3-15,0 0 3 0,0 48-3 0,0 0 3 16,0-48-4-16,0 0 4 0,-2 44-4 0,-1-11 4 16,3-33-5-16,0 0 5 0,-2 29-4 0,2-3 4 15,0-26-6-15,0 0 6 0,0 29-5 0,-2 6 5 0,2-35-6 16,0 0 6-16,-1 31-6 0,1-10 6 0,0-21-5 16,0 0 5-16,3 15-5 0,2 3 5 0,-5-18-5 15,0 0 5-15,8 19-4 0,0 3 4 0,-8-22-4 16,0 0 4-16,11 25-3 0,3 1 3 0,-14-26-3 0,0 0 3 15,18 34-3-15,5 9 3 0,-23-43-2 16,0 0 2-16,23 38-2 0,-6-13 2 0,-17-25-2 0,0 0 2 16,27 24-1-16,15 11 1 0,-42-35-2 0,0 0 2 0,51 36-1 15,7-5 1-15,-58-31-1 0,0 0 1 0,53 26 0 16,-16-9 0-16,-37-17-1 0,0 0 1 0,39 21 0 16,10 8 0-16,-49-29-1 0,0 0 1 0,46 26 0 15,-16-13 0-15,-30-13-12 0,0 0 12 0,30 0-11 16,9-9 11-16,-39 9-30 0,0 0 30 0,39-24-29 15,-6-18 29-15,1 1-1413 0</inkml:trace>
</inkml:ink>
</file>

<file path=ppt/ink/ink25.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9-29T05:12:54.672"/>
    </inkml:context>
    <inkml:brush xml:id="br0">
      <inkml:brushProperty name="width" value="0.05292" units="cm"/>
      <inkml:brushProperty name="height" value="0.05292" units="cm"/>
      <inkml:brushProperty name="color" value="#FF0000"/>
    </inkml:brush>
  </inkml:definitions>
  <inkml:trace contextRef="#ctx0" brushRef="#br0">22941 11991 102 0,'0'0'0'0,"0"0"0"16,0 0 0-16,0 0 11 0,0 0-11 0,18-2 11 15,-18 2-11-15,0 0 28 0,0 0-28 0,14-10 29 16,2 0-29-16,-16 10 29 0,0 0-29 0,16-9 30 15,-4 4-30-15,-12 5 24 0,0 0-24 0,16-7 25 16,9-4-25-16,-25 11 21 0,0 0-21 0,30-12 22 16,1 0-22-16,-31 12 13 0,0 0-13 0,36-12 13 15,8 0-13-15,-44 12 12 0,0 0-12 0,42-12 13 16,-5 0-13-16,-37 12 11 0,0 0-11 0,30-9 11 16,-11 6-11-16,-19 3 10 0,0 0-10 0,16-2 11 0,0 2-11 15,-16 0 11-15,0 0-11 0,11 0 12 0,-4 0-12 16,-7 0 10-16,0 0-10 0,0 0 11 0,0 0-11 15,0 0 7-15,0 0-7 0,7-4 7 0,-7 4-7 16,0 0 4-16,0 0-4 0,-9 11 5 0,-17 8-5 16,26-19 1-16,0 0-1 0,-41 22 2 0,-8 1-2 15,49-23 0-15,0 0 0 0,-52 22 0 0,1 1 0 16,51-23 0-16,0 0 0 0,-47 24 0 0,-1 4 0 0,48-28-1 16,0 0 1-16,-48 38 0 0,6 10 0 0,42-48 0 15,0 0 0-15,-39 61 1 0,6 6-1 0,33-67 3 0,0 0-3 16,-28 78 3-16,1 7-3 0,27-85 7 0,0 0-7 15,-18 99 8-15,6 13-8 0,12-112 14 0,0 0-14 16,-5 111 15-16,1-6-15 0,4-105 18 0,0 0-18 16,0 103 19-16,4-1-19 0,-4-102 21 0,0 0-21 15,7 100 21-15,3-1-21 0,-10-99 25 0,0 0-25 0,11 100 25 16,0 9-25-16,-11-109 33 0,0 0-33 0,10 107 33 16,3-5-33-16,-13-102 33 0,0 0-33 0,14 103 34 15,-2 6-34-15,-12-109 33 0,0 0-33 0,12 107 34 16,-3-10-34-16,-9-97 25 0,0 0-25 0,9 97 25 15,3-2-25-15,-12-95 15 0,0 0-15 0,9 90 16 16,0-4-16-16,-9-86 9 0,0 0-9 0,7 82 10 16,0-8-10-16,-7-74 4 0,0 0-4 0,9 76 4 15,-6 4-4-15,-3-80 3 0,0 0-3 0,6 73 3 16,1-8-3-16,-7-65 4 0,0 0-4 0,5 64 4 16,-1-1-4-16,-4-63 4 0,0 0-4 0,5 60 5 0,6 6-5 15,-11-66 6-15,0 0-6 0,8 66 7 0,5 0-7 16,-13-66 7-16,0 0-7 0,14 65 7 0,2-4-7 15,-16-61 7-15,0 0-7 0,21 60 8 0,2 4-8 16,-23-64 8-16,0 0-8 0,28 68 8 0,2 3-8 16,-30-71 5-16,0 0-5 0,41 60 6 0,3-16-6 15,-44-44 4-15,0 0-4 0,51 41 5 0,7-8-5 16,-58-33 2-16,0 0-2 0,64 30 3 0,10-6-3 0,-74-24 3 16,0 0-3-16,84 19 3 0,4-4-3 0,-88-15 6 15,0 0-6-15,92 16 7 0,2-4-7 0,-94-12 9 16,0 0-9-16,90 9 9 0,1-2-9 0,-91-7 2 0,0 0-2 15,78 7 3-15,-15 0-3 0,-63-7 0 0,0 0 0 16,48 5 0-16,-11-7 0 0,-37 2-2 0,0 0 2 16,27-2-2-16,-6 2 2 0,0 0-786 0</inkml:trace>
  <inkml:trace contextRef="#ctx0" brushRef="#br0" timeOffset="6432.29">22280 12384 404 0,'0'0'0'0,"0"0"0"16,0 0 0-16,0 0 14 0,0 0-14 0,0 0 14 15,0 0-14-15,0 0 51 0,0 0-51 0,0 0 51 16,0 0-51-16,0 0 75 0,0 0-75 0,0 0 76 0,0 0-76 16,0 0 58-16,0 0-58 0,12-40 59 0,11-5-59 15,-23 45 34-15,0 0-34 0,28-55 34 0,4-6-34 16,-32 61 27-16,0 0-27 0,33-59 27 0,3 9-27 15,-36 50 18-15,0 0-18 0,39-45 18 0,1 5-18 16,-40 40 24-16,0 0-24 0,46-43 25 0,-2-11-25 16,-44 54 27-16,0 0-27 0,48-58 28 0,6-5-28 0,-54 63 27 15,0 0-27-15,57-60 27 0,1-4-27 0,-58 64 31 16,0 0-31-16,56-61 32 0,6-1-32 0,-62 62 35 16,0 0-35-16,64-63 35 0,1 3-35 0,-65 60 37 0,0 0-37 15,65-57 37-15,0 0-37 0,-65 57 27 0,0 0-27 16,66-52 28-16,-5 7-28 0,-61 45 19 0,0 0-19 15,66-40 19-15,-1 2-19 0,-65 38 15 0,0 0-15 16,71-31 15-16,3 0-15 0,-74 31 12 0,0 0-12 16,70-26 13-16,-5-2-13 0,-65 28 9 0,0 0-9 0,66-24 10 15,-6 0-10-15,-60 24 8 0,0 0-8 0,61-18 9 16,3 4-9-16,-64 14 7 0,0 0-7 0,69-10 7 16,1 0-7-16,-70 10 7 0,0 0-7 0,69-6 7 15,-5 3-7-15,-64 3 5 0,0 0-5 0,67-4 6 16,3 4-6-16,-70 0 6 0,0 0-6 0,74 4 6 15,7-4-6-15,-81 0 5 0,0 0-5 0,83 3 5 16,-2 1-5-16,-81-4 5 0,0 0-5 0,85 5 6 16,14-1-6-16,-99-4 5 0,0 0-5 0,93 5 6 15,-1 2-6-15,-92-7 6 0,0 0-6 0,90 8 6 16,-2 1-6-16,-88-9 6 0,0 0-6 0,92 10 7 0,-2 2-7 16,-90-12 5-16,0 0-5 0,86 18 6 0,1-3-6 15,-87-15 6-15,0 0-6 0,90 21 6 0,7 3-6 16,-97-24 5-16,0 0-5 0,102 25 5 0,-1-1-5 15,-101-24 4-15,0 0-4 0,102 27 4 0,7-2-4 16,-109-25 4-16,0 0-4 0,104 27 5 0,-7 3-5 16,-97-30 5-16,0 0-5 0,101 33 5 0,-1 6-5 15,-100-39 4-15,0 0-4 0,105 37 5 0,-1-1-5 0,-104-36 5 16,0 0-5-16,104 33 5 0,3 3-5 0,-107-36 4 16,0 0-4-16,108 40 4 0,-1 3-4 0,-107-43 3 15,0 0-3-15,105 44 4 0,-7-1-4 0,-98-43 3 16,0 0-3-16,101 45 3 0,-1 7-3 0,-100-52 2 0,0 0-2 15,99 52 3-15,-9-4-3 0,-90-48 1 0,0 0-1 16,90 49 2-16,9 1-2 0,-99-50 2 0,0 0-2 16,95 55 3-16,-12 2-3 0,-83-57 4 0,0 0-4 15,78 61 5-15,-4 1-5 0,-74-62 5 0,0 0-5 0,70 61 6 16,1-6-6-16,-71-55 2 0,0 0-2 0,65 54 2 16,-7-6-2-16,-58-48 2 0,0 0-2 0,48 42 3 15,-18-14-3-15,-30-28 1 0,0 0-1 0,26 27 2 16,1 4-2-16,-27-31 1 0,0 0-1 0,21 30 1 15,-9-13-1-15,-12-17 1 0,0 0-1 0,7 12 2 16,-1 0-2-16,-6-12 1 0,0 0-1 0,3 12 1 16,1-6-1-16,-4-6 1 0,0 0-1 0,0 8 1 15,-4 6-1-15,4-14 1 0,0 0-1 0,-5 17 1 0,-4 11-1 16,9-28 1-16,0 0-1 0,-12 28 1 16,-4 5-1-16,16-33 1 0,0 0-1 0,-14 34 2 0,0 1-2 15,14-35 2-15,0 0-2 0,-14 33 3 0,-1-2-3 16,15-31 3-16,0 0-3 0,-14 28 3 0,0-1-3 15,14-27 3-15,0 0-3 0,-16 28 3 0,4-2-3 16,12-26 3-16,0 0-3 0,-14 24 4 0,-6-1-4 16,20-23 3-16,0 0-3 0,-19 20 4 0,1 0-4 15,18-20 3-15,0 0-3 0,-19 15 3 0,-4-3-3 16,23-12 2-16,0 0-2 0,-23 14 2 0,4 2-2 0,19-16 2 16,0 0-2-16,-14 12 2 0,8-5-2 0,6-7 4 15,0 0-4-15,0 0 5 0,-7 3-5 0,7-3 8 16,0 0-8-16,0 0 8 0,0 0-8 0,0 0 9 0,0 0-9 15,0 0 9-15,0 0-9 0,0 0 11 0,0 0-11 16,0 0 11-16,7-2-11 0,-7 2 12 0,0 0-12 16,11-8 13-16,7-4-13 0,-18 12 11 0,0 0-11 15,22-18 12-15,1 4-12 0,-23 14 9 0,0 0-9 0,27-15 10 16,5-8-10-16,-32 23 9 0,0 0-9 0,30-24 9 16,-4 2-9-16,-26 22 7 0,0 0-7 0,21-19 7 15,-5 3-7-15,-16 16 5 0,0 0-5 0,18-21 6 16,5-10-6-16,-23 31 4 0,0 0-4 0,26-33 5 15,1 0-5-15,-27 33 3 0,0 0-3 0,24-29 3 16,-3 5-3-16,-21 24 1 0,0 0-1 0,18-23 1 16,-2 1-1-16,-16 22 0 0,0 0 0 0,16-26 0 15,3-4 0-15,-19 30-1 0,0 0 1 0,18-29 0 16,-4 10 0-16,-14 19-2 0,0 0 2 0,11-16-2 16,-4 2 2-16,-7 14-2 0,0 0 2 0,7-13-2 0,-2-1 2 15,-5 14-2-15,0 0 2 0,4-16-1 0,-3-5 1 16,-1 21-2-16,0 0 2 0,2-20-2 0,-2 2 2 15,0 18-2-15,0 0 2 0,-2-17-2 0,-1-2 2 16,3 19-2-16,0 0 2 0,-4-19-1 0,-1 2 1 16,5 17-2-16,0 0 2 0,-9-19-1 0,-1-7 1 15,10 26-3-15,0 0 3 0,-16-25-3 0,-2 0 3 16,18 25-4-16,0 0 4 0,-19-32-3 0,-4-7 3 16,23 39-4-16,0 0 4 0,-27-42-3 0,-5 6 3 0,32 36-3 15,0 0 3-15,-33-37-3 0,-2 4 3 0,35 33-2 16,0 0 2-16,-34-31-2 0,6 5 2 0,28 26-2 15,0 0 2-15,-28-22-1 0,1 5 1 0,27 17-2 16,0 0 2-16,-23-13-2 0,4 5 2 0,19 8-4 0,0 0 4 16,-12-7-3-16,3 0 3 0,9 7-4 0,0 0 4 15,0 0-3-15,-7-5 3 0,7 5-3 0,0 0 3 16,0 0-2-16,0 0 2 0,0 0-2 0,0 0 2 0,0 0-2 16,0 0 2-16,0 0-1 0,0 0 1 0,0 0-1 15,0 0 1-15,0 0-1 0,0 0 1 0,0 0 0 16,0 0 0-16,0 0 0 0,0 0 0 0,0 0 0 15,0 0 0-15,0 0 0 0,0 0 0 0,0 0 0 16,0 0 0-16,0 0 0 0,0 0 0 0,0 0 0 16,0 0 0-16,0 0 0 0,0 0 0 0,0 0 1 15,0 0-1-15,0 0 0 0,0 0 0 0,0 0 1 16,0 0-1-16,0 0 0 0,0 0 0 0,0 0 1 16,0 0-1-16,0 0 0 0,0 0 0 0,0 0 1 15,0 0-1-15,0 0 0 0,0 0 0 0,0 0 1 0,0 0-1 16,0 0 0-16,0 0 0 0,0 0 1 0,0 0-1 15,0 0 0-15,0 0 0 0,0 0 0 0,0 0 0 16,0 0 0-16,0 0 0 0,0 0 0 0,0 0 0 16,0 0 0-16,0 0 0 0,0 0 0 0,0 0 0 15,0 0 0-15,0 0 0 0,0 0 0 0,0 0 0 16,0 0-1-16,0 0 1 0,0 0 0 0,-18-4 0 16,18 4-5-16,0 0 5 0,-37-17-4 0,-19-14 4 0,1 0-1382 15</inkml:trace>
  <inkml:trace contextRef="#ctx0" brushRef="#br0" timeOffset="7982.75">21870 12972 337 0,'0'0'0'0,"0"0"0"0,0 0 0 0,0 0 17 0,0 0-17 15,0 0 18-15,0 0-18 0,0 0 34 0,0 0-34 16,-5-17 34-16,7 3-34 0,-2 14 24 0,0 0-24 16,7-17 24-16,5-6-24 0,-12 23 16 0,0 0-16 15,14-29 17-15,2-6-17 0,-16 35 15 0,0 0-15 16,16-33 15-16,2 4-15 0,-18 29 9 0,0 0-9 0,23-28 9 15,1 1-9-15,-24 27 3 0,0 0-3 0,27-28 4 16,-1-8-4-16,-26 36 2 0,0 0-2 0,27-35 2 16,-2 9-2-16,-25 26 8 0,0 0-8 0,33-21 8 15,8 0-8-15,-41 21 12 0,0 0-12 0,49-19 12 16,7-1-12-16,-56 20 21 0,0 0-21 0,62-16 21 16,-2 4-21-16,-60 12 34 0,0 0-34 0,64-10 34 15,1 8-34-15,-65 2 35 0,0 0-35 0,69 0 35 16,-4 3-35-16,-65-3 41 0,0 0-41 0,67 6 41 0,-2 0-41 15,-65-6 29-15,0 0-29 0,60 9 30 0,-9 3-30 16,-51-12 25-16,0 0-25 0,44 9 25 0,-12 0-25 16,-32-9 17-16,0 0-17 0,36 10 17 0,8 4-17 15,-44-14 12-15,0 0-12 0,44 14 12 0,-9-4-12 16,-35-10 9-16,0 0-9 0,34 14 9 0,6 8-9 16,-40-22 11-16,0 0-11 0,32 19 11 0,-16-10-11 15,-16-9 12-15,0 0-12 0,12 5 12 0,-3 0-12 0,-9-5 13 16,0 0-13-16,5 6 14 0,-5-6-14 0,0 0 16 15,0 0-16-15,11 1 17 0,-11-1-17 0,0 0 14 16,0 0-14-16,0 0 15 0,0 0-15 0,0 0 13 0,0 0-13 16,7 6 13-16,-7-6-13 0,0 0 11 0,0 0-11 15,0 0 12-15,0 0-12 0,0 0 10 0,0 0-10 16,0 0 11-16,0 0-11 0,0 0 13 0,0 0-13 16,0 0 14-16,0 0-14 0,0 0 10 0,0 0-10 0,0 0 11 15,0 0-11-15,0 0 10 0,0 0-10 0,9 1 10 16,-9-1-10-16,0 0 9 0,0 0-9 0,0 0 10 15,0 0-10-15,0 0 7 0,0 0-7 0,0 0 8 16,0 0-8-16,0 0 9 0,0 0-9 0,0 0 9 16,0 0-9-16,0 0 7 0,0 0-7 0,0 0 8 15,5 4-8-15,-5-4 8 0,0 0-8 0,0 0 9 16,0 0-9-16,0 0 8 0,0 0-8 0,0 0 9 16,0 0-9-16,0 0 8 0,0 0-8 0,0 0 9 15,7 1-9-15,-7-1 8 0,0 0-8 0,0 0 9 16,0 0-9-16,0 0 8 0,0 0-8 0,0 0 9 15,0 0-9-15,0 0 8 0,0 0-8 0,0 0 9 0,7 6-9 16,-7-6 7-16,0 0-7 0,0 0 7 0,0 0-7 16,0 0 7-16,0 0-7 0,0 0 7 0,0 0-7 15,0 0 5-15,0 0-5 0,0 0 6 0,0 0-6 16,0 0 3-16,0 0-3 0,0 0 3 0,0 0-3 16,0 0 1-16,0 0-1 0,0 0 2 0,0 0-2 15,0 0 0-15,0 0 0 0,0 0 0 0,0 0 0 16,0 0-1-16,0 0 1 0,0 0-1 0,0 0 1 0,0 0-5 15,0 0 5-15,-9 8-5 0,-26-3 5 0,0 1-1099 16</inkml:trace>
  <inkml:trace contextRef="#ctx0" brushRef="#br0" timeOffset="9433.85">27305 15142 729 0,'0'0'0'0,"0"0"0"0,0 0 0 16,0 0 9-16,0 0-9 0,26 7 10 0,-18-3-10 15,-8-4 22-15,0 0-22 0,0 0 22 0,8 2-22 16,-8-2 39-16,0 0-39 0,0 0 39 0,16 6-39 16,-16-6 40-16,0 0-40 0,20 7 40 0,11-1-40 15,-31-6 28-15,0 0-28 0,34 3 29 0,-2-3-29 16,-32 0 27-16,0 0-27 0,35-5 27 0,11-9-27 15,-46 14 25-15,0 0-25 0,53-19 26 0,5 0-26 16,-58 19 29-16,0 0-29 0,60-21 30 0,-2-3-30 0,-58 24 36 16,0 0-36-16,60-31 37 0,9-6-37 0,-69 37 41 15,0 0-41-15,79-41 42 0,6-8-42 0,-85 49 42 0,0 0-42 16,85-53 42-16,-8-10-42 0,-77 63 38 0,0 0-38 16,78-58 38-16,-2 4-38 0,-76 54 33 0,0 0-33 15,68-48 33-15,-6 8-33 0,-62 40 26 0,0 0-26 16,58-33 27-16,1 2-27 0,-59 31 20 0,0 0-20 15,52-28 21-15,-11 2-21 0,-41 26 14 0,0 0-14 0,35-22 15 16,-5-1-15-16,-30 23 10 0,0 0-10 0,25-22 11 16,-4 1-11-16,-21 21 9 0,0 0-9 0,18-18 10 15,-6 8-10-15,-12 10 8 0,0 0-8 0,9-5 9 16,-9 5-9-16,0 0 5 0,0 0-5 0,9-9 6 16,-9 9-6-16,0 0 5 0,0 0-5 0,0 0 6 15,0 0-6-15,0 0 5 0,0 0-5 0,0 0 5 16,0 0-5-16,0 0 4 0,0 0-4 0,0 0 4 15,0 0-4-15,0 0 2 0,0 0-2 0,0 0 3 16,0 0-3-16,0 0 1 0,0 0-1 0,0 0 2 0,0 0-2 16,0 0 1-16,0 0-1 0,0 0 1 0,0 0-1 15,0 0 1-15,0 0-1 0,0 0 1 0,0 0-1 16,0 0 0-16,0 0 0 0,0 0 1 0,0 0-1 16,0 0 0-16,0 0 0 0,0 0 1 0,0 0-1 15,0 0 0-15,0 0 0 0,0 0 0 0,-5 18 0 16,5-18 0-16,0 0 0 0,-16 36 0 0,-11 26 0 15,27-62 0-15,0 0 0 0,-33 71 0 0,-3 9 0 16,36-80-1-16,0 0 1 0,-33 78 0 0,5-11 0 0,28-67 0 16,0 0 0-16,-22 54 0 0,7-20 0 0,15-34-1 15,0 0 1-15,-9 23 0 0,5-13 0 0,4-10-1 0,0 0 1 16,0 0 0-16,0 7 0 0,0-7-1 0,0 0 1 16,0 0 0-16,0 0 0 0,0 0-1 0,0 0 1 15,0 0 0-15,6-8 0 0,-6 8 0 0,0 0 0 16,7-16 0-16,5-12 0 0,-12 28 0 0,0 0 0 15,14-36 1-15,2 0-1 0,-16 36 3 0,0 0-3 0,16-44 3 16,0-4-3-16,-16 48 6 0,0 0-6 0,17-52 6 16,4-5-6-16,-21 57 8 0,0 0-8 0,23-61 9 15,2-4-9-15,-25 65 9 0,0 0-9 0,25-65 10 16,-2 8-10-16,-23 57 9 0,0 0-9 0,19-48 10 16,-5 10-10-16,-14 38 7 0,0 0-7 0,11-31 8 15,-6 6-8-15,-5 25 6 0,0 0-6 0,-2-20 6 16,-6 1-6-16,8 19 5 0,0 0-5 0,-13-18 5 15,-1 3-5-15,14 15 4 0,0 0-4 0,-14-16 4 16,-2 8-4-16,16 8 3 0,0 0-3 0,-19-7 4 16,-6 5-4-16,25 2 2 0,0 0-2 0,-32 2 2 0,-7 5-2 15,39-7 1-15,0 0-1 0,-47 13 2 0,-10 6-2 16,57-19 0-16,0 0 0 0,-68 25 0 0,-10 4 0 16,78-29-4-16,0 0 4 0,-86 28-4 0,-19-4 4 15,1 0-1371-15</inkml:trace>
</inkml:ink>
</file>

<file path=ppt/ink/ink26.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9-29T05:13:13.489"/>
    </inkml:context>
    <inkml:brush xml:id="br0">
      <inkml:brushProperty name="width" value="0.05292" units="cm"/>
      <inkml:brushProperty name="height" value="0.05292" units="cm"/>
      <inkml:brushProperty name="color" value="#FF0000"/>
    </inkml:brush>
  </inkml:definitions>
  <inkml:trace contextRef="#ctx0" brushRef="#br0">10802 8597 147 0,'0'0'0'16,"23"-3"0"-16,35-9 0 0,-58 12 1 0,0 0-1 16,73-14 1-16,4 4-1 0,-77 10 17 0,0 0-17 0,87-9 17 15,-6 4-17-15,-81 5 37 0,0 0-37 0,79 0 38 16,-1-4-38-16,-78 4 23 0,0 0-23 0,81-7 24 15,0 6-24-15,-81 1 32 0,0 0-32 0,83-4 32 16,2 4-32-16,-85 0 31 0,0 0-31 0,81 0 32 16,3 0-32-16,-84 0 31 0,0 0-31 0,83-3 32 15,-7 3-32-15,-76 0 26 0,0 0-26 0,67 3 27 16,-7 1-27-16,-60-4 21 0,0 0-21 0,58 3 21 16,1 2-21-16,-59-5 16 0,0 0-16 0,54 4 17 0,4-2-17 15,-58-2 18-15,0 0-18 0,57 6 18 16,-1 0-18-16,-56-6 11 0,0 0-11 0,55 10 12 15,-2-1-12-15,-53-9 10 0,0 0-10 0,56 7 10 0,3 1-10 16,-59-8 12-16,0 0-12 0,60 9 13 0,1-4-13 16,-61-5 12-16,0 0-12 0,55 7 12 0,0 2-12 15,-55-9 16-15,0 0-16 0,53 8 17 0,-4 3-17 16,-49-11 19-16,0 0-19 0,44 8 20 0,-2 1-20 16,-42-9 28-16,0 0-28 0,44 7 29 0,4-7-29 0,-48 0 30 15,0 0-30-15,53 2 31 0,2 1-31 0,-55-3 26 16,0 0-26-16,53 7 27 0,-9-5-27 0,-44-2 26 15,0 0-26-15,42 0 26 0,-1 0-26 0,-41 0 25 0,0 0-25 16,37 3 25-16,7 4-25 0,-44-7 19 0,0 0-19 16,40 2 20-16,4-4-20 0,-44 2 18 0,0 0-18 15,48 0 19-15,1 0-19 0,-49 0 15 0,0 0-15 16,53 4 16-16,-3 1-16 0,-50-5 13 0,0 0-13 16,46 3 13-16,6-1-13 0,-52-2 10 0,0 0-10 15,52 3 10-15,-3 1-10 0,-49-4 9 0,0 0-9 0,46 3 9 16,3-1-9-16,-49-2 7 0,0 0-7 0,53 0 7 15,-7 0-7-15,-46 0 10 0,0 0-10 0,49 0 10 16,-3-2-10-16,-46 2 11 0,0 0-11 0,46 0 12 16,-7 6-12-16,-39-6 13 0,0 0-13 0,41 3 13 15,1-6-13-15,-42 3 12 0,0 0-12 0,46-2 12 16,7 4-12-16,-53-2 11 0,0 0-11 0,54 3 12 16,-6-3-12-16,-48 0 10 0,0 0-10 0,46 0 11 15,-2 0-11-15,-44 0 9 0,0 0-9 0,46 0 10 0,-4 0-10 16,-42 0 11-16,0 0-11 0,44 0 11 0,0 0-11 15,-44 0 12-15,0 0-12 0,46 0 12 0,0 0-12 16,-46 0 11-16,0 0-11 0,44 0 12 0,-7 0-12 16,-37 0 11-16,0 0-11 0,35 0 11 0,-12 0-11 15,-23 0 10-15,0 0-10 0,23 0 10 0,0 0-10 16,-23 0 11-16,0 0-11 0,20 0 11 0,-4 0-11 16,-16 0 9-16,0 0-9 0,14 0 9 0,-9 0-9 15,-5 0 8-15,0 0-8 0,0 0 9 0,9 0-9 0,-9 0 7 16,0 0-7-16,0 0 7 0,0 0-7 0,0 0 5 15,0 0-5-15,9 0 6 0,-9 0-6 0,0 0 4 16,0 0-4-16,0 0 5 0,0 0-5 0,0 0 4 0,0 0-4 16,0 0 4-16,0 0-4 0,0 0 4 0,0 0-4 15,8 0 4-15,-8 0-4 0,0 0 3 0,0 0-3 16,0 0 4-16,0 0-4 0,0 0 3 0,0 0-3 16,0 0 3-16,0 0-3 0,0 0 3 0,0 0-3 0,0 0 3 15,0 0-3-15,0 0 2 0,0 0-2 0,0 0 3 16,0 0-3-16,0 0 2 0,0 0-2 0,0 0 2 15,0 0-2-15,0 0 2 0,0 0-2 0,0 0 3 16,0 0-3-16,0 0 2 0,0 0-2 0,0 0 3 16,0 0-3-16,0 0 3 0,0 0-3 0,4-7 3 15,-4 7-3-15,0 0 2 0,0 0-2 0,0 0 3 16,0 0-3-16,0 0 3 0,0 0-3 0,0 0 4 16,0 0-4-16,0 0 2 0,0 0-2 0,0 0 2 15,0 0-2-15,0 0 2 0,0 0-2 0,0 0 3 16,0 0-3-16,0 0 2 0,0 0-2 0,0 0 3 0,0 0-3 15,0 0 1-15,0 0-1 0,0 0 2 0,0 0-2 16,0 0 1-16,0 0-1 0,0 0 1 0,0 0-1 16,0 0 1-16,0 0-1 0,0 0 1 0,0 0-1 15,0 0 1-15,0 0-1 0,0 0 1 0,0 0-1 16,0 0 0-16,0 0 0 0,0 0 1 0,0 0-1 16,0 0 0-16,0 0 0 0,0 0 1 0,0 0-1 0,0 0 0 15,0 0 0-15,0 0 1 0,0 0-1 0,0 0 0 16,0 0 0-16,5-5 1 0,-5 5-1 0,0 0 1 15,0 0-1-15,0 0 1 0,0 0-1 0,0 0 1 0,0 0-1 16,0 0 1-16,0 0-1 0,0 0 1 0,0 0-1 16,0 0 1-16,0 0-1 0,0 0 1 0,0 0-1 15,0 0 1-15,0 0-1 0,0 0 0 0,0 0 0 16,0 0 1-16,0 0-1 0,0 0 0 0,0 0 0 16,0 0 0-16,0 0 0 0,0 0-2 0,0 0 2 0,-9-16-2 15,-19-34 2-15,2-2-1248 0</inkml:trace>
  <inkml:trace contextRef="#ctx0" brushRef="#br0" timeOffset="2533.51">10220 9599 617 0,'0'0'0'0,"0"0"0"0,0 0 0 16,0 0 0-16,0 0 0 0,0 0 1 0,0 0-1 15,0 0 2-15,0 0-2 0,0 0 2 0,0 0-2 16,0 0 2-16,0 0-2 0,0 0 2 0,0 0-2 0,0 0 0 15,0 0 0-15,0 0 0 0,0 0 0 0,0 0 0 16,0 0 0-16,0 0 0 0,0 0 0 0,0 0 0 16,0 0 0-16,0 0 0 0,0 0 0 0,0 0 0 15,0 0 0-15,0 0 0 0,0 0 0 0,0 0 1 0,0 0-1 16,0 0 1-16,0 0-1 0,0 0 6 0,0 0-6 16,0 0 6-16,0 0-6 0,0 0 14 0,0 0-14 0,0 0 14 15,0 0-14-15,0 0 26 0,0 0-26 0,0 0 26 16,0 0-26-16,0 0 36 0,0 0-36 0,0 0 36 15,0 0-36-15,0 0 39 0,0 0-39 0,0 0 40 16,32 0-40-16,-32 0 40 0,0 0-40 0,37-12 41 16,10-3-41-16,-47 15 31 0,0 0-31 0,52-18 32 15,6-1-32-15,-58 19 23 0,0 0-23 0,60-17 24 16,7 8-24-16,-67 9 18 0,0 0-18 0,67-8 18 16,0 4-18-16,-67 4 16 0,0 0-16 0,63-7 17 15,4 2-17-15,-67 5 12 0,0 0-12 0,69-7 13 16,7 6-13-16,-76 1 11 0,0 0-11 0,81 0 11 15,-7 5-11-15,-74-5 8 0,0 0-8 0,73 7 9 0,-6-6-9 16,-67-1 8-16,0 0-8 0,72 4 8 0,4 3-8 16,-76-7 9-16,0 0-9 0,74 8 9 0,2 8-9 15,-76-16 9-15,0 0-9 0,68 12 9 0,-2 0-9 16,-66-12 10-16,0 0-10 0,63 11 11 0,-6-1-11 16,-57-10 8-16,0 0-8 0,58 12 9 0,4-3-9 15,-62-9 11-15,0 0-11 0,56 10 12 0,-3-1-12 16,-53-9 11-16,0 0-11 0,55 8 11 0,-2 5-11 15,-53-13 12-15,0 0-12 0,49 12 13 0,0-4-13 0,-49-8 11 16,0 0-11-16,46 11 12 0,12-4-12 0,-58-7 11 0,0 0-11 16,55 10 11-16,-6 2-11 0,-49-12 10 0,0 0-10 15,50 9 10-15,-4-2-10 0,-46-7 8 0,0 0-8 16,49 5 8-16,2 2-8 0,-51-7 7 0,0 0-7 16,50 8 8-16,-1-4-8 0,-49-4 7 0,0 0-7 15,53 3 8-15,-4-1-8 0,-49-2 7 0,0 0-7 0,51 5 8 16,8 6-8-16,-59-11 7 0,0 0-7 0,51 7 8 15,-2-2-8-15,-49-5 8 0,0 0-8 0,50 2 8 16,3 4-8-16,-53-6 6 0,0 0-6 0,58 7 7 16,-2-1-7-16,-56-6 6 0,0 0-6 0,58 3 7 15,-5 1-7-15,-53-4 8 0,0 0-8 0,51 5 8 16,-1 2-8-16,-50-7 8 0,0 0-8 0,47 5 9 16,-1-2-9-16,-46-3 10 0,0 0-10 0,44 4 10 15,4 4-10-15,-48-8 10 0,0 0-10 0,48 6 10 16,-1 1-10-16,-47-7 9 0,0 0-9 0,50 1 10 15,-1 3-10-15,-49-4 7 0,0 0-7 0,49 3 8 16,4 1-8-16,-53-4 6 0,0 0-6 0,52 3 7 16,0 1-7-16,-52-4 5 0,0 0-5 0,55 5 5 0,-2-4-5 15,-53-1 4-15,0 0-4 0,55 4 4 0,-8-2-4 16,-47-2 4-16,0 0-4 0,48 0 5 0,-6 0-5 16,-42 0 4-16,0 0-4 0,48 5 4 0,7-2-4 15,-55-3 4-15,0 0-4 0,58 5 4 0,9-1-4 0,-67-4 5 16,0 0-5-16,63 2 5 0,-8-2-5 15,-55 0 6-15,0 0-6 0,51 1 7 0,2 1-7 0,-53-2 8 16,0 0-8-16,55 2 9 0,3-4-9 0,-58 2 7 16,0 0-7-16,60 0 8 0,2 0-8 0,-62 0 7 0,0 0-7 15,58 2 8-15,-3-2-8 0,-55 0 7 0,0 0-7 16,45-2 8-16,-2 2-8 0,-43 0 7 0,0 0-7 16,39 0 8-16,-8 2-8 0,-31-2 5 0,0 0-5 15,29 2 6-15,1-2-6 0,-30 0 3 0,0 0-3 0,24 0 4 16,-8 3-4-16,-16-3 2 0,0 0-2 15,11-3 2-15,1-1-2 0,-12 4 2 0,0 0-2 0,11 0 2 16,-3 0-2-16,-8 0 1 0,0 0-1 0,8 0 2 16,-8 0-2-16,0 0 1 0,0 0-1 0,0 0 2 15,7-2-2-15,-7 2 2 0,0 0-2 0,0 0 2 16,0 0-2-16,0 0 3 0,0 0-3 0,7 0 4 16,-7 0-4-16,0 0 3 0,0 0-3 0,0 0 4 15,0 0-4-15,0 0 4 0,0 0-4 0,0 0 5 16,0 0-5-16,0 0 4 0,0 0-4 0,8 4 4 15,-8-4-4-15,0 0 4 0,0 0-4 0,0 0 5 16,0 0-5-16,0 0 5 0,0 0-5 0,0 0 5 0,0 0-5 16,0 0 4-16,0 0-4 0,0 0 4 15,0 0-4-15,0 0 4 0,0 0-4 0,0 0 4 0,0 0-4 16,0 0 3-16,0 0-3 0,0 0 3 0,0 0-3 16,0 0 2-16,0 0-2 0,0 0 2 0,0 0-2 15,0 0 1-15,0 0-1 0,0 0 2 0,0 0-2 16,0 0 1-16,0 0-1 0,0 0 1 0,0 0-1 15,0 0 0-15,0 0 0 0,0 0 1 0,0 0-1 0,0 0 0 16,0 0 0-16,0 0 0 0,0 0 0 0,0 0 0 16,0 0 0-16,0 0 1 0,0 0-1 0,0 0 0 15,0 0 0-15,0 0 1 0,0 0-1 0,0 0 0 0,0 0 0 16,0 0 1-16,0 0-1 0,0 0 0 0,0 0 0 16,0 0 1-16,0 0-1 0,0 0 0 0,0 0 0 15,0 0 1-15,0 0-1 0,0 0 0 0,0 0 0 16,0 0 1-16,0 0-1 0,0 0 0 0,0 0 0 15,0 0 1-15,0 0-1 0,0 0 0 0,0 0 0 0,0 0 1 16,0 0-1-16,0 0 0 0,0 0 0 0,0 0 1 16,0 0-1-16,0 0 0 0,0 0 0 0,0 0 1 15,0 0-1-15,0 0 0 0,0 0 0 0,0 0 1 16,0 0-1-16,0 0 0 0,0 0 0 0,0 0 0 16,0 0 0-16,0 0 0 0,0 0 0 0,0 0 0 15,0 0 0-15,0 0 0 0,0 0 0 0,0 0 0 16,0 0 0-16,0 0 0 0,0 0 0 0,0 0 1 15,0 0-1-15,0 0 0 0,0 0 0 0,0 0 1 16,0 0-1-16,0 0 0 0,0 0 0 0,0 0 1 16,0 0-1-16,0 0 0 0,0 0 0 0,0 0 1 0,0 0-1 15,0 0 0-15,0 0 0 0,0 0 1 0,0 0-1 16,0 0 0-16,0 0 0 0,0 0 1 0,0 0-1 16,0 0 0-16,0 0 0 0,0 0 1 0,0 0-1 15,0 0 0-15,0 0 0 0,0 0 1 0,0 0-1 16,0 0 0-16,0 0 0 0,0 0 1 0,0 0-1 15,0 0 0-15,0 0 0 0,0 0 1 0,0 0-1 0,0 0 0 16,0 0 0-16,0 0 1 0,0 0-1 0,0 0 0 16,0 0 0-16,0 0 1 0,0 0-1 0,0 0 0 15,0 0 0-15,0 0 1 0,0 0-1 0,0 0 0 16,0 0 0-16,0 0 1 0,0 0-1 0,0 0 0 0,0 0 0 16,0 0 0-16,0 0 0 0,0 0 0 0,0 0 0 15,0 0 0-15,0 0 0 0,0 0 0 0,0 0 0 16,0 0 0-16,0 0 0 0,0 0 0 0,0 0 0 15,0 0 0-15,0 0 0 0,0 0 0 0,0 0 0 0,0 0 0 16,0 0 0-16,0 0 0 0,0 0 0 0,0 0 0 16,0 0 0-16,0 0 0 0,0 0 0 0,0 0 0 15,0 0 0-15,0 0 0 0,0 0 0 0,0 0 1 16,0 0-1-16,0 0 0 0,0 0 0 0,0 0 1 16,0 0-1-16,0 0 0 0,0 0 0 0,0 0 1 15,0 0-1-15,0 0 0 0,0 0 0 0,0 0 1 16,0 0-1-16,0 0 0 0,0 0 0 0,0 0 0 15,0 0 0-15,0 0 0 0,0 0 0 0,0 0 0 16,0 0 0-16,0 0 0 0,0 0 0 0,0 0 0 0,0 0 0 16,0 0 0-16,0 0 0 0,0 0 0 0,0 0 0 15,0 0 0-15,0 0 0 0,0 0 0 0,0 0 0 16,0 0 0-16,0 0 0 0,0 0 0 0,0 0 0 16,0 0-1-16,0 0 1 0,0 0 0 0,0 0 0 15,0 0-2-15,0 0 2 0,0 0-1 0,0 0 1 16,0 0-4-16,0 0 4 0,-26-5-3 0,-37-16 3 15,63 21-12-15,0 0 12 0,-85-28-12 0,-10-6 12 0,3-1-1375 16</inkml:trace>
  <inkml:trace contextRef="#ctx0" brushRef="#br0" timeOffset="4216.32">7221 11086 583 0,'0'0'0'0,"0"0"0"16,0 0 0-16,0 0-1 0,0 0 1 0,6-29 0 16,-3 4 0-16,-3 25 0 0,0 0 0 0,0-24 1 15,2 3-1-15,-2 21-4 0,0 0 4 0,3-15-3 16,-3 6 3-16,0 9-6 0,0 0 6 0,0 0-5 15,0 0 5-15,0 0-6 0,0 0 6 0,0 0-6 16,0 0 6-16,0 0-6 0,0 0 6 0,0 0-5 16,0-9 5-16,0 9-5 0,0 0 5 0,0 0-4 15,9-12 4-15,-9 12-4 0,0 0 4 0,6-7-3 16,2 4 3-16,-8 3-4 0,0 0 4 0,13-2-4 0,-3-1 4 16,-10 3-3-16,0 0 3 0,22-9-2 15,0 2 2-15,-22 7-1 0,0 0 1 0,32-3-1 0,0 1 1 16,-32 2 0-16,0 0 0 0,35-2 0 0,6 1 0 15,-41 1 5-15,0 0-5 0,49-4 5 0,6-3-5 16,-55 7 16-16,0 0-16 0,55-9 16 0,3 1-16 16,-58 8 26-16,0 0-26 0,60-12 27 0,1 0-27 0,-61 12 28 15,0 0-28-15,64-13 29 0,3 5-29 0,-67 8 28 16,0 0-28-16,69-4 28 0,3 4-28 0,-72 0 40 16,0 0-40-16,69 4 41 0,-2-4-41 0,-67 0 26 0,0 0-26 15,69 2 27-15,5-1-27 0,-74-1 31 0,0 0-31 16,72 5 31-16,-7 8-31 0,-65-13 34 15,0 0-34-15,67 8 34 0,-5-1-34 0,-62-7 28 0,0 0-28 16,72 2 28-16,1 0-28 0,-73-2 37 0,0 0-37 16,77 1 38-16,-1-1-38 0,-76 0 36 0,0 0-36 0,74 0 36 15,-1 4-36-15,-73-4 40 0,0 0-40 0,67 0 41 16,0 3-41-16,-67-3 41 0,0 0-41 0,63 0 41 16,-3 0-41-16,-60 0 34 0,0 0-34 0,58 0 35 15,-5 2-35-15,-53-2 31 0,0 0-31 0,55 2 31 16,0-1-31-16,-55-1 25 0,0 0-25 0,53 0 26 15,7 0-26-15,-60 0 19 0,0 0-19 0,58 0 20 16,-4-1-20-16,-54 1 14 0,0 0-14 0,53-4 14 16,-2 1-14-16,-51 3 8 0,0 0-8 0,50-4 9 15,-1 1-9-15,-49 3 6 0,0 0-6 0,50-2 7 0,4-10-7 16,-54 12 6-16,0 0-6 0,53-10 6 0,4 8-6 16,-57 2 5-16,0 0-5 0,61-4 5 0,-2-2-5 15,-59 6 6-15,0 0-6 0,60-6 7 0,-7-1-7 16,-53 7 7-16,0 0-7 0,54-1 7 0,1 1-7 15,-55 0 7-15,0 0-7 0,58-4 7 0,-3 4-7 16,-55 0 6-16,0 0-6 0,49-3 6 0,-6 1-6 16,-43 2 4-16,0 0-4 0,40-2 4 0,-1 1-4 15,-39 1 2-15,0 0-2 0,28-4 3 0,-1-1-3 0,-27 5 3 16,0 0-3-16,21-2 4 0,2 2-4 0,-23 0 5 16,0 0-5-16,23 0 5 0,-9 0-5 0,-14 0 6 0,0 0-6 15,17-1 6-15,6-3-6 0,-23 4 4 0,0 0-4 16,23 0 5-16,-5 0-5 0,-18 0 4 0,0 0-4 15,17 0 5-15,1 0-5 0,-18 0 3 0,0 0-3 16,20 0 3-16,-3 0-3 0,-17 0 2 0,0 0-2 16,12 0 2-16,-1 0-2 0,-11 0 1 0,0 0-1 0,9 0 1 15,0 0-1-15,-9 0 0 0,0 0 0 0,10 0 1 16,3 0-1-16,-13 0 1 0,0 0-1 0,12-3 1 16,2 6-1-16,-14-3 1 0,0 0-1 0,14 0 2 15,-1 0-2-15,-13 0 1 0,0 0-1 0,14 0 1 16,0 4-1-16,-14-4 1 0,0 0-1 0,14 1 1 15,-5-2-1-15,-9 1 1 0,0 0-1 0,9 0 2 16,3 0-2-16,-12 0 1 0,0 0-1 0,14 0 1 16,-3 1-1-16,-11-1 2 0,0 0-2 0,8 2 2 15,1 0-2-15,-9-2 1 0,0 0-1 0,9 0 2 16,-9 0-2-16,0 0 1 0,0 0-1 0,9 3 2 0,-9-3-2 16,0 0 1-16,0 0-1 0,5 4 2 0,-5-4-2 15,0 0 1-15,0 0-1 0,7 0 1 0,-7 0-1 16,0 0 0-16,0 0 0 0,0 0 1 0,0 0-1 15,0 0 0-15,0 0 0 0,7 0 1 0,-7 0-1 16,0 0 0-16,0 0 0 0,0 0 1 0,0 0-1 16,0 0 0-16,0 0 0 0,7 0 1 0,-7 0-1 15,0 0 0-15,0 0 0 0,0 0 1 0,0 0-1 0,0 0 1 16,0 0-1-16,0 0 1 0,0 0-1 0,0 0 1 16,0 0-1-16,0 0 1 0,0 0-1 0,0 0 1 15,0 0-1-15,0 0 1 0,0 0-1 0,0 0 0 16,0 0 0-16,0 0 1 0,0 0-1 0,0 0 0 0,0 0 0 15,0 0 0-15,0 0 0 0,0 0-1 0,0 0 1 16,0 0 0-16,0 0 0 0,0 0-3 0,0 0 3 16,0 0-3-16,0 0 3 0,0 0-10 0,0 0 10 15,0 0-10-15,0 0 10 0,0 0-24 0,0 0 24 16,0 0-24-16,-26 20 24 0,-1 1-1247 0</inkml:trace>
  <inkml:trace contextRef="#ctx0" brushRef="#br0" timeOffset="6899.7">23947 11811 550 0,'0'0'0'0,"0"0"0"0,0 0 0 0,0 0 13 16,0 0-13-16,0 0 14 0,0 0-14 0,0 0 26 15,0 0-26-15,0 0 27 0,0 0-27 0,0 0 42 0,0 0-42 16,0 0 42-16,0 0-42 0,0 0 25 0,0 0-25 16,-23 4 26-16,-2-11-26 0,25 7 17 0,0 0-17 15,-32-13 18-15,-1 7-18 0,33 6 14 0,0 0-14 16,-34-4 14-16,1 2-14 0,33 2 12 0,0 0-12 16,-39 0 12-16,-5-3-12 0,44 3 10 0,0 0-10 0,-43-2 11 15,3 0-11-15,40 2 8 0,0 0-8 0,-37 0 9 16,3 4-9-16,34-4 6 0,0 0-6 0,-28 3 7 15,7-3-7-15,21 0 11 0,0 0-11 0,-21 2 11 16,3 5-11-16,18-7 16 0,0 0-16 0,-18 16 16 16,-3 3-16-16,21-19 17 0,0 0-17 0,-23 26 17 15,6 6-17-15,17-32 22 0,0 0-22 0,-16 44 22 16,2 8-22-16,14-52 21 0,0 0-21 0,-11 62 21 16,4 9-21-16,7-71 15 0,0 0-15 0,-7 74 16 15,-2 1-16-15,9-75 8 0,0 0-8 0,-9 71 9 0,6-2-9 16,3-69 7-16,0 0-7 0,-7 73 8 15,5 11-8-15,2-84 7 0,0 0-7 0,-3 85 7 0,3-2-7 16,0-83 6-16,0 0-6 0,3 85 7 0,2 7-7 16,-5-92 7-16,0 0-7 0,7 93 7 0,2-5-7 15,-9-88 7-15,0 0-7 0,11 80 7 0,-1-12-7 16,-10-68 18-16,0 0-18 0,11 60 18 0,0 2-18 16,-11-62 26-16,0 0-26 0,8 66 26 0,-2-3-26 0,-6-63 24 15,0 0-24-15,5 51 25 0,2-14-25 16,-7-37 28-16,0 0-28 0,7 36 28 0,-2 9-28 0,-5-45 24 15,0 0-24-15,4 40 24 0,-2-12-24 0,-2-28 19 16,0 0-19-16,5 20 20 0,-3-1-20 0,-2-19 20 0,0 0-20 16,3 19 20-16,1 4-20 0,-4-23 16 0,0 0-16 15,0 17 17-15,0-5-17 0,0-12 16 0,0 0-16 16,0 9 16-16,2 1-16 0,-2-10 12 0,0 0-12 16,1 13 12-16,-1-7-12 0,0-6 9 0,0 0-9 15,2 7 10-15,-2-7-10 0,0 0 7 0,0 0-7 0,4 11 7 16,-4-11-7-16,0 0 9 0,0 0-9 0,1 12 10 15,-1 0-10-15,0-12 9 0,0 0-9 0,0 7 10 16,0-7-10-16,0 0 9 0,0 0-9 0,2 9 10 16,-2-9-10-16,0 0 9 0,0 0-9 0,0 0 9 15,4 8-9-15,-4-8 9 0,0 0-9 0,8 2 9 16,14 8-9-16,-22-10 7 0,0 0-7 0,31 12 7 16,5-3-7-16,-36-9 6 0,0 0-6 0,31 5 6 15,-4-1-6-15,-27-4 7 0,0 0-7 0,26 3 7 16,-3 2-7-16,-23-5 9 0,0 0-9 0,21 6 9 0,1-5-9 15,-22-1 9-15,0 0-9 0,19 4 9 0,-1-3-9 16,-18-1 10-16,0 0-10 0,14 2 11 0,0-2-11 16,-14 0 10-16,0 0-10 0,16 0 11 0,3 0-11 15,-19 0 7-15,0 0-7 0,20 2 7 0,-6 0-7 16,-14-2 5-16,0 0-5 0,10 1 6 0,-3-1-6 16,-7 0 5-16,0 0-5 0,0 0 6 0,9 0-6 15,-9 0 4-15,0 0-4 0,0 0 5 0,7 0-5 0,-7 0 4 16,0 0-4-16,0 0 4 0,0 0-4 0,0 0 3 15,0 0-3-15,7 0 4 0,-7 0-4 0,0 0 2 16,0 0-2-16,0 0 2 0,0 0-2 0,0 0 1 0,0 0-1 16,-7 0 1-16,-7 0-1 0,14 0 0 0,0 0 0 15,-25 0 0-15,-12 0 0 0,37 0 0 0,0 0 0 16,-40-1 0-16,3-6 0 0,37 7 0 0,0 0 0 16,-34-7 0-16,1 2 0 0,33 5-1 0,0 0 1 0,-30-7 0 15,5 2 0-15,25 5-1 0,0 0 1 16,-23-4-1-16,4 1 1 0,19 3-2 0,0 0 2 0,-20-6-1 15,10-6 1-15,10 12-3 0,0 0 3 0,-7-10-2 16,3 3 2-16,4 7-3 0,0 0 3 0,0 0-2 16,-11-10 2-16,11 10-2 0,0 0 2 0,-1-7-2 15,-5-4 2-15,6 11-1 0,0 0 1 0,-7-15 0 16,0-9 0-16,7 24 0 0,0 0 0 0,-5-32 0 16,2-4 0-16,3 36 2 0,0 0-2 0,-8-48 2 15,-6-16-2-15,14 64 7 0,0 0-7 0,-19-82 7 16,-9-18-7-16,28 100 10 0,0 0-10 0,-27-109 11 15,4-2-11-15,23 111 13 0,0 0-13 0,-19-119 13 0,3 3-13 16,16 116 12-16,0 0-12 0,-14-116 12 0,7 8-12 16,7 108 9-16,0 0-9 0,-2-102 10 0,4-3-10 15,-2 105 7-15,0 0-7 0,7-101 8 0,4 8-8 16,-11 93 6-16,0 0-6 0,12-93 6 0,4-8-6 16,-16 101 4-16,0 0-4 0,16-93 4 0,-1 10-4 15,-15 83 3-15,0 0-3 0,15-73 3 0,-1 14-3 16,-14 59 3-16,0 0-3 0,14-45 4 0,0 16-4 0,-14 29 1 15,0 0-1-15,9-19 2 0,-4 1-2 0,-5 18 0 16,0 0 0-16,5-12 1 0,-1 4-1 0,-4 8 0 16,0 0 0-16,0 0 0 0,9-6 0 0,-9 6-1 0,0 0 1 15,9 0 0-15,1 2 0 0,-10-2-4 0,0 0 4 16,12 4-4-16,6 2 4 0,-18-6-10 0,0 0 10 16,14 6-9-16,-3 1 9 0,-11-7-19 0,0 0 19 15,5 7-19-15,-5-7 19 0,0 0-30 0,0 0 30 16,2 13-29-16,-6 3 29 0,4-16-42 0,0 0 42 0,-23 9-41 15,-26-18 41-15,1-3-1324 0</inkml:trace>
  <inkml:trace contextRef="#ctx0" brushRef="#br0" timeOffset="10567.47">8283 12993 281 0,'0'0'0'0,"0"0"0"16,0 0 0-16,0 0 17 0,0 0-17 0,-23-5 18 15,14 3-18-15,9 2 55 0,0 0-55 0,0 0 56 16,-8 0-56-16,8 0 96 0,0 0-96 0,0 0 96 16,-9-5-96-16,9 5 93 0,0 0-93 0,0 0 93 15,-9-4-93-15,9 4 61 0,0 0-61 0,0 0 61 0,-5-1-61 16,5 1 51-16,0 0-51 0,0 0 52 0,-9-5-52 16,9 5 39-16,0 0-39 0,0 0 40 0,0 0-40 15,0 0 32-15,0 0-32 0,0 0 32 0,-5 0-32 16,5 0 26-16,0 0-26 0,0 0 26 0,8 0-26 15,-8 0 18-15,0 0-18 0,18 0 18 0,14-2-18 16,-32 2 12-16,0 0-12 0,40-4 13 0,10 3-13 16,-50 1 12-16,0 0-12 0,60-2 13 0,0-2-13 15,-60 4 13-15,0 0-13 0,65-6 13 0,0-7-13 16,-65 13 11-16,0 0-11 0,76-12 12 0,5 0-12 0,-81 12 13 16,0 0-13-16,85-14 13 0,7-1-13 0,-92 15 11 15,0 0-11-15,90-18 12 0,0 3-12 0,-90 15 14 0,0 0-14 16,90-12 15-16,-4 3-15 0,-86 9 15 0,0 0-15 15,78-5 15-15,-8 3-15 0,-70 2 15 16,0 0-15-16,64 0 16 0,-4 2-16 0,-60-2 14 16,0 0-14-16,58-2 14 0,-5-1-14 0,-53 3 10 0,0 0-10 15,51-2 11-15,-16 4-11 0,-35-2 10 0,0 0-10 16,27 3 10-16,-13 1-10 0,-14-4 7 0,0 0-7 0,9 1 8 16,-9-1-8-16,0 0 7 0,0 0-7 0,8-3 8 15,-8 3-8-15,0 0 7 0,0 0-7 0,0 0 7 16,7-2-7-16,-7 2 9 0,0 0-9 0,0 0 9 15,0 0-9-15,0 0 10 0,0 0-10 0,0 0 11 16,0 0-11-16,0 0 12 0,0 0-12 0,0 0 12 16,0 0-12-16,0 0 11 0,0 0-11 0,0 0 12 15,-7 0-12-15,7 0 12 0,0 0-12 0,-24 4 13 16,-28 4-13-16,52-8 10 0,0 0-10 0,-63 9 10 16,-4-2-10-16,67-7 9 0,0 0-9 0,-69 5 10 0,2 2-10 15,67-7 7-15,0 0-7 0,-63 10 8 0,13-1-8 16,50-9 6-16,0 0-6 0,-49 9 6 0,-9 3-6 15,58-12 3-15,0 0-3 0,-59 10 3 0,3-3-3 16,56-7 1-16,0 0-1 0,-58 7 1 0,0 3-1 16,58-10 0-16,0 0 0 0,-64 13 0 0,1-1 0 15,63-12 0-15,0 0 0 0,-53 10 0 0,7 0 0 16,46-10-1-16,0 0 1 0,-44 11 0 0,3-1 0 16,41-10-1-16,0 0 1 0,-32 9 0 0,13-4 0 0,19-5-2 15,0 0 2-15,-12 3-1 0,1-1 1 0,11-2-3 16,0 0 3-16,-7 2-2 0,7-2 2 0,0 0-5 0,0 0 5 15,-5 3-4-15,5-3 4 0,0 0-7 0,0 0 7 16,-9 2-6-16,9-2 6 0,0 0-10 0,0 0 10 16,0 0-10-16,0 0 10 0,0 0-20 0,0 0 20 15,0 0-20-15,26 5 20 0,-26-5-29 0,0 0 29 16,41 4-28-16,14-3 28 0,-55-1-34 0,0 0 34 0,61 0-34 16,-1-3 34-16,-60 3-24 0,0 0 24 0,62-5-23 15,2-2 23-15,-64 7-17 0,0 0 17 0,63-7-16 16,1 2 16-16,-64 5-9 0,0 0 9 0,60-5-8 15,1 1 8-15,-61 4-5 0,0 0 5 0,58-2-5 16,6 1 5-16,-64 1-3 0,0 0 3 0,55-4-2 16,-1-1 2-16,-54 5-2 0,0 0 2 0,46-5-2 15,-5 3 2-15,-41 2-1 0,0 0 1 0,35 0-1 16,-3 4 1-16,-32-4-1 0,0 0 1 0,23 1-1 16,-6-1 1-16,-17 0-1 0,0 0 1 0,9 0 0 0,0 2 0 15,-9-2 0-15,0 0 0 0,0 0 0 0,0 0 0 16,0 0 0-16,0 0 0 0,0 0 0 0,0 0 0 15,0 0 0-15,0 0 0 0,0 0 0 0,0 0 0 16,0 0-2-16,0 0 2 0,0 0-1 0,0 0 1 16,0 0-5-16,0 0 5 0,5 10-5 0,-10 13 5 15,1-1-1025-15</inkml:trace>
  <inkml:trace contextRef="#ctx0" brushRef="#br0" timeOffset="11895.58">10894 14251 505 0,'0'0'0'0,"0"0"0"0,0 0 0 0,0 0 5 0,0 0-5 16,0 0 5-16,0 0-5 0,0 0 12 0,0 0-12 16,0 0 12-16,0 0-12 0,0 0 34 0,0 0-34 15,0 0 34-15,0 0-34 0,0 0 37 0,0 0-37 0,0 0 37 16,0 0-37-16,0 0 39 0,0 0-39 0,0 0 39 16,0 0-39-16,0 0 44 0,0 0-44 0,0 0 44 15,0 0-44-15,0 0 39 0,0 0-39 0,0 0 39 16,0 0-39-16,0 0 36 0,0 0-36 0,0 0 37 15,0 0-37-15,0 0 31 0,0 0-31 0,0-17 32 16,0 17-32-16,0 0 28 0,0 0-28 0,0 0 29 16,0 0-29-16,0 0 26 0,0 0-26 0,0 0 27 15,0 0-27-15,0 0 25 0,0 0-25 0,0 0 26 16,0 0-26-16,0 0 22 0,0 0-22 0,0 0 23 16,0 0-23-16,0 0 20 0,0 0-20 0,0 0 20 15,0 0-20-15,0 0 16 0,0 0-16 0,0 0 17 0,0 0-17 16,0 0 14-16,0 0-14 0,0 0 14 0,0 0-14 15,0 0 10-15,0 0-10 0,0 0 11 0,0 0-11 16,0 0 9-16,0 0-9 0,0 0 10 0,0 0-10 16,0 0 6-16,0 0-6 0,0 0 7 0,0 0-7 15,0 0 6-15,0 0-6 0,0 0 6 0,12 5-6 16,-12-5 6-16,0 0-6 0,14-3 6 0,9 1-6 16,-23 2 5-16,0 0-5 0,30 2 5 0,2 1-5 15,-32-3 4-15,0 0-4 0,37 0 5 0,7 2-5 0,-44-2 5 16,0 0-5-16,46 0 5 0,5 0-5 0,-51 0 6 15,0 0-6-15,57 2 6 0,-6 3-6 0,-51-5 7 0,0 0-7 16,58 5 7-16,5-3-7 0,-63-2 7 0,0 0-7 16,67 0 8-16,6 0-8 0,-73 0 7 0,0 0-7 15,72 0 8-15,4 0-8 0,-76 0 10 0,0 0-10 16,74 1 11-16,11 1-11 0,-85-2 12 0,0 0-12 0,90 2 13 16,-8-4-13-16,-82 2 17 0,0 0-17 0,82-3 18 15,2 1-18-15,-84 2 20 0,0 0-20 0,85-2 20 16,-2-1-20-16,-83 3 19 0,0 0-19 0,85-4 20 15,-8 1-20-15,-77 3 19 0,0 0-19 0,76-5 19 16,2-4-19-16,-78 9 16 0,0 0-16 0,81-9 16 16,-4 2-16-16,-77 7 17 0,0 0-17 0,81-7 18 15,-1-1-18-15,-80 8 17 0,0 0-17 0,77-9 17 16,-8 4-17-16,-69 5 14 0,0 0-14 0,69-7 15 16,2-2-15-16,-71 9 17 0,0 0-17 0,67-7 17 15,-11 4-17-15,-56 3 13 0,0 0-13 0,57-2 13 16,-6 2-13-16,-51 0 11 0,0 0-11 0,49 0 12 0,-3 0-12 15,-46 0 10-15,0 0-10 0,39 0 11 0,-2 0-11 16,-37 0 11-16,0 0-11 0,32 0 12 0,-4-5-12 16,-28 5 10-16,0 0-10 0,24-2 11 0,-9 2-11 15,-15 0 8-15,0 0-8 0,14 0 9 0,-9 0-9 16,-5 0 7-16,0 0-7 0,0 0 7 0,0 0-7 16,0 0 7-16,0 0-7 0,0 0 7 0,0 0-7 15,0 0 8-15,0 0-8 0,0 0 8 0,0 0-8 0,0 0 9 16,0 0-9-16,0 0 10 0,0 0-10 0,0 0 10 15,0 0-10-15,0 0 10 0,0 0-10 0,0 0 9 0,0 0-9 16,0 0 10-16,0 0-10 0,0 0 9 0,0 0-9 16,0 0 10-16,0 0-10 0,0 0 7 0,0 0-7 15,0 0 8-15,0 0-8 0,0 0 7 0,0 0-7 16,0 0 8-16,0 0-8 0,0 0 6 0,0 0-6 0,0 0 6 16,0 0-6-16,0 0 4 0,0 0-4 0,-28-14 4 15,-27-17-4-15,55 31 0 0,0 0 0 16,-67-53 1-16,-2-23-1 0,-1-2-1587 0</inkml:trace>
  <inkml:trace contextRef="#ctx0" brushRef="#br0" timeOffset="12334.41">5708 15205 494 0,'0'0'0'0,"19"0"0"16,40-4 0-16,-59 4 4 0,0 0-4 0,81-1 4 15,5 2-4-15,-86-1 25 0,0 0-25 0,102 2 26 16,11 0-26-16,-113-2 36 0,0 0-36 0,113 0 36 16,5 0-36-16,-118 0 8 0,0 0-8 0,119 0 9 15,-1 0-9-15,-118 0 6 0,0 0-6 0,120 3 6 16,-2 6-6-16,4-1-431 0</inkml:trace>
  <inkml:trace contextRef="#ctx0" brushRef="#br0" timeOffset="14497.79">29042 13649 113 0,'0'0'0'0,"0"0"0"0,0 0 0 16,0 0 7-16,0 0-7 0,0 0 7 0,0 0-7 15,0 0 17-15,0 0-17 0,0 0 18 0,0 0-18 16,0 0 43-16,0 0-43 0,0 0 43 0,0 0-43 15,0 0 49-15,0 0-49 0,0 0 50 0,0 0-50 16,0 0 28-16,0 0-28 0,0 0 29 0,0 0-29 0,0 0 22 16,0 0-22-16,0 0 22 0,0 0-22 0,0 0 21 15,0 0-21-15,0 0 21 0,0 0-21 0,0 0 13 16,0 0-13-16,0 0 13 0,0 0-13 0,0 0 9 16,0 0-9-16,0 0 10 0,0 0-10 0,0 0 5 0,0 0-5 15,0 0 5-15,0 0-5 0,0 0-349 0</inkml:trace>
  <inkml:trace contextRef="#ctx0" brushRef="#br0" timeOffset="18015.97">33126 13187 345 0,'0'0'0'0,"0"0"3"0,0 0-3 16,0 0 3-16,0 0-3 0,0 0 1 0,0 0-1 0,0 0 2 15,0 0-2-15,0 0 0 0,0 0 0 0,0 0 1 16,0 0-1-16,0 0 0 0,0 0 0 0,0 0 0 16,0 0 0-16,0 0-1 0,0 0 1 0,0 0 0 15,0 0 0-15,0 0 0 0,0 0 0 0,0 0 0 16,0 0 0-16,0 0 0 0,0 0 0 0,0 0 1 15,0 0-1-15,0 0 4 0,0 0-4 0,0 0 4 16,0 0-4-16,0 0 12 0,0 0-12 0,0 0 12 16,0 0-12-16,0 0 24 0,0 0-24 0,0 0 25 15,-7-17-25-15,7 17 35 0,0 0-35 0,0 0 35 16,0 0-35-16,0 0 42 0,0 0-42 0,-7-7 42 0,0 0-42 16,7 7 39-16,0 0-39 0,-9-7 39 0,-3-5-39 15,12 12 33-15,0 0-33 0,-13-9 34 0,3 0-34 16,10 9 18-16,0 0-18 0,-11-7 18 0,-3-5-18 15,14 12 9-15,0 0-9 0,-18-14 9 0,-1-3-9 16,19 17 7-16,0 0-7 0,-21-14 8 0,-2 0-8 16,23 14 5-16,0 0-5 0,-21-10 6 0,-1 0-6 15,22 10 3-15,0 0-3 0,-21-12 4 0,-2-4-4 0,23 16 2 16,0 0-2-16,-23-14 2 0,2 4-2 16,21 10 1-16,0 0-1 0,-23-9 1 0,-1-1-1 0,24 10 2 15,0 0-2-15,-29-11 2 0,-2 1-2 0,31 10 5 0,0 0-5 16,-34-10 6-16,2-1-6 0,32 11 9 0,0 0-9 15,-33-10 10-15,-2-1-10 0,35 11 12 0,0 0-12 16,-36-10 12-16,3 0-12 0,33 10 18 0,0 0-18 16,-36-7 18-16,-1 3-18 0,37 4 25 0,0 0-25 15,-35-5 25-15,0-5-25 0,35 10 25 0,0 0-25 16,-34-11 26-16,1 3-26 0,33 8 26 0,0 0-26 16,-35-5 26-16,-2-1-26 0,37 6 23 0,0 0-23 0,-37-5 23 15,3 0-23-15,34 5 18 0,0 0-18 0,-30-5 19 16,0 0-19-16,30 5 15 0,0 0-15 0,-30-6 16 15,-3-2-16-15,33 8 13 0,0 0-13 0,-34-7 13 16,4 3-13-16,30 4 9 0,0 0-9 0,-30-3 10 16,0-2-10-16,30 5 7 0,0 0-7 0,-32-6 8 15,2 3-8-15,30 3 5 0,0 0-5 0,-35-3 5 16,-7-3-5-16,42 6 6 0,0 0-6 0,-44-7 6 16,1 4-6-16,43 3 6 0,0 0-6 0,-40-2 6 0,4-3-6 15,36 5 8-15,0 0-8 0,-37-5 8 0,0 1-8 16,37 4 8-16,0 0-8 0,-38 0 8 0,-3 4-8 15,41-4 7-15,0 0-7 0,-42 2 7 0,-4-6-7 16,46 4 7-16,0 0-7 0,-44-5 7 0,0 0-7 16,44 5 6-16,0 0-6 0,-43-2 6 0,3 0-6 15,40 2 5-15,0 0-5 0,-39-1 5 0,0-1-5 0,39 2 3 16,0 0-3-16,-35-2 3 0,-2 0-3 0,37 2 2 16,0 0-2-16,-37 0 2 0,-2 0-2 0,39 0 1 15,0 0-1-15,-41 0 1 0,3-1-1 0,38 1 2 16,0 0-2-16,-38-2 2 0,3-3-2 0,35 5 4 15,0 0-4-15,-37-2 4 0,0 0-4 0,37 2 6 0,0 0-6 16,-37-1 7-16,0 1-7 0,37 0 8 0,0 0-8 16,-35 0 9-16,1 0-9 0,34 0 9 0,0 0-9 15,-33 1 9-15,-1 1-9 0,34-2 9 0,0 0-9 0,-39 3 10 16,-3 1-10-16,42-4 7 0,0 0-7 0,-42 3 8 16,-1 1-8-16,43-4 7 0,0 0-7 0,-44 2 8 15,-3-2-8-15,47 0 6 0,0 0-6 0,-48 1 6 16,6 3-6-16,42-4 6 0,0 0-6 0,-41 3 6 15,1 2-6-15,40-5 5 0,0 0-5 0,-41 6 5 16,0-1-5-16,41-5 4 0,0 0-4 0,-38 3 5 16,1-1-5-16,37-2 4 0,0 0-4 0,-36 2 5 15,3-1-5-15,33-1 5 0,0 0-5 0,-34 4 5 16,1-1-5-16,33-3 4 0,0 0-4 0,-32 4 5 0,6-1-5 16,26-3 5-16,0 0-5 0,-29 4 5 0,3-1-5 15,26-3 5-15,0 0-5 0,-25 5 6 0,1 2-6 16,24-7 4-16,0 0-4 0,-23 7 5 0,1-3-5 15,22-4 6-15,0 0-6 0,-23 1 7 0,-3 3-7 16,26-4 7-16,0 0-7 0,-25 7 7 0,2 0-7 16,23-7 8-16,0 0-8 0,-19 10 9 0,-2 4-9 15,21-14 8-15,0 0-8 0,-21 12 9 0,-1-2-9 16,22-10 7-16,0 0-7 0,-19 9 8 0,0 3-8 0,19-12 5 16,0 0-5-16,-20 14 5 0,3-2-5 0,17-12 4 15,0 0-4-15,-16 7 4 0,2-5-4 0,14-2 2 0,0 0-2 16,-11 3 2-16,2 4-2 0,9-7 1 15,0 0-1-15,-7 9 1 0,0 0-1 0,7-9 0 0,0 0 0 16,-7 8 1-16,0 3-1 0,7-11 0 0,0 0 0 16,-7 12 0-16,0 2 0 0,7-14 0 0,0 0 0 15,-7 13 0-15,0 1 0 0,7-14 0 0,0 0 0 16,-7 18 0-16,0 4 0 0,7-22 0 0,0 0 0 0,-9 21 0 16,4-9 0-16,5-12 0 0,0 0 0 0,-4 10 0 15,-1 2 0-15,5-12 0 0,0 0 0 0,-6 14 0 16,3 0 0-16,3-14 0 0,0 0 0 0,-2 17 1 15,0 6-1-15,2-23 0 0,0 0 0 0,-1 21 1 16,-1 1-1-16,2-22 1 0,0 0-1 0,-2 24 1 16,-1 6-1-16,3-30 2 0,0 0-2 0,-4 26 2 15,2-4-2-15,2-22 1 0,0 0-1 0,-1 19 1 16,-3 4-1-16,4-23 1 0,0 0-1 0,-2 22 1 16,4 3-1-16,-2-25 0 0,0 0 0 0,4 25 0 0,-1 3 0 15,-3-28 0-15,0 0 0 0,4 30 0 0,-1-1 0 16,-3-29-1-16,0 0 1 0,4 26 0 0,-1-5 0 15,-3-21-2-15,0 0 2 0,4 19-1 0,-1-5 1 16,-3-14-3-16,0 0 3 0,6 15-2 0,1 4 2 16,-7-19-4-16,0 0 4 0,7 18-3 0,0-6 3 15,-7-12-3-15,0 0 3 0,5 8-3 0,0-1 3 16,-5-7-4-16,0 0 4 0,0 0-4 0,16 12 4 16,-16-12-6-16,0 0 6 0,13 9-5 0,-1 3 5 0,-12-12-6 15,0 0 6-15,12 12-6 0,-1-1 6 0,-11-11-6 16,0 0 6-16,10 8-5 0,8 1 5 0,-18-9-5 0,0 0 5 15,21 10-5-15,2 1 5 0,-23-11-4 0,0 0 4 16,27 8-4-16,1-2 4 0,-28-6-5 0,0 0 5 16,30 5-4-16,0-4 4 0,-30-1-4 0,0 0 4 15,26 4-3-15,-1-2 3 0,-25-2-3 0,0 0 3 16,21 0-2-16,-2-2 2 0,-19 2-2 0,0 0 2 16,20-2-2-16,3 2 2 0,-23 0-3 0,0 0 3 0,21 0-2 15,-5 0 2-15,-16 0-2 0,0 0 2 0,17 0-2 16,5 0 2-16,-22 0-2 0,0 0 2 0,24 2-1 15,3 0 1-15,-27-2-1 0,0 0 1 0,25 0-1 16,3-2 1-16,-28 2-1 0,0 0 1 0,28-2-1 16,-3 2 1-16,-25 0-1 0,0 0 1 0,21 0 0 15,-2 0 0-15,-19 0 0 0,0 0 0 0,23 0 0 16,4-2 0-16,-27 2 0 0,0 0 0 0,26-5 0 16,-3-2 0-16,-23 7 1 0,0 0-1 0,16-5 2 15,-6 2-2-15,-10 3 3 0,0 0-3 0,8 0 4 0,0 0-4 16,-8 0 3-16,0 0-3 0,13 0 4 0,4-2-4 15,-17 2 4-15,0 0-4 0,20-4 5 0,3-6-5 16,-23 10 5-16,0 0-5 0,17-7 5 0,-4 4-5 16,-13 3 4-16,0 0-4 0,14-2 5 0,7 0-5 15,-21 2 4-15,0 0-4 0,23 0 4 0,-6-3-4 16,-17 3 3-16,0 0-3 0,20 0 4 0,5 3-4 16,-25-3 2-16,0 0-2 0,26 0 2 0,6 0-2 0,-32 0 1 15,0 0-1-15,33 0 2 0,-1 2-2 0,-32-2 2 16,0 0-2-16,28 2 2 0,-1 1-2 0,-27-3 2 15,0 0-2-15,24 5 3 0,1-1-3 0,-25-4 3 0,0 0-3 16,28 5 4-16,4 0-4 0,-32-5 2 0,0 0-2 16,30 4 3-16,-3-3-3 0,-27-1 3 0,0 0-3 15,26 6 3-15,8-1-3 0,-34-5 3 0,0 0-3 16,35 7 4-16,0 0-4 0,-35-7 4 0,0 0-4 16,39 5 4-16,7-2-4 0,-46-3 4 0,0 0-4 15,42 4 5-15,-15 1-5 0,-27-5 5 0,0 0-5 0,30 5 6 16,15 6-6-16,-45-11 6 0,0 0-6 0,50 8 6 15,-4-8-6-15,-46 0 3 0,0 0-3 0,44 0 3 16,9-7-3-16,-53 7 2 0,0 0-2 0,45-5 2 16,-13 5-2-16,-32 0 1 0,0 0-1 0,36 0 1 15,11 0-1-15,-47 0 0 0,0 0 0 0,42 2 1 16,-10 0-1-16,-32-2 1 0,0 0-1 0,39 1 1 16,17 1-1-16,-56-2 1 0,0 0-1 0,59 2 2 15,-13-2-2-15,-46 0 2 0,0 0-2 0,45-5 2 0,19-6-2 16,-64 11 2-16,0 0-2 0,60-9 2 15,-20 4-2-15,-40 5 2 0,0 0-2 0,41-3 2 0,7-8-2 16,-48 11 2-16,0 0-2 0,46-8 2 0,-15 4-2 16,-31 4 2-16,0 0-2 0,37-1 2 0,13 1-2 15,-50 0 3-15,0 0-3 0,46-4 3 0,-13 2-3 16,-33 2 3-16,0 0-3 0,34 2 4 0,15 3-4 16,-49-5 4-16,0 0-4 0,44 4 5 0,-14-4-5 0,-30 0 4 15,0 0-4-15,35 2 4 0,18 3-4 0,-53-5 3 16,0 0-3-16,50 7 4 0,-10-2-4 0,-40-5 3 15,0 0-3-15,46 3 3 0,16 1-3 0,-62-4 2 16,0 0-2-16,60 7 3 0,-18 3-3 0,-42-10 1 0,0 0-1 16,44 9 1-16,11-4-1 0,-55-5 0 0,0 0 0 15,53 3 0-15,-9 1 0 0,-44-4 0 0,0 0 0 16,48 3 0-16,6 1 0 0,-54-4 0 0,0 0 0 16,53 3 0-16,-11 2 0 0,-42-5 0 0,0 0 0 15,37 2 0-15,-5 0 0 0,-32-2 0 0,0 0 0 0,34-2 0 16,3-3 0-16,-37 5 0 0,0 0 0 0,37-5 0 15,-7 1 0-15,-30 4 0 0,0 0 0 0,32-5 0 16,5-5 0-16,-37 10 0 0,0 0 0 0,38-12 0 16,-1-2 0-16,-37 14 0 0,0 0 0 0,32-12 0 15,-7 1 0-15,-25 11 0 0,0 0 0 0,21-8 0 16,-5 1 0-16,-16 7 0 0,0 0 0 0,12-6 0 16,1 0 0-16,-13 6 0 0,0 0 0 0,8-6 0 15,-8 6 0-15,0 0-1 0,0 0 1 0,9-7-1 16,-9 7 1-16,0 0-3 0,0 0 3 0,4-8-3 0,-1-4 3 15,-3 12-4-15,0 0 4 0,6-18-4 0,-1-4 4 16,-5 22-5-16,0 0 5 0,5-24-5 0,-1-4 5 16,-4 28-4-16,0 0 4 0,2-24-3 0,-2 6 3 15,0 18-2-15,0 0 2 0,0-15-2 0,1-1 2 16,-1 16-2-16,0 0 2 0,0-24-2 0,-3-7 2 16,3 31-2-16,0 0 2 0,-7-36-1 0,-6-3 1 15,13 39-2-15,0 0 2 0,-14-36-2 0,-2 7 2 0,16 29-4 16,0 0 4-16,-17-28-4 0,-4 4 4 0,21 24-8 15,0 0 8-15,-27-31-8 0,-6-7 8 0,33 38-16 16,0 0 16-16,-43-49-16 0,-4-11 16 0,47 60-12 16,0 0 12-16,-52-61-12 0,1 13 12 0,51 48-10 0,0 0 10 15,-53-45-9-15,-8 6 9 0,61 39-9 0,0 0 9 16,-64-32-8-16,-5 4 8 0,69 28-15 0,0 0 15 16,-75-30-15-16,-17-4 15 0,92 34-23 0,0 0 23 0,-115-49-22 15,-31-16 22-15,146 65-30 0,0 0 30 0,-168-90-29 16,-17-28 29-16,2-3-1071 0</inkml:trace>
</inkml:ink>
</file>

<file path=ppt/ink/ink27.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9-29T05:14:08.006"/>
    </inkml:context>
    <inkml:brush xml:id="br0">
      <inkml:brushProperty name="width" value="0.05292" units="cm"/>
      <inkml:brushProperty name="height" value="0.05292" units="cm"/>
      <inkml:brushProperty name="color" value="#FF0000"/>
    </inkml:brush>
  </inkml:definitions>
  <inkml:trace contextRef="#ctx0" brushRef="#br0">15335 14514 247 0,'0'0'0'0,"0"0"0"0,0 0 0 0,0 0 16 16,0 0-16-16,0 0 16 0,0 0-16 0,0 0 68 0,0 0-68 15,0 0 68-15,0 0-68 0,0 0 89 0,0 0-89 16,0 0 90-16,0 0-90 0,0 0 69 0,0 0-69 16,0 0 70-16,0 0-70 0,0 0 49 0,0 0-49 15,0 0 49-15,0 0-49 0,0 0 37 0,0 0-37 16,0 0 38-16,0 0-38 0,0 0 37 0,0 0-37 0,0 0 37 16,-9-17-37-16,9 17 34 0,0 0-34 0,0 0 35 15,0 0-35-15,0 0 33 0,0 0-33 0,0 0 34 16,0-7-34-16,0 7 42 0,0 0-42 0,0 0 42 15,0 0-42-15,0 0 44 0,0 0-44 0,0 0 45 16,0-7-45-16,0 7 47 0,0 0-47 0,0 0 47 16,0 0-47-16,0 0 44 0,0 0-44 0,0 0 44 15,0-7-44-15,0 7 42 0,0 0-42 0,0 0 43 16,0 0-43-16,0 0 35 0,0 0-35 0,0 0 35 16,0 0-35-16,0 0 28 0,0 0-28 0,13-9 29 0,-3 1-29 15,-10 8 26-15,0 0-26 0,22-11 26 0,15 1-26 16,-37 10 20-16,0 0-20 0,40-10 20 15,1-2-20-15,-41 12 16 0,0 0-16 0,44-16 17 0,3-1-17 16,-47 17 15-16,0 0-15 0,50-18 16 0,3 1-16 16,-53 17 17-16,0 0-17 0,58-16 17 0,0 3-17 15,-58 13 15-15,0 0-15 0,62-14 16 0,0 0-16 16,-62 14 15-16,0 0-15 0,67-10 16 0,-4-1-16 0,-63 11 13 16,0 0-13-16,55-7 14 0,-15 0-14 0,-40 7 13 15,0 0-13-15,34-1 14 0,-6 4-14 0,-28-3 11 16,0 0-11-16,37 5 11 0,14-1-11 0,-51-4 8 0,0 0-8 15,62 1 9-15,3-1-9 0,-65 0 8 0,0 0-8 16,66 0 8-16,-3 2-8 0,-63-2 6 0,0 0-6 16,67 0 6-16,11 0-6 0,-78 0 5 0,0 0-5 15,77 0 5-15,4 0-5 0,-81 0 4 0,0 0-4 16,85 2 5-16,-4-2-5 0,-81 0 4 0,0 0-4 16,83-2 5-16,12-1-5 0,-95 3 6 0,0 0-6 15,97-2 6-15,-1 4-6 0,-96-2 6 0,0 0-6 0,97 3 7 16,-4-1-7-16,-93-2 7 0,0 0-7 0,90 3 7 15,-5 1-7-15,-85-4 7 0,0 0-7 0,79 5 8 16,-8 0-8-16,-71-5 7 0,0 0-7 0,63 5 8 16,-8-3-8-16,-55-2 7 0,0 0-7 0,53 0 8 15,-7 0-8-15,-46 0 8 0,0 0-8 0,40 2 8 16,-3-2-8-16,-37 0 6 0,0 0-6 0,30 0 7 16,-10 3-7-16,-20-3 5 0,0 0-5 0,12 2 6 15,-3-2-6-15,-9 0 4 0,0 0-4 0,0 0 5 0,9 0-5 16,-9 0 3-16,0 0-3 0,0 0 4 0,0 0-4 15,0 0 2-15,0 0-2 0,0 0 2 0,0 0-2 16,0 0 1-16,0 0-1 0,0 0 2 0,0 0-2 16,0 0 0-16,0 0 0 0,0 0 0 0,-7 4 0 15,7-4 0-15,0 0 0 0,-20 0 0 0,-15-4 0 16,35 4-1-16,0 0 1 0,-46-3 0 0,-7 1 0 16,53 2-3-16,0 0 3 0,-60-2-2 0,-3 0 2 0,63 2-4 15,0 0 4-15,-71-1-3 0,-6-1 3 0,77 2-4 16,0 0 4-16,-82-2-3 0,-4 2 3 0,86 0-4 15,0 0 4-15,-90 0-3 0,0 0 3 0,90 0-5 0,0 0 5 16,-95 2-5-16,-2 0 5 0,97-2-6 0,0 0 6 16,-95 3-5-16,5-1 5 0,90-2-6 0,0 0 6 15,-89 0-6-15,-1 2 6 0,90-2-6 0,0 0 6 16,-93 3-5-16,7 1 5 0,86-4-6 0,0 0 6 16,-85 1-5-16,5-2 5 0,80 1-7 0,0 0 7 15,-75-2-7-15,-3 4 7 0,78-2-8 0,0 0 8 0,-72 3-7 16,6-1 7-16,66-2-10 0,0 0 10 0,-54-2-9 15,11-5 9-15,43 7-10 0,0 0 10 0,-35-5-9 16,-5 3 9-16,40 2-11 0,0 0 11 0,-37 0-11 16,-2-2 11-16,39 2-12 0,0 0 12 0,-28-5-12 15,8 4 12-15,20 1-9 0,0 0 9 0,-10 0-8 16,-1 0 8-16,11 0-6 0,0 0 6 0,-11 0-5 16,4-4 5-16,7 4-4 0,0 0 4 0,0 0-4 15,-9-3 4-15,9 3-4 0,0 0 4 0,0 0-4 16,0 0 4-16,0 0-4 0,0 0 4 0,0 0-3 15,0 0 3-15,0 0-4 0,0 0 4 0,0 0-4 0,-5-4 4 16,5 4-3-16,0 0 3 0,0 0-3 0,0 0 3 16,0 0-3-16,0 0 3 0,0 0-2 0,0 0 2 15,0 0-2-15,0 0 2 0,9 0-2 0,19 0 2 16,-28 0-2-16,0 0 2 0,44 0-1 0,7 0 1 16,-51 0-2-16,0 0 2 0,55 0-1 0,5 0 1 0,-60 0-3 15,0 0 3-15,64 0-2 0,6-2 2 0,-70 2-5 16,0 0 5-16,80-3-4 0,2 3 4 0,-82 0-7 15,0 0 7-15,90 0-7 0,13-2 7 0,-103 2-9 16,0 0 9-16,107-3-9 0,8-1 9 0,-115 4-10 0,0 0 10 16,118-3-9-16,4-2 9 0,-122 5-3 0,0 0 3 15,125-4-2-15,-3 1 2 0,-122 3-1 0,0 0 1 16,125-2 0-16,0-1 0 0,-125 3 0 0,0 0 0 16,117-4 0-16,-19 4 0 0,-98 0 0 0,0 0 0 0,92 0 1 15,-11 2-1-15,-81-2 2 0,0 0-2 0,73 2 2 16,-15-2-2-16,-58 0 2 0,0 0-2 0,46 0 3 15,-18 1-3-15,-28-1 2 0,0 0-2 0,19 0 3 16,-10 0-3-16,-9 0 2 0,0 0-2 0,0 0 2 16,11 0-2-16,-11 0 1 0,0 0-1 0,0 0 2 15,0 0-2-15,0 0 0 0,0 0 0 0,0 0 1 16,-28 2-1-16,28-2 0 0,0 0 0 0,-41 2 0 16,-10 1 0-16,51-3 0 0,0 0 0 0,-62 2 0 15,-10-2 0-15,72 0 0 0,0 0 0 0,-85 2 0 16,-12 3 0-16,97-5-1 0,0 0 1 0,-106 8 0 0,0 1 0 15,106-9-2-15,0 0 2 0,-107 11-2 0,-8-1 2 16,115-10-2-16,0 0 2 0,-113 12-1 0,0 0 1 16,113-12-2-16,0 0 2 0,-112 12-1 0,-1-3 1 15,113-9-1-15,0 0 1 0,-110 7-1 0,10 0 1 16,100-7-1-16,0 0 1 0,-101 7-1 0,-3-2 1 16,104-5-1-16,0 0 1 0,-99 5-1 0,4 5 1 15,95-10-2-15,0 0 2 0,-86 11-2 0,6-4 2 0,80-7-3 16,0 0 3-16,-81 5-2 0,-2-2 2 0,83-3-3 15,0 0 3-15,-81 2-2 0,14-4 2 0,67 2-3 16,0 0 3-16,-63-1-3 0,8 1 3 0,55 0-3 0,0 0 3 16,-48 0-3-16,9-2 3 0,39 2-3 0,0 0 3 15,-31-5-2-15,10-2 2 0,21 7-2 0,0 0 2 16,-18-5-2-16,4-1 2 0,14 6-5 0,0 0 5 16,-9-1-4-16,9 1 4 0,0 0-6 0,0 0 6 0,-9 0-5 15,9 0 5-15,0 0-7 0,0 0 7 0,0 0-6 16,0 0 6-16,0 0-7 0,0 0 7 15,0 0-7-15,0-9 7 0,0 9-7 0,0 0 7 0,9 0-7 16,17 0 7-16,-26 0-6 0,0 0 6 0,41 0-6 16,10 0 6-16,-51 0-9 0,0 0 9 0,58 0-9 15,9 0 9-15,-67 0-11 0,0 0 11 0,74 0-11 16,9-2 11-16,-83 2-14 0,0 0 14 0,83-3-14 16,-5-1 14-16,-78 4-14 0,0 0 14 0,86-1-13 15,17-1 13-15,-103 2-11 0,0 0 11 0,109-2-10 16,7 0 10-16,-116 2-6 0,0 0 6 0,122-3-5 15,9-2 5-15,-131 5-3 0,0 0 3 0,128-7-2 0,1 0 2 16,-129 7-1-16,0 0 1 0,129-5-1 0,3 3 1 16,-132 2 0-16,0 0 0 0,131-2 0 0,-8 2 0 15,-123 0 1-15,0 0-1 0,113 0 1 0,-9 0-1 16,-104 0 2-16,0 0-2 0,90 2 3 0,-16 0-3 16,-74-2 6-16,0 0-6 0,60 1 7 0,-14 1-7 15,-46-2 9-15,0 0-9 0,34 0 9 0,-19 0-9 16,-15 0 9-16,0 0-9 0,7 0 10 0,-7 0-10 0,0 0 9 15,0 0-9-15,9 0 10 0,-9 0-10 0,0 0 9 16,0 0-9-16,-9 2 10 0,-19 3-10 0,28-5 9 16,0 0-9-16,-44 2 9 0,-12-6-9 0,56 4 6 15,0 0-6-15,-73-3 6 0,-20 1-6 0,93 2 4 16,0 0-4-16,-108-2 4 0,-6 1-4 0,114 1 3 0,0 0-3 16,-126 0 3-16,-6 3-3 0,132-3 2 0,0 0-2 15,-130 4 2-15,-10 1-2 0,140-5 2 0,0 0-2 0,-136 7 2 16,6 0-2-16,130-7 2 0,0 0-2 0,-127 10 2 15,-4 4-2-15,131-14 1 0,0 0-1 0,-123 14 2 16,10-4-2-16,113-10 1 0,0 0-1 0,-111 7 2 16,-4-2-2-16,115-5 0 0,0 0 0 0,-107 4 1 15,10 1-1-15,97-5 0 0,0 0 0 0,-89 5 0 16,14-5 0-16,75 0 0 0,0 0 0 0,-71 2 0 16,11 3 0-16,60-5 0 0,0 0 0 0,-46 4 0 15,14-4 0-15,32 0-1 0,0 0 1 0,-17 0 0 16,3-2 0-16,14 2-1 0,0 0 1 0,-9-2 0 15,9 2 0-15,0 0-1 0,0 0 1 0,0 0 0 0,-7 0 0 16,7 0-1-16,0 0 1 0,0 0 0 0,0 0 0 16,0 0-1-16,0 0 1 0,0 0 0 0,25-7 0 15,-25 7-1-15,0 0 1 0,42-7 0 0,21 0 0 16,-63 7-1-16,0 0 1 0,76-8 0 0,5-6 0 16,-81 14-2-16,0 0 2 0,94-14-2 0,12 4 2 15,-106 10-4-15,0 0 4 0,107-11-3 0,-4 1 3 16,-103 10-5-16,0 0 5 0,109-11-4 0,18 1 4 0,-127 10-5 15,0 0 5-15,130-10-4 0,3-2 4 0,-133 12-2 16,0 0 2-16,136-13-1 0,6 7 1 0,-142 6 0 16,0 0 0-16,145-11 0 0,0-1 0 0,-145 12 0 15,0 0 0-15,139-10 0 0,-12 1 0 0,-127 9 1 0,0 0-1 16,122-7 2-16,-6 4-2 0,-116 3 2 0,0 0-2 16,106 0 3-16,-20 3-3 0,-86-3 4 0,0 0-4 15,80 4 5-15,-8-3-5 0,-72-1 5 0,0 0-5 16,57 0 6-16,-15 2-6 0,-42-2 5 0,0 0-5 0,30 5 5 15,-14-5-5-15,-16 0 3 0,0 0-3 0,9 0 4 16,-1 0-4-16,-8 0 4 0,0 0-4 0,0 0 4 16,6 0-4-16,-6 0 3 0,0 0-3 0,0 0 3 15,-20 2-3-15,20-2 3 0,0 0-3 0,-30 3 3 16,-16 4-3-16,46-7 2 0,0 0-2 0,-58 5 3 16,-9 2-3-16,67-7 2 0,0 0-2 0,-77 6 2 15,-10-3-2-15,87-3 2 0,0 0-2 0,-97 4 2 16,-5-3-2-16,102-1 2 0,0 0-2 0,-104 4 3 15,-7-1-3-15,111-3 1 0,0 0-1 0,-113 4 2 16,0-1-2-16,113-3 1 0,0 0-1 0,-117 5 2 0,-2 4-2 16,119-9 1-16,0 0-1 0,-126 9 1 0,5-3-1 15,121-6 0-15,0 0 0 0,-119 6 0 0,-2-3 0 16,121-3 0-16,0 0 0 0,-113 4 0 0,14 3 0 16,99-7-1-16,0 0 1 0,-93 6 0 0,4 0 0 15,89-6-2-15,0 0 2 0,-84 5-2 0,11 5 2 16,73-10-4-16,0 0 4 0,-67 11-4 0,13-4 4 0,54-7-5 15,0 0 5-15,-41 3-4 0,15-3 4 0,26 0-5 16,0 0 5-16,-16 0-5 0,7 2 5 0,9-2-5 16,0 0 5-16,-7 1-4 0,7-1 4 0,0 0-4 15,0 0 4-15,-9 6-4 0,9-6 4 0,0 0-6 0,0 0 6 16,0 0-5-16,0 0 5 0,0 0-9 0,0 0 9 16,16 1-8-16,26 1 8 0,-42-2-11 0,0 0 11 15,64 0-10-15,20-2 10 0,-84 2-15 0,0 0 15 16,90-1-14-16,6 1 14 0,-96 0-14 0,0 0 14 15,100 0-13-15,11 0 13 0,-111 0-13 0,0 0 13 0,118 0-12 16,-1-4 12-16,-117 4-8 0,0 0 8 0,127-8-8 16,3-6 8-16,-130 14-7 0,0 0 7 0,136-11-6 15,0 6 6-15,-136 5-4 0,0 0 4 0,134-3-4 16,-9-3 4-16,-125 6-3 0,0 0 3 0,124-5-3 16,-6 0 3-16,-118 5-2 0,0 0 2 0,113-3-1 15,-9 1 1-15,-104 2-2 0,0 0 2 0,86 0-1 16,-10 2 1-16,-76-2-1 0,0 0 1 0,66 1 0 15,-15-2 0-15,-51 1-1 0,0 0 1 0,33-2 0 0,-13 0 0 16,-20 2-2-16,0 0 2 0,10 0-1 0,-10 0 1 16,0 0-2-16,0 0 2 0,7 2-2 0,-7-2 2 15,0 0-4-15,0 0 4 0,-10 7-4 0,-17 3 4 16,27-10-4-16,0 0 4 0,-37 12-4 0,-12 4 4 16,49-16-10-16,0 0 10 0,-64 14-9 0,-26-4 9 15,90-10-6-15,0 0 6 0,-102 10-6 0,-13-1 6 16,115-9-4-16,0 0 4 0,-130 7-4 0,-20 2 4 15,150-9-3-15,0 0 3 0,-157 12-2 0,-9 0 2 0,166-12-2 16,0 0 2-16,-167 16-1 0,13 3 1 0,154-19-1 16,0 0 1-16,-146 19 0 0,10-4 0 0,136-15-1 15,0 0 1-15,-120 16 0 0,23-2 0 0,97-14 0 0,0 0 0 16,-90 13 0-16,14 3 0 0,76-16 0 0,0 0 0 16,-58 14 0-16,26-7 0 0,32-7 0 0,0 0 0 15,-19 5 0-15,8-2 0 0,11-3 0 0,0 0 0 16,0 0 0-16,-7 4 0 0,7-4 0 0,0 0 0 15,25 3 1-15,38 8-1 0,-63-11 1 0,0 0-1 0,92 12 1 16,26 2-1-16,-118-14 2 0,0 0-2 0,131 17 2 16,19 4-2-16,-150-21 1 0,0 0-1 0,164 29 2 15,19 9-2-15,-183-38 1 0,0 0-1 0,187 45 1 16,-12 4-1-16,-175-49 0 0,0 0 0 0,155 46 1 16,-17-2-1-16,-138-44 0 0,0 0 0 0,112 39 0 15,-16-4 0-15,-96-35 0 0,0 0 0 0,68 28 0 16,-29-11 0-16,-2 0-1118 0</inkml:trace>
  <inkml:trace contextRef="#ctx0" brushRef="#br0" timeOffset="6099.82">6729 4036 505 0,'0'0'0'0,"0"0"0"0,0 0 0 16,0 0 16-16,0 0-16 0,0 0 16 0,0 0-16 15,0 0 39-15,0 0-39 0,0 0 40 0,0 0-40 16,0 0 39-16,0 0-39 0,0 0 39 0,0 0-39 16,0 0 27-16,0 0-27 0,0 0 27 0,0 0-27 15,0 0 18-15,0 0-18 0,0 0 18 0,0 0-18 16,0 0 12-16,0 0-12 0,0 0 13 0,0 0-13 0,0 0 7 15,0 0-7-15,0 0 8 0,0 0-8 0,0 0 5 16,0 0-5-16,18 24 6 0,5-12-6 0,-23-12 5 16,0 0-5-16,32 17 6 0,-1-1-6 0,-31-16 8 15,0 0-8-15,37 12 8 0,7-3-8 0,-44-9 8 0,0 0-8 16,52 7 9-16,9 1-9 0,-61-8 7 16,0 0-7-16,73 5 8 0,3-1-8 0,-76-4 12 0,0 0-12 15,86-4 12-15,9 3-12 0,-95 1 13 0,0 0-13 0,108-7 14 16,1-2-14-16,-109 9 14 0,0 0-14 0,118-9 15 15,16-3-15-15,-134 12 13 0,0 0-13 0,140-7 14 16,4-1-14-16,-144 8 12 0,0 0-12 0,154-9 12 16,13-1-12-16,-167 10 13 0,0 0-13 0,180-9 13 15,6 0-13-15,-186 9 13 0,0 0-13 0,190-15 14 16,6-1-14-16,-196 16 14 0,0 0-14 0,201-17 14 16,-7-4-14-16,-194 21 13 0,0 0-13 0,194-22 13 15,-4 4-13-15,-190 18 11 0,0 0-11 0,194-20 12 16,-8-5-12-16,-186 25 14 0,0 0-14 0,180-24 14 15,-2 2-14-15,-178 22 15 0,0 0-15 0,171-21 15 16,-9 0-15-16,-162 21 17 0,0 0-17 0,162-21 18 0,-8 2-18 16,-154 19 19-16,0 0-19 0,148-24 20 0,-12 7-20 15,-136 17 19-15,0 0-19 0,130-16 19 0,-6 1-19 16,-124 15 16-16,0 0-16 0,116-18 16 0,-24 8-16 16,-92 10 12-16,0 0-12 0,85-9 12 0,-9 1-12 15,-76 8 8-15,0 0-8 0,58-9 8 0,-19 6-8 16,-39 3 7-16,0 0-7 0,24-4 7 0,-10 1-7 15,-14 3 3-15,0 0-3 0,9-2 4 0,-9 2-4 0,0 0 1 16,0 0-1-16,0 0 2 0,0 0-2 0,0 0 0 16,0 0 0-16,-18 5 0 0,-26-1 0 0,44-4 0 15,0 0 0-15,-58 3 0 0,-16 2 0 0,74-5-1 16,0 0 1-16,-88 4 0 0,-13 1 0 0,101-5-4 0,0 0 4 16,-109 7-3-16,-13-2 3 0,122-5-3 15,0 0 3-15,-127 10-3 0,-17-1 3 0,144-9-2 0,0 0 2 16,-149 12-2-16,-9 4 2 0,158-16-2 0,0 0 2 15,-166 20-2-15,2 5 2 0,164-25-2 0,0 0 2 16,-162 24-1-16,-6 0 1 0,168-24-1 0,0 0 1 0,-166 21-1 16,-5 0 1-16,171-21-3 0,0 0 3 0,-164 22-2 15,7-10 2-15,157-12-3 0,0 0 3 0,-153 12-2 16,8 1 2-16,145-13-3 0,0 0 3 0,-148 8-3 16,3 1 3-16,145-9-5 0,0 0 5 0,-139 7-5 15,12 1 5-15,127-8-6 0,0 0 6 0,-124 9-6 16,3-2 6-16,121-7-6 0,0 0 6 0,-113 9-5 15,10 3 5-15,103-12-6 0,0 0 6 0,-100 8-5 16,10-8 5-16,90 0-6 0,0 0 6 0,-81 0-6 16,9 4 6-16,72-4-5 0,0 0 5 0,-55 3-5 0,20-1 5 15,35-2-4-15,0 0 4 0,-20 4-3 0,11-1 3 16,9-3-2-16,0 0 2 0,-8 0-2 0,0 3 2 16,8-3-1-16,0 0 1 0,0 0-1 0,0 0 1 15,0 0-1-15,0 0 1 0,30-6 0 0,16-3 0 16,-46 9-1-16,0 0 1 0,67-9 0 0,25 2 0 15,-92 7 0-15,0 0 0 0,106-8 0 0,12 1 0 16,-118 7 0-16,0 0 0 0,122-5 1 0,15-4-1 0,-137 9 0 16,0 0 0-16,145-7 1 0,16 2-1 0,-161 5 1 15,0 0-1-15,167-11 1 0,-3 3-1 0,-164 8 0 0,0 0 0 16,178-12 1-16,0-1-1 0,-178 13 0 0,0 0 0 16,186-12 0-16,2-3 0 0,-188 15 0 0,0 0 0 15,189-14 0-15,5-5 0 0,-194 19 0 0,0 0 0 16,185-16 0-16,-6 4 0 0,-179 12 0 0,0 0 0 15,162-8 0-15,-9 2 0 0,-153 6 0 0,0 0 0 16,138-3 0-16,-9 6 0 0,-129-3 1 0,0 0-1 0,120 6 1 16,-16-3-1-16,-104-3 2 0,0 0-2 0,95 9 3 15,-9-2-3-15,-86-7 1 0,0 0-1 0,76 12 1 16,-16-4-1-16,-60-8 0 0,0 0 0 0,53 12 0 16,-11-3 0-16,-42-9-6 0,0 0 6 0,32 4-5 15,-14-1 5-15,-1 2-915 0</inkml:trace>
  <inkml:trace contextRef="#ctx0" brushRef="#br0" timeOffset="9349.77">9832 6081 158 0,'0'0'0'0,"0"0"0"16,0 0 0-16,0 0 0 0,0 0 0 0,0 0 0 16,0 0 0-16,0 0 2 0,0 0-2 0,21 16 3 15,-5-9-3-15,-16-7 4 0,0 0-4 0,21 8 5 16,2 4-5-16,-23-12 6 0,0 0-6 0,27 9 7 16,4-2-7-16,-31-7 7 0,0 0-7 0,36 5 8 0,4 4-8 15,-40-9 8-15,0 0-8 0,46 10 8 0,9-1-8 16,-55-9 9-16,0 0-9 0,54 9 10 0,1-1-10 15,-55-8 12-15,0 0-12 0,55 11 13 0,3-3-13 16,-58-8 22-16,0 0-22 0,58 4 23 0,0 1-23 16,-58-5 32-16,0 0-32 0,64 0 32 0,3 3-32 15,-67-3 40-15,0 0-40 0,67 4 40 0,2 1-40 16,-69-5 41-16,0 0-41 0,67 7 41 0,-2-2-41 0,-65-5 38 16,0 0-38-16,67 4 38 0,4-1-38 0,-71-3 27 15,0 0-27-15,72 2 28 0,2 1-28 0,-74-3 28 16,0 0-28-16,76 4 29 0,-4-8-29 0,-72 4 19 15,0 0-19-15,78-5 19 0,1 2-19 0,-79 3 19 0,0 0-19 16,72 0 20-16,-3-4-20 0,-69 4 18 0,0 0-18 16,67 0 19-16,-1-5-19 0,-66 5 24 0,0 0-24 15,65 0 24-15,-2-4-24 0,-63 4 30 0,0 0-30 0,64 0 30 16,1-3-30-16,-65 3 29 0,0 0-29 16,65-5 29-16,-1-2-29 0,-64 7 30 0,0 0-30 0,58-4 31 15,-3 8-31-15,-55-4 25 0,0 0-25 0,54 0 26 16,13-5-26-16,-67 5 27 0,0 0-27 0,66-4 28 15,-1 4-28-15,-65 0 24 0,0 0-24 0,63-3 24 16,-3-2-24-16,-60 5 23 0,0 0-23 0,60-7 24 16,2 3-24-16,-62 4 21 0,0 0-21 0,58-2 21 15,1 2-21-15,-59 0 17 0,0 0-17 0,54 0 17 16,4-3-17-16,-58 3 14 0,0 0-14 0,60-3 15 16,7 3-15-16,-67 0 11 0,0 0-11 0,69 3 11 0,4-3-11 15,-73 0 10-15,0 0-10 0,70 0 10 0,-6 0-10 16,-64 0 6-16,0 0-6 0,60 3 7 0,-8-3-7 15,-52 0 6-15,0 0-6 0,55 2 6 0,-2 2-6 16,-53-4 6-16,0 0-6 0,60 0 6 0,4 0-6 16,-64 0 9-16,0 0-9 0,63 0 9 0,-5 0-9 15,-58 0 13-15,0 0-13 0,50 0 13 0,-1 3-13 16,-49-3 18-16,0 0-18 0,49 0 19 0,-8 0-19 0,-41 0 16 16,0 0-16-16,46-3 17 0,9-3-17 0,-55 6 13 15,0 0-13-15,52 0 13 0,-6-3-13 0,-46 3 10 16,0 0-10-16,43 0 10 0,-5 0-10 0,-38 0 7 15,0 0-7-15,37 0 8 0,-1 0-8 0,-36 0 5 0,0 0-5 16,35 0 6-16,-1 0-6 0,-34 0 5 0,0 0-5 16,35 0 6-16,2 0-6 0,-37 0 6 0,0 0-6 15,35 0 6-15,-7 0-6 0,-28 0 5 0,0 0-5 16,30 3 5-16,2-3-5 0,-32 0 3 0,0 0-3 16,32 2 4-16,-4-4-4 0,-28 2 2 0,0 0-2 0,30 0 2 15,4-3-2-15,-34 3 1 0,0 0-1 0,35 0 1 16,0 0-1-16,-35 0 2 0,0 0-2 0,34 3 2 15,-4-3-2-15,-30 0 3 0,0 0-3 0,28 2 3 16,-3 2-3-16,-25-4 4 0,0 0-4 0,24 0 4 16,3-6-4-16,-27 6 5 0,0 0-5 0,26 0 6 15,2-3-6-15,-28 3 3 0,0 0-3 0,32 0 4 16,3 0-4-16,-35 0 3 0,0 0-3 0,34 0 3 16,-1 0-3-16,-33 0 2 0,0 0-2 0,25 0 2 15,5 0-2-15,-30 0 1 0,0 0-1 0,28 0 2 0,2 0-2 16,-30 0 2-16,0 0-2 0,29-3 2 15,6 3-2-15,-35 0 3 0,0 0-3 0,32 3 3 0,1-3-3 16,-33 0 3-16,0 0-3 0,34 0 4 0,3-3-4 16,-37 3 4-16,0 0-4 0,40-4 4 0,3 8-4 15,-43-4 4-15,0 0-4 0,47 0 5 0,-1 0-5 16,-46 0 5-16,0 0-5 0,49 0 5 0,-3 3-5 0,-46-3 4 16,0 0-4-16,46 0 5 0,-4 0-5 0,-42 0 3 15,0 0-3-15,43 0 3 0,1 0-3 0,-44 0 2 16,0 0-2-16,46 0 3 0,0 0-3 0,-46 0 2 15,0 0-2-15,45-3 2 0,-4 3-2 0,-41 0 1 0,0 0-1 16,39 3 1-16,-2-6-1 0,-37 3 1 0,0 0-1 16,37 0 1-16,2 3-1 0,-39-3 1 0,0 0-1 15,37 3 1-15,2-1-1 0,-39-2 1 0,0 0-1 16,37 4 1-16,-2-1-1 0,-35-3 0 0,0 0 0 0,30 0 1 16,-4-3-1-16,-26 3 0 0,0 0 0 0,29-6 1 15,4 0-1-15,-33 6 1 0,0 0-1 0,34-6 1 16,-10 6-1-16,-24 0 1 0,0 0-1 0,25 6 2 15,1-6-2-15,-26 0 1 0,0 0-1 0,27 0 2 16,-4 0-2-16,-23 0 1 0,0 0-1 0,19 3 1 16,-1 0-1-16,-18-3 1 0,0 0-1 0,16 2 1 15,0-2-1-15,-16 0 1 0,0 0-1 0,16-2 1 16,-6-1-1-16,-10 3 0 0,0 0 0 0,12 0 1 16,3 0-1-16,-15 0 0 0,0 0 0 0,12 3 0 15,-3-3 0-15,-9 0 0 0,0 0 0 0,0 0 0 0,10 0 0 16,-10 0 0-16,0 0 0 0,0 0 0 0,0 0 0 15,0 0 0-15,0 0 0 0,6 0 0 0,-6 0 0 16,0 0 0-16,0 0 0 0,0 0 0 0,0 0 0 16,0 0 0-16,0 0 0 0,0 0 0 0,0 0 0 15,0 0 0-15,0 0 0 0,0 0 0 0,0 0 0 16,0 0 0-16,0 0 0 0,0 0 0 0,0 0 0 0,0 0 0 16,0 0 0-16,0 0 0 0,-23 6 0 0,0 1-1305 15</inkml:trace>
  <inkml:trace contextRef="#ctx0" brushRef="#br0" timeOffset="14050.43">25158 7305 315 0,'0'0'0'0,"0"0"0"0,0 0 0 15,0 0 2-15,0 0-2 0,0 0 2 0,0 0-2 16,0 0 14-16,0 0-14 0,0 0 15 0,0 0-15 16,0 0 19-16,0 0-19 0,0 0 20 0,0 0-20 15,0 0 26-15,0 0-26 0,0 0 27 0,0 0-27 0,0 0 20 16,0 0-20-16,0 0 20 0,0 0-20 0,0 0 18 16,0 0-18-16,37 19 19 0,2-7-19 0,-39-12 13 15,0 0-13-15,46 8 14 0,10-4-14 0,-56-4 15 0,0 0-15 16,64 3 15-16,1 8-15 0,-65-11 11 0,0 0-11 15,69 10 12-15,5-1-12 0,-74-9 20 0,0 0-20 16,81 5 20-16,11 2-20 0,-92-7 29 0,0 0-29 16,97 3 30-16,7 1-30 0,-104-4 41 0,0 0-41 15,109 5 41-15,10-1-41 0,-119-4 36 0,0 0-36 0,116 3 37 16,2 6-37-16,-118-9 32 0,0 0-32 16,124 8 32-16,8 4-32 0,-132-12 24 0,0 0-24 0,134 7 24 15,-7-1-24-15,-127-6 18 0,0 0-18 0,125 3 19 16,-1 0-19-16,-124-3 11 0,0 0-11 0,123 9 12 15,-8 0-12-15,-115-9 9 0,0 0-9 0,113 7 10 16,-7 1-10-16,-106-8 6 0,0 0-6 0,98 6 6 16,-16-3-6-16,-82-3 8 0,0 0-8 0,67 0 9 15,-9-3-9-15,-58 3 8 0,0 0-8 0,47-2 9 16,-8 2-9-16,-39 0 12 0,0 0-12 0,28 2 12 0,-13-2-12 16,-15 0 13-16,0 0-13 0,8 0 14 0,-1 0-14 15,-7 0 14-15,0 0-14 0,0 0 15 0,9 0-15 16,-9 0 13-16,0 0-13 0,0 0 13 0,0 0-13 15,0 0 13-15,0 0-13 0,0 0 14 0,0 0-14 16,0 0 12-16,0 0-12 0,0 0 13 0,9 0-13 16,-9 0 11-16,0 0-11 0,0 0 12 0,7-2-12 15,-7 2 10-15,0 0-10 0,0 0 11 0,4-7-11 0,-4 7 8 16,0 0-8-16,0 0 8 0,0 0-8 0,0 0 4 16,0 0-4-16,0 0 5 0,7 0-5 0,-7 0 2 15,0 0-2-15,0 0 3 0,0 0-3 0,0 0 1 16,0 0-1-16,0 0 1 0,0 0-1 0,0 0 0 0,0 0 0 15,0 0 1-15,0 0-1 0,0 0 0 0,0 0 0 16,0 0 0-16,0 0 0 0,0 0 0 0,0 0 0 16,0 0 0-16,-37-4 0 0,0 3-933 0</inkml:trace>
  <inkml:trace contextRef="#ctx0" brushRef="#br0" timeOffset="145668.04">11245 9674 102 0,'0'0'0'0,"0"0"0"16,0 0 0-16,0 0 9 0,0 0-9 0,28 10 10 15,-16-3-10-15,-12-7 21 0,0 0-21 0,18 4 21 0,5 4-21 16,-23-8 29-16,0 0-29 0,26 9 29 0,-1-4-29 15,-25-5 29-15,0 0-29 0,27 5 30 0,8 4-30 16,-35-9 25-16,0 0-25 0,35 9 25 0,2-1-25 16,-37-8 27-16,0 0-27 0,37 7 27 0,-2-2-27 15,-35-5 25-15,0 0-25 0,36 7 26 0,1 2-26 16,-37-9 22-16,0 0-22 0,35 7 23 0,-1 5-23 16,-34-12 18-16,0 0-18 0,38 12 19 0,-1-2-19 0,-37-10 17 15,0 0-17-15,41 7 18 0,0-3-18 0,-41-4 13 16,0 0-13-16,44 3 13 0,3 3-13 0,-47-6 18 15,0 0-18-15,50 1 19 0,-3 1-19 0,-47-2 20 0,0 0-20 16,48 0 21-16,-4 0-21 0,-44 0 20 0,0 0-20 16,44 0 20-16,-3-2-20 0,-41 2 17 0,0 0-17 15,40-1 17-15,-3-5-17 0,-37 6 12 0,0 0-12 16,44-1 13-16,6-1-13 0,-50 2 9 0,0 0-9 16,47-2 10-16,1 0-10 0,-48 2 7 0,0 0-7 0,46-5 7 15,-2 5-7-15,-44 0 8 0,0 0-8 0,42-2 8 16,2-3-8-16,-44 5 9 0,0 0-9 0,41-5 10 15,5 3-10-15,-46 2 9 0,0 0-9 0,46-1 10 16,-2-3-10-16,-44 4 13 0,0 0-13 0,46-8 13 16,0 1-13-16,-46 7 16 0,0 0-16 0,47-4 16 15,-1 2-16-15,-46 2 14 0,0 0-14 0,44-1 15 16,2-1-15-16,-46 2 17 0,0 0-17 0,41-5 17 16,-4 1-17-16,-37 4 15 0,0 0-15 0,37-3 15 15,7-1-15-15,-44 4 13 0,0 0-13 0,46-3 14 16,-6-1-14-16,-40 4 11 0,0 0-11 0,41-1 12 0,-1 2-12 15,-40-1 10-15,0 0-10 0,41 2 11 0,-1 0-11 16,-40-2 6-16,0 0-6 0,41 2 6 0,-4-1-6 16,-37-1 3-16,0 0-3 0,39 4 4 0,-2-4-4 15,-37 0 2-15,0 0-2 0,37 0 2 0,4 0-2 16,-41 0 4-16,0 0-4 0,38 2 5 0,-1 3-5 16,-37-5 9-16,0 0-9 0,36 5 10 0,-5-2-10 15,-31-3 14-15,0 0-14 0,36 2 14 0,1-2-14 0,-37 0 10 16,0 0-10-16,40 0 11 0,1 2-11 0,-41-2 8 15,0 0-8-15,44 0 9 0,4 0-9 0,-48 0 6 16,0 0-6-16,52 0 7 0,0 2-7 0,-52-2 5 0,0 0-5 16,56 0 5-16,4 3-5 0,-60-3 4 0,0 0-4 15,62 0 4-15,1 0-4 0,-63 0 3 0,0 0-3 16,66 0 4-16,4 0-4 0,-70 0 3 0,0 0-3 16,72 0 3-16,1-5-3 0,-73 5 4 0,0 0-4 15,72-4 4-15,0 3-4 0,-72 1 4 0,0 0-4 0,69 0 4 16,7 0-4-16,-76 0 2 0,0 0-2 0,76 0 3 15,-9-2-3-15,-67 2 2 0,0 0-2 0,70-4 2 16,6 1-2-16,-76 3 2 0,0 0-2 0,78-2 2 16,1 1-2-16,-79 1 2 0,0 0-2 0,78-2 3 15,-8 2-3-15,-70 0 2 0,0 0-2 0,66 2 2 16,-3-1-2-16,-63-1 3 0,0 0-3 0,64 2 4 16,-1 0-4-16,-63-2 3 0,0 0-3 0,62 1 4 15,-7 5-4-15,-55-6 5 0,0 0-5 0,53 3 5 16,-6-3-5-16,-47 0 5 0,0 0-5 0,48 2 5 0,-4 3-5 15,-44-5 5-15,0 0-5 0,48 2 6 0,4 0-6 16,-52-2 5-16,0 0-5 0,53 0 6 0,0 0-6 16,-53 0 5-16,0 0-5 0,50 1 5 0,-10 1-5 15,-40-2 5-15,0 0-5 0,41 2 6 0,-1 1-6 16,-40-3 4-16,0 0-4 0,43 0 5 0,3 5-5 16,-46-5 3-16,0 0-3 0,40 4 3 0,-1-4-3 0,-39 0 2 15,0 0-2-15,41 3 2 0,6-1-2 0,-47-2 1 16,0 0-1-16,44 3 1 0,2-1-1 15,-46-2 1-15,0 0-1 0,41-2 1 0,-8-1-1 16,-33 3 1-16,0 0-1 0,32-2 2 0,0 4-2 0,-32-2 4 16,0 0-4-16,33 2 4 0,4-2-4 0,-37 0 5 15,0 0-5-15,41-4 5 0,-4 1-5 0,-37 3 7 0,0 0-7 16,40-2 7-16,5 4-7 0,-45-2 9 0,0 0-9 16,42 3 10-16,-2-3-10 0,-40 0 11 0,0 0-11 15,41 0 11-15,0 0-11 0,-41 0 11 0,0 0-11 0,38 2 11 16,-2 0-11-16,-36-2 10 0,0 0-10 0,37 1 11 15,5-2-11-15,-42 1 9 0,0 0-9 0,48-4 10 16,-1 1-10-16,-47 3 8 0,0 0-8 0,48-2 8 16,3 4-8-16,-51-2 6 0,0 0-6 0,53 3 7 15,2-3-7-15,-55 0 5 0,0 0-5 0,53 0 5 16,1-7-5-16,-54 7 3 0,0 0-3 0,50-3 3 16,-1 3-3-16,-49 0 2 0,0 0-2 0,56 2 3 15,10-4-3-15,-66 2 3 0,0 0-3 0,69-2 3 16,-6-5-3-16,-63 7 3 0,0 0-3 0,67-5 4 0,4-4-4 15,-71 9 2-15,0 0-2 0,74-3 3 16,2-4-3-16,-76 7 2 0,0 0-2 0,77-3 3 0,-5 1-3 16,-72 2 3-16,0 0-3 0,73-5 4 15,-1 1-4-15,-72 4 4 0,0 0-4 0,78-3 4 16,5-2-4-16,-83 5 4 0,0 0-4 0,82-7 5 0,1 1-5 16,-83 6 4-16,0 0-4 0,82-5 5 0,-1 0-5 15,-81 5 5-15,0 0-5 0,86-5 5 0,1 1-5 16,-87 4 5-16,0 0-5 0,81-5 5 0,-7 3-5 0,-74 2 5 15,0 0-5-15,77 0 6 0,5 0-6 0,-82 0 6 16,0 0-6-16,81 2 6 0,-2 0-6 0,-79-2 8 16,0 0-8-16,76 3 8 0,-2-6-8 0,-74 3 7 0,0 0-7 15,78-2 7-15,1 0-7 0,-79 2 7 16,0 0-7-16,74-1 7 0,0-1-7 0,-74 2 5 16,0 0-5-16,71-2 5 0,-3-3-5 0,-68 5 4 0,0 0-4 15,71-3 4-15,8-1-4 0,-79 4 3 0,0 0-3 16,80 0 3-16,-15-3-3 0,-65 3 2 0,0 0-2 0,62-2 2 15,1 0-2-15,-63 2 2 0,0 0-2 0,67-3 2 16,-1 1-2-16,-66 2 1 0,0 0-1 0,68-5 2 16,3 1-2-16,-71 4 1 0,0 0-1 0,69-3 1 15,-4-2-1-15,-65 5 1 0,0 0-1 0,63-5 2 16,-1 3-2-16,-62 2 1 0,0 0-1 0,65-4 2 16,2-1-2-16,-67 5 2 0,0 0-2 0,64-3 2 15,-4 3-2-15,-60 0 2 0,0 0-2 0,58-4 2 16,2 2-2-16,-60 2 2 0,0 0-2 0,60-1 2 15,4-1-2-15,-64 2 1 0,0 0-1 0,63 0 2 0,2 0-2 16,-65 0 1-16,0 0-1 0,64-2 1 0,-2-3-1 16,-62 5 1-16,0 0-1 0,58-5 1 0,0 3-1 15,-58 2 0-15,0 0 0 0,64 0 1 0,-6 0-1 16,-58 0 0-16,0 0 0 0,63 0 0 0,1 0 0 16,-64 0 0-16,0 0 0 0,61 2 0 0,-6 3 0 15,-55-5 0-15,0 0 0 0,58 4 0 0,6-4 0 16,-64 0 0-16,0 0 0 0,65 0 1 0,2 1-1 0,-67-1 0 15,0 0 0-15,62 4 1 0,-2 3-1 0,-60-7 0 16,0 0 0-16,56 1 1 0,-3-1-1 0,-53 0 0 16,0 0 0-16,48 2 1 0,-1 0-1 0,-47-2 0 0,0 0 0 15,48 3 1-15,3 1-1 0,-51-4 1 16,0 0-1-16,53 0 1 0,2 0-1 0,-55 0 1 0,0 0-1 16,44 3 2-16,-12-1-2 0,-32-2 1 0,0 0-1 15,37 0 2-15,5 0-2 0,-42 0 1 0,0 0-1 16,42 2 2-16,-8-1-2 0,-34-1 2 0,0 0-2 0,32 4 2 15,8-8-2-15,-40 4 2 0,0 0-2 0,39-1 2 16,-2 2-2-16,-37-1 1 0,0 0-1 0,32 4 1 16,3-4-1-16,-35 0 0 0,0 0 0 0,35 0 1 15,-5-4-1-15,-30 4 0 0,0 0 0 0,29-1 1 16,-1-1-1-16,-28 2 0 0,0 0 0 0,33 0 1 16,6 3-1-16,-39-3 0 0,0 0 0 0,41 4 1 15,3-4-1-15,-44 0 1 0,0 0-1 0,46 2 1 16,0-1-1-16,-46-1 1 0,0 0-1 0,47 2 1 15,-6 0-1-15,-41-2 1 0,0 0-1 0,39 2 1 16,-2 1-1-16,-37-3 1 0,0 0-1 0,38 2 1 16,-6 1-1-16,-32-3 1 0,0 0-1 0,39 2 2 0,10 0-2 15,-49-2 1-15,0 0-1 0,50 3 2 0,-13-1-2 16,-37-2 1-16,0 0-1 0,39 2 2 0,10 3-2 16,-49-5 1-16,0 0-1 0,46 5 1 0,-14 0-1 15,-32-5 0-15,0 0 0 0,31 5 1 0,10 1-1 16,-41-6 0-16,0 0 0 0,35 6 0 0,-10-6 0 0,-25 0 0 15,0 0 0-15,25 0 0 0,3 0 0 0,-28 0 0 16,0 0 0-16,26 2 1 0,-8 2-1 0,-18-4 0 16,0 0 0-16,10 1 1 0,3-1-1 0,-13 0 1 15,0 0-1-15,12 0 1 0,0 2-1 0,-12-2 1 0,0 0-1 16,11 4 2-16,-4-4-2 0,-7 0 2 0,0 0-2 16,0 0 2-16,9 0-2 0,-9 0 3 0,0 0-3 15,0 0 3-15,0 0-3 0,0 0 5 0,0 0-5 16,0 0 5-16,0 0-5 0,0 0 5 0,0 0-5 15,0 0 6-15,0 0-6 0,0 0 6 0,0 0-6 0,0 0 7 16,0 0-7-16,0 0 6 0,0 0-6 0,0 0 7 16,0 0-7-16,0 0 6 0,0 0-6 0,0 0 6 15,7 3-6-15,-7-3 6 0,0 0-6 0,0 0 6 16,0 0-6-16,0 0 5 0,0 0-5 0,0 0 5 16,7 2-5-16,-7-2 4 0,0 0-4 0,0 0 5 15,0 0-5-15,0 0 3 0,0 0-3 0,0 0 4 16,7 0-4-16,-7 0 3 0,0 0-3 0,0 0 3 15,0 0-3-15,0 0 2 0,0 0-2 0,0 0 3 0,7 0-3 16,-7 0 3-16,0 0-3 0,0 0 3 0,0 0-3 16,0 0 2-16,0 0-2 0,0 0 3 0,7 0-3 15,-7 0 2-15,0 0-2 0,0 0 3 0,0 0-3 16,0 0 2-16,0 0-2 0,0 0 2 0,7 0-2 16,-7 0 2-16,0 0-2 0,0 0 2 0,0 0-2 15,0 0 2-15,0 0-2 0,0 0 2 0,7 0-2 16,-7 0 1-16,0 0-1 0,0 0 2 0,0 0-2 15,0 0 1-15,0 0-1 0,0 0 2 0,7 0-2 16,-7 0 1-16,0 0-1 0,0 0 1 0,0 0-1 0,0 0 1 16,0 0-1-16,0 0 1 0,0 0-1 0,0 0 0 15,0 0 0-15,0 0 1 0,0 0-1 0,0 0 0 0,0 0 0 16,0 0 0-16,0 0 0 0,0 0 0 0,0 0 0 16,0 0 0-16,0 0 0 0,0 0 0 0,0 0 0 15,0 0 0-15,0 0 0 0,0 0 0 0,0 0 0 16,0 0 0-16,0 0 0 0,0 0 0 0,0 0 0 15,0 0 0-15,0 0 0 0,0 0 0 0,0 0 0 0,0 0 0 16,0 0 0-16,0 0 0 0,0 0 0 0,0 0 0 16,0 0 0-16,0 0 0 0,0 0 0 0,0 0 0 15,0 0 0-15,0 0 0 0,0 0 0 0,0 0 0 16,0 0 0-16,0 0-1 0,0 0 1 0,0 0 0 16,0 0 0-16,0 0-1 0,0 0 1 0,0 0-1 15,0 0 1-15,0 0-2 0,0 0 2 0,0 0-1 16,0 0 1-16,0 0-3 0,0 0 3 0,0 0-2 15,0 0 2-15,0 0-7 0,0 0 7 0,0 0-6 16,0 0 6-16,0 0-16 0,0 0 16 0,-15-11-16 16,-23-11 16-16,1 1-1377 0</inkml:trace>
  <inkml:trace contextRef="#ctx0" brushRef="#br0" timeOffset="148187.32">7571 10858 169 0,'0'0'0'0,"0"0"0"0,33 8 0 16,-33-8 1-16,0 0-1 0,37 5 1 0,6 2-1 15,-43-7 3-15,0 0-3 0,49 9 3 0,4 0-3 0,-53-9 3 16,0 0-3-16,58 8 3 0,7 3-3 0,-65-11 11 16,0 0-11-16,71 5 11 0,1 2-11 0,-72-7 12 15,0 0-12-15,67 12 12 0,-2 3-12 0,-65-15 12 16,0 0-12-16,71 18 12 0,3-3-12 0,-74-15 21 0,0 0-21 15,76 14 22-15,-4 0-22 0,-72-14 21 0,0 0-21 16,73 14 21-16,-6 1-21 0,-67-15 24 0,0 0-24 16,67 13 25-16,10-1-25 0,-77-12 36 0,0 0-36 0,81 12 36 15,1-4-36-15,-82-8 38 0,0 0-38 0,81 9 38 16,0-5-38-16,-81-4 37 0,0 0-37 0,81 3 37 16,0 2-37-16,-81-5 38 0,0 0-38 0,81 7 39 15,-7-2-39-15,-74-5 30 0,0 0-30 0,73 7 30 16,-3-2-30-16,-70-5 22 0,0 0-22 0,69 4 23 15,0-4-23-15,-69 0 20 0,0 0-20 0,70 3 20 16,-1-1-20-16,-69-2 14 0,0 0-14 0,64 2 14 16,-10-2-14-16,-54 0 14 0,0 0-14 0,57 0 14 15,-6 2-14-15,-51-2 18 0,0 0-18 0,53 0 18 16,1-4-18-16,-54 4 27 0,0 0-27 0,53-2 27 16,-1 2-27-16,-52 0 33 0,0 0-33 0,49 0 33 0,-9 0-33 15,-40 0 34-15,0 0-34 0,41-3 34 0,-6-1-34 16,-35 4 31-16,0 0-31 0,37-3 31 0,4 1-31 15,-41 2 25-15,0 0-25 0,44-5 26 0,2-2-26 16,-46 7 22-16,0 0-22 0,46-9 23 0,-6 6-23 16,-40 3 18-16,0 0-18 0,37-3 18 0,4 1-18 15,-41 2 14-15,0 0-14 0,44-4 15 0,5-3-15 0,-49 7 11 16,0 0-11-16,50-8 11 0,-1-1-11 0,-49 9 10 16,0 0-10-16,50-12 10 0,4 2-10 0,-54 10 7 15,0 0-7-15,48-9 8 0,-4 0-8 0,-44 9 6 0,0 0-6 16,44-8 6-16,-3-4-6 0,-41 12 5 0,0 0-5 15,40-13 5-15,1 3-5 0,-41 10 6 0,0 0-6 16,46-10 6-16,-2-1-6 0,-44 11 8 0,0 0-8 16,47-12 8-16,1-2-8 0,-48 14 8 0,0 0-8 15,49-14 9-15,-1 4-9 0,-48 10 8 0,0 0-8 0,48-12 9 16,-2-4-9-16,-46 16 7 0,0 0-7 0,44-15 7 16,-2-4-7-16,-42 19 6 0,0 0-6 0,46-18 6 15,1-1-6-15,-47 19 5 0,0 0-5 0,52-17 5 16,1 2-5-16,-53 15 3 0,0 0-3 0,54-14 3 15,-1 0-3-15,-53 14 2 0,0 0-2 0,55-14 3 16,-6 2-3-16,-49 12 2 0,0 0-2 0,50-16 2 16,4-3-2-16,-54 19 2 0,0 0-2 0,57-14 3 15,1 2-3-15,-58 12 1 0,0 0-1 0,58-12 2 16,0-5-2-16,-58 17 1 0,0 0-1 0,50-14 1 0,-1 5-1 16,-49 9 0-16,0 0 0 0,51-8 1 0,2-1-1 15,-53 9 0-15,0 0 0 0,55-10 0 0,3-2 0 16,-58 12 0-16,0 0 0 0,53-11 0 0,-2 4 0 15,-51 7 0-15,0 0 0 0,46-10 0 0,0-2 0 16,-46 12-1-16,0 0 1 0,44-11 0 0,-3 5 0 16,-41 6 0-16,0 0 0 0,44-4 0 0,-2 2 0 15,-42 2 0-15,0 0 0 0,48-1 1 0,1-1-1 16,-49 2 2-16,0 0-2 0,46 0 2 0,-9-4-2 0,-37 4 3 16,0 0-3-16,39 0 3 0,-1 0-3 0,-38 0 4 15,0 0-4-15,39-1 4 0,2-6-4 0,-41 7 6 16,0 0-6-16,37-9 6 0,-5 2-6 0,-32 7 7 0,0 0-7 15,28-2 7-15,-2 4-7 0,-26-2 7 0,0 0-7 16,27 4 7-16,3-4-7 0,-30 0 6 0,0 0-6 16,32 0 6-16,1 0-6 0,-33 0 3 0,0 0-3 15,30 0 3-15,-7 0-3 0,-23 0 1 0,0 0-1 0,18 0 1 16,5 0-1-16,-23 0 0 0,0 0 0 0,22 0 1 16,3 0-1-16,-25 0 0 0,0 0 0 0,25 1 0 15,0 5 0-15,-25-6 0 0,0 0 0 0,24 5 1 16,1-5-1-16,-25 0 1 0,0 0-1 0,26 0 2 15,1 5-2-15,-27-5 2 0,0 0-2 0,26 7 2 16,-8 0-2-16,-18-7 2 0,0 0-2 0,23 7 2 16,-4 0-2-16,-19-7 2 0,0 0-2 0,23 7 2 15,2-2-2-15,-25-5 1 0,0 0-1 0,25 5 2 16,1 0-2-16,-26-5 1 0,0 0-1 0,23 7 1 16,0 0-1-16,-23-7 1 0,0 0-1 0,23 7 1 0,7 2-1 15,-30-9 1-15,0 0-1 0,26 5 2 0,-3 3-2 16,-23-8 1-16,0 0-1 0,18 11 2 0,5-6-2 15,-23-5 1-15,0 0-1 0,23 7 1 0,0-5-1 16,-23-2 1-16,0 0-1 0,26 7 1 0,1-1-1 16,-27-6 1-16,0 0-1 0,28 9 1 0,4-2-1 15,-32-7 0-15,0 0 0 0,33 7 0 0,6-4 0 0,-39-3 0 16,0 0 0-16,37 7 1 0,-2-1-1 16,-35-6 0-16,0 0 0 0,28 6 1 0,-6 0-1 0,-22-6 1 15,0 0-1-15,17 3 1 0,-1-3-1 0,-16 0 1 16,0 0-1-16,12 4 1 0,-5-4-1 0,-7 0 1 0,0 0-1 15,0 0 2-15,11 3-2 0,-11-3 1 0,0 0-1 16,0 0 1-16,9 0-1 0,-9 0 1 0,0 0-1 16,0 0 1-16,0 0-1 0,0 0 1 0,0 0-1 0,0 0 1 15,-14-14-1-15,0 0-1190 0</inkml:trace>
  <inkml:trace contextRef="#ctx0" brushRef="#br0" timeOffset="149771.76">21505 10918 886 0,'0'0'0'0,"0"0"0"0,0 0 0 16,0 0 4-16,0 0-4 0,0 0 5 0,0 0-5 15,0 0 2-15,0 0-2 0,0 0 3 0,0 0-3 16,0 0 2-16,0 0-2 0,0 0 2 0,0 0-2 16,0 0 0-16,0 0 0 0,0 0 0 0,0 0 0 15,0 0 0-15,0 0 0 0,0 0 0 0,0 0 0 16,0 0 0-16,0 0 0 0,0 0 0 0,0 0 0 16,0 0 0-16,0 0 0 0,0 0 0 0,0 0 0 0,0 0 0 15,0 0 0-15,0 0 0 0,0 0 0 0,0 0 0 16,0 0 0-16,0 0 1 0,0 0-1 0,0 0 2 0,0 0-2 15,21 5 3-15,-1-1-3 0,-20-4 7 16,0 0-7-16,33 3 7 0,15 6-7 0,-48-9 15 16,0 0-15-16,55 9 15 0,3-3-15 0,-58-6 19 0,0 0-19 15,63 6 20-15,10-6-20 0,-73 0 20 0,0 0-20 16,77 3 20-16,6 2-20 0,-83-5 19 0,0 0-19 16,83 7 19-16,9-5-19 0,-92-2 16 0,0 0-16 0,97 0 16 15,3 0-16-15,-100 0 15 0,0 0-15 0,113 0 16 16,7-2-16-16,-120 2 13 0,0 0-13 0,122-3 14 15,0-1-14-15,-122 4 12 0,0 0-12 0,121-3 12 16,6-2-12-16,-127 5 11 0,0 0-11 0,124-4 11 16,-4 4-11-16,-120 0 13 0,0 0-13 0,118 4 14 15,7-4-14-15,-125 0 14 0,0 0-14 0,122 0 15 16,-6 0-15-16,-116 0 19 0,0 0-19 0,115 0 19 16,5 0-19-16,-120 0 19 0,0 0-19 0,113 0 19 15,-14 0-19-15,-99 0 18 0,0 0-18 0,95-4 19 16,-5 4-19-16,-90 0 18 0,0 0-18 0,86 4 18 0,-5-4-18 15,-81 0 19-15,0 0-19 0,76 0 20 0,-5 0-20 16,-71 0 18-16,0 0-18 0,70 0 19 0,1 0-19 16,-71 0 18-16,0 0-18 0,67 0 18 0,-7 0-18 15,-60 0 11-15,0 0-11 0,51-6 12 0,-9 5-12 16,-42 1 7-16,0 0-7 0,32 0 7 0,-2 3-7 16,-30-3 5-16,0 0-5 0,27 4 6 0,-12-4-6 15,-15 0 4-15,0 0-4 0,15 0 4 0,-1 3-4 0,-14-3 4 16,0 0-4-16,12 2 5 0,-3-2-5 0,-9 0 5 15,0 0-5-15,0 0 5 0,9 0-5 0,-9 0 6 16,0 0-6-16,0 0 7 0,12 0-7 0,-12 0 7 0,0 0-7 16,0 0 7-16,9 0-7 0,-9 0 7 0,0 0-7 15,0 0 8-15,0 0-8 0,0 0 7 0,0 0-7 16,7 0 8-16,-7 0-8 0,0 0 6 0,0 0-6 0,0 0 7 16,0 0-7-16,0 0 6 0,0 0-6 0,7 0 7 15,-7 0-7-15,0 0 7 0,0 0-7 0,0 0 7 16,0 0-7-16,0 0 5 0,0 0-5 0,7 0 6 15,-7 0-6-15,0 0 6 0,0 0-6 0,0 0 6 16,0 0-6-16,0 0 6 0,0 0-6 0,0 0 6 16,0 0-6-16,0 0 5 0,0 0-5 0,0 0 6 15,0 0-6-15,0 0 4 0,0 0-4 0,0 0 5 16,7 0-5-16,-7 0 5 0,0 0-5 0,0 0 5 16,0 0-5-16,0 0 4 0,0 0-4 0,0 0 4 15,7 2-4-15,-7-2 4 0,0 0-4 0,0 0 5 16,0 0-5-16,0 0 4 0,0 0-4 0,0 0 4 0,7 1-4 15,-7-1 2-15,0 0-2 0,0 0 3 0,0 0-3 16,0 0 1-16,0 0-1 0,0 0 2 0,0 0-2 16,0 0 0-16,0 0 0 0,0 0 1 0,9 0-1 15,-9 0 0-15,0 0 0 0,0 0 0 0,0 0 0 16,0 0 0-16,0 0 0 0,0 0 0 0,0 0 0 16,0 0 0-16,0 0 0 0,0 0 0 0,0 0 0 15,0 0 0-15,0 0 0 0,0 0 0 0,0 0 0 16,0 0-1-16,0 0 1 0,0 0 0 0,0 0 0 0,0 0-1 15,0 0 1-15,0 0-1 0,0 0 1 0,0 0-2 16,0 0 2-16,0 0-1 0,0 0 1 0,0 0-3 0,0 0 3 16,0 0-2-16,0 0 2 0,0 0-3 0,0 0 3 15,0 0-3-15,0 0 3 0,0 0-3 0,0 0 3 16,0 0-3-16,0 0 3 0,0 0-4 0,0 0 4 16,0 0-3-16,0 0 3 0,0 0-4 0,0 0 4 15,0 0-3-15,0 0 3 0,0 0-3 0,0 0 3 16,0 0-3-16,0 0 3 0,0 0-4 0,0 0 4 0,0 0-3 15,0 0 3-15,0 0-4 0,0 0 4 0,0 0-4 16,-19 12 4-16,1 1-1243 0</inkml:trace>
  <inkml:trace contextRef="#ctx0" brushRef="#br0" timeOffset="186236.82">22042 14410 259 0,'0'0'0'0,"0"0"0"0,0 0 0 16,0 0 0-16,0 0 0 0,0 0 1 0,0 0-1 0,0 0 11 15,0 0-11-15,0 0 11 0,0 0-11 16,0 0 36-16,0 0-36 0,0 0 37 0,0 0-37 0,0 0 72 15,0 0-72-15,0 0 72 0,0 0-72 0,0 0 42 16,0 0-42-16,0 0 42 0,0 0-42 0,0 0 52 16,0 0-52-16,0 0 53 0,0 0-53 0,0 0 49 0,0 0-49 15,0 0 50-15,0 0-50 0,0 0 48 0,0 0-48 16,0 0 49-16,0 0-49 0,0 0 45 0,0 0-45 16,0 0 45-16,30 7-45 0,-30-7 39 0,0 0-39 15,31 4 40-15,17-1-40 0,-48-3 33 0,0 0-33 16,49 2 34-16,-1-2-34 0,-48 0 29 0,0 0-29 0,49 0 30 15,8 2-30-15,-57-2 30 0,0 0-30 0,56 0 30 16,2-2-30-16,-58 2 27 0,0 0-27 0,60-4 28 16,2-1-28-16,-62 5 26 0,0 0-26 0,64-5 27 15,4 2-27-15,-68 3 23 0,0 0-23 0,69 0 23 16,-4 1-23-16,-65-1 23 0,0 0-23 0,60 0 23 16,0-3-23-16,-60 3 23 0,0 0-23 0,60-2 23 15,7 0-23-15,-67 2 21 0,0 0-21 0,71 0 21 16,1 0-21-16,-72 0 17 0,0 0-17 0,74 0 17 15,-3 0-17-15,-71 0 18 0,0 0-18 0,67 0 19 0,5-1-19 16,-72 1 16-16,0 0-16 0,76-4 16 0,4 3-16 16,-80 1 17-16,0 0-17 0,81-4 18 0,-2-5-18 15,-79 9 15-15,0 0-15 0,79-10 16 0,1 1-16 16,-80 9 15-16,0 0-15 0,79-7 16 0,4 1-16 16,-83 6 13-16,0 0-13 0,79-6 14 0,-3 1-14 15,-76 5 12-15,0 0-12 0,74-5 12 0,-3 1-12 16,-71 4 12-16,0 0-12 0,70-1 13 0,8 1-13 0,-78 0 13 15,0 0-13-15,76 3 14 0,-6 1-14 0,-70-4 10 16,0 0-10-16,76 3 11 0,9 1-11 0,-85-4 10 16,0 0-10-16,85 3 10 0,-4 2-10 0,-81-5 7 0,0 0-7 15,83 7 8-15,3 0-8 0,-86-7 6 0,0 0-6 16,88 9 6-16,4 3-6 0,-92-12 5 0,0 0-5 16,86 12 5-16,-10-3-5 0,-76-9 4 0,0 0-4 15,74 5 4-15,-1 2-4 0,-73-7 3 0,0 0-3 16,72 7 4-16,6-2-4 0,-78-5 4 0,0 0-4 15,70 3 4-15,-10-3-4 0,-60 0 3 0,0 0-3 0,53 0 4 16,0 2-4-16,-53-2 4 0,0 0-4 0,55 2 4 16,5 0-4-16,-60-2 2 0,0 0-2 0,60 1 3 15,-4-2-3-15,-56 1 3 0,0 0-3 0,53-2 3 16,-16 0-3-16,-37 2 3 0,0 0-3 0,39-2 4 16,10-3-4-16,-49 5 4 0,0 0-4 0,48-5 4 15,-4 3-4-15,-44 2 4 0,0 0-4 0,44-2 4 16,5-3-4-16,-49 5 3 0,0 0-3 0,48-5 4 15,-4 2-4-15,-44 3 2 0,0 0-2 0,37-2 2 0,-2 0-2 16,-35 2 1-16,0 0-1 0,38-2 1 0,6-1-1 16,-44 3 1-16,0 0-1 0,44-5 1 0,-4-4-1 15,-40 9 0-15,0 0 0 0,43-9 1 0,4 4-1 16,-47 5 0-16,0 0 0 0,53-3 0 0,4-1 0 16,-57 4 0-16,0 0 0 0,51-3 0 0,-9-1 0 15,-42 4 0-15,0 0 0 0,39-3 0 0,7 0 0 16,-46 3 0-16,0 0 0 0,46-4 0 0,-4-1 0 0,-42 5 0 15,0 0 0-15,46-7 0 0,10 0 0 0,-56 7 0 16,0 0 0-16,58-5 0 0,-3 0 0 0,-55 5 0 16,0 0 0-16,50-4 0 0,-6 1 0 0,-44 3 0 0,0 0 0 15,40-4 0-15,-3 1 0 0,-37 3 0 16,0 0 0-16,36-4 0 0,2 1 0 0,-38 3-1 0,0 0 1 16,36-4 0-16,-10 3 0 0,-26 1-1 0,0 0 1 15,23-2 0-15,-4 2 0 0,-19 0-2 0,0 0 2 16,16 0-1-16,-2 0 1 0,-14 0-3 0,0 0 3 0,16 0-2 15,4 0 2-15,-20 0-3 0,0 0 3 0,16 0-3 16,-8 0 3-16,-8 0-4 0,0 0 4 0,7 0-3 16,0 0 3-16,-7 0-4 0,0 0 4 0,0 0-3 15,9 0 3-15,-9 0-3 0,0 0 3 0,0 0-3 16,7 0 3-16,-7 0-1 0,0 0 1 0,0 0-1 16,7 0 1-16,-7 0-1 0,0 0 1 0,0 0 0 15,0 0 0-15,0 0-1 0,0 0 1 0,7 0 0 16,-7 0 0-16,0 0 0 0,0 0 0 0,0 0 0 15,0 0 0-15,0 0 0 0,0 0 0 0,0 0 0 0,0 0 0 16,0 0 0-16,0 0 0 0,0 0 0 0,0 0 0 16,0 0 0-16,0 0 0 0,0 0 0 0,0 0 0 15,0 0 0-15,0 0 0 0,0 0 0 0,0 0 0 16,0 0 0-16,0 0 0 0,0 0 1 0,0 0-1 16,0 0 0-16,0 0 0 0,0 0 1 0,0 0-1 15,0 0 0-15,0 0 0 0,0 0 1 0,0 0-1 16,0 0 0-16,0 0 0 0,0 0 1 0,0 0-1 0,0 0 0 15,0 0 0-15,0 0 1 0,0 0-1 0,0 0 0 16,0 0 0-16,0 0 1 0,0 0-1 0,0 0 1 16,0 0-1-16,0 0 1 0,0 0-1 0,0 0 2 15,0 0-2-15,0 0 2 0,0 0-2 0,0 0 2 0,0 0-2 16,0 0 3-16,0 0-3 0,0 0 2 0,0 0-2 16,0 0 2-16,0 0-2 0,0 0 2 0,0 0-2 15,0 0 2-15,0 0-2 0,0 0 1 0,0 0-1 16,0 0 2-16,0 0-2 0,0 0 0 0,0 0 0 0,0 0 1 15,0 0-1-15,0 0 0 0,0 0 0 0,0 0 1 16,0 0-1-16,0 0 0 0,0 0 0 0,0 0 1 16,0 0-1-16,0 0 0 0,0 0 0 0,0 0 0 15,0 0 0-15,0 0 0 0,0 0 0 0,0 0 0 16,0 0 0-16,0 0-3 0,0 0 3 0,0 0-3 16,-30-9 3-16,30 9-17 0,0 0 17 0,-40-34-16 15,-11-42 16-15,0-1-1401 0</inkml:trace>
  <inkml:trace contextRef="#ctx0" brushRef="#br0" timeOffset="188970.09">11294 15532 292 0,'0'0'0'0,"0"0"0"0,0 0 0 0,0 0 14 15,0 0-14-15,0 0 14 0,0 0-14 0,0 0 37 16,0 0-37-16,0 0 37 0,0 0-37 0,0 0 64 0,0 0-64 16,0 0 65-16,0 0-65 0,0 0 62 0,0 0-62 15,0 0 62-15,0 0-62 0,0 0 45 0,0 0-45 16,0 0 46-16,0 0-46 0,0 0 39 0,0 0-39 15,0 0 40-15,0 0-40 0,0 0 33 0,0 0-33 16,0 0 33-16,0 0-33 0,0 0 26 0,0 0-26 16,0 0 26-16,0 0-26 0,0 0 25 0,0 0-25 0,0 0 25 15,0 0-25-15,0 0 22 0,0 0-22 0,0 0 22 16,0 0-22-16,0 0 17 0,0 0-17 0,0 0 18 16,0 0-18-16,0 0 17 0,0 0-17 0,0 0 17 15,0 0-17-15,0 0 14 0,0 0-14 0,0 0 14 16,0 0-14-16,0 0 12 0,0 0-12 0,0 0 13 15,0 0-13-15,0 0 9 0,0 0-9 0,0 0 10 16,0 0-10-16,0 0 6 0,0 0-6 0,0 0 7 16,18 0-7-16,-18 0 3 0,0 0-3 0,10 3 3 15,3 1-3-15,-13-4 1 0,0 0-1 0,17 5 2 16,-1-2-2-16,-16-3 0 0,0 0 0 0,21 6 1 0,2-1-1 16,-23-5 0-16,0 0 0 0,27 3 1 0,1-1-1 15,-28-2 2-15,0 0-2 0,32 5 3 0,3-1-3 16,-35-4 4-16,0 0-4 0,41 8 5 0,-1-4-5 15,-40-4 7-15,0 0-7 0,35 5 7 0,6 4-7 16,-41-9 9-16,0 0-9 0,41 6 9 0,4-6-9 16,-45 0 14-16,0 0-14 0,52 0 15 0,1-6-15 0,-53 6 16 15,0 0-16-15,54-6 16 0,10 6-16 0,-64 0 18 16,0 0-18-16,63-3 19 0,-1-4-19 0,-62 7 23 16,0 0-23-16,63-9 23 0,1-1-23 0,-64 10 24 0,0 0-24 15,67-7 24-15,5 0-24 0,-72 7 24 0,0 0-24 16,67-5 24-16,-3-11-24 0,-64 16 19 0,0 0-19 15,60-14 20-15,2 8-20 0,-62 6 18 0,0 0-18 16,60-11 19-16,-2 3-19 0,-58 8 15 0,0 0-15 16,58-9 16-16,0 2-16 0,-58 7 15 0,0 0-15 15,60-9 15-15,-5-1-15 0,-55 10 19 0,0 0-19 16,49-10 19-16,1 1-19 0,-50 9 18 0,0 0-18 0,42-5 19 16,6-1-19-16,-48 6 18 0,0 0-18 0,51-3 19 15,3 0-19-15,-54 3 17 0,0 0-17 0,53-4 18 16,-3-1-18-16,-50 5 15 0,0 0-15 0,44-9 15 15,-2 1-15-15,-42 8 13 0,0 0-13 0,39-6 14 16,-2 5-14-16,-37 1 11 0,0 0-11 0,41 0 12 16,-1 0-12-16,-40 0 10 0,0 0-10 0,49 0 11 15,3-2-11-15,-52 2 8 0,0 0-8 0,53-4 9 16,-9 1-9-16,-44 3 8 0,0 0-8 0,46-2 8 0,-4 1-8 16,-42 1 6-16,0 0-6 0,44-4 7 0,-3-1-7 15,-41 5 4-15,0 0-4 0,37-5 4 0,-6 3-4 16,-31 2 2-16,0 0-2 0,32 0 2 0,0 0-2 15,-32 0 0-15,0 0 0 0,30 0 1 0,2-2-1 16,-32 2 1-16,0 0-1 0,28-3 1 0,-5 1-1 16,-23 2 1-16,0 0-1 0,21-2 2 0,-3-1-2 15,-18 3 1-15,0 0-1 0,14-2 2 0,-2 2-2 0,-12 0 1 16,0 0-1-16,14 0 2 0,0 2-2 0,-14-2 1 16,0 0-1-16,14 0 1 0,0-2-1 0,-14 2 1 15,0 0-1-15,13-2 1 0,-3 2-1 0,-10 0 1 0,0 0-1 16,13 2 1-16,1 0-1 0,-14-2 1 0,0 0-1 15,21 2 1-15,-2-2-1 0,-19 0 1 0,0 0-1 16,22 0 1-16,-8 0-1 0,-14 0 1 0,0 0-1 16,19 1 1-16,11 5-1 0,-30-6 0 0,0 0 0 0,34 5 1 15,4 0-1-15,-38-5 1 0,0 0-1 0,43 5 1 16,-1 4-1-16,-42-9 0 0,0 0 0 0,46 7 1 16,-6-4-1-16,-40-3 0 0,0 0 0 0,43 5 0 15,1 2 0-15,-44-7 0 0,0 0 0 0,46 7 0 16,0 0 0-16,-46-7 0 0,0 0 0 0,49 7 0 15,4 0 0-15,-53-7-1 0,0 0 1 0,55 7 0 16,-1 0 0-16,-54-7 0 0,0 0 0 0,53 7 0 16,-5-2 0-16,-48-5 0 0,0 0 0 0,49 3 0 15,-1 1 0-15,-48-4 0 0,0 0 0 0,46 3 0 16,3-1 0-16,-49-2 0 0,0 0 0 0,46 0 0 0,3 0 0 16,-49 0 0-16,0 0 0 0,50 2 0 0,-8-2 0 15,-42 0 0-15,0 0 0 0,39 0 0 0,-6 0 0 16,-33 0 0-16,0 0 0 0,29 0 0 0,-1 0 0 15,-28 0 0-15,0 0 0 0,28 0 0 0,-2 0 0 16,-26 0 0-16,0 0 0 0,27 1 1 0,-4 1-1 16,-23-2 0-16,0 0 0 0,26 2 1 0,-3-4-1 15,-23 2 0-15,0 0 0 0,18-2 1 0,0 1-1 0,-18 1 0 16,0 0 0-16,19 0 1 0,-1 0-1 0,-18 0 0 16,0 0 0-16,19 0 1 0,-7 0-1 0,-12 0 1 15,0 0-1-15,9 0 1 0,0 0-1 0,-9 0 1 16,0 0-1-16,5 0 1 0,4 0-1 0,-9 0 1 15,0 0-1-15,9 0 2 0,0 0-2 0,-9 0 2 0,0 0-2 16,0 0 3-16,0 0-3 0,0 0 2 0,0 0-2 16,5 0 2-16,-5 0-2 0,0 0 2 0,0 0-2 15,9 0 3-15,-9 0-3 0,0 0 2 0,0 0-2 0,0 0 3 16,0 0-3-16,0 0 2 0,0 0-2 0,5 3 2 16,-5-3-2-16,0 0 2 0,0 0-2 0,0 0 2 15,0 0-2-15,0 0 2 0,0 0-2 0,0 0 3 16,0 0-3-16,0 0 2 0,0 0-2 0,0 0 2 15,0 0-2-15,0 0 2 0,0 0-2 0,0 0 2 16,0 0-2-16,0 0 2 0,0 0-2 0,0 0 3 16,0 0-3-16,0 0 2 0,0 0-2 0,7 0 3 15,-7 0-3-15,0 0 1 0,0 0-1 0,0 0 2 16,0 0-2-16,0 0 1 0,0 0-1 0,0 0 2 16,0 0-2-16,0 0 1 0,0 0-1 0,0 0 2 0,0 0-2 15,0 0 2-15,0 0-2 0,0 0 2 0,0 0-2 16,0 0 2-16,0 0-2 0,0 0 2 0,0 0-2 15,0 0 4-15,0 0-4 0,0 0 4 0,0 0-4 16,0 0 4-16,0 0-4 0,0 0 5 0,0 0-5 16,0 0 4-16,0 0-4 0,0 0 4 0,0 0-4 15,0 0 5-15,0 0-5 0,0 0 5 0,0 0-5 16,0 0 4-16,0 0-4 0,0 0 4 0,0 0-4 0,0 0 3 16,0 0-3-16,0 0 4 0,0 0-4 0,0 0 3 15,0 0-3-15,0 0 3 0,0 0-3 0,0 0 2 16,0 0-2-16,0 0 3 0,0 0-3 0,0 0 2 0,0 0-2 15,0 0 3-15,0 0-3 0,0 0 1 0,0 0-1 16,0 0 2-16,0 0-2 0,0 0 1 0,0 0-1 16,0 0 1-16,0 0-1 0,0 0 0 0,0 0 0 0,0 0 1 15,0 0-1-15,0 0 0 0,0 0 0 16,0 0 0-16,0 0 0 0,0 0 0 0,0 0 0 0,0 0 0 16,0 0 0-16,0 0 0 0,0 0 0 0,0 0 1 15,0 0-1-15,0 0 0 0,0 0 0 0,0 0 1 16,0 0-1-16,0 0 0 0,0 0 0 0,0 0 1 15,0 0-1-15,0 0 1 0,0 0-1 0,0 0 1 16,0 0-1-16,0 0 1 0,0 0-1 0,0 0 1 16,0 0-1-16,0 0 1 0,0 0-1 0,0 0 2 15,0 0-2-15,0 0 0 0,0 0 0 0,0 0 1 16,0 0-1-16,0 0 0 0,0 0 0 0,0 0 0 16,7-7 0-16,-7 7-5 0,0 0 5 0,2-20-5 0,-2-32 5 15,0 0-1517-15</inkml:trace>
  <inkml:trace contextRef="#ctx0" brushRef="#br0" timeOffset="191453.69">20851 15551 371 0,'0'0'0'0,"0"0"0"15,0 0 0-15,0 0 37 0,0 0-37 0,0 0 37 16,0 0-37-16,0 0 61 0,0 0-61 0,0 0 62 0,0 0-62 15,0 0 34-15,0 0-34 0,0 0 34 0,0 0-34 16,0 0 20-16,0 0-20 0,0 0 20 0,0 0-20 16,0 0 12-16,0 0-12 0,0 0 13 0,0 0-13 15,0 0 8-15,0 0-8 0,33-2 9 0,-10 2-9 16,-23 0 9-16,0 0-9 0,29 0 9 0,8 0-9 16,-37 0 10-16,0 0-10 0,40 2 10 0,-1 3-10 15,-39-5 11-15,0 0-11 0,41 2 12 0,-1-1-12 16,-40-1 19-16,0 0-19 0,42 0 19 0,6 0-19 0,-48 0 29 15,0 0-29-15,49 2 29 0,1-2-29 0,-50 0 34 16,0 0-34-16,55 0 35 0,8 0-35 0,-63 0 44 0,0 0-44 16,64 0 44-16,-3 0-44 0,-61 0 43 0,0 0-43 15,66 0 44-15,4 2-44 0,-70-2 36 0,0 0-36 16,74 0 36-16,2-2-36 0,-76 2 31 0,0 0-31 16,74-3 32-16,2 1-32 0,-76 2 28 0,0 0-28 15,78-5 29-15,1 1-29 0,-79 4 24 0,0 0-24 0,83-1 24 16,-2-1-24-16,-81 2 23 0,0 0-23 0,79-4 24 15,4-2-24-15,-83 6 18 0,0 0-18 0,85-7 19 16,-4 5-19-16,-81 2 17 0,0 0-17 0,85-2 18 16,3-1-18-16,-88 3 17 0,0 0-17 0,86-6 17 15,-1 0-17-15,-85 6 14 0,0 0-14 0,83-6 15 16,0 3-15-16,-83 3 13 0,0 0-13 0,86-4 13 16,-3-6-13-16,-83 10 11 0,0 0-11 0,78-7 11 15,-4 2-11-15,-74 5 10 0,0 0-10 0,74-5 11 16,9-4-11-16,-83 9 9 0,0 0-9 0,85-9 10 0,-1 3-10 15,-84 6 11-15,0 0-11 0,81-7 11 0,-5 0-11 16,-76 7 12-16,0 0-12 0,81-9 12 0,0-3-12 16,-81 12 13-16,0 0-13 0,82-12 13 0,2 1-13 15,-84 11 14-15,0 0-14 0,88-12 14 0,4-2-14 16,-92 14 11-16,0 0-11 0,88-13 11 0,-3 0-11 16,-85 13 7-16,0 0-7 0,79-12 8 0,-8 4-8 15,-71 8 5-15,0 0-5 0,72-7 6 0,11 2-6 0,-83 5 4 16,0 0-4-16,80-6 5 0,-6-1-5 0,-74 7 3 15,0 0-3-15,76-8 4 0,5-1-4 0,-81 9 4 16,0 0-4-16,79-5 4 0,0 2-4 0,-79 3 4 16,0 0-4-16,76 1 5 0,-5 4-5 0,-71-5 4 0,0 0-4 15,69 7 4-15,-1 0-4 0,-68-7 4 0,0 0-4 16,73 7 5-16,4 0-5 0,-77-7 5 0,0 0-5 16,80 9 5-16,-3-1-5 0,-77-8 4 0,0 0-4 15,76 11 5-15,7 1-5 0,-83-12 5 0,0 0-5 16,83 12 5-16,-2 0-5 0,-81-12 4 0,0 0-4 0,79 11 4 15,-3-1-4-15,-76-10 3 0,0 0-3 0,76 10 4 16,2 1-4-16,-78-11 2 0,0 0-2 0,79 10 3 16,-1-1-3-16,-78-9 2 0,0 0-2 0,70 8 2 15,-3 3-2-15,-67-11 2 0,0 0-2 0,69 12 2 16,3 0-2-16,-72-12 2 0,0 0-2 0,75 10 2 16,4 1-2-16,-79-11 2 0,0 0-2 0,72 10 2 15,-12 1-2-15,-60-11 2 0,0 0-2 0,57 12 2 16,4-7-2-16,-61-5 2 0,0 0-2 0,64 7 2 15,-6-5-2-15,-58-2 2 0,0 0-2 0,55 1 2 0,-8 4-2 16,-47-5 2-16,0 0-2 0,46 7 3 0,-5-1-3 16,-41-6 2-16,0 0-2 0,39 3 3 0,1-6-3 15,-40 3 3-15,0 0-3 0,35-2 3 0,-15 4-3 16,-20-2 4-16,0 0-4 0,18 3 4 0,-1-1-4 16,-17-2 4-16,0 0-4 0,16 0 5 0,-5 0-5 15,-11 0 4-15,0 0-4 0,8 0 4 0,1 0-4 16,-9 0 2-16,0 0-2 0,9 0 3 0,-2 1-3 15,-7-1 2-15,0 0-2 0,0 0 2 0,0 0-2 0,0 0 1 16,0 0-1-16,9-3 2 0,-9 3-2 0,0 0 0 16,0 0 0-16,0 0 1 0,-25-3-1 0,25 3-1 0,0 0 1 15,-42-14 0-15,-27-16 0 0,69 30-6 0,0 0 6 16,-86-40-6-16,-15-18 6 0,2-1-1399 0</inkml:trace>
  <inkml:trace contextRef="#ctx0" brushRef="#br0" timeOffset="192754.07">3976 16622 158 0,'0'0'0'0,"0"0"0"0,23-5 0 15,-23 5 6-15,0 0-6 0,21-7 7 0,7-5-7 16,-28 12 14-16,0 0-14 0,32-12 14 0,0 3-14 0,-32 9 16 16,0 0-16-16,35-9 16 0,0 2-16 0,-35 7 17 15,0 0-17-15,41-8 17 0,8-4-17 0,-49 12 14 16,0 0-14-16,57-12 15 0,4 1-15 0,-61 11 14 16,0 0-14-16,64-10 15 0,5-2-15 0,-69 12 16 0,0 0-16 15,72-12 17-15,4-2-17 0,-76 14 21 0,0 0-21 16,76-12 21-16,-2 3-21 0,-74 9 25 0,0 0-25 15,72-7 25-15,-7 0-25 0,-65 7 30 0,0 0-30 0,57-5 31 16,-4 7-31-16,-53-2 32 0,0 0-32 0,46 5 32 16,-6 0-32-16,-40-5 24 0,0 0-24 0,39 9 25 15,-2 5-25-15,-37-14 13 0,0 0-13 0,37 17 14 16,-2 0-14-16,-35-17 5 0,0 0-5 0,32 26 6 16,3 12-6-16,-35-38 1 0,0 0-1 0,37 42 2 15,-1 1-2-15,1 0-438 0</inkml:trace>
  <inkml:trace contextRef="#ctx0" brushRef="#br0" timeOffset="194170.94">9797 16788 225 0,'0'0'0'0,"0"0"0"0,0 0 0 15,0 0 21-15,0 0-21 0,24-5 22 0,-13 3-22 16,-11 2 56-16,0 0-56 0,12 0 56 0,2 4-56 16,-14-4 61-16,0 0-61 0,18 1 61 0,0-1-61 15,-18 0 46-15,0 0-46 0,23 4 47 0,0 3-47 0,-23-7 33 16,0 0-33-16,26 7 34 0,11-2-34 0,-37-5 24 16,0 0-24-16,37 5 24 0,7 4-24 0,-44-9 18 0,0 0-18 15,44 7 18-15,4-4-18 0,-48-3 14 0,0 0-14 16,48 4 15-16,1 1-15 0,-49-5 12 0,0 0-12 15,49 5 13-15,6-3-13 0,-55-2 9 0,0 0-9 16,55 0 10-16,3 0-10 0,-58 0 9 0,0 0-9 16,60 0 9-16,9 0-9 0,-69 0 11 0,0 0-11 0,70 1 12 15,-1 3-12-15,-69-4 13 0,0 0-13 0,71 2 13 16,1-4-13-16,-72 2 14 0,0 0-14 0,77-5 14 16,-4-4-14-16,-73 9 11 0,0 0-11 0,76-7 11 15,-8 2-11-15,-68 5 10 0,0 0-10 0,67-7 10 16,-3-3-10-16,-64 10 8 0,0 0-8 0,67-14 8 15,5-2-8-15,-72 16 9 0,0 0-9 0,69-17 9 16,0 0-9-16,-69 17 7 0,0 0-7 0,67-14 8 16,0 3-8-16,-67 11 7 0,0 0-7 0,69-13 8 15,3-5-8-15,-72 18 9 0,0 0-9 0,72-19 9 16,1 4-9-16,-73 15 9 0,0 0-9 0,67-14 9 16,0 2-9-16,-67 12 9 0,0 0-9 0,63-12 9 0,4-4-9 15,-67 16 8-15,0 0-8 0,60-14 9 0,2 4-9 16,-62 10 10-16,0 0-10 0,55-7 10 0,-6 3-10 15,-49 4 11-15,0 0-11 0,41-1 12 0,-6-3-12 16,-35 4 12-16,0 0-12 0,28-2 13 0,-10 4-13 16,-18-2 13-16,0 0-13 0,9 2 14 0,-2 0-14 0,-7-2 13 15,0 0-13-15,0 0 13 0,8-2-13 0,-8 2 11 16,0 0-11-16,0 0 12 0,0 0-12 0,0 0 10 16,0 0-10-16,0 0 11 0,0 0-11 0,0 0 10 15,0 0-10-15,0 0 10 0,0 0-10 0,0 0 14 16,0 0-14-16,0 0 15 0,0 0-15 0,0 0 15 0,0 0-15 15,0 0 16-15,0 0-16 0,0 0 14 0,0 0-14 16,0 0 14-16,2-7-14 0,-2 7 9 0,0 0-9 16,-12-14 10-16,-27-24-10 0,2 2-978 0</inkml:trace>
  <inkml:trace contextRef="#ctx0" brushRef="#br0" timeOffset="195004.98">18921 16823 684 0,'0'0'0'0,"0"0"0"15,0 0 0-15,0 0 3 0,0 0-3 0,0 0 4 16,0 0-4-16,0 0 8 0,0 0-8 0,0 0 9 16,0 0-9-16,0 0 22 0,0 0-22 0,32-7 23 0,19 9-23 15,-51-2 24-15,0 0-24 0,74 0 24 0,14-9-24 16,-88 9 27-16,0 0-27 0,101-12 28 0,12-4-28 15,-113 16 24-15,0 0-24 0,123-15 25 0,18-3-25 16,-141 18 27-16,0 0-27 0,149-15 27 0,16 4-27 16,-165 11 26-16,0 0-26 0,175-10 26 0,7 1-26 15,-182 9 25-15,0 0-25 0,183-7 26 0,2 2-26 16,-185 5 27-16,0 0-27 0,186-1 28 0,-1 2-28 0,-185-1 26 16,0 0-26-16,187 5 26 0,-4 2-26 0,-183-7 23 15,0 0-23-15,178 14 23 0,-1 5-23 0,-177-19 34 16,0 0-34-16,166 21 34 0,-1-4-34 0,-165-17 39 15,0 0-39-15,154 18 40 0,-20 4-40 0,-134-22 29 0,0 0-29 16,125 23 29-16,-16-6-29 0,-109-17 30 0,0 0-30 16,97 15 30-16,-12 1-30 0,-85-16 28 0,0 0-28 15,64 14 28-15,-31-9-28 0,-33-5 23 0,0 0-23 16,23 5 24-16,-2 0-24 0,-21-5 18 0,0 0-18 0,16 4 19 16,-2-2-19-16,-14-2 13 0,0 0-13 0,13 1 14 15,-5 1-14-15,-8-2 8 0,0 0-8 0,0 0 9 16,7 5-9-16,-7-5 1 0,0 0-1 0,-10-14 2 15,-18-24-2-15,1 0-1191 0</inkml:trace>
</inkml:ink>
</file>

<file path=ppt/ink/ink28.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9-29T05:17:38.264"/>
    </inkml:context>
    <inkml:brush xml:id="br0">
      <inkml:brushProperty name="width" value="0.05292" units="cm"/>
      <inkml:brushProperty name="height" value="0.05292" units="cm"/>
      <inkml:brushProperty name="color" value="#FF0000"/>
    </inkml:brush>
  </inkml:definitions>
  <inkml:trace contextRef="#ctx0" brushRef="#br0">15448 6663 147 0,'0'0'0'0,"0"0"0"0,0 0 0 0,0 0 1 16,0 0-1-16,0 0 2 0,0 0-2 0,0 0 4 15,0 0-4-15,0 0 5 0,0 0-5 0,0 0 11 16,0 0-11-16,23 12 11 0,-14-12-11 0,-9 0 15 16,0 0-15-16,18 0 16 0,1 0-16 0,-19 0 14 0,0 0-14 15,28 3 15-15,6 1-15 0,-34-4 15 0,0 0-15 16,37 1 15-16,-2 1-15 0,-35-2 15 0,0 0-15 16,35 2 16-16,8 1-16 0,-43-3 19 0,0 0-19 0,40 4 20 15,3-8-20-15,-43 4 17 0,0 0-17 0,44 0 17 16,0 6-17-16,-44-6 16 0,0 0-16 0,49 3 17 15,-1-5-17-15,-48 2 16 0,0 0-16 0,47-1 17 16,3 1-17-16,-50 0 14 0,0 0-14 0,49 3 14 16,1 4-14-16,-50-7 9 0,0 0-9 0,54 2 10 15,-3-2-10-15,-51 0 11 0,0 0-11 0,59 0 12 16,4 1-12-16,-63-1 9 0,0 0-9 0,67 0 10 16,-7-1-10-16,-60 1 6 0,0 0-6 0,65-2 6 15,6-2-6-15,-71 4 6 0,0 0-6 0,70-5 6 16,-3 2-6-16,-67 3 8 0,0 0-8 0,69-4 9 0,4 1-9 15,-73 3 12-15,0 0-12 0,72-4 12 0,-3 3-12 16,-69 1 22-16,0 0-22 0,70-4 23 0,-1 4-23 16,-69 0 22-16,0 0-22 0,76-3 22 0,1-2-22 15,-77 5 23-15,0 0-23 0,80-4 24 0,-6-1-24 16,-74 5 24-16,0 0-24 0,70-4 24 0,8 1-24 16,-78 3 21-16,0 0-21 0,76 0 22 0,2-3-22 15,-78 3 19-15,0 0-19 0,68-4 20 0,-1-1-20 16,-67 5 14-16,0 0-14 0,64-5 15 0,-6 3-15 0,-58 2 12 15,0 0-12-15,55 0 13 0,3 0-13 0,-58 0 4 16,0 0-4-16,53 0 4 0,-5 0-4 0,-48 0 0 0,0 0 0 16,45 0 1-16,-1 0-1 0,-44 0 0 0,0 0 0 15,48-2 0-15,-2-1 0 0,-46 3-1 0,0 0 1 16,42-7 0-16,-3 5 0 0,-39 2-2 0,0 0 2 16,37 0-1-16,-5 4 1 0,-32-4-2 0,0 0 2 15,37 5-1-15,3-2 1 0,-40-3-1 0,0 0 1 16,36 0 0-16,-8-3 0 0,-28 3 0 0,0 0 0 15,30-4 0-15,5 3 0 0,-35 1 0 0,0 0 0 0,41-2 0 16,-4 4 0-16,-37-2 0 0,0 0 0 0,37 1 0 16,0 3 0-16,-37-4 0 0,0 0 0 0,39 0 0 15,-7 0 0-15,-32 0 0 0,0 0 0 0,33 0 0 16,2-4 0-16,-35 4 0 0,0 0 0 0,30-3 0 16,-14 1 0-16,-16 2 0 0,0 0 0 0,18 0 0 15,6 0 0-15,-24 0 0 0,0 0 0 0,30 0 0 16,-1 0 0-16,-29 0 0 0,0 0 0 0,28 0 0 15,-7 0 0-15,-21 0-1 0,0 0 1 0,28-3 0 0,8-3 0 16,-36 6-1-16,0 0 1 0,37 0 0 0,-2 2 0 16,-35-2-1-16,0 0 1 0,33 0-1 0,3 0 1 15,-36 0-2-15,0 0 2 0,40 0-1 0,3-2 1 16,-43 2 0-16,0 0 0 0,38-3 0 0,-6 3 0 16,-32 0 0-16,0 0 0 0,25 0 0 0,7 0 0 15,-32 0 2-15,0 0-2 0,35 0 3 0,4 2-3 16,-39-2 2-16,0 0-2 0,35 3 2 0,-7 1-2 0,-28-4 0 15,0 0 0-15,28 3 1 0,13 1-1 0,-41-4 0 16,0 0 0-16,44 0 0 0,-2-2 0 0,-42 2 0 16,0 0 0-16,45-2 0 0,-3 2 0 0,-42 0 0 15,0 0 0-15,40 2 0 0,3 5 0 0,-43-7 0 0,0 0 0 16,46 3 0-16,-2 1 0 0,-44-4 1 0,0 0-1 16,44 5 1-16,-5-2-1 0,-39-3 2 0,0 0-2 15,42 6 3-15,7-3-3 0,-49-3 4 0,0 0-4 16,50 3 5-16,1-1-5 0,-51-2 6 0,0 0-6 0,51 7 6 15,-2-3-6-15,-49-4 6 0,0 0-6 0,48 5 7 16,0-2-7-16,-48-3 5 0,0 0-5 0,46 4 6 16,1-4-6-16,-47 0 5 0,0 0-5 0,50 1 5 15,2 6-5-15,-52-7 2 0,0 0-2 0,52 9 2 16,-3 0-2-16,-49-9 0 0,0 0 0 0,46 7 1 16,0-4-1-16,-46-3 0 0,0 0 0 0,49 2 0 15,-1 1 0-15,-48-3 0 0,0 0 0 0,42 4 0 16,-5-1 0-16,-37-3-1 0,0 0 1 0,41 4-1 15,5 1 1-15,-46-5 0 0,0 0 0 0,47 3 0 16,-5 6 0-16,-42-9 0 0,0 0 0 0,38 3 0 0,-1 1 0 16,-37-4 0-16,0 0 0 0,38 5 1 0,6 0-1 15,-44-5 2-15,0 0-2 0,46 7 3 0,0-2-3 16,-46-5 3-16,0 0-3 0,46 7 4 0,-2 0-4 16,-44-7 2-16,0 0-2 0,44 9 2 0,-3-4-2 15,-41-5 0-15,0 0 0 0,33 3 1 0,-6 1-1 16,-27-4 0-16,0 0 0 0,23 0 0 0,0 2 0 0,-23-2 0 15,0 0 0-15,30 3 0 0,5 1 0 0,-35-4 0 16,0 0 0-16,33 3 1 0,-10-3-1 0,-23 0 0 16,0 0 0-16,27-3 1 0,12-3-1 0,-39 6 1 15,0 0-1-15,44-3 1 0,3-1-1 0,-47 4 1 0,0 0-1 16,41-5 1-16,-13 2-1 0,-28 3 1 0,0 0-1 16,34-11 1-16,12 1-1 0,-46 10 1 0,0 0-1 15,42-7 1-15,-14 0-1 0,-28 7 1 0,0 0-1 16,30-2 2-16,12-4-2 0,-42 6 2 0,0 0-2 0,43-6 2 15,-12-1-2-15,-31 7 2 0,0 0-2 0,34-3 2 16,14 1-2-16,-48 2 2 0,0 0-2 0,49-3 3 16,0-4-3-16,-49 7 2 0,0 0-2 0,48-5 2 15,0-4-2-15,-48 9 0 0,0 0 0 0,47-3 1 16,4-3-1-16,-51 6 0 0,0 0 0 0,53-3 0 16,4-4 0-16,-57 7 0 0,0 0 0 0,53-5 0 15,-9 5 0-15,-44 0-1 0,0 0 1 0,44-4 0 16,5-3 0-16,-49 7-2 0,0 0 2 0,48-1-1 15,3 1 1-15,-51 0-2 0,0 0 2 0,48 0-1 16,1 1 1-16,-49-1-1 0,0 0 1 0,49 2-1 16,1 3 1-16,-50-5-1 0,0 0 1 0,44 4-1 0,-3-4 1 15,-41 0-2-15,0 0 2 0,38-4-1 0,1 8 1 16,-39-4-2-16,0 0 2 0,37 2-2 0,-3-1 2 16,-34-1-2-16,0 0 2 0,33 0-1 0,-1 0 1 15,-32 0-1-15,0 0 1 0,30 0-1 0,-5 0 1 16,-25 0-1-16,0 0 1 0,26 0 0 0,6 0 0 15,-32 0-1-15,0 0 1 0,30 0-1 0,-7 0 1 16,-23 0-3-16,0 0 3 0,21 2-3 0,2 1 3 0,-23-3-6 16,0 0 6-16,25 0-5 0,-3 4 5 15,-22-4-9-15,0 0 9 0,25 0-9 0,0 2 9 0,-25-2-10 16,0 0 10-16,26 1-10 0,1 1 10 0,-27-2-10 16,0 0 10-16,30 0-10 0,3 4 10 0,-33-4-8 0,0 0 8 15,36 0-8-15,1-4 8 0,-37 4-7 0,0 0 7 16,38-3-6-16,10 1 6 0,-48 2-3 0,0 0 3 15,48-4-3-15,-8 4 3 0,-40 0-1 0,0 0 1 0,41-3-1 16,5 1 1-16,-46 2 0 0,0 0 0 0,44-1 0 16,5-5 0-16,-49 6 0 0,0 0 0 0,51-5 1 15,2 3-1-15,-53 2 3 0,0 0-3 0,50-1 4 16,-10 1-4-16,-40 0 6 0,0 0-6 0,44-4 7 16,9 4-7-16,-53 0 8 0,0 0-8 15,51-3 8-15,-10 1-8 0,-41 2 8 0,0 0-8 0,44-3 9 16,9-1-9-16,-53 4 7 0,0 0-7 0,51 0 7 15,-9-3-7-15,-42 3 5 0,0 0-5 0,43-2 6 16,1 0-6-16,-44 2 0 0,0 0 0 0,40-2 1 16,-11 2-1-16,-29 0-1 0,0 0 1 0,26-3-1 0,1 0 1 15,-27 3-6-15,0 0 6 0,31-2-5 0,6 2 5 16,-37 0-6-16,0 0 6 0,41 2-5 0,-2 4 5 16,-39-6-5-16,0 0 5 0,42 2-5 0,6-4 5 15,-48 2-5-15,0 0 5 0,47 0-4 0,-13 0 4 16,-34 0-1-16,0 0 1 0,37 0-1 0,10 0 1 15,-47 0 0-15,0 0 0 0,45 0 0 0,-14 0 0 16,-31 0 1-16,0 0-1 0,29 0 2 0,6 0-2 0,-35 0 3 16,0 0-3-16,39 0 3 0,5 6-3 0,-44-6 4 15,0 0-4-15,40 7 4 0,-6-6-4 0,-34-1 5 16,0 0-5-16,37 2 5 0,10 0-5 0,-47-2 4 0,0 0-4 16,52 3 5-16,-1 2-5 0,-51-5 3 0,0 0-3 15,51 7 3-15,2-3-3 0,-53-4 0 0,0 0 0 16,46 0 1-16,-11 0-1 0,-35 0 0 0,0 0 0 15,44 2 0-15,13 1 0 0,-57-3-1 0,0 0 1 16,58 3 0-16,-14 1 0 0,-44-4-3 0,0 0 3 0,46 0-2 16,10 5 2-16,-56-5-6 0,0 0 6 0,53 4-6 15,-9-4 6-15,-44 0-11 0,0 0 11 0,46-4-10 16,5 8 10-16,-51-4-13 0,0 0 13 0,50 0-13 16,-12 0 13-16,-38 0-17 0,0 0 17 0,41 0-16 15,7 0 16-15,-48 0-17 0,0 0 17 0,38 0-16 16,-15 0 16-16,-23 0-15 0,0 0 15 0,21-6-14 15,6 3 14-15,-27 3-17 0,0 0 17 0,26 0-17 16,-4 0 17-16,-22 0-19 0,0 0 19 0,15 0-19 16,-4 0 19-16,-11 0-17 0,0 0 17 0,7 0-16 0,-7 0 16 15,0 0-16-15,0 0 16 0,0 0-16 0,9 0 16 16,-9 0-16-16,0 0 16 0,0 0-16 0,0 0 16 16,0 0-14-16,0 0 14 0,0 0-14 0,5 0 14 15,-5 0-11-15,0 0 11 0,0 0-10 0,0 0 10 16,0 0-9-16,0 0 9 0,7-7-8 0,-7 7 8 15,0 0-5-15,0 0 5 0,7-3-5 0,-7 3 5 16,0 0-1-16,0 0 1 0,7 0-1 0,-7 0 1 0,0 0 0 16,0 0 0-16,7 0 0 0,-7 0 0 0,0 0 1 15,0 0-1-15,0 0 1 0,7 0-1 0,-7 0 2 16,0 0-2-16,0 0 3 0,0 0-3 0,0 0 2 0,0 0-2 16,0 0 2-16,8 0-2 0,-8 0 1 0,0 0-1 15,0 0 2-15,0 0-2 0,0 0 1 0,0 0-1 16,0 0 1-16,0 0-1 0,0 0 0 0,0 0 0 15,0 0 0-15,0 0 0 0,0 0-377 0</inkml:trace>
  <inkml:trace contextRef="#ctx0" brushRef="#br0" timeOffset="1996.35">7036 7651 225 0,'0'0'0'0,"0"0"0"0,64-9 0 0,-64 9 3 0,0 0-3 16,58-3 4-16,9-4-4 0,-67 7 24 0,0 0-24 15,63-5 25-15,1 1-25 0,-64 4 36 0,0 0-36 16,65-7 37-16,6 2-37 0,-71 5 40 0,0 0-40 16,72-7 41-16,-3 5-41 0,-69 2 27 0,0 0-27 15,67 0 27-15,-4-3-27 0,-63 3 23 0,0 0-23 0,62-5 23 16,3 1-23-16,-65 4 22 0,0 0-22 0,71-3 22 16,-2 3-22-16,-69 0 18 0,0 0-18 0,63 0 18 15,-1 0-18-15,-62 0 17 0,0 0-17 0,63-5 17 16,-3 1-17-16,-60 4 20 0,0 0-20 0,62-9 21 15,7 6-21-15,-69 3 15 0,0 0-15 0,72-3 16 16,-5-4-16-16,-67 7 19 0,0 0-19 0,64-9 20 16,8 0-20-16,-72 9 18 0,0 0-18 0,72-7 19 15,1 2-19-15,-73 5 14 0,0 0-14 0,67-8 14 16,2-5-14-16,-69 13 11 0,0 0-11 0,70-10 11 16,-5 1-11-16,-65 9 8 0,0 0-8 0,64-5 8 0,3-5-8 15,-67 10 7-15,0 0-7 0,69-11 8 0,5 1-8 16,-74 10 6-16,0 0-6 0,69-9 6 0,-6 1-6 15,-63 8 7-15,0 0-7 0,64-7 8 0,-3 2-8 16,-61 5 12-16,0 0-12 0,57-4 12 0,6 4-12 16,-63 0 16-16,0 0-16 0,66-3 16 0,-1 1-16 15,-65 2 17-15,0 0-17 0,62-3 17 0,-8-1-17 16,-54 4 17-16,0 0-17 0,53-3 17 0,-5-1-17 16,-48 4 15-16,0 0-15 0,53-2 15 0,0-1-15 0,-53 3 11 15,0 0-11-15,56-4 11 0,-1 3-11 0,-55 1 8 16,0 0-8-16,49-2 9 0,-5 0-9 0,-44 2 5 0,0 0-5 15,37 0 6-15,2-3-6 0,-39 3 4 0,0 0-4 16,37 0 4-16,-5 0-4 0,-32 0 3 0,0 0-3 16,35 3 4-16,-3-3-4 0,-32 0 6 0,0 0-6 15,23 2 6-15,-4-4-6 0,-19 2 8 0,0 0-8 16,16 0 8-16,-7-3-8 0,-9 3 8 0,0 0-8 0,7 0 9 16,0 0-9-16,-7 0 7 0,0 0-7 0,0 0 7 15,9 0-7-15,-9 0 7 0,0 0-7 0,0 0 8 16,0 0-8-16,0 0 5 0,0 0-5 0,0 0 5 15,0 0-5-15,0 0-846 0</inkml:trace>
  <inkml:trace contextRef="#ctx0" brushRef="#br0" timeOffset="3195.03">12054 7775 639 0,'0'0'0'0,"0"0"0"0,0 0 0 16,0 0 11-16,0 0-11 0,0 0 12 0,0 0-12 15,0 0 23-15,0 0-23 0,0 0 23 0,0 0-23 16,0 0 20-16,0 0-20 0,0 0 21 0,0 0-21 0,0 0 15 16,0 0-15-16,18 6 15 0,0-12-15 0,-18 6 10 15,0 0-10-15,26-7 11 0,2-8-11 0,-28 15 8 16,0 0-8-16,32-12 8 0,3 3-8 0,-35 9 4 15,0 0-4-15,36-7 4 0,1 2-4 0,-37 5 2 16,0 0-2-16,40-7 2 0,10-3-2 0,-50 10 1 0,0 0-1 16,49-7 1-16,0 2-1 0,-49 5 0 0,0 0 0 15,52-4 1-15,1-6-1 0,-53 10 0 0,0 0 0 16,54-9 0-16,4 4 0 0,-58 5 0 0,0 0 0 0,64-4 1 16,3-4-1-16,-67 8 2 0,0 0-2 0,72-12 3 15,1 1-3-15,-73 11 6 0,0 0-6 0,74-8 6 16,-4 2-6-16,-70 6 9 0,0 0-9 0,69-3 10 15,3-6-10-15,-72 9 8 0,0 0-8 0,73-10 9 16,-6 5-9-16,-67 5 10 0,0 0-10 0,67-9 10 16,-7 0-10-16,-60 9 7 0,0 0-7 0,61-10 7 15,3 1-7-15,-64 9 5 0,0 0-5 0,63-5 6 16,4 2-6-16,-67 3 5 0,0 0-5 0,69-9 6 16,-2 2-6-16,-67 7 8 0,0 0-8 0,67-8 8 15,2-1-8-15,-69 9 7 0,0 0-7 0,64-7 7 16,-6 0-7-16,-58 7 10 0,0 0-10 0,58-5 11 0,-3 1-11 15,-55 4 12-15,0 0-12 0,54-3 13 0,-1-2-13 16,-53 5 13-16,0 0-13 0,51-7 14 0,-1 2-14 16,-50 5 16-16,0 0-16 0,42-6 17 0,0 5-17 15,-42 1 18-15,0 0-18 0,43-2 19 0,1 2-19 16,-44 0 18-16,0 0-18 0,32 0 19 0,-9-3-19 16,-23 3 16-16,0 0-16 0,19-4 16 0,6 4-16 0,-25 0 15 15,0 0-15-15,23-2 16 0,-7 1-16 0,-16 1 12 16,0 0-12-16,12-2 12 0,-3 4-12 0,-9-2 6 15,0 0-6-15,8 0 7 0,-8 0-7 0,0 0 4 0,0 0-4 16,0 0 5-16,6 0-5 0,-6 0 4 16,0 0-4-16,0 0 5 0,0 0-5 0,0 0 5 0,0 0-5 15,7 0 5-15,-7 0-5 0,0 0 5 0,0 0-5 16,0 0 6-16,0 0-6 0,0 0 6 0,0 0-6 16,7 0 6-16,-7 0-6 0,0 0 6 0,0 0-6 0,0 0 6 15,0 0-6-15,0 0 6 0,0 0-6 0,0 0 7 16,0 0-7-16,0 0 7 0,0 0-7 0,0 0 7 15,0 0-7-15,0 0 7 0,0 0-7 0,0 0 7 16,0 0-7-16,0 0 6 0,0 0-6 0,0 0 6 16,0 0-6-16,0 0 5 0,0 0-5 0,0 0 6 15,0 0-6-15,0 0 0 0,0 0 0 0,7 7 1 16,-7-7-1-16,0 0-975 0</inkml:trace>
  <inkml:trace contextRef="#ctx0" brushRef="#br0" timeOffset="5513.49">17951 7611 651 0,'0'0'0'0,"0"0"0"0,0 0 0 0,0 0 0 15,0 0 0-15,0 0 1 0,0 0-1 0,0 0 2 16,0 0-2-16,0 0 2 0,0 0-2 0,0 0 10 0,0 0-10 16,0 0 10-16,0 0-10 0,0 0 14 0,0 0-14 15,0 0 15-15,0 0-15 0,0 0 16 0,0 0-16 16,0 0 16-16,0 0-16 0,0 0 13 0,0 0-13 16,0 0 14-16,0 0-14 0,0 0 12 0,0 0-12 15,0 0 12-15,0 0-12 0,0 0 9 0,0 0-9 0,0 0 9 16,0 0-9-16,0 0 13 0,0 0-13 0,0 0 14 15,0 0-14-15,0 0 20 0,0 0-20 0,0 0 21 16,0 0-21-16,0 0 27 0,0 0-27 0,30-12 28 16,14 8-28-16,-44 4 30 0,0 0-30 0,57-1 31 15,10-1-31-15,-67 2 29 0,0 0-29 0,77-2 29 16,4 2-29-16,-81 0 25 0,0 0-25 0,80-3 25 16,-6 3-25-16,-74 0 22 0,0 0-22 0,76-4 22 15,5 3-22-15,-81 1 17 0,0 0-17 0,74 0 18 16,-4 5-18-16,-70-5 14 0,0 0-14 0,69 3 15 15,-2 1-15-15,-67-4 14 0,0 0-14 0,67 5 15 0,14-2-15 16,-81-3 11-16,0 0-11 0,89 0 11 0,2 4-11 16,-91-4 10-16,0 0-10 0,92 2 10 0,-11-2-10 15,-81 0 9-15,0 0-9 0,81 0 10 0,4-2-10 16,-85 2 9-16,0 0-9 0,83-4 9 0,-5 1-9 16,-78 3 12-16,0 0-12 0,77 0 12 0,3-4-12 15,-80 4 15-15,0 0-15 0,81 0 15 0,0 0-15 16,-81 0 16-16,0 0-16 0,85 4 16 0,-1-4-16 15,-84 0 12-15,0 0-12 0,83 3 13 0,4-6-13 0,-87 3 9 16,0 0-9-16,82 0 10 0,1 3-10 16,-83-3 6-16,0 0-6 0,81 6 6 0,-8-3-6 0,-73-3 4 0,0 0-4 15,69 0 5-15,3 0-5 0,-72 0 3 0,0 0-3 16,74-3 3-16,5 3-3 0,-79 0 2 0,0 0-2 16,74 3 2-16,2 0-2 0,-76-3 1 0,0 0-1 15,76 0 1-15,-2 0-1 0,-74 0 1 0,0 0-1 16,78 0 1-16,3 2-1 0,-81-2 1 0,0 0-1 0,78 0 1 15,-13-2-1-15,-65 2 1 0,0 0-1 0,69-3 1 16,5 3-1-16,-74 0 2 0,0 0-2 0,77-3 2 16,-1-3-2-16,-76 6 3 0,0 0-3 0,78-7 4 15,-6 2-4-15,-72 5 6 0,0 0-6 0,67-7 7 16,4 2-7-16,-71 5 8 0,0 0-8 0,67-10 8 16,-6 1-8-16,-61 9 10 0,0 0-10 0,59-5 10 15,1-2-10-15,-60 7 13 0,0 0-13 0,58-5 13 16,-5-6-13-16,-53 11 14 0,0 0-14 0,49-8 15 15,-3 3-15-15,-46 5 11 0,0 0-11 0,49-11 12 0,8-3-12 16,-57 14 10-16,0 0-10 0,58-15 11 0,-3-1-11 16,-55 16 8-16,0 0-8 0,46-14 9 15,-6 4-9-15,-40 10 6 0,0 0-6 0,42-12 7 16,6 0-7-16,-48 12 6 0,0 0-6 0,53-14 7 0,2-2-7 16,-55 16 6-16,0 0-6 0,54-12 7 0,5 0-7 15,-59 12 4-15,0 0-4 0,58-9 5 0,0 6-5 16,-58 3 2-16,0 0-2 0,46-7 3 0,-2 4-3 15,-44 3 2-15,0 0-2 0,44-2 2 0,7-2-2 0,-51 4 2 16,0 0-2-16,51-7 2 0,6-1-2 0,-57 8 2 16,0 0-2-16,56-5 2 0,2 1-2 0,-58 4 3 15,0 0-3-15,57-3 3 0,-6 3-3 0,-51 0 2 0,0 0-2 16,49 3 3-16,-1 6-3 0,-48-9 3 16,0 0-3-16,53 8 4 0,3 3-4 0,-56-11 3 0,0 0-3 15,55 5 3-15,-9 2-3 0,-46-7 2 0,0 0-2 16,41 9 2-16,-1-4-2 0,-40-5 1 0,0 0-1 15,42 10 1-15,6 2-1 0,-48-12 0 0,0 0 0 16,49 12 1-16,-1-3-1 0,-48-9 0 0,0 0 0 0,46 7 1 16,5 3-1-16,-51-10 0 0,0 0 0 0,48 11 0 15,-9 1 0-15,-39-12 0 0,0 0 0 0,31 5 0 16,5 2 0-16,-36-7-1 0,0 0 1 0,31 3 0 16,-2 6 0-16,-29-9-1 0,0 0 1 0,31 9 0 15,10-1 0-15,-41-8-1 0,0 0 1 0,35 9 0 16,-14-2 0-16,-21-7-1 0,0 0 1 0,23 3 0 15,9-3 0-15,-32 0 0 0,0 0 0 0,35 4 0 16,1 5 0-16,-36-9 0 0,0 0 0 0,33 3 0 0,-7-1 0 16,-26-2 0-16,0 0 0 0,27 3 1 0,3 1-1 15,-30-4 1-15,0 0-1 0,30 8 1 0,-2-4-1 16,-28-4 1-16,0 0-1 0,30 3 1 0,0-1-1 16,-30-2 1-16,0 0-1 0,30 3 1 0,4-3-1 15,-34 0 1-15,0 0-1 0,38 4 1 0,-1 1-1 16,-37-5 1-16,0 0-1 0,36 7 2 0,-12-4-2 15,-24-3 1-15,0 0-1 0,25 6 1 0,2-6-1 16,-27 0 0-16,0 0 0 0,31 3 1 0,15 2-1 16,-46-5 0-16,0 0 0 0,43 7 0 0,-19-5 0 0,-24-2 0 15,0 0 0-15,32 2 0 0,23-1 0 0,-55-1 0 16,0 0 0-16,54 4 0 0,-4-4 0 0,-50 0 0 0,0 0 0 16,47 3 0-16,1 1 0 0,-48-4 0 0,0 0 0 15,48 2 0-15,-3-2 0 0,-45 0 0 0,0 0 0 16,39 3 0-16,-2 0 0 0,-37-3 0 0,0 0 0 15,43 0 0-15,10 2 0 0,-53-2 0 0,0 0 0 0,52 2 0 16,-13-2 0-16,-39 0-1 0,0 0 1 0,39-2 0 16,12 0 0-16,-51 2 0 0,0 0 0 0,46 0 0 15,-18 0 0-15,-28 0 0 0,0 0 0 0,30-3 0 16,13-2 0-16,-43 5 0 0,0 0 0 0,40-4 1 16,-10 1-1-16,-30 3 0 0,0 0 0 0,32-9 1 15,12-3-1-15,-44 12 0 0,0 0 0 0,41-12 0 16,-13 5 0-16,-28 7-1 0,0 0 1 0,28-5 0 15,7 1 0-15,-35 4-1 0,0 0 1 0,34-8-1 16,-9 4 1-16,-25 4-2 0,0 0 2 0,17-7-2 16,-3 6 2-16,-14 1-3 0,0 0 3 0,14-4-2 0,4-1 2 15,-18 5-4-15,0 0 4 0,19-2-3 0,1 1 3 16,-20 1-3-16,0 0 3 0,18 0-2 0,-4 0 2 16,-14 0-2-16,0 0 2 0,10 0-1 0,-1 0 1 15,-9 0-1-15,0 0 1 0,12-4-1 0,10 4 1 16,-22 0-1-16,0 0 1 0,22 0 0 0,-2 4 0 15,-20-4 0-15,0 0 0 0,19 0 0 0,2-4 0 16,-21 4-1-16,0 0 1 0,27 0 0 0,6 0 0 0,-33 0-1 16,0 0 1-16,36 4 0 0,-3-3 0 0,-33-1 0 15,0 0 0-15,28 4 0 0,-6-1 0 0,-22-3 0 16,0 0 0-16,21 0 0 0,3 4 0 0,-24-4 0 0,0 0 0 16,23 1 0-16,0-2 0 0,-23 1-1 0,0 0 1 15,20 0-1-15,-3 0 1 0,-17 0-2 0,0 0 2 16,18 3-1-16,3 2 1 0,-21-5-3 0,0 0 3 15,27 0-2-15,8 4 2 0,-35-4-3 0,0 0 3 16,26 2-2-16,-10-1 2 0,-16-1-3 0,0 0 3 0,13 2-2 16,-3 1 2-16,-10-3-3 0,0 0 3 15,11 0-3-15,1 0 3 0,-12 0-3 0,0 0 3 0,12 4-3 16,-5-4 3-16,-7 0-5 0,0 0 5 0,0 0-4 16,9 3 4-16,-9-3-3 0,0 0 3 0,0 0-3 15,9 0 3-15,-9 0-4 0,0 0 4 0,0 0-3 16,11 0 3-16,-11 0-5 0,0 0 5 0,0 0-5 15,0 0 5-15,0 0-12 0,0 0 12 0,0 0-11 16,-23-3 11-16,-2-1-1177 0</inkml:trace>
  <inkml:trace contextRef="#ctx0" brushRef="#br0" timeOffset="26993.21">8490 10967 236 0,'0'0'0'0,"19"-4"0"0,43-6 0 0,-62 10 4 15,0 0-4-15,77-12 4 0,19-1-4 0,-96 13 16 16,0 0-16-16,95-12 17 0,0 0-17 0,-95 12 39 16,0 0-39-16,94-14 40 0,-13 2-40 0,-81 12 33 0,0 0-33 15,72-12 34-15,0-3-34 0,-72 15 31 0,0 0-31 16,67-13 32-16,-12 8-32 0,-55 5 26 0,0 0-26 16,42-3 26-16,-3-1-26 0,-39 4 22 0,0 0-22 15,32 0 22-15,-14-3-22 0,-18 3 27 0,0 0-27 0,15 0 27 16,1 0-27-16,-16 0 26 0,0 0-26 0,11 0 26 15,-4 0-26-15,-7 0 25 0,0 0-25 0,0 0 26 16,0 0-26-16,0 0 25 0,0 0-25 0,7 0 26 16,-7 0-26-16,0 0 22 0,0 0-22 0,0 0 23 15,0 0-23-15,0 0 20 0,0 0-20 0,0 0 20 16,0 0-20-16,0 0 16 0,0 0-16 0,0 0 17 16,0 0-17-16,0 0 10 0,0 0-10 0,0 0 11 15,0 0-11-15,0 0 4 0,0 0-4 0,0 0 5 16,0 0-5-16,0 0 1 0,0 0-1 0,0 0 2 15,0 0-2-15,0 0-646 0</inkml:trace>
  <inkml:trace contextRef="#ctx0" brushRef="#br0" timeOffset="34230.01">13413 12709 124 0,'0'0'0'0,"0"0"0"0,0 0 0 0,0 0 7 0,0 0-7 16,0 0 7-16,0 0-7 0,0 0 18 0,0 0-18 16,0 0 19-16,0 0-19 0,0 0 29 0,0 0-29 15,0 0 29-15,0 0-29 0,0 0 25 0,0 0-25 16,0 0 25-16,0 0-25 0,0 0 19 0,0 0-19 15,17-2 20-15,-17 2-20 0,0 0 18 0,0 0-18 0,0 0 18 16,0 0-18-16,0 0 17 0,0 0-17 0,0 0 17 16,0 0-17-16,0 0 18 0,0 0-18 0,0 0 19 15,0 0-19-15,0 0 18 0,0 0-18 0,0 0 18 16,0 0-18-16,0 0 15 0,0 0-15 0,0 0 16 16,0 0-16-16,0 0 15 0,0 0-15 0,9-3 16 15,-9 3-16-15,0 0 11 0,0 0-11 0,0 0 12 16,9 2-12-16,1-1-353 0</inkml:trace>
  <inkml:trace contextRef="#ctx0" brushRef="#br0" timeOffset="39519.85">11583 13549 180 0,'0'0'0'0,"0"0"0"0,0 0 0 0,0 0 8 15,0 0-8-15,0 0 9 0,0 0-9 0,0 0 21 0,0 0-21 16,0 0 22-16,0 0-22 0,0 0 38 0,0 0-38 16,0 0 39-16,0 0-39 0,0 0 55 0,0 0-55 15,0 0 56-15,0 0-56 0,0 0 40 0,0 0-40 16,0 0 40-16,0 0-40 0,0 0 40 0,0 0-40 16,0 0 40-16,0 0-40 0,0 0 37 0,0 0-37 0,0 0 37 15,0 0-37-15,0 0 31 0,0 0-31 0,0 0 31 16,0 0-31-16,0 0 26 0,0 0-26 0,0 0 26 15,23 3-26-15,-23-3 20 0,0 0-20 0,27-3 20 16,5-1-20-16,-32 4 14 0,0 0-14 0,35-5 14 16,2-4-14-16,-37 9 9 0,0 0-9 0,35-12 9 15,6-3-9-15,-41 15 6 0,0 0-6 0,46-16 7 16,3 4-7-16,-49 12 5 0,0 0-5 0,55-12 5 16,-2 0-5-16,-53 12 5 0,0 0-5 0,54-11 5 15,1 3-5-15,-55 8 5 0,0 0-5 0,51-9 6 16,4 0-6-16,-55 9 8 0,0 0-8 0,58-8 9 15,-2 4-9-15,-56 4 10 0,0 0-10 0,60-7 11 0,4 2-11 16,-64 5 14-16,0 0-14 0,62-10 14 0,-11 3-14 16,-51 7 15-16,0 0-15 0,53-7 16 0,10 0-16 15,-63 7 13-15,0 0-13 0,66-5 14 0,4 0-14 16,-70 5 16-16,0 0-16 0,74-6 17 0,0 1-17 16,-74 5 18-16,0 0-18 0,74-7 19 0,-1-3-19 0,-73 10 16 15,0 0-16-15,75-7 16 0,7 3-16 0,-82 4 16 16,0 0-16-16,74-3 16 0,0 1-16 0,-74 2 16 15,0 0-16-15,69-7 16 0,-8 6-16 0,-61 1 18 16,0 0-18-16,60-2 18 0,4 0-18 0,-64 2 13 0,0 0-13 16,60 0 14-16,1 0-14 0,-61 0 18 0,0 0-18 15,60 4 18-15,-5-1-18 0,-55-3 22 0,0 0-22 16,53 5 22-16,-4-3-22 0,-49-2 20 0,0 0-20 16,50 2 21-16,-1 1-21 0,-49-3 20 0,0 0-20 0,50 5 20 15,-5-3-20-15,-45-2 18 0,0 0-18 0,45 4 19 16,0 3-19-16,-45-7 15 0,0 0-15 0,41 3 16 15,-4 2-16-15,-37-5 13 0,0 0-13 0,32 4 14 16,3-4-14-16,-35 0 15 0,0 0-15 0,35 1 16 16,2 5-16-16,-37-6 14 0,0 0-14 0,36 5 14 15,-5-4-14-15,-31-1 12 0,0 0-12 0,34 2 13 16,1 2-13-16,-35-4 11 0,0 0-11 0,32 5 11 16,-2-3-11-16,-30-2 12 0,0 0-12 0,30 3 12 15,3 0-12-15,-33-3 9 0,0 0-9 0,32 4 10 16,-7-1-10-16,-25-3 10 0,0 0-10 0,30 4 11 0,2 1-11 15,-32-5 7-15,0 0-7 0,37 5 7 0,0 2-7 16,-37-7 4-16,0 0-4 0,39 2 5 0,1 1-5 16,-40-3 3-16,0 0-3 0,41 4 3 0,1-1-3 15,-42-3 2-15,0 0-2 0,48 4 2 0,-3-1-2 16,-45-3 2-16,0 0-2 0,45 5 3 0,-5 2-3 16,-40-7 3-16,0 0-3 0,42 7 3 0,4 0-3 15,-46-7 2-15,0 0-2 0,50 5 3 0,4-1-3 0,-54-4 3 16,0 0-3-16,62 2 4 0,-4 3-4 0,-58-5 2 15,0 0-2-15,64 3 3 0,-9 6-3 0,-55-9 2 16,0 0-2-16,58 3 2 0,3-1-2 0,-61-2 1 0,0 0-1 16,66 2 1-16,3 3-1 0,-69-5 1 0,0 0-1 15,67 3 1-15,3 6-1 0,-70-9 1 0,0 0-1 16,69 4 1-16,-9-8-1 0,-60 4 0 0,0 0 0 16,65-7 1-16,6 5-1 0,-71 2 0 0,0 0 0 15,74 2 1-15,-7 5-1 0,-67-7 0 0,0 0 0 0,69 7 1 16,-2-2-1-16,-67-5 0 0,0 0 0 0,74 4 0 15,7-4 0-15,-81 0 0 0,0 0 0 0,85 1 0 16,-8 6 0-16,-77-7 0 0,0 0 0 0,76 6 0 16,5 0 0-16,-81-6 0 0,0 0 0 0,79 2 1 15,6-2-1-15,-85 0 0 0,0 0 0 0,81 2 1 16,-5 3-1-16,-76-5 1 0,0 0-1 0,72 5 1 16,1-1-1-16,-73-4 1 0,0 0-1 0,81 3 1 15,0 1-1-15,-81-4 1 0,0 0-1 0,78 1 1 16,-8 6-1-16,-70-7 0 0,0 0 0 0,65 7 1 0,-3-2-1 15,-62-5 0-15,0 0 0 0,57 6 0 0,-1-1 0 16,-56-5 0-16,0 0 0 0,60 5 0 0,0 0 0 16,-60-5 0-16,0 0 0 0,57 7 0 0,-12-3 0 15,-45-4 0-15,0 0 0 0,46 5 0 0,-2-2 0 16,-44-3 0-16,0 0 0 0,43 0 0 0,1 4 0 16,-44-4 0-16,0 0 0 0,39 3 0 0,-9 2 0 15,-30-5-1-15,0 0 1 0,30 2 0 0,5 2 0 0,-35-4-1 16,0 0 1-16,32 1 0 0,-13-1 0 15,-19 0-1-15,0 0 1 0,19 0 0 0,6 2 0 0,-25-2 0 16,0 0 0-16,23 0 0 0,-5 0 0 0,-18 0-1 16,0 0 1-16,17 0 0 0,3 0 0 0,-20 0-1 0,0 0 1 15,19 0 0-15,-3-2 0 0,-16 2 0 0,0 0 0 16,14-3 0-16,4-1 0 0,-18 4 0 0,0 0 0 16,14 0 0-16,-2 2 0 0,-12-2 0 0,0 0 0 0,14 2 1 15,-3 0-1-15,-11-2 1 0,0 0-1 0,12 0 2 16,2-2-2-16,-14 2 1 0,0 0-1 0,13-2 1 15,1 4-1-15,-14-2 2 0,0 0-2 0,10 2 2 16,6-2-2-16,-16 0 3 0,0 0-3 0,11 1 4 16,-2 1-4-16,-9-2 2 0,0 0-2 0,8 3 2 15,3-3-2-15,-11 0 2 0,0 0-2 0,9 0 3 16,-9 0-3-16,0 0 1 0,0 0-1 0,9 0 1 16,-9 0-1-16,0 0 1 0,0 0-1 0,0 0 1 15,7 0-1-15,-7 0 0 0,0 0 0 0,0 0 1 16,0 0-1-16,0 0 1 0,0 0-1 0,9 6 1 0,-9-6-1 15,0 0 1-15,0 0-1 0,0 0 2 0,5 1-2 16,-5-1 3-16,0 0-3 0,0 0 3 0,0 0-3 16,0 0 5-16,0 0-5 0,0 0 5 0,0 0-5 15,0 0 6-15,0 0-6 0,0 0 6 0,9 0-6 16,-9 0 8-16,0 0-8 0,0 0 8 0,0 0-8 16,0 0 7-16,0 0-7 0,0 0 7 0,0 0-7 15,0 0 7-15,0 0-7 0,0 0 7 0,0 0-7 16,0 0 6-16,0 0-6 0,0 0 6 0,0 0-6 0,0 0 5 15,0 0-5-15,0 0 5 0,0 0-5 0,0 0 4 16,0 0-4-16,0 0 4 0,0 0-4 0,0 0 3 16,0 0-3-16,0 0 4 0,0 0-4 0,0 0 2 0,0 0-2 15,0 0 2-15,0 0-2 0,0 0 1 0,0 0-1 16,0 0 1-16,0 0-1 0,0 0 0 0,0 0 0 16,0 0 1-16,0 0-1 0,0 0 0 0,0 0 0 15,0 0 0-15,0 0 0 0,0 0 0 0,0 0 0 0,0 0 0 16,0 0 0-16,0 0 0 0,0 0 0 0,0 0 0 15,0 0 0-15,0 0 0 0,0 0 0 0,0 0 0 16,0 0 0-16,0 0 0 0,0 0 0 0,0 0 0 16,0 0 0-16,0 0 0 0,0 0 0 0,0 0 0 15,0 0 0-15,0 0 0 0,0 0 0 0,0 0 0 16,0 0 0-16,0 0 0 0,0 0 0 0,0 0 0 16,0 0 0-16,0 0 0 0,0 0 0 0,0 0 0 15,0 0 0-15,0 0 0 0,0 0 0 0,0 0 0 16,0 0 0-16,0 0 0 0,0 0 0 0,0 0 0 15,0 0 0-15,0 0 0 0,0 0 0 0,0 0 0 0,0 0 0 16,0 0 0-16,0 0 0 0,0 0 0 0,0 0 0 16,0 0 0-16,0 0 0 0,0 0 0 0,0 0 0 15,0 0-1-15,0 0 1 0,0 0 0 0,0 0 0 16,0 0-1-16,0 0 1 0,0 0 0 0,0 0 0 16,0 0-2-16,0 0 2 0,0 0-2 0,0 0 2 15,0 0-2-15,0 0 2 0,0 0-2 0,0 0 2 16,0 0-3-16,0 0 3 0,0 0-2 0,0 0 2 15,0 0-6-15,0 0 6 0,0 0-5 0,0 0 5 0,0 0-8 16,0 0 8-16,0 0-8 0,0 0 8 0,0 0-12 16,0 0 12-16,0 0-12 0,0 0 12 0,0 0-16 15,0 0 16-15,0 0-15 0,0 0 15 0,0 0-17 0,0 0 17 16,0 0-16-16,0 0 16 0,0 0-19 0,0 0 19 16,0 0-18-16,0 0 18 0,0 0-19 0,0 0 19 15,0 0-18-15,0 0 18 0,0 0-25 0,0 0 25 16,0 0-24-16,0 0 24 0,0 0-36 0,0 0 36 0,0 0-36 15,0 0 36-15,0 0-42 0,0 0 42 0,0 0-42 16,-13-19 42-16,3-3-1070 16</inkml:trace>
  <inkml:trace contextRef="#ctx0" brushRef="#br0" timeOffset="43297.9">26966 14341 718 0,'0'0'0'16,"0"0"0"-16,0 0 0 0,0 0 22 0,0 0-22 16,0 0 23-16,0 0-23 0,0 0 58 0,0 0-58 15,0 0 58-15,0 0-58 0,0 0 61 0,0 0-61 16,0 0 62-16,0 0-62 0,0 0 36 16,0 0-36-16,0 0 36 0,23-2-36 0,-23 2 25 0,0 0-25 15,27-5 25-15,17-2-25 0,-44 7 18 0,0 0-18 0,53-5 19 16,7 2-19-16,-60 3 17 0,0 0-17 0,65-2 17 15,4 0-17-15,-69 2 14 0,0 0-14 0,69-2 14 16,-2 1-14-16,-67 1 22 0,0 0-22 0,75 1 23 16,14 6-23-16,-89-7 29 0,0 0-29 0,90 9 29 15,1-2-29-15,-91-7 34 0,0 0-34 0,97 5 34 16,6 0-34-16,-103-5 31 0,0 0-31 0,109 11 32 16,2 3-32-16,-111-14 29 0,0 0-29 0,113 15 29 0,-5-3-29 15,-108-12 24-15,0 0-24 0,97 11 25 0,-7-1-25 16,-90-10 19-16,0 0-19 0,86 14 20 15,-5 3-20-15,-81-17 16 0,0 0-16 0,87 21 16 16,8 3-16-16,-95-24 10 0,0 0-10 0,93 23 10 0,-1-8-10 16,-92-15 7-16,0 0-7 0,88 14 7 0,-1-4-7 15,-87-10 4-15,0 0-4 0,84 9 5 0,-3-4-5 16,-81-5 3-16,0 0-3 0,75 4 4 0,-7-4-4 16,-68 0 3-16,0 0-3 0,64 0 4 0,-4 0-4 0,-60 0 4 15,0 0-4-15,44-2 4 0,-12-1-4 0,-32 3 5 16,0 0-5-16,23-2 5 0,-6 2-5 0,-17 0 6 15,0 0-6-15,14-2 7 0,-1-1-7 0,-13 3 7 16,0 0-7-16,9-2 7 0,-9 2-7 0,0 0 7 16,0 0-7-16,0 0 8 0,-2-10-8 0,2 10 5 0,0 0-5 15,-30-21 6-15,-30-16-6 0,2-1-1263 0</inkml:trace>
  <inkml:trace contextRef="#ctx0" brushRef="#br0" timeOffset="45188.29">3863 15059 606 0,'0'0'0'0,"0"0"0"0,0 0 0 16,0 0 9-16,0 0-9 0,0 0 9 0,0 0-9 16,0 0 34-16,0 0-34 0,0 0 34 0,0 0-34 15,0 0 46-15,0 0-46 0,0 0 46 0,0 0-46 0,0 0 36 16,0 0-36-16,0 0 36 0,30 9-36 0,-30-9 23 15,0 0-23-15,19 2 24 0,4 1-24 0,-23-3 20 16,0 0-20-16,32 4 20 0,7 1-20 0,-39-5 12 0,0 0-12 16,40 8 13-16,1 1-13 0,-41-9 14 0,0 0-14 15,42 11 14-15,8 1-14 0,-50-12 12 0,0 0-12 16,54 13 13-16,13 3-13 0,-67-16 13 0,0 0-13 16,67 16 13-16,0-1-13 0,-67-15 12 0,0 0-12 0,69 14 12 15,4 0-12-15,-73-14 11 0,0 0-11 0,72 14 11 16,5-2-11-16,-77-12 18 0,0 0-18 0,82 14 18 15,2 1-18-15,-84-15 25 0,0 0-25 0,81 16 25 16,-7-4-25-16,-74-12 25 0,0 0-25 0,76 9 26 16,5-2-26-16,-81-7 28 0,0 0-28 0,82 3 29 15,4-5-29-15,-86 2 30 0,0 0-30 0,81-1 30 16,-1 2-30-16,-80-1 31 0,0 0-31 0,77 2 31 16,6-2-31-16,-83 0 31 0,0 0-31 0,85-3 32 15,-1-1-32-15,-84 4 26 0,0 0-26 0,83-3 27 16,4-3-27-16,-87 6 23 0,0 0-23 0,90-10 23 15,-2-6-23-15,-88 16 25 0,0 0-25 0,86-13 25 0,1 0-25 16,-87 13 24-16,0 0-24 0,86-12 25 16,4-1-25-16,-90 13 22 0,0 0-22 0,85-16 22 0,-4 0-22 15,-81 16 20-15,0 0-20 0,78-15 21 0,-1-1-21 16,-77 16 16-16,0 0-16 0,85-14 17 0,1 1-17 16,-86 13 14-16,0 0-14 0,90-14 14 0,-5 0-14 15,-85 14 12-15,0 0-12 0,86-14 13 0,6 0-13 16,-92 14 11-16,0 0-11 0,94-12 11 0,-8 0-11 15,-86 12 10-15,0 0-10 0,85-12 10 0,1-2-10 0,-86 14 8 16,0 0-8-16,86-12 8 0,4-2-8 0,-90 14 8 16,0 0-8-16,87-14 8 0,-8 0-8 0,-79 14 6 0,0 0-6 15,83-12 7-15,2 4-7 0,-85 8 6 0,0 0-6 16,77-6 7-16,-4 3-7 0,-73 3 5 0,0 0-5 16,63-4 6-16,-8 1-6 0,-55 3 5 0,0 0-5 15,49-2 6-15,-8 4-6 0,-41-2 3 0,0 0-3 0,39 2 4 16,-6-1-4-16,-33-1 3 0,0 0-3 0,30 2 3 15,-7 0-3-15,-23-2 2 0,0 0-2 0,18 2 3 16,-4-1-3-16,-14-1 2 0,0 0-2 0,10 2 2 16,-1 0-2-16,-9-2 2 0,0 0-2 0,9 0 3 15,0-2-3-15,-9 2 3 0,0 0-3 0,9-3 4 16,-9 3-4-16,0 0 4 0,0 0-4 0,9-2 4 16,-9 2-4-16,0 0 3 0,0 0-3 0,0 0 4 15,0 0-4-15,0 0 4 0,0 0-4 0,0 0 5 16,0 0-5-16,0 0 5 0,0 0-5 0,0 0 5 15,0 0-5-15,0 0 4 0,0 0-4 0,0 0 4 0,0 0-4 16,0 0 5-16,0 0-5 0,0 0 5 0,0 0-5 16,0 0 4-16,0 0-4 0,0 0 4 0,0 0-4 15,0 0 4-15,0 0-4 0,0 0 5 0,0 0-5 16,0 0 3-16,0 0-3 0,0 0 3 0,0 0-3 16,0 0 2-16,0 0-2 0,0 0 2 0,0 0-2 15,0 0 0-15,0 0 0 0,0 0 0 0,0 0 0 16,0 0 0-16,0 0 0 0,3 7 0 0,-3-7 0 0,0 0-2 15,0 0 2-15,0 0-1 0,7 8 1 0,-7-8-6 16,0 0 6-16,0 0-6 0,12 7 6 0,-12-7-13 16,0 0 13-16,0 0-12 0,9 7 12 0,-9-7-29 15,0 0 29-15,0 0-28 0,9 7 28 0,-9-7-55 0,0 0 55 16,0 0-55-16,0 0 55 0,0 0-1342 0</inkml:trace>
  <inkml:trace contextRef="#ctx0" brushRef="#br0" timeOffset="47479.45">15159 15142 572 0,'0'0'0'0,"0"0"0"16,0 0 0-16,0 0 0 0,0 0 0 0,0 0 0 16,0 0 0-16,0 0 0 0,0 0 0 0,0 0 1 15,0 0-1-15,0 0 9 0,0 0-9 0,0 0 9 16,0 0-9-16,0 0 18 0,0 0-18 0,0 0 19 15,0 0-19-15,0 0 28 0,0 0-28 0,0 0 28 16,0 0-28-16,0 0 34 0,0 0-34 0,0 0 35 16,23-7-35-16,-23 7 37 0,0 0-37 0,10 6 38 0,12 1-38 15,-22-7 28-15,0 0-28 0,22 7 28 0,1-2-28 16,-23-5 31-16,0 0-31 0,22 3 31 0,1 1-31 16,-23-4 40-16,0 0-40 0,22 7 40 0,5 1-40 15,-27-8 44-15,0 0-44 0,26 9 44 0,8-4-44 16,-34-5 40-16,0 0-40 0,37 5 40 0,2 2-40 15,-39-7 34-15,0 0-34 0,42 7 34 0,6-2-34 16,-48-5 38-16,0 0-38 0,46 4 39 0,-1 1-39 0,-45-5 36 16,0 0-36-16,50 7 36 0,-6-2-36 0,-44-5 32 15,0 0-32-15,42 7 32 0,-1 5-32 0,-41-12 34 0,0 0-34 16,40 10 35-16,4-1-35 0,-44-9 30 0,0 0-30 16,46 7 31-16,7-2-31 0,-53-5 28 0,0 0-28 15,57 5 29-15,-1-1-29 0,-56-4 24 0,0 0-24 16,57 2 24-16,-1-1-24 0,-56-1 19 0,0 0-19 15,56 4 19-15,3-2-19 0,-59-2 19 0,0 0-19 16,61-2 20-16,8-2-20 0,-69 4 16 0,0 0-16 0,67-3 17 16,-3 1-17-16,-64 2 18 0,0 0-18 15,61-3 18-15,3-1-18 0,-64 4 15 0,0 0-15 0,65-3 16 16,8-1-16-16,-73 4 15 0,0 0-15 0,74-7 16 16,-2-5-16-16,-72 12 13 0,0 0-13 0,69-10 14 15,3 3-14-15,-72 7 14 0,0 0-14 0,78-7 14 16,3-2-14-16,-81 9 11 0,0 0-11 0,81-10 11 15,-5 0-11-15,-76 10 10 0,0 0-10 0,72-11 10 16,-5 3-10-16,-67 8 7 0,0 0-7 0,69-7 8 16,3 0-8-16,-72 7 7 0,0 0-7 0,67-5 8 15,-7-1-8-15,-60 6 6 0,0 0-6 0,58-3 6 0,-5-1-6 16,-53 4 5-16,0 0-5 0,52-3 5 0,-1 0-5 16,-51 3 4-16,0 0-4 0,53-4 4 0,7 1-4 15,-60 3 4-15,0 0-4 0,58-4 5 0,-5 1-5 16,-53 3 4-16,0 0-4 0,46-2 4 0,-2 2-4 15,-44 0 3-15,0 0-3 0,40 2 4 0,-3-4-4 16,-37 2 3-16,0 0-3 0,37-5 3 0,-1 1-3 16,-36 4 2-16,0 0-2 0,37-1 3 0,1 1-3 0,-38 0 2 15,0 0-2-15,37 1 2 0,2 1-2 0,-39-2 2 16,0 0-2-16,39 2 3 0,0-1-3 0,-39-1 2 16,0 0-2-16,32 2 3 0,-1 0-3 0,-31-2 2 0,0 0-2 15,32 2 2-15,5-1-2 0,-37-1 2 0,0 0-2 16,39 0 2-16,-2 0-2 0,-37 0 2 0,0 0-2 15,34 2 3-15,8 0-3 0,-42-2 2 0,0 0-2 16,46 3 2-16,-4 1-2 0,-42-4 1 0,0 0-1 0,44 3 2 16,-7 1-2-16,-37-4 0 0,0 0 0 0,39 3 1 15,0 1-1-15,-39-4 0 0,0 0 0 0,44 3 1 16,5 1-1-16,-49-4 0 0,0 0 0 0,50 1 0 16,3-1 0-16,-53 0 0 0,0 0 0 0,54 2 0 15,1 3 0-15,-55-5 0 0,0 0 0 0,55 5 0 16,-2 1 0-16,-53-6 0 0,0 0 0 0,51 3 1 15,-5-1-1-15,-46-2 0 0,0 0 0 0,44 3 1 16,2 4-1-16,-46-7 0 0,0 0 0 0,44 5 1 16,1-1-1-16,-45-4 0 0,0 0 0 0,45 2 1 15,-5-1-1-15,-40-1 0 0,0 0 0 0,34 4 0 0,-6-1 0 16,-28-3 0-16,0 0 0 0,28 4 0 0,-5-1 0 16,-23-3 0-16,0 0 0 0,21 4 1 0,-1-3-1 15,-20-1 0-15,0 0 0 0,14 2 1 0,3 1-1 16,-17-3 1-16,0 0-1 0,11 2 1 0,-4-2-1 15,-7 0 1-15,0 0-1 0,0 0 2 0,14 0-2 16,-14 0 2-16,0 0-2 0,5 0 2 0,-5 0-2 16,0 0 2-16,0 0-2 0,7 0 2 0,-7 0-2 0,0 0 1 15,0 0-1-15,0 0 2 0,9 0-2 0,-9 0 1 16,0 0-1-16,0 0 2 0,0 0-2 0,0 0 1 16,0 0-1-16,0 0 2 0,7 0-2 0,-7 0 2 0,0 0-2 15,0 0 2-15,0 0-2 0,0 0 1 0,0 0-1 16,0 0 2-16,0 0-2 0,0 0 2 0,0 0-2 15,0 0 3-15,0 0-3 0,0 0 2 0,0 0-2 16,0 0 2-16,0 0-2 0,0 0 2 0,0 0-2 16,0 0 2-16,0 0-2 0,0 0 2 0,0 0-2 0,7 0 2 15,-7 0-2-15,0 0 1 0,0 0-1 0,0 0 2 16,0 0-2-16,0 0 1 0,0 0-1 0,0 0 2 16,0 0-2-16,0 0 1 0,0 0-1 0,0 0 1 15,0 0-1-15,0 0 0 0,0 0 0 0,0 0 1 16,0 0-1-16,0 0 0 0,0 0 0 0,0 0 0 15,0 0 0-15,0 0 0 0,0 0 0 0,0 0 0 16,0 0 0-16,0 0-1 0,0 0 1 0,0 0 0 16,0 0 0-16,0 0-2 0,0 0 2 0,0 0-1 15,0 0 1-15,0 0-2 0,0 0 2 0,0 0-2 16,0 0 2-16,0 0-3 0,0 0 3 0,0 0-3 0,0 0 3 16,0 0-4-16,0 0 4 0,0 0-4 0,0 0 4 15,0 0-4-15,0 0 4 0,0 0-3 0,0 0 3 16,0 0-4-16,0 0 4 0,0 0-3 0,0 0 3 15,0 0-4-15,0 0 4 0,0 0-3 0,0 0 3 16,0 0-7-16,0 0 7 0,0 0-6 0,0 0 6 16,0 0-12-16,0 0 12 0,0 0-12 0,0 0 12 15,0 0-20-15,0 0 20 0,0 0-20 0,0 0 20 0,0 0-34 16,0 0 34-16,0 0-33 0,0 0 33 0,0 0-51 16,0 0 51-16,7-3-51 0,1-13 51 0,-8 16-56 0,0 0 56 15,8-34-55-15,-1-18 55 0,2 0-1296 0</inkml:trace>
  <inkml:trace contextRef="#ctx0" brushRef="#br0" timeOffset="50829.13">4974 15932 236 0,'0'0'0'16,"0"0"0"-16,0 0 0 0,0 0 15 0,0 0-15 15,0 0 16-15,0 0-16 0,0 0 35 0,0 0-35 16,21-2 35-16,-12-5-35 0,-9 7 51 0,0 0-51 0,9-4 51 16,2 4-51-16,-11 0 55 0,0 0-55 0,12 2 56 15,6-2-56-15,-18 0 35 0,0 0-35 0,22 2 36 16,1 3-36-16,-23-5 25 0,0 0-25 0,27 5 26 15,1-5-26-15,-28 0 21 0,0 0-21 0,30-1 22 16,12 1-22-16,-42 0 28 0,0 0-28 0,50 1 29 16,-1 1-29-16,-49-2 30 0,0 0-30 0,50 0 30 15,4 0-30-15,-54 0 43 0,0 0-43 0,58 0 44 16,9 0-44-16,-67 0 46 0,0 0-46 0,73 0 47 16,4 0-47-16,-77 0 41 0,0 0-41 0,85-2 41 15,-7-1-41-15,-78 3 38 0,0 0-38 0,77-4 38 0,4 6-38 16,-81-2 32-16,0 0-32 0,85 2 33 0,2 0-33 15,-87-2 31-15,0 0-31 0,81 1 32 0,-4 1-32 16,-77-2 26-16,0 0-26 0,81 3 26 0,4 1-26 16,-85-4 22-16,0 0-22 0,87 2 23 0,-3-2-23 15,-84 0 25-15,0 0-25 0,83 0 25 0,2 1-25 16,-85-1 24-16,0 0-24 0,81-1 25 0,5-5-25 16,-86 6 22-16,0 0-22 0,81-3 22 0,-5 6-22 0,-76-3 22 15,0 0-22-15,73 4 23 0,-5-2-23 0,-68-2 20 16,0 0-20-16,69 0 21 0,4 0-21 0,-73 0 21 15,0 0-21-15,70 3 22 0,-6 2-22 0,-64-5 24 0,0 0-24 16,63 4 25-16,1-6-25 0,-64 2 20 0,0 0-20 16,68-2 20-16,3 4-20 0,-71-2 21 15,0 0-21-15,72 2 21 0,-5-2-21 0,-67 0 17 0,0 0-17 16,64-2 18-16,-6 0-18 0,-58 2 18 0,0 0-18 0,55 0 19 16,-1 0-19-16,-54 0 18 0,0 0-18 0,59 0 18 15,-1 0-18-15,-58 0 15 0,0 0-15 0,54 0 16 16,-4 0-16-16,-50 0 15 0,0 0-15 0,46 0 16 15,0 0-16-15,-46 0 13 0,0 0-13 0,49 2 14 16,-3 0-14-16,-46-2 12 0,0 0-12 0,47 1 12 16,-4 1-12-16,-43-2 9 0,0 0-9 0,44 0 9 15,-4 0-9-15,-40 0 7 0,0 0-7 0,37 0 7 16,-8 0-7-16,-29 0 6 0,0 0-6 0,30 2 6 16,1 0-6-16,-31-2 4 0,0 0-4 0,27 1 5 15,-9 1-5-15,-18-2 5 0,0 0-5 0,14 0 5 16,-6 0-5-16,-8 0 5 0,0 0-5 0,0 0 5 0,9 0-5 15,-9 0 5-15,0 0-5 0,0 0 6 0,0 0-6 16,0 0 6-16,0 0-6 0,9 0 6 0,-9 0-6 16,0 0 6-16,0 0-6 0,0 0 7 0,0 0-7 15,0 0 5-15,0 0-5 0,0 0 6 0,2-7-6 16,-2 7 7-16,0 0-7 0,0 0 7 0,0 0-7 16,0 0 9-16,0 0-9 0,0 0 9 0,0 0-9 15,0 0 9-15,0 0-9 0,0 0 9 0,0 0-9 0,0 0 9 16,0 0-9-16,0 0 10 0,0 0-10 0,0 0 6 15,0 0-6-15,12 4 6 0,2 1-6 0,-14-5 3 16,0 0-3-16,23 7 3 0,4-2-3 0,-27-5 1 0,0 0-1 16,35 3 2-16,4-1-2 0,-39-2 0 0,0 0 0 15,47 2 1-15,8 0-1 0,-55-2 0 0,0 0 0 16,58 1 0-16,-3-1 0 0,-55 0 0 0,0 0 0 16,60 0 0-16,2 0 0 0,-62 0 0 0,0 0 0 15,67 2 0-15,7 0 0 0,-74-2 0 0,0 0 0 0,84 2 0 16,-2-2 0-16,-82 0 0 0,0 0 0 0,83 0 0 15,-2 0 0-15,-81 0 0 0,0 0 0 0,84-4 0 16,-3 1 0-16,-81 3 0 0,0 0 0 0,82 0 0 16,-5 5 0-16,-77-5 0 0,0 0 0 0,85 2 0 15,-2-6 0-15,-83 4 0 0,0 0 0 0,88-3 0 16,0 1 0-16,-88 2 0 0,0 0 0 0,85-2 0 16,0 0 0-16,-85 2 0 0,0 0 0 0,86-3 0 15,0 0 0-15,-86 3 0 0,0 0 0 0,85-2 0 16,-7 4 0-16,-78-2 0 0,0 0 0 0,72 1 0 0,4 1 0 15,-76-2 0-15,0 0 0 0,81 0 0 0,0 0 0 16,-81 0-1-16,0 0 1 0,78 2 0 0,3-1 0 16,-81-1-1-16,0 0 1 0,81 2 0 0,0 0 0 15,-81-2 0-15,0 0 0 0,87 2 0 0,3 3 0 16,-90-5 0-16,0 0 0 0,89 3 0 0,1 2 0 16,-90-5 0-16,0 0 0 0,96 7 0 0,-1 0 0 15,-95-7 0-15,0 0 0 0,95 6 1 0,-10-8-1 0,-85 2 1 16,0 0-1-16,81 0 1 0,5 3-1 0,-86-3 2 15,0 0-2-15,85 2 2 0,3-2-2 0,-88 0 3 16,0 0-3-16,87 0 3 0,-8 2-3 0,-79-2 3 0,0 0-3 16,72 0 4-16,-3 0-4 0,-69 0 3 0,0 0-3 15,71 0 4-15,3-2-4 0,-74 2 3 0,0 0-3 16,67-2 3-16,-9 2-3 0,-58 0 3 0,0 0-3 16,49 2 4-16,-8-4-4 0,-41 2 4 0,0 0-4 15,35-5 4-15,-1 2-4 0,-34 3 5 0,0 0-5 0,30 0 5 16,2 1-5-16,-32-1 5 0,0 0-5 0,28 2 6 15,-5-4-6-15,-23 2 5 0,0 0-5 0,21-1 5 16,-5-1-5-16,-16 2 3 0,0 0-3 0,16 0 3 16,-6 3-3-16,-10-3 2 0,0 0-2 0,13 0 3 15,-5-3-3-15,-8 3 2 0,0 0-2 0,6-4 2 16,-6 4-2-16,0 0 2 0,0 0-2 0,10-1 2 16,-10 1-2-16,0 0 1 0,0 0-1 0,13 3 2 15,-6-3-2-15,-7 0 2 0,0 0-2 0,10-2 2 16,4-1-2-16,-14 3 1 0,0 0-1 0,16-2 2 15,0 2-2-15,-16 0 2 0,0 0-2 0,18 0 2 0,5 0-2 16,-23 0 2-16,0 0-2 0,26 0 3 0,1 0-3 16,-27 0 2-16,0 0-2 0,24 0 2 0,3-3-2 15,-27 3 3-15,0 0-3 0,30-5 3 0,1 3-3 16,-31 2 2-16,0 0-2 0,34 0 3 0,-2 0-3 16,-32 0 2-16,0 0-2 0,30 0 2 0,-4-2-2 15,-26 2 1-15,0 0-1 0,25-3 1 0,0-1-1 16,-25 4 0-16,0 0 0 0,24-2 1 0,-1 1-1 0,-23 1 0 15,0 0 0-15,21-2 0 0,-1 2 0 0,-20 0 0 16,0 0 0-16,17 0 0 0,1 0 0 0,-18 0 0 16,0 0 0-16,21 0 1 0,-3 0-1 0,-18 0 1 0,0 0-1 15,23-2 1-15,-4-3-1 0,-19 5 1 0,0 0-1 16,18-5 1-16,-6 1-1 0,-12 4 1 0,0 0-1 16,14 0 1-16,0 0-1 0,-14 0 1 0,0 0-1 15,18 0 1-15,0 0-1 0,-18 0 0 0,0 0 0 16,17 0 1-16,3 0-1 0,-20 0 0 0,0 0 0 0,14 0 1 15,-2-1-1-15,-12 1 0 0,0 0 0 16,11-4 0-16,-4 4 0 0,-7 0 0 0,0 0 0 0,9 2 0 16,5-2 0-16,-14 0 0 0,0 0 0 0,14-2 0 15,-9 0 0-15,-5 2 0 0,0 0 0 0,0 0 0 16,9 0 0-16,-9 0 0 0,0 0 0 0,0 0 0 16,0 0 0-16,0 0 0 0,0 0 0 0,7 0 1 15,-7 0-1-15,0 0 0 0,0 0 0 0,0 0 1 16,0 0-1-16,0 0 0 0,0 0 0 0,0 0 0 15,0 0 0-15,0 0-1 0,0 0 1 0,0 0 0 0,0 0 0 16,0 0-3-16,0 0 3 0,0 0-2 0,0 0 2 16,0 0-10-16,0 0 10 0,0 0-10 0,0 0 10 15,0 0-25-15,0 0 25 0,0 0-24 0,-21-13 24 16,21 13-42-16,0 0 42 0,-41-32-42 0,-12-25 42 16,2 0-1606-16</inkml:trace>
</inkml:ink>
</file>

<file path=ppt/ink/ink29.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9-29T05:18:37.628"/>
    </inkml:context>
    <inkml:brush xml:id="br0">
      <inkml:brushProperty name="width" value="0.05292" units="cm"/>
      <inkml:brushProperty name="height" value="0.05292" units="cm"/>
      <inkml:brushProperty name="color" value="#FF0000"/>
    </inkml:brush>
  </inkml:definitions>
  <inkml:trace contextRef="#ctx0" brushRef="#br0">10142 1968 158 0,'0'0'0'0,"0"0"0"0,0 0 0 0,0 0 2 16,0 0-2-16,0 0 2 0,0 0-2 0,0 0 2 0,0 0-2 16,0 0 2-16,20-7-2 0,-20 7 2 0,0 0-2 15,23 3 2-15,1 6-2 0,-24-9 1 0,0 0-1 16,32 12 1-16,9 4-1 0,-41-16 0 0,0 0 0 15,47 12 1-15,10 0-1 0,-57-12 1 0,0 0-1 16,60 8 1-16,0-8-1 0,-60 0 1 0,0 0-1 0,61 0 2 16,-2-3-2-16,-59 3 1 0,0 0-1 0,58-2 2 15,-10 2-2-15,-48 0 3 0,0 0-3 0,47-3 3 16,-6 3-3-16,-41 0 10 0,0 0-10 0,31 0 11 16,-6 0-11-16,-25 0 26 0,0 0-26 0,21 3 27 15,-3 2-27-15,-18-5 37 0,0 0-37 0,18 13 38 16,5 6-38-16,-23-19 41 0,0 0-41 0,22 24 41 15,-9 5-41-15,-13-29 30 0,0 0-30 0,14 37 30 16,4 2-30-16,-18-39 22 0,0 0-22 0,15 42 23 16,3 5-23-16,-18-47 17 0,0 0-17 0,16 50 17 15,-2 17-17-15,-14-67 16 0,0 0-16 0,9 73 16 0,0 8-16 16,-9-81 13-16,0 0-13 0,7 85 14 0,0 3-14 16,-7-88 16-16,0 0-16 0,2 94 16 0,1 6-16 15,-3-100 14-15,0 0-14 0,5 97 14 0,2 0-14 16,-7-97 16-16,0 0-16 0,9 88 17 0,0-6-17 15,-9-82 21-15,0 0-21 0,11 72 21 0,3-8-21 16,-14-64 18-16,0 0-18 0,12 57 18 0,-1-15-18 16,-11-42 17-16,0 0-17 0,12 36 18 0,2 1-18 0,-14-37 19 15,0 0-19-15,13 31 19 0,-5-5-19 0,-8-26 20 16,0 0-20-16,7 27 20 0,4-2-20 0,-11-25 13 16,0 0-13-16,11 27 14 0,1-6-14 0,-12-21 12 0,0 0-12 15,5 16 12-15,-5-8-12 0,0-8 9 0,0 0-9 16,0 0 9-16,0 0-9 0,0 0 7 0,0 0-7 15,4 7 7-15,-4-7-7 0,0 0 5 0,0 0-5 16,0 0 6-16,0 0-6 0,0 0 5 0,0 0-5 0,0 5 6 16,0-5-6-16,0 0 5 0,0 0-5 0,0 0 6 15,-21 13-6-15,21-13 6 0,0 0-6 0,-36 12 6 16,-10 8-6-16,46-20 6 0,0 0-6 0,-60 28 7 16,-21 3-7-16,81-31 7 0,0 0-7 0,-90 37 7 15,-8-1-7-15,98-36 6 0,0 0-6 0,-96 42 6 16,1-6-6-16,95-36 6 0,0 0-6 0,-93 36 6 15,10-5-6-15,83-31 5 0,0 0-5 0,-73 25 5 16,12-1-5-16,61-24 4 0,0 0-4 0,-52 17 5 16,17-5-5-16,35-12 8 0,0 0-8 0,-30 9 8 15,11 1-8-15,19-10 10 0,0 0-10 0,-9 9 11 0,9-9-11 16,0 0 10-16,0 0-10 0,-9 9 11 0,9-9-11 16,0 0 9-16,0 0-9 0,0 0 9 0,-5 3-9 15,5-3 6-15,0 0-6 0,0 0 6 0,0 0-6 16,0 0 3-16,0 0-3 0,0 0 4 0,0 0-4 15,0 0 2-15,0 0-2 0,18 0 3 0,13-9-3 16,-31 9 3-16,0 0-3 0,50-12 3 0,10 5-3 16,-60 7 8-16,0 0-8 0,67-8 8 0,16-4-8 15,-83 12 9-15,0 0-9 0,89-13 10 0,5-2-10 0,-94 15 15 16,0 0-15-16,90-12 15 0,0-4-15 0,-90 16 16 16,0 0-16-16,92-12 16 0,1 0-16 0,-93 12 14 15,0 0-14-15,87-9 15 0,-15-3-15 0,-72 12 11 0,0 0-11 16,58-8 12-16,-16-1-12 0,-42 9 10 0,0 0-10 15,30-4 10-15,-16-2-10 0,-14 6 9 0,0 0-9 16,9-2 10-16,-9 2-10 0,0 0 7 16,0 0-7-16,0 0 8 0,0 0-8 0,0 0 7 0,0 0-7 0,0 0 8 15,0 0-8-15,0 0 6 0,0 0-6 0,0 0 6 16,0 0-6-16,0 0 5 0,0 0-5 0,0 0 5 16,-3-7-5-16,3 7 4 0,0 0-4 0,0 0 4 15,0 0-4-15,0 0 3 0,0 0-3 0,0 0 4 16,0 0-4-16,0 0 5 0,0 0-5 0,-9-12 5 15,-16-25-5-15,25 37 8 0,0 0-8 0,-26-41 8 16,8 10-8-16,18 31 11 0,0 0-11 0,-14-33 12 16,-4-19-12-16,18 52 12 0,0 0-12 0,-14-49 12 15,6 8-12-15,8 41 11 0,0 0-11 0,-9-36 12 16,0-4-12-16,9 40 9 0,0 0-9 0,-9-43 9 0,6 1-9 16,3 42 6-16,0 0-6 0,-2-36 6 0,-2 8-6 15,4 28 4-15,0 0-4 0,0-21 5 0,0 4-5 16,0 17 3-16,0 0-3 0,0-12 4 0,0 5-4 15,0 7 2-15,0 0-2 0,0-9 2 0,0 1-2 16,0 8 2-16,0 0-2 0,0-7 3 0,0 7-3 16,0 0 2-16,0 0-2 0,0-9 2 0,0 9-2 0,0 0 2 15,0 0-2-15,0-9 2 0,0 9-2 0,0 0 0 16,0 0 0-16,-5-7 1 0,5 7-1 16,0 0 0-16,0 0 0 0,-4-7 0 0,4 7 0 15,0 0-1-15,0 0 1 0,-5-22-1 0,-18-28 1 16,23 50-4-16,0 0 4 0,-32-57-4 0,-17 0 4 0,1-1-1147 0</inkml:trace>
  <inkml:trace contextRef="#ctx0" brushRef="#br0" timeOffset="612.38">10014 1933 595 0,'0'0'0'0,"0"0"0"16,0 0 0-16,0 0-1 0,0 0 1 0,-30-12 0 16,19 10 0-16,11 2-1 0,0 0 1 0,-7 0 0 0,-5-3 0 15,12 3-11-15,0 0 11 0,-13-4-11 0,-1 4 11 16,4 0-369-16</inkml:trace>
  <inkml:trace contextRef="#ctx0" brushRef="#br0" timeOffset="2849.78">10098 1928 292 0,'0'0'0'0,"18"-4"0"0,31-1 0 16,-49 5 1-16,0 0-1 0,67-7 2 0,11 2-2 0,-78 5 4 16,0 0-4-16,81 0 5 0,0 0-5 0,-81 0 4 15,0 0-4-15,83 0 5 0,2 5-5 0,-85-5 5 16,0 0-5-16,76 7 5 0,-8-2-5 0,-68-5 9 15,0 0-9-15,60 7 9 0,-7-7-9 0,-53 0 9 0,0 0-9 16,46 2 10-16,-11 1-10 0,-35-3 17 0,0 0-17 16,32 7 17-16,-9-1-17 0,-23-6 20 0,0 0-20 15,21 7 20-15,-5-2-20 0,-16-5 19 0,0 0-19 16,16 7 20-16,-2-2-20 0,-14-5 13 0,0 0-13 0,12 12 13 16,3 9-13-16,-15-21 9 0,0 0-9 0,8 24 10 15,-2 0-10-15,-6-24 6 0,0 0-6 0,3 31 6 16,-1 9-6-16,-2-40 4 0,0 0-4 0,4 42 5 15,-4 3-5-15,0-45 2 0,0 0-2 0,0 46 3 16,1 3-3-16,-1-49 1 0,0 0-1 0,7 48 2 16,-1 13-2-16,-6-61 0 0,0 0 0 0,8 62 1 15,-4 6-1-15,-4-68 0 0,0 0 0 0,5 64 1 16,4 1-1-16,-9-65 0 0,0 0 0 0,9 70 0 16,-7 2 0-16,-2-72 0 0,0 0 0 0,7 76 1 15,2 1-1-15,-9-77 1 0,0 0-1 0,14 76 1 0,3 5-1 16,-17-81 2-16,0 0-2 0,16 85 3 0,0-9-3 15,-16-76 4-15,0 0-4 0,16 66 5 0,0-9-5 16,-16-57 10-16,0 0-10 0,16 52 10 0,-4-4-10 16,-12-48 14-16,0 0-14 0,12 45 15 0,-3 4-15 15,-9-49 22-15,0 0-22 0,14 43 23 0,0-7-23 16,-14-36 26-16,0 0-26 0,13 37 27 0,-8-1-27 0,-5-36 26 16,0 0-26-16,9 29 27 0,0-4-27 0,-9-25 24 15,0 0-24-15,9 19 24 0,-8-2-24 0,-1-17 23 16,0 0-23-16,4 19 24 0,-4 2-24 0,0-21 23 0,0 0-23 15,3 21 24-15,3-2-24 0,-6-19 21 0,0 0-21 16,1 12 21-16,-1 0-21 0,0-12 19 0,0 0-19 16,0 9 20-16,2-1-20 0,-2-8 18 0,0 0-18 15,5 7 19-15,-5-7-19 0,0 0 15 0,0 0-15 16,0 0 16-16,0 0-16 0,0 0 13 0,0 0-13 0,6 5 14 16,-6-5-14-16,0 0 10 0,0 0-10 0,0 0 10 15,0 0-10-15,0 0 6 0,0 0-6 0,0 0 7 16,0 0-7-16,0 0 4 0,0 0-4 0,0 0 4 15,-18 12-4-15,18-12 1 0,0 0-1 0,-28 9 1 16,-13 7-1-16,41-16 1 0,0 0-1 0,-49 15 1 16,-6 1-1-16,55-16 0 0,0 0 0 0,-63 21 1 15,-18-1-1-15,81-20 1 0,0 0-1 0,-87 21 2 16,11 2-2-16,76-23 3 0,0 0-3 0,-76 20 4 16,8-2-4-16,68-18 5 0,0 0-5 0,-71 19 6 15,-3-2-6-15,74-17 8 0,0 0-8 0,-76 19 8 0,-1-7-8 16,77-12 8-16,0 0-8 0,-73 9 9 0,6-2-9 15,67-7 9-15,0 0-9 0,-61 5 9 0,6 2-9 16,55-7 7-16,0 0-7 0,-42 2 7 0,6-2-7 16,36 0 6-16,0 0-6 0,-26 3 6 0,8 0-6 15,18-3 4-15,0 0-4 0,-10 0 4 0,1 4-4 16,9-4 3-16,0 0-3 0,0 0 3 0,0 0-3 16,0 0 1-16,0 0-1 0,0 0 1 0,0 0-1 0,0 0 0 15,0 0 0-15,0 0 1 0,14 0-1 0,-14 0 0 16,0 0 0-16,30-4 0 0,17 1 0 0,-47 3-1 0,0 0 1 15,59-5 0-15,8-6 0 0,-67 11-3 0,0 0 3 16,68-13-2-16,12-12 2 0,-80 25-1 0,0 0 1 16,81-24-1-16,0 0 1 0,-81 24 0 0,0 0 0 15,78-19 0-15,-6 3 0 0,-72 16 0 0,0 0 0 16,67-17 0-16,2-4 0 0,-69 21 0 0,0 0 0 16,63-19 0-16,8-2 0 0,-71 21 0 0,0 0 0 0,63-20 1 15,-15-3-1-15,-48 23 3 0,0 0-3 0,35-21 4 16,-8 9-4-16,-27 12 7 0,0 0-7 0,14-12 7 15,-2-3-7-15,-12 15 13 0,0 0-13 0,9-13 14 16,-4 5-14-16,-5 8 20 0,0 0-20 0,0-9 20 16,6-6-20-16,-6 15 27 0,0 0-27 0,3-33 28 15,-3-16-28-15,0 49 27 0,0 0-27 0,-5-57 28 16,-2-7-28-16,7 64 26 0,0 0-26 0,-11-64 27 16,-5-5-27-16,16 69 19 0,0 0-19 0,-19-73 19 15,-4-8-19-15,23 81 13 0,0 0-13 0,-30-85 14 0,-2 0-14 16,32 85 10-16,0 0-10 0,-33-85 10 15,-2-3-10-15,35 88 6 0,0 0-6 0,-32-81 6 16,4 0-6-16,28 81 3 0,0 0-3 0,-22-80 4 0,8-1-4 16,14 81 2-16,0 0-2 0,-12-77 3 0,3 12-3 15,9 65 1-15,0 0-1 0,-2-64 1 0,2 0-1 16,0 64 0-16,0 0 0 0,0-57 0 0,0 20 0 16,0 37 0-16,0 0 0 0,2-33 0 0,5-3 0 15,-7 36-1-15,0 0 1 0,5-28 0 0,-1 7 0 0,-4 21-2 16,0 0 2-16,5-22-2 0,6-4 2 0,-11 26-5 15,0 0 5-15,12-24-5 0,1 0 5 0,-13 24-11 16,0 0 11-16,7-19-11 0,0 1 11 0,-7 18-16 0,0 0 16 16,8-15-15-16,-2-1 15 0,-6 16-19 0,0 0 19 15,3-15-18-15,-3 2 18 0,0 13-21 0,0 0 21 16,2-5-21-16,2-3 21 0,-4 8-18 0,0 0 18 16,0 0-18-16,0-7 18 0,0 7-15 0,0 0 15 0,0 0-15 15,0-9 15-15,0 9-11 0,0 0 11 0,-6-12-11 16,-8-7 11-16,14 19-7 0,0 0 7 0,-21-24-7 15,-9-1 7-15,30 25-8 0,0 0 8 0,-33-20-8 16,-8-1 8-16,41 21-14 0,0 0 14 0,-49-21-14 16,-4 6 14-16,53 15-18 0,0 0 18 0,-57-13-18 15,-6 1 18-15,63 12-19 0,0 0 19 0,-67-12-18 16,0 4 18-16,67 8-14 0,0 0 14 0,-69-4-14 16,7-3 14-16,62 7-10 0,0 0 10 0,-60-2-9 15,-10-1 9-15,70 3-6 0,0 0 6 0,-69 0-5 16,0 5 5-16,69-5-3 0,0 0 3 0,-67 7-3 0,9-2 3 15,58-5-4-15,0 0 4 0,-50 7-4 0,13 2 4 16,37-9-7-16,0 0 7 0,-30 7-7 0,11-2 7 16,19-5-15-16,0 0 15 0,-12 7-14 0,3-5 14 15,9-2-21-15,0 0 21 0,0 0-20 0,0 0 20 16,0 0-26-16,0 0 26 0,0 0-25 0,16 7 25 16,-16-7-26-16,0 0 26 0,24 3-26 0,12 2 26 15,-36-5-24-15,0 0 24 0,49 7-23 0,18-5 23 0,-67-2-19 16,0 0 19-16,74 3-18 0,11 1 18 0,-85-4-16 15,0 0 16-15,90 3-15 0,10-3 15 0,-100 0-9 0,0 0 9 16,99 0-8-16,0 5 8 0,-99-5-5 0,0 0 5 16,90 4-5-16,-9 1 5 0,-81-5-5 0,0 0 5 15,74 7-4-15,-7-2 4 0,-67-5-4 0,0 0 4 16,60 7-3-16,-7 2 3 0,-53-9-2 0,0 0 2 16,44 7-1-16,-7 1 1 0,-37-8-2 0,0 0 2 15,35 12-1-15,-8 6 1 0,-27-18-2 0,0 0 2 0,25 19-2 16,-4-4 2-16,-21-15-2 0,0 0 2 0,14 14-2 15,-4 5 2-15,-10-19-5 0,0 0 5 0,11 21-5 16,0 3 5-16,-11-24-6 0,0 0 6 0,3 28-6 16,2-7 6-16,-5-21-7 0,0 0 7 0,0 24-6 15,4 7 6-15,-4-31-3 0,0 0 3 0,0 33-3 16,0 3 3-16,0-36-1 0,0 0 1 0,0 33-1 16,2 3 1-16,-2-36 0 0,0 0 0 0,3 40 0 15,-3 9 0-15,0-49 0 0,0 0 0 0,0 53 1 16,9 8-1-16,-9-61 1 0,0 0-1 0,9 64 1 0,0-3-1 15,-9-61 2-15,0 0-2 0,10 60 2 0,8 1-2 16,-18-61 2-16,0 0-2 0,17 60 3 0,1-4-3 16,-18-56 2-16,0 0-2 0,18 50 3 0,-1 2-3 15,-17-52 2-15,0 0-2 0,16 48 3 0,-2-3-3 16,-14-45 2-16,0 0-2 0,16 47 2 0,-5 3-2 16,-11-50 2-16,0 0-2 0,12 55 3 0,-3-1-3 15,-9-54 2-15,0 0-2 0,11 56 3 0,3-6-3 16,-14-50 1-16,0 0-1 0,10 43 1 0,-4-14-1 0,-6-29 0 15,0 0 0-15,0 25 1 0,5-6-1 0,-5-19 0 16,0 0 0-16,3 12 0 0,-3-4 0 0,0-8 1 16,0 0-1-16,0 0 1 0,0 7-1 0,0-7 1 0,0 0-1 15,0 0 2-15,0 0-2 0,0 0 2 0,0 0-2 16,-7 12 2-16,7-12-2 0,0 0 1 0,0 0-1 16,0 0 2-16,0 6-2 0,0-6 1 0,0 0-1 0,0 0 1 15,0 0-1-15,0 0 0 0,0 0 0 16,0 7 1-16,0-7-1 0,0 0 0 0,0 0 0 0,0 0 0 15,0 0 0-15,0 0 0 0,0 0 0 0,0 8 0 16,-1 1 0-16,1-9 0 0,0 0 0 0,-6 12 1 16,-1 4-1-16,7-16 1 0,0 0-1 0,-9 17 1 15,1 7-1-15,8-24 3 0,0 0-3 0,-9 31 3 16,-7 9-3-16,16-40 4 0,0 0-4 0,-30 49 4 16,-16 11-4-16,-3 1-564 0</inkml:trace>
  <inkml:trace contextRef="#ctx0" brushRef="#br0" timeOffset="14149.52">7108 5839 259 0,'0'0'0'0,"0"0"0"0,0 0 0 15,0 0 4-15,0 0-4 0,0 0 5 0,0 0-5 16,0 0 27-16,0 0-27 0,0 0 27 0,0 0-27 16,0 0 22-16,0 0-22 0,0 0 23 0,0 0-23 0,0 0 15 15,0 0-15-15,0 0 15 0,0 0-15 0,0 0 11 16,0 0-11-16,0 0 11 0,0 0-11 0,0 0 14 0,0 0-14 16,0 0 14-16,0 0-14 0,0 0 16 0,0 0-16 15,0 0 17-15,0 0-17 0,0 0 15 0,0 0-15 16,0 0 15-16,0 0-15 0,0 0 15 0,0 0-15 15,18 7 16-15,-4-11-16 0,-14 4 24 0,0 0-24 16,23-3 25-16,4 1-25 0,-27 2 39 0,0 0-39 0,35 0 39 16,4 0-39-16,-39 0 41 0,0 0-41 0,49 2 41 15,22 1-41-15,-71-3 42 0,0 0-42 0,72 4 43 16,-9-8-43-16,-63 4 38 0,0 0-38 0,60-3 39 16,4 1-39-16,-64 2 30 0,0 0-30 0,67-3 30 15,0-2-30-15,-67 5 22 0,0 0-22 0,58-2 23 16,2 0-23-16,-60 2 17 0,0 0-17 0,58 0 18 15,-8-3-18-15,-50 3 14 0,0 0-14 0,49 0 14 16,1-4-14-16,-50 4 12 0,0 0-12 0,45 0 13 16,0 0-13-16,-45 0 14 0,0 0-14 0,45 0 15 15,5 0-15-15,-50 0 15 0,0 0-15 0,46-2 15 0,-2-1-15 16,-44 3 15-16,0 0-15 0,40-7 16 0,1 4-16 16,-41 3 14-16,0 0-14 0,33-2 14 0,-1 2-14 15,-32 0 12-15,0 0-12 0,30 2 13 0,-3-4-13 16,-27 2 11-16,0 0-11 0,22 0 11 0,1-4-11 15,-23 4 10-15,0 0-10 0,23 0 10 0,4 0-10 16,-27 0 9-16,0 0-9 0,28 0 10 0,7 0-10 16,-35 0 8-16,0 0-8 0,34 0 8 0,5 0-8 0,-39 0 6 15,0 0-6-15,35-3 7 0,-3 3-7 0,-32 0 5 16,0 0-5-16,28 3 5 0,4-3-5 0,-32 0 4 16,0 0-4-16,31 4 4 0,-2-4-4 0,-29 0 2 0,0 0-2 15,30 3 3-15,5 2-3 0,-35-5 2 0,0 0-2 16,37 0 2-16,-2-5-2 0,-35 5 1 15,0 0-1-15,43-3 2 0,4 3-2 0,-47 0 2 0,0 0-2 16,48 3 2-16,-4 2-2 0,-44-5 2 0,0 0-2 0,40 4 2 16,-3-2-2-16,-37-2 2 0,0 0-2 0,39 1 2 15,-2-1-2-15,-37 0 4 0,0 0-4 0,41-1 4 16,-1-5-4-16,-40 6 5 0,0 0-5 0,45-5 5 16,0 4-5-16,-45 1 6 0,0 0-6 0,41 0 6 15,8-2-6-15,-49 2 9 0,0 0-9 0,46 0 10 16,-2-4-10-16,-44 4 11 0,0 0-11 0,41 0 12 15,-4 0-12-15,-37 0 11 0,0 0-11 0,32 0 11 16,-1 0-11-16,-31 0 7 0,0 0-7 0,32-3 8 16,0 3-8-16,-32 0 6 0,0 0-6 0,32 3 6 15,-2-3-6-15,-30 0 4 0,0 0-4 0,24 0 4 0,-6-5-4 16,-18 5 0-16,0 0 0 0,18-2 1 0,5 4-1 16,-23-2 0-16,0 0 0 0,21 5 0 0,-4-5 0 15,-17 0 0-15,0 0 0 0,16 0 0 0,0-5 0 16,-16 5 0-16,0 0 0 0,16-3 0 0,0 3 0 15,-16 0-1-15,0 0 1 0,7 1 0 0,-7-1 0 16,0 0 0-16,0 0 0 0,9 4 0 0,-9-4 0 16,0 0 0-16,0 0 0 0,0 0 0 0,7 0 0 15,-7 0 1-15,0 0-1 0,0 0 2 0,0 0-2 0,0 0 3 16,0 0-3-16,0 0 4 0,9 0-4 0,-9 0 6 16,0 0-6-16,0 0 6 0,0 0-6 0,0 0 10 0,0 0-10 15,0 0 10-15,0 0-10 0,0 0 14 0,0 0-14 16,0 0 14-16,0 0-14 0,0 0 19 0,0 0-19 15,0 0 20-15,0 0-20 0,0 0 19 0,0 0-19 16,0-12 20-16,0-16-20 0,0 28 17 0,0 0-17 16,0-38 17-16,0-2-17 0,0 40 12 0,0 0-12 15,0-40 13-15,0-5-13 0,0 45 6 0,0 0-6 0,-7-43 7 16,1 7-7-16,6 36 3 0,0 0-3 0,-3-30 3 16,1 6-3-16,2 24 1 0,0 0-1 0,-5-24 1 15,1-4-1-15,4 28 1 0,0 0-1 0,0-26 1 16,-3 7-1-16,3 19 0 0,0 0 0 0,0-19 1 15,0-5-1-15,0 24 0 0,0 0 0 0,0-24 1 16,0 3-1-16,0 21 0 0,0 0 0 0,0-17 1 16,0-2-1-16,0 19 0 0,0 0 0 0,0-18 0 15,0 3 0-15,0 15 0 0,0 0 0 0,0-16 0 0,0 8 0 16,0 8 0-16,0 0 0 0,0-9 0 0,0 2 0 16,0 7 0-16,0 0 0 0,0-9 0 0,0-3 0 15,0 12 0-15,0 0 0 0,0-15 0 0,0 3 0 16,0 12-1-16,0 0 1 0,0-9 0 0,0 0 0 15,0 9-1-15,0 0 1 0,0 0 0 0,0-10 0 16,0 10-1-16,0 0 1 0,0 0 0 0,-2-11 0 16,2 11-1-16,0 0 1 0,0 0-1 0,-7-6 1 0,7 6-1 15,0 0 1-15,0 0-1 0,-5-9 1 0,5 9-2 16,0 0 2-16,-6-10-1 0,-8-4 1 0,14 14-1 16,0 0 1-16,-17-21-1 0,-10 2 1 0,27 19-2 0,0 0 2 15,-28-17-2-15,-6 1 2 0,34 16-2 0,0 0 2 16,-40-12-2-16,-8-4 2 0,48 16-3 0,0 0 3 15,-49-12-2-15,5 4 2 0,44 8-2 0,0 0 2 16,-41-13-1-16,-14 3 1 0,55 10-1 0,0 0 1 16,-58-10-1-16,-5 3 1 0,63 7-2 0,0 0 2 0,-67-9-1 15,-2 0 1-15,69 9-1 0,0 0 1 0,-72-10-1 16,-1 1 1-16,73 9-1 0,0 0 1 0,-76-5 0 16,-14 2 0-16,90 3-2 0,0 0 2 0,-90-4-1 15,16-1 1-15,74 5-2 0,0 0 2 0,-75-7-2 16,-7-2 2-16,82 9-4 0,0 0 4 0,-77-8-3 15,1 4 3-15,76 4-6 0,0 0 6 0,-69-7-6 16,6-1 6-16,63 8-8 0,0 0 8 0,-62-9-8 16,7 2 8-16,55 7-9 0,0 0 9 0,-60-2-8 15,2-4 8-15,58 6-8 0,0 0 8 0,-53-6-7 16,11 6 7-16,42 0-6 0,0 0 6 0,-41 0-6 0,-8 0 6 16,49 0-4-16,0 0 4 0,-48 0-4 0,20 0 4 15,28 0-3-15,0 0 3 0,-23-3-3 0,2-1 3 16,21 4-1-16,0 0 1 0,-23 0-1 0,-5 0 1 15,28 0 0-15,0 0 0 0,-32 0 0 0,-7 4 0 16,39-4 0-16,0 0 0 0,-42 0 0 0,-8 3 0 16,50-3 0-16,0 0 0 0,-45 2 0 0,4 2 0 15,41-4 0-15,0 0 0 0,-41 3 0 0,-11 2 0 16,52-5 0-16,0 0 0 0,-55 11 0 0,-3-1 0 0,58-10 0 16,0 0 0-16,-55 10 0 0,-5-6 0 0,60-4-1 15,0 0 1-15,-58 8 0 0,8 5 0 0,50-13-2 16,0 0 2-16,-45 12-2 0,4-4 2 0,41-8-4 0,0 0 4 15,-35 7-3-15,-2 4 3 0,37-11-3 0,0 0 3 16,-36 12-2-16,-4 0 2 0,40-12-3 0,0 0 3 16,-32 10-2-16,9-5 2 0,23-5-2 0,0 0 2 0,-14 4-1 15,5-1 1-15,9-3-2 0,0 0 2 0,-9 0-1 16,-3 6 1-16,12-6-2 0,0 0 2 0,-11 7-1 16,3-7 1-16,8 0-2 0,0 0 2 0,0 0-2 15,-7 3 2-15,7-3-3 0,0 0 3 0,0 0-2 16,0 0 2-16,0 0-3 0,0 0 3 0,0 0-2 15,-6 5 2-15,6-5-4 0,0 0 4 0,0 0-3 16,0 0 3-16,0 0-4 0,0 0 4 0,0 0-4 16,0 0 4-16,0 0-6 0,0 0 6 0,0 0-5 15,0 9 5-15,0-9-8 0,0 0 8 0,0 10-7 16,0 8 7-16,0-18-10 0,0 0 10 0,0 19-10 16,0 5 10-16,0-24-14 0,0 0 14 0,0 29-13 0,0-5 13 15,0-24-13-15,0 0 13 0,0 28-13 0,-3 2 13 16,3-30-12-16,0 0 12 0,-2 32-12 0,2 3 12 15,0-35-11-15,0 0 11 0,2 33-11 0,-2 3 11 16,0-36-10-16,0 0 10 0,-2 37-10 0,-3-1 10 16,5-36-7-16,0 0 7 0,-4 36-6 0,-8 1 6 15,12-37-6-15,0 0 6 0,-11 36-5 0,8 4 5 0,3-40-4 16,0 0 4-16,-6 33-4 0,3 0 4 0,3-33-4 16,0 0 4-16,-2 27-3 0,-1-11 3 0,3-16-3 15,0 0 3-15,0 12-3 0,0 0 3 0,0-12-3 16,0 0 3-16,0 0-2 0,0 9 2 0,0-9-2 15,0 0 2-15,0 0-1 0,0 0 1 0,0 0-1 0,0 0 1 16,0 12-1-16,3 0 1 0,-3-12-1 0,0 0 1 16,2 15-1-16,3 1 1 0,-5-16-3 0,0 0 3 15,7 17-3-15,2-1 3 0,-9-16-4 0,0 0 4 16,9 12-4-16,-9-12 4 0,0 0-4 0,0 0 4 0,7 9-4 16,-7-9 4-16,0 0-3 0,0 0 3 0,0 0-2 15,0 0 2-15,0 0-2 0,0 0 2 0,0 0-2 16,0 0 2-16,0 0-1 0,0 0 1 0,0 0-1 15,0 0 1-15,0 0-1 0,0 0 1 0,0 0-1 16,0 0 1-16,0 0-1 0,0 0 1 0,2 7-1 16,-2-7 1-16,0 0-1 0,0 0 1 0,0 0-1 15,0 0 1-15,0 0-1 0,0 0 1 0,0 0-1 16,0 0 1-16,0 0-1 0,0 0 1 0,0 0-1 16,7 8 1-16,-7-8-1 0,0 0 1 0,0 0 0 0,0 0 0 15,0 0-1-15,0 0 1 0,9 5-1 0,-9-5 1 16,0 0-1-16,0 0 1 0,12 9 0 0,-2-2 0 15,-10-7-1-15,0 0 1 0,13 7 0 0,-1 2 0 16,-12-9-2-16,0 0 2 0,14 5-2 0,0 3 2 16,-14-8-3-16,0 0 3 0,18 7-2 0,1-3 2 15,-19-4-1-15,0 0 1 0,23 5 0 0,2 4 0 16,-25-9 0-16,0 0 0 0,23 10 0 0,3-6 0 0,-26-4 0 16,0 0 0-16,29 0 0 0,8-2 0 0,-37 2 0 15,0 0 0-15,46-2 1 0,10-1-1 0,-56 3 1 16,0 0-1-16,56 0 1 0,3-7-1 0,-59 7 1 0,0 0-1 15,67-6 2-15,9 1-2 0,-76 5 2 0,0 0-2 16,77-1 2-16,4-1-2 0,-81 2 5 0,0 0-5 16,81 0 5-16,4-4-5 0,-85 4 8 0,0 0-8 15,83-3 9-15,7-2-9 0,-90 5 11 0,0 0-11 0,95-11 11 16,8 1-11-16,-103 10 11 0,0 0-11 0,104-7 11 16,-7-2-11-16,-97 9 11 0,0 0-11 0,93-3 11 15,1-4-11-15,-94 7 10 0,0 0-10 0,88-2 10 16,-4 2-10-16,-84 0 9 0,0 0-9 0,82-3 10 15,-1 3-10-15,-81 0 9 0,0 0-9 0,81 0 9 16,0 0-9-16,-81 0 7 0,0 0-7 0,81-4 8 16,-12 4-8-16,-69 0 6 0,0 0-6 0,72 4 6 15,4-1-6-15,-76-3 4 0,0 0-4 0,78 2 4 16,-2 5-4-16,-76-7 2 0,0 0-2 0,68 5 2 16,-1 2-2-16,-67-7 1 0,0 0-1 0,60 5 1 15,-3-3-1-15,-57-2 0 0,0 0 0 0,54 2 1 0,1 5-1 16,-55-7 1-16,0 0-1 0,55 3 1 0,-2-1-1 15,-53-2 0-15,0 0 0 0,54 0 1 0,1 0-1 16,-55 0 0-16,0 0 0 0,49 0 1 0,1-2-1 16,-50 2 1-16,0 0-1 0,49-2 1 0,-8 1-1 15,-41 1 1-15,0 0-1 0,47 0 1 0,5-4-1 16,-52 4 1-16,0 0-1 0,45 0 2 0,-16-3-2 16,-29 3 1-16,0 0-1 0,26-2 1 0,-3-2-1 0,-23 4 0 15,0 0 0-15,18 0 0 0,-4 0 0 0,-14 0 0 16,0 0 0-16,9 0 0 0,-9 0 0 0,0 0 0 15,0 0 0-15,0 0 0 0,0 0 0 0,0 0 0 0,0 0 0 16,0 0 1-16,8 0-1 0,-8 0 1 0,0 0-1 16,0 0 2-16,0 0-2 0,0 0 3 0,0 0-3 15,0 0 4-15,0 0-4 0,0 0 4 0,0 0-4 16,0 0 5-16,0 0-5 0,0 0 7 0,0 0-7 0,0 0 7 16,0 0-7-16,0 0 9 0,0 0-9 0,0-8 9 15,-8 1-9-15,8 7 9 0,0 0-9 0,-13-12 9 16,-3-9-9-16,16 21 7 0,0 0-7 0,-17-31 8 15,-4-2-8-15,21 33 9 0,0 0-9 0,-18-40 9 16,-1-5-9-16,19 45 7 0,0 0-7 0,-22-48 8 16,-1 3-8-16,23 45 5 0,0 0-5 0,-19-49 5 15,5-3-5-15,14 52 3 0,0 0-3 0,-16-48 3 16,6 3-3-16,10 45 1 0,0 0-1 0,-15-47 2 16,0-10-2-16,15 57 2 0,0 0-2 0,-16-54 2 0,3 6-2 15,13 48 2-15,0 0-2 0,-19-40 3 0,-2 7-3 16,21 33 2-16,0 0-2 0,-23-36 2 0,-5-4-2 15,28 40 3-15,0 0-3 0,-27-40 3 0,4 11-3 16,23 29 2-16,0 0-2 0,-32-28 2 0,-6-3-2 16,38 31 1-16,0 0-1 0,-37-26 2 0,10 7-2 15,27 19 1-15,0 0-1 0,-26-14 1 0,-6 2-1 16,32 12 0-16,0 0 0 0,-37-7 1 0,-7-1-1 16,44 8 0-16,0 0 0 0,-46 0 1 0,0 5-1 0,46-5 0 15,0 0 0-15,-53 7 0 0,-3 1 0 0,56-8 0 16,0 0 0-16,-67 7 0 0,-6 5 0 0,73-12 0 15,0 0 0-15,-75 12 0 0,2-1 0 0,73-11-1 16,0 0 1-16,-84 12 0 0,-12-2 0 0,96-10-4 0,0 0 4 16,-91 9-3-16,1-2 3 0,90-7-11 0,0 0 11 15,-87 9-10-15,6-4 10 0,81-5-16 0,0 0 16 16,-85 8-16-16,-10 5 16 0,95-13-20 0,0 0 20 16,-93 12-19-16,1 0 19 0,92-12-14 0,0 0 14 0,-87 10-13 15,3-1 13-15,84-9-9 0,0 0 9 0,-92 8-8 16,-7 1 8-16,99-9-5 0,0 0 5 0,-98 11-5 15,4-3 5-15,94-8-3 0,0 0 3 0,-88 9-3 16,0-2 3-16,88-7-2 0,0 0 2 0,-81 8-1 16,15-1 1-16,66-7-1 0,0 0 1 0,-56 9-1 15,5-6 1-15,51-3-1 0,0 0 1 0,-46 6-1 16,7-3 1-16,39-3 0 0,0 0 0 0,-42 4 0 16,-8 4 0-16,50-8 0 0,0 0 0 0,-54 5 1 15,-3 2-1-15,57-7 1 0,0 0-1 0,-55 6 1 16,4 2-1-16,51-8 2 0,0 0-2 0,-38 11 2 0,13-10-2 15,25-1 1-15,0 0-1 0,-18 2 1 0,4 0-1 16,14-2 0-16,0 0 0 0,-12 3 1 0,-1 1-1 16,13-4 0-16,0 0 0 0,-7 0 0 0,-1 0 0 15,8 0 0-15,0 0 0 0,-9 0 0 0,9 0 0 16,0 0 0-16,0 0 0 0,-7 3 0 0,7-3 0 16,0 0-1-16,0 0 1 0,-7 11 0 0,3 8 0 15,4-19-1-15,0 0 1 0,0 27 0 0,0 6 0 0,0-33-2 16,0 0 2-16,5 31-1 0,4 2 1 0,-9-33-2 15,0 0 2-15,5 33-1 0,3 0 1 0,-8-33-2 16,0 0 2-16,5 40-1 0,-2 1 1 0,-3-41-2 16,0 0 2-16,2 44-1 0,2 0 1 0,-4-44-2 0,0 0 2 15,0 49-1-15,0 6 1 0,0-55-2 0,0 0 2 16,0 54-2-16,0-7 2 0,0-47-3 0,0 0 3 16,0 45-2-16,-6-6 2 0,6-39-3 0,0 0 3 15,-3 33-3-15,3-8 3 0,0-25-4 0,0 0 4 0,-4 20-4 16,3-4 4-16,1-16-6 0,0 0 6 0,-4 14-6 15,4-7 6-15,0-7-6 0,0 0 6 0,0 0-5 16,0 0 5-16,0 0-6 0,0 0 6 0,0 0-5 16,0 0 5-16,0 0-4 0,0 0 4 0,0 7-4 15,0-7 4-15,0 0-3 0,0 0 3 0,0 0-3 16,0 0 3-16,0 0-2 0,0 0 2 0,0 0-2 16,0 0 2-16,0 0-1 0,0 0 1 0,0 0-1 15,0 0 1-15,0 0 0 0,0 0 0 0,0 0 0 16,0 0 0-16,0 0 0 0,0 0 0 0,0 0 0 0,0 0 0 15,0 0 0-15,0 0 0 0,0 0 0 0,0 0 0 16,0 0 0-16,0 0 0 0,9 8 0 0,14-3 0 16,-23-5 0-16,0 0 0 0,37 11 0 0,10-1 0 15,-47-10 0-15,0 0 0 0,57 14 0 0,8 7 0 16,-65-21 0-16,0 0 0 0,64 15 0 0,-4-1 0 16,-60-14 0-16,0 0 0 0,52 21 0 0,0 10 0 15,-52-31-2-15,0 0 2 0,53 33-1 0,1 3 1 0,-54-36-5 16,0 0 5-16,50 37-5 0,-5 3 5 0,-45-40-10 15,0 0 10-15,38 36-9 0,-7-8 9 0,1 1-963 16</inkml:trace>
  <inkml:trace contextRef="#ctx0" brushRef="#br0" timeOffset="40149.05">25061 1933 281 0,'0'0'0'16,"0"0"0"-16,0 0 0 0,0 0 6 0,0 0-6 15,-31-12 6-15,-10 0-6 0,41 12 11 0,0 0-11 16,-55-9 12-16,-8 4-12 0,63 5 13 0,0 0-13 15,-74-3 14-15,-13 6-14 0,87-3 11 0,0 0-11 0,-100 5 11 16,-17 2-11-16,117-7 8 0,0 0-8 0,-125 14 8 16,-11 5-8-16,136-19 7 0,0 0-7 0,-139 33 8 15,-6 15-8-15,145-48 9 0,0 0-9 0,-158 61 9 16,-17 15-9-16,175-76 18 0,0 0-18 0,-183 88 18 16,6 18-18-16,177-106 36 0,0 0-36 0,-175 114 37 15,13 2-37-15,162-116 35 0,0 0-35 0,-148 125 35 16,9 10-35-16,139-135 41 0,0 0-41 0,-124 140 41 15,11-7-41-15,113-133 35 0,0 0-35 0,-91 123 35 16,18-7-35-16,73-116 33 0,0 0-33 0,-56 104 34 16,21-14-34-16,35-90 25 0,0 0-25 0,-22 88 25 0,8 11-25 15,14-99 29-15,0 0-29 0,2 96 29 0,12-7-29 16,-14-89 32-16,0 0-32 0,32 88 33 0,21 2-33 16,-53-90 30-16,0 0-30 0,70 92 30 0,19-8-30 15,-89-84 25-15,0 0-25 0,104 70 26 0,12-6-26 16,-116-64 22-16,0 0-22 0,125 60 23 0,13-3-23 15,-138-57 20-15,0 0-20 0,152 52 20 0,19-7-20 16,-171-45 14-16,0 0-14 0,183 31 15 0,13-13-15 0,-196-18 12 16,0 0-12-16,203 12 13 0,7-9-13 0,-210-3 12 15,0 0-12-15,208 0 13 0,-9 0-13 0,-199 0 11 16,0 0-11-16,201-12 12 0,-1-15-12 0,-200 27 10 16,0 0-10-16,195-40 11 0,-11-2-11 0,-184 42 8 0,0 0-8 15,178-52 9-15,-7-5-9 0,-171 57 7 0,0 0-7 16,162-72 7-16,-3-17-7 0,-159 89 3 0,0 0-3 15,152-93 4-15,-15-1-4 0,-137 94 3 0,0 0-3 16,129-91 4-16,-14 9-4 0,-115 82 2 0,0 0-2 0,93-81 3 16,-24-2-3-16,-69 83 1 0,0 0-1 0,53-81 2 15,-14-4-2-15,-39 85 2 0,0 0-2 0,30-97 3 16,-13-17-3-16,-17 114 4 0,0 0-4 0,4-120 5 16,-15 1-5-16,11 119 6 0,0 0-6 0,-30-121 7 15,-21-4-7-15,51 125 7 0,0 0-7 0,-79-130 8 16,-29 2-8-16,108 128 9 0,0 0-9 0,-125-114 10 15,-14 10-10-15,139 104 8 0,0 0-8 0,-156-90 8 16,-13 11-8-16,169 79 8 0,0 0-8 0,-176-66 8 16,-4 5-8-16,180 61 9 0,0 0-9 0,-175-48 9 15,8 5-9-15,167 43 7 0,0 0-7 0,-150-30 8 0,12 11-8 16,138 19 7-16,0 0-7 0,-125-12 8 0,8-4-8 16,117 16 7-16,0 0-7 0,-98-8 8 0,11-1-8 15,87 9 7-15,0 0-7 0,-72-3 8 0,12 3-8 16,60 0 6-16,0 0-6 0,-51 12 7 0,0 12-7 15,-1-3-1096-15</inkml:trace>
  <inkml:trace contextRef="#ctx0" brushRef="#br0" timeOffset="40531.62">23738 1919 796 0,'0'0'0'0,"0"0"0"0,2-19 0 16,-2 19 3-16,0 0-3 0,2-12 4 0,-2 12-4 15,0 0 2-15,0 0-2 0,3-9 2 0,-3 9-2 16,0 0-1-16,0 0 1 0,8 9 0 0,2 7 0 16,1-4-545-16</inkml:trace>
  <inkml:trace contextRef="#ctx0" brushRef="#br0" timeOffset="41399.41">23842 2182 617 0,'0'0'0'0,"0"0"0"0,2 21 0 0,-2-21 0 0,0 0 0 16,4 16 1-16,-1-8-1 0,-3-8 0 0,0 0 0 15,0 7 0-15,0 2 0 0,0-9 12 0,0 0-12 16,4 5 13-16,-4-5-13 0,0 0 33 0,0 0-33 16,0 10 33-16,0-10-33 0,0 0 50 0,0 0-50 0,-4 9 51 15,4 3-51-15,0-12 54 0,0 0-54 0,4 12 54 16,1 0-54-16,-5-12 45 0,0 0-45 0,7 12 46 16,2 1-46-16,-9-13 39 0,0 0-39 0,9 27 40 15,-2 10-40-15,-7-37 33 0,0 0-33 0,2 48 33 16,1 9-33-16,-3-57 34 0,0 0-34 0,4 66 35 15,-3 10-35-15,-1-76 33 0,0 0-33 0,0 85 34 16,0 8-34-16,0-93 30 0,0 0-30 0,0 101 30 16,0-4-30-16,0-97 28 0,0 0-28 0,-1 91 29 15,-3 6-29-15,4-97 24 0,0 0-24 0,-3 94 24 16,1-13-24-16,2-81 21 0,0 0-21 0,-5 76 21 0,1-15-21 16,4-61 19-16,0 0-19 0,0 48 19 0,0-10-19 15,0-38 18-15,0 0-18 0,0 25 18 0,2-10-18 16,-2-15 17-16,0 0-17 0,0 7 17 0,0-7-17 15,0 0 17-15,0 0-17 0,0 9 17 0,0-9-17 16,0 0 18-16,0 0-18 0,0 0 19 0,0 0-19 16,0 0 25-16,0 0-25 0,2-16 25 0,3-1-25 15,-5 17 28-15,0 0-28 0,14-37 28 0,9-9-28 0,-23 46 36 16,0 0-36-16,28-50 36 0,11-11-36 0,-39 61 35 16,0 0-35-16,49-64 35 0,11-14-35 0,-60 78 31 15,0 0-31-15,64-76 32 0,-8 12-32 0,-56 64 31 0,0 0-31 16,58-61 32-16,8-3-32 0,-66 64 21 0,0 0-21 15,69-69 22-15,3-9-22 0,-72 78 13 0,0 0-13 16,72-71 13-16,-5 9-13 0,-67 62 11 0,0 0-11 16,65-61 11-16,-3 6-11 0,-62 55 7 0,0 0-7 15,65-57 7-15,2 5-7 0,-67 52 4 0,0 0-4 16,66-52 4-16,-8 11-4 0,-58 41 3 0,0 0-3 0,55-40 3 16,-6 7-3-16,-49 33 3 0,0 0-3 0,39-28 4 15,-18 13-4-15,-21 15 3 0,0 0-3 0,21-14 3 16,6-2-3-16,-27 16 2 0,0 0-2 0,24-12 3 15,-10 3-3-15,-14 9 2 0,0 0-2 0,7-7 3 16,-7 7-3-16,0 0 1 0,0 0-1 0,11-8 2 16,-4 8-2-16,-7 0 0 0,0 0 0 0,0 0 1 15,9-9-1-15,-9 9 0 0,0 0 0 0,0 0 0 16,3-7 0-16,-3 7 0 0,0 0 0 0,0 0 0 0,8-5 0 16,-8 5-1-16,0 0 1 0,0 0 0 0,0 0 0 15,0 0-1-15,0 0 1 0,0 0-1 0,0 0 1 16,0 0-2-16,0 0 2 0,7-3-1 0,-7 3 1 15,0 0-2-15,0 0 2 0,0 0-1 0,0 0 1 16,0 0-3-16,0 0 3 0,0 0-2 0,0 0 2 16,0 0-4-16,0 0 4 0,0 0-4 0,0 0 4 15,0 0-7-15,0 0 7 0,-11 0-7 0,2 3 7 0,9-3-13 16,0 0 13-16,-7 0-13 0,-2-3 13 0,9 3-22 16,0 0 22-16,-7-4-21 0,-2 1 21 0,9 3-27 15,0 0 27-15,-15-2-26 0,-3-8 26 0,18 10-30 16,0 0 30-16,-23-13-29 0,-9 1 29 0,32 12-40 15,0 0 40-15,-40-8-39 0,-17-1 39 0,3 0-1365 0</inkml:trace>
  <inkml:trace contextRef="#ctx0" brushRef="#br0" timeOffset="42551.61">23975 3581 292 0,'0'0'0'0,"0"0"0"16,0 0 0-16,0 0 5 0,0 0-5 0,0 0 5 16,0 0-5-16,0 0 12 0,0 0-12 0,0 0 12 15,0 0-12-15,0 0 20 0,0 0-20 0,0 0 21 16,0 0-21-16,0 0 22 0,0 0-22 0,0 0 23 16,0 0-23-16,0 0 23 0,0 0-23 0,0 0 24 15,0 0-24-15,0 0 19 0,0 0-19 0,0 0 19 16,0 0-19-16,0 0 25 0,0 0-25 0,0 0 25 0,0 0-25 15,0 0 30-15,0 0-30 0,0 0 30 0,0 0-30 16,0 0 31-16,0 0-31 0,0 0 31 0,0 0-31 16,0 0 32-16,0 0-32 0,0 0 33 0,0 0-33 15,0 0 35-15,0 0-35 0,0 0 35 0,0 0-35 16,0 0 34-16,0 0-34 0,0 0 34 0,-18-6-34 16,18 6 30-16,0 0-30 0,0 0 31 0,0 0-31 0,0 0 31 15,0 0-31-15,0 0 31 0,0 0-31 0,0 0 28 0,0 0-28 16,0 0 29-16,0 0-29 0,0 0 29 15,0 0-29-15,0 0 30 0,2-8-30 0,-2 8 33 0,0 0-33 16,10-4 33-16,20-6-33 0,-30 10 33 0,0 0-33 16,46-14 33-16,11 2-33 0,-57 12 42 0,0 0-42 15,62-16 42-15,1 1-42 0,-63 15 45 0,0 0-45 16,71-18 45-16,10-1-45 0,-81 19 37 0,0 0-37 0,84-17 37 16,5-4-37-16,-89 21 35 0,0 0-35 0,91-19 35 15,1-5-35-15,-92 24 31 0,0 0-31 0,93-29 31 16,12-6-31-16,-105 35 23 0,0 0-23 0,105-33 23 15,3 5-23-15,-108 28 20 0,0 0-20 0,111-24 20 16,7 7-20-16,-118 17 20 0,0 0-20 0,120-12 21 16,-5 0-21-16,-115 12 17 0,0 0-17 0,116-9 17 15,4 6-17-15,-120 3 18 0,0 0-18 0,122-4 19 16,-6-1-19-16,-116 5 18 0,0 0-18 0,113-7 18 16,-5-2-18-16,-108 9 17 0,0 0-17 0,100-8 18 15,-6 1-18-15,-94 7 15 0,0 0-15 0,88-5 15 0,-5-2-15 16,-83 7 11-16,0 0-11 0,76-9 12 0,-11 6-12 15,-65 3 10-15,0 0-10 0,51-4 10 0,-17 2-10 16,-34 2 9-16,0 0-9 0,23-3 10 0,-4 3-10 16,-19 0 7-16,0 0-7 0,16 0 8 0,-5 0-8 15,-11 0 7-15,0 0-7 0,8 0 8 0,-8 0-8 16,0 0 6-16,0 0-6 0,9 0 6 0,-9 0-6 16,0 0 4-16,0 0-4 0,0 0 4 0,0 0-4 0,0 0 3 15,0 0-3-15,7-4 3 0,-7 4-3 0,0 0 1 16,0 0-1-16,0 0 1 0,-9-5-1 0,9 5-1 15,0 0 1-15,-19-7 0 0,-16-5 0 0,35 12-9 0,0 0 9 16,-51-8-8-16,-16 4 8 0,-2 1-1458 16</inkml:trace>
  <inkml:trace contextRef="#ctx0" brushRef="#br0" timeOffset="43716.92">23800 3677 942 0,'0'0'0'0,"0"0"0"16,0 0 0-16,0 0-6 0,0 0 6 0,0 0-5 16,0 0 5-16,0 0-12 0,0 0 12 0,0 0-12 15,0 0 12-15,0 0 0 0,0 0 0 0,0 0 1 16,0 0-1-16,0 0 9 0,0 0-9 0,11-24 9 15,-8 16-9-15,-3 8 22 0,0 0-22 0,6-9 22 0,-6 9-22 16,0 0 28-16,0 0-28 0,3-12 29 0,-3 5-29 16,0 7 28-16,0 0-28 0,0 0 29 0,2-9-29 15,-2 9 27-15,0 0-27 0,0 0 27 0,0-8-27 16,0 8 31-16,0 0-31 0,0 0 31 0,0-7-31 16,0 7 28-16,0 0-28 0,0 0 29 0,0 0-29 15,0 0 30-15,0 0-30 0,0 0 30 0,7-9-30 0,-7 9 28 16,0 0-28-16,0 0 28 0,0 0-28 15,0 0 26-15,0 0-26 0,10-7 27 0,-1 7-27 0,-9 0 25 16,0 0-25-16,18 4 26 0,14-1-26 16,-32-3 22-16,0 0-22 0,40 5 23 0,3 6-23 15,-43-11 18-15,0 0-18 0,45 12 18 0,5 2-18 0,-50-14 11 16,0 0-11-16,51 15 12 0,5 4-12 0,-56-19 8 0,0 0-8 16,57 21 9-16,-1 0-9 0,-56-21 5 0,0 0-5 15,60 24 5-15,9 4-5 0,-69-28 5 0,0 0-5 0,72 29 5 16,2-1-5-16,-74-28 5 0,0 0-5 0,73 24 5 15,-6 0-5-15,-67-24 7 0,0 0-7 0,62 28 7 16,6 0-7-16,-68-28 8 0,0 0-8 0,67 24 9 16,-5-3-9-16,-62-21 9 0,0 0-9 0,55 15 9 15,-9-1-9-15,-46-14 12 0,0 0-12 0,42 12 13 16,-3-2-13-16,-39-10 13 0,0 0-13 0,35 9 14 16,0 0-14-16,-35-9 13 0,0 0-13 0,37 8 13 15,-1 3-13-15,-36-11 13 0,0 0-13 0,33 8 14 16,-5-2-14-16,-28-6 12 0,0 0-12 0,27 3 13 15,3 1-13-15,-30-4 9 0,0 0-9 0,33 5 10 0,4 5-10 16,-37-10 9-16,0 0-9 0,37 9 9 0,-3 3-9 16,-34-12 7-16,0 0-7 0,32 12 7 0,-1 0-7 15,-31-12 7-15,0 0-7 0,32 12 7 0,0 0-7 16,-32-12 4-16,0 0-4 0,30 12 5 0,-4 4-5 16,-26-16 4-16,0 0-4 0,30 17 4 0,2 4-4 15,-32-21 2-15,0 0-2 0,39 23 2 0,5 1-2 0,-44-24 2 16,0 0-2-16,46 21 3 0,-5-1-3 0,-41-20 3 15,0 0-3-15,37 19 3 0,-2 6-3 0,-35-25 3 16,0 0-3-16,35 26 3 0,4 1-3 0,-39-27 3 16,0 0-3-16,35 25 4 0,-8-1-4 0,-27-24 4 0,0 0-4 15,19 19 4-15,-7-7-4 0,-12-12 3 0,0 0-3 16,6 12 3-16,-10-3-3 0,4-9 0 0,0 0 0 16,-14 0 1-16,-14-16-1 0,0 0-1389 0</inkml:trace>
  <inkml:trace contextRef="#ctx0" brushRef="#br0" timeOffset="44766.67">23686 3669 695 0,'0'0'0'0,"0"0"0"15,0 0 0-15,0 0 11 0,0 0-11 0,0 0 12 0,0 0-12 16,0 0 44-16,0 0-44 0,0 0 45 0,0 0-45 16,0 0 54-16,0 0-54 0,0 0 55 0,0 0-55 15,0 0 33-15,0 0-33 0,17-12 33 0,-17 12-33 16,0 0 26-16,0 0-26 0,21-12 27 0,13-16-27 16,-34 28 18-16,0 0-18 0,32-24 18 0,-15 8-18 15,-17 16 12-15,0 0-12 0,13-9 13 0,-6 1-13 16,-7 8 6-16,0 0-6 0,8-7 6 0,1 5-6 15,-9 2 8-15,0 0-8 0,9-7 8 0,0 2-8 0,-9 5 9 16,0 0-9-16,7-3 10 0,-7 3-10 0,0 0 13 16,0 0-13-16,7-7 13 0,-7 7-13 0,0 0 14 15,0 0-14-15,7-2 15 0,-7 2-15 0,0 0 13 0,0 0-13 16,9-4 14-16,-9 4-14 0,0 0 10 16,0 0-10-16,5-5 11 0,-5 5-11 0,0 0 8 0,0 0-8 15,5 9 8-15,-5 12-8 0,0-21 5 0,0 0-5 0,-3 36 5 16,-4 12-5-16,7-48 3 0,0 0-3 15,-16 61 3-15,-2 20-3 0,18-81 2 0,0 0-2 0,-19 85 3 16,0-4-3-16,19-81 1 0,0 0-1 0,-16 80 1 16,2-7-1-16,14-73 3 0,0 0-3 0,-11 76 3 15,-1 2-3-15,12-78 5 0,0 0-5 0,-11 69 5 16,2-5-5-16,9-64 4 0,0 0-4 0,-9 55 4 16,1-1-4-16,8-54 3 0,0 0-3 0,-11 43 4 15,0-1-4-15,11-42 2 0,0 0-2 0,-7 31 2 16,6-14-2-16,1-17 2 0,0 0-2 0,0 7 3 15,0-7-3-15,0 0 3 0,0 0-3 0,0 12 4 16,0-12-4-16,0 0 4 0,0 0-4 0,0 0 5 0,0 0-5 16,0 0 6-16,0 0-6 0,0 0 7 0,0 0-7 15,0 0 7-15,0 0-7 0,0 0 8 0,0 0-8 16,0 0 9-16,0 0-9 0,0 0 9 0,0 0-9 16,0 0 8-16,0 0-8 0,0 0 8 0,0 0-8 15,0 0 5-15,0 0-5 0,0 0 6 0,0 0-6 16,0 0 3-16,0 0-3 0,0 0 3 0,0 0-3 15,0 0 1-15,0 0-1 0,3-12 1 0,-6-15-1 0,1-1-1007 16</inkml:trace>
  <inkml:trace contextRef="#ctx0" brushRef="#br0" timeOffset="45110.78">23758 3733 863 0,'0'0'0'0,"0"0"0"0,0 0 0 16,0 0 0-16,0 0 0 0,0-12 1 0,0 5-1 16,0 7 0-16,0 0 0 0,0-16 0 0,2-5 0 15,-2 21-15-15,0 0 15 0,1-24-14 0,-1 3 14 16,0 1-567-16</inkml:trace>
  <inkml:trace contextRef="#ctx0" brushRef="#br0" timeOffset="45566.12">23779 3511 337 0,'0'0'0'0,"0"0"0"0,0 0 0 0,0 0 6 15,0 0-6-15,5-8 6 0,-5 8-6 0,0 0 14 16,0 0-14-16,0 0 14 0,0 0-14 0,0 0 25 0,0 0-25 16,0 0 26-16,0 0-26 0,0 0 28 0,0 0-28 15,0 0 29-15,0 0-29 0,0 0 27 0,0 0-27 16,0 0 28-16,0 0-28 0,0 0 24 0,0 0-24 15,0 0 24-15,0 0-24 0,0 0 19 0,0 0-19 0,-9 0 20 16,-6 1-20-16,15-1 13 0,0 0-13 16,-25 7 14-16,-12-3-14 0,37-4 10 0,0 0-10 0,-41 5 10 15,-10 2-10-15,51-7 7 0,0 0-7 0,-53 9 8 16,-3-6-8-16,56-3 6 0,0 0-6 0,-60 9 6 16,-4-6-6-16,64-3 3 0,0 0-3 0,-70 4 3 15,-4 1-3-15,74-5 5 0,0 0-5 0,-74 12 5 16,3 0-5-16,71-12 6 0,0 0-6 0,-71 16 7 15,6-3-7-15,65-13 7 0,0 0-7 0,-63 16 7 16,-3 3-7-16,66-19 11 0,0 0-11 0,-63 21 11 16,5 0-11-16,58-21 12 0,0 0-12 0,-55 19 13 0,13 1-13 15,42-20 13-15,0 0-13 0,-41 16 14 0,9 5-14 16,32-21 14-16,0 0-14 0,-31 17 15 0,4-1-15 16,27-16 11-16,0 0-11 0,-21 12 12 0,5-5-12 15,16-7 10-15,0 0-10 0,-12 8 11 0,3 4-11 16,9-12 8-16,0 0-8 0,-7 12 8 0,3-3-8 15,4-9 6-15,0 0-6 0,-3 7 7 0,3-7-7 16,0 0 5-16,0 0-5 0,0 0 6 0,-7 5-6 0,7-5 1 16,0 0-1-16,0 0 2 0,2 7-2 0,-2-7 0 15,0 0 0-15,0 0 0 0,0 0 0 0,0 0-641 16</inkml:trace>
  <inkml:trace contextRef="#ctx0" brushRef="#br0" timeOffset="45920.99">23751 3523 774 0,'0'0'0'0,"0"0"0"0,7-12 0 16,-7 12-7-16,0 0 7 0,5-17-7 0,2 1 7 16,-7 16-35-16,0 0 35 0,9-27-34 0,-4-6 34 0,2 0-459 15</inkml:trace>
  <inkml:trace contextRef="#ctx0" brushRef="#br0" timeOffset="46251.72">23779 3317 382 0,'0'0'0'0,"0"0"0"0,0 0 0 0,0 0-1 0,0 0 1 16,0 0-1-16,0 0 1 0,0 0 0 0,0 0 0 15,0 0 0-15,-7-8 0 0,7 8 7 0,0 0-7 16,-12-11 7-16,-4 1-7 0,16 10 27 0,0 0-27 16,-23-16 28-16,-7-4-28 0,30 20 44 0,0 0-44 0,-30-19 45 15,-5-2-45-15,35 21 46 0,0 0-46 0,-45-24 47 16,-2-1-47-16,47 25 38 0,0 0-38 0,-50-31 38 16,-2-2-38-16,52 33 45 0,0 0-45 0,-59-41 45 15,-15-11-45-15,74 52 30 0,0 0-30 0,-79-61 31 16,-2 1-31-16,81 60 30 0,0 0-30 0,-78-61 31 15,8 9-31-15,70 52 28 0,0 0-28 0,-60-48 28 16,10 8-28-16,50 40 31 0,0 0-31 0,-46-33 32 16,0 9-32-16,46 24 34 0,0 0-34 0,-38-16 35 15,6 8-35-15,32 8 31 0,0 0-31 0,-25-4 32 16,9 4-32-16,16 0 29 0,0 0-29 0,-8 4 29 0,8-4-29 16,0 0 20-16,0 0-20 0,-6 8 20 0,4-1-20 15,2-7 10-15,0 0-10 0,0 12 11 0,4 1-11 16,-4-13 6-16,0 0-6 0,4 15 6 0,1 6-6 15,2-4-916-15</inkml:trace>
  <inkml:trace contextRef="#ctx0" brushRef="#br0" timeOffset="57850.01">24469 2348 147 0,'0'0'0'0,"0"0"0"16,0 0 0-16,0 0 12 0,0 0-12 0,0 0 13 16,0 0-13-16,0 0 34 0,0 0-34 0,0 0 34 15,0 0-34-15,0 0 73 0,0 0-73 0,0 0 73 16,0 0-73-16,0 0 60 0,0 0-60 0,0 0 61 16,0 0-61-16,0 0 45 0,0 0-45 0,0 0 45 15,0 0-45-15,0 0 36 0,0 0-36 0,0 0 37 16,0 0-37-16,0 0 30 0,0 0-30 0,0 0 30 15,0 0-30-15,0 0 27 0,0 0-27 0,0 0 28 0,0 0-28 16,0 0 25-16,0 0-25 0,0 0 26 0,0 0-26 16,0 0 28-16,0 0-28 0,0 0 28 0,0 0-28 15,0 0 34-15,0 0-34 0,0 0 35 0,0 0-35 16,0 0 34-16,0 0-34 0,0 0 35 0,0 0-35 16,0 0 34-16,0 0-34 0,0 0 34 0,0 0-34 15,0 0 30-15,0 0-30 0,0 0 31 0,0 0-31 16,0 0 28-16,0 0-28 0,0 0 28 0,0 0-28 0,0 0 21 15,0 0-21-15,0 0 22 0,0 0-22 0,0 0 15 16,0 0-15-16,-6-17 16 0,6 17-16 0,0 0 12 16,0 0-12-16,0 0 13 0,0 0-13 0,0 0 11 15,0 0-11-15,0 0 11 0,0 0-11 0,0 0 11 0,0 0-11 16,0 0 12-16,0 0-12 0,0 0 11 16,0 0-11-16,0 0 11 0,0 0-11 0,0 0 10 0,0 0-10 15,0 0 11-15,0 0-11 0,0 0 8 0,0 0-8 16,0 0 8-16,0 0-8 0,0 0 6 0,0 0-6 0,0 0 7 15,0 0-7-15,0 0 6 0,0 0-6 0,0 0 7 16,9 9-7-16,-9-9 6 0,0 0-6 0,9 0 7 16,7 0-7-16,-16 0 3 0,0 0-3 0,19 0 4 15,10 0-4-15,-29 0 3 0,0 0-3 0,33 0 3 16,1 5-3-16,-34-5 2 0,0 0-2 0,31 7 2 16,-4 1-2-16,-27-8 2 0,0 0-2 0,23 7 2 15,0 6-2-15,-23-13 0 0,0 0 0 0,21 8 0 16,0-3 0-16,-21-5 0 0,0 0 0 0,18 7 0 15,-6 2 0-15,-12-9-1 0,0 0 1 0,14 12 0 16,4 4 0-16,-18-16-1 0,0 0 1 0,17 15 0 0,-3-10 0 16,-14-5-1-16,0 0 1 0,11 7 0 0,0-1 0 15,-11-6 0-15,0 0 0 0,12 3 0 0,2 0 0 16,-14-3 0-16,0 0 0 0,12 2 0 0,1 2 0 16,-13-4 0-16,0 0 0 0,16 7 0 0,-2-2 0 15,-14-5 0-15,0 0 0 0,17 7 0 0,3 1 0 16,-20-8 0-16,0 0 0 0,19 9 0 0,4 0 0 0,-23-9 0 15,0 0 0-15,21 10 0 0,-1-5 0 0,-20-5 0 16,0 0 0-16,19 7 1 0,2 5-1 16,-21-12 1-16,0 0-1 0,21 5 2 0,-1-1-2 0,-20-4 3 15,0 0-3-15,21 5 3 0,4 5-3 0,-25-10 1 0,0 0-1 16,23 13 2-16,-9-8-2 0,-14-5 1 0,0 0-1 16,14 3 1-16,5 6-1 0,-19-9 0 0,0 0 0 15,21 7 1-15,1 10-1 0,-22-17 0 0,0 0 0 16,17 12 1-16,-4-5-1 0,-13-7 0 0,0 0 0 15,15 5 1-15,3 2-1 0,-18-7 2 0,0 0-2 0,23 12 3 16,-7 0-3-16,-16-12 1 0,0 0-1 0,19 13 2 16,4-1-2-16,-23-12 2 0,0 0-2 0,23 12 2 15,-2 0-2-15,-21-12 2 0,0 0-2 0,21 12 3 16,-3 0-3-16,-18-12 3 0,0 0-3 0,18 12 3 16,-4 0-3-16,-14-12 2 0,0 0-2 0,14 13 3 15,0 0-3-15,-14-13 1 0,0 0-1 0,14 16 2 16,0-9-2-16,-14-7 1 0,0 0-1 0,14 12 1 15,1 9-1-15,-15-21 0 0,0 0 0 0,7 20 0 16,0 0 0-16,-7-20 0 0,0 0 0 0,7 13 0 16,0-1 0-16,-7-12 0 0,0 0 0 0,9 13 0 15,1 2 0-15,-10-15 0 0,0 0 0 0,9 16 0 0,-2-1 0 16,-7-15 0-16,0 0 0 0,7 18 0 0,0-3 0 16,-7-15 0-16,0 0 0 0,7 18 0 0,0-3 0 15,-7-15 0-15,0 0 0 0,7 16 1 0,0-1-1 16,-7-15 2-16,0 0-2 0,7 12 3 0,0 2-3 15,-7-14 4-15,0 0-4 0,8 16 5 0,-1-4-5 0,-7-12 5 16,0 0-5-16,5 15 5 0,2 6-5 0,-7-21 4 16,0 0-4-16,7 19 5 0,0 2-5 0,-7-21 5 15,0 0-5-15,7 16 5 0,-2 1-5 0,-5-17 4 16,0 0-4-16,4 15 4 0,-4-2-4 0,0-13 3 0,0 0-3 16,2 12 4-16,1-7-4 0,-3-5 4 0,0 0-4 15,4 10 4-15,-1 8-4 0,-3-18 3 0,0 0-3 16,2 15 4-16,-2-6-4 0,0-9 3 0,0 0-3 15,0 7 3-15,0 1-3 0,0-8 2 0,0 0-2 0,-2 13 3 16,-1 0-3-16,3-13 2 0,0 0-2 0,-4 12 3 16,2-1-3-16,2-11 2 0,0 0-2 0,-1 9 3 15,-1 6-3-15,2-15 2 0,0 0-2 0,-2 14 3 16,0 2-3-16,2-16 2 0,0 0-2 0,-1 15 3 16,-1 1-3-16,2-16 3 0,0 0-3 0,-2 12 3 15,-1 0-3-15,3-12 2 0,0 0-2 0,-4 12 3 16,2 0-3-16,2-12 3 0,0 0-3 0,-1 12 3 15,-1 2-3-15,2-14 4 0,0 0-4 0,-2 16 4 16,-7-4-4-16,9-12 4 0,0 0-4 0,-7 15 5 16,-2 1-5-16,9-16 4 0,0 0-4 0,-7 17 4 0,0-1-4 15,7-16 4-15,0 0-4 0,-7 17 5 0,-2 2-5 16,9-19 6-16,0 0-6 0,-10 16 6 16,3 1-6-16,7-17 7 0,0 0-7 0,-11 19 7 0,2 5-7 15,9-24 6-15,0 0-6 0,-9 21 6 0,1 0-6 16,8-21 5-16,0 0-5 0,-7 15 5 0,3 1-5 15,4-16 3-15,0 0-3 0,-3 17 4 0,-3-1-4 16,6-16 2-16,0 0-2 0,-9 15 2 0,1-2-2 0,8-13 2 16,0 0-2-16,-7 12 2 0,-6 1-2 0,13-13 2 15,0 0-2-15,-10 16 3 0,1-4-3 0,9-12 2 16,0 0-2-16,-11 12 3 0,-3 0-3 0,14-12 2 0,0 0-2 16,-16 9 2-16,2 1-2 0,14-10 3 0,0 0-3 15,-10 13 4-15,-1-1-4 0,11-12 4 0,0 0-4 16,-11 12 5-16,3 0-5 0,8-12 5 0,0 0-5 15,-13 9 6-15,-4 3-6 0,17-12 4 0,0 0-4 16,-16 12 5-16,3 0-5 0,13-12 5 0,0 0-5 0,-10 9 5 16,-3-1-5-16,13-8 5 0,0 0-5 0,-14 11 6 15,2 1-6-15,12-12 6 0,0 0-6 0,-12 8 6 16,1 4-6-16,11-12 5 0,0 0-5 0,-14 9 6 16,0 0-6-16,14-9 5 0,0 0-5 0,-13 10 6 15,1 7-6-15,12-17 4 0,0 0-4 0,-11 16 4 16,1-7-4-16,10-9 4 0,0 0-4 0,-11 7 4 15,1-2-4-15,10-5 4 0,0 0-4 0,-11 3 5 16,-1 6-5-16,12-9 5 0,0 0-5 0,-14 7 5 16,5-2-5-16,9-5 5 0,0 0-5 0,-9 3 6 15,0 1-6-15,9-4 6 0,0 0-6 0,-9 5 6 0,9-5-6 16,0 0 5-16,0 0-5 0,-10 4 6 0,10-4-6 16,0 0 4-16,0 0-4 0,-11 5 5 0,11-5-5 15,0 0 3-15,0 0-3 0,-10 7 3 0,3-4-3 16,7-3 3-16,0 0-3 0,-9 5 3 0,0-1-3 15,9-4 3-15,0 0-3 0,-7 3 4 0,7-3-4 16,0 0 3-16,0 0-3 0,-9 5 3 0,9-5-3 16,0 0 3-16,0 0-3 0,-7 0 3 0,7 0-3 0,0 0 2 15,0 0-2-15,-7 4 2 0,7-4-2 0,0 0 1 16,0 0-1-16,0 0 2 0,-7 5-2 0,7-5 1 16,0 0-1-16,0 0 1 0,0 0-1 0,0 0 1 0,0 0-1 15,-5 7 1-15,5-7-1 0,0 0 1 0,0 0-1 16,0 0 1-16,0 0-1 0,0 0 0 0,0 0 0 15,-9 4 0-15,9-4 0 0,0 0 0 0,0 0 0 16,0 0 0-16,0 0 0 0,0 0 0 0,0 0 0 0,0 0 0 16,9-4 0-16,-9 4 0 0,0 0 0 15,0 0 0-15,0 0 0 0,0 0-1 0,0 0 1 0,0 0 0 16,0 0 0-16,0 0-1 0,0 0 1 0,0 0 0 16,0 0 0-16,0 0-1 0,0 0 1 0,0 0-1 15,0 0 1-15,0 0-1 0,0 0 1 0,0 0-1 16,0 0 1-16,0 0-1 0,0 0 1 0,0 0-1 15,-4 5 1-15,4-5-1 0,0 0 1 0,0 0 0 16,0 0 0-16,0 0-1 0,0 0 1 0,0 0 0 16,0 0 0-16,0 0 0 0,0 0 0 0,0 0 0 15,0 0 0-15,0 0 0 0,0 0 0 0,0 0 0 16,0 0 0-16,0 0 0 0,0 0 0 0,0 0 0 0,0 0 0 16,0 0 0-16,0 0 0 0,0 0 0 0,0 0 0 15,0 0 0-15,0 0 0 0,0 0 0 0,0 0 0 16,0 0 0-16,0 0 0 0,0 0 0 0,0 0 0 15,0 0 0-15,0 0 0 0,0 0 1 0,0 0-1 16,0 0 0-16,0 0 0 0,0 0 1 0,0 0-1 16,0 0 1-16,0 0-1 0,0 0 1 0,0 0-1 15,0 0 1-15,0 0-1 0,0 0 1 0,0 0-1 0,0 0 0 16,0 0 0-16,0-8 0 0,4-10 0 0,-4 18-2 16,0 0 2-16,0-31-2 0,3-10 2 0,1-6-1413 0</inkml:trace>
  <inkml:trace contextRef="#ctx0" brushRef="#br0" timeOffset="59654.85">24566 2343 169 0,'0'0'0'0,"0"0"0"16,0 0 0-16,0 0 2 0,0 0-2 0,0 0 2 16,0 0-2-16,0 0 6 0,0 0-6 0,-4 17 7 15,8-10-7-15,-4-7 12 0,0 0-12 0,5 9 12 16,6 0-12-16,-11-9 20 0,0 0-20 0,12 12 20 16,0-4-20-16,-12-8 28 0,0 0-28 0,16 16 28 0,7 0-28 15,-23-16 36-15,0 0-36 0,27 17 37 0,1-1-37 16,-28-16 48-16,0 0-48 0,31 15 49 0,-2-6-49 15,-29-9 56-15,0 0-56 0,26 8 57 0,-3 3-57 16,-23-11 53-16,0 0-53 0,27 12 54 0,1-3-54 16,-28-9 44-16,0 0-44 0,30 5 45 0,-2 2-45 15,-28-7 36-15,0 0-36 0,28 8 37 0,2 4-37 0,-30-12 23 16,0 0-23-16,25 9 24 0,-2-2-24 0,-23-7 18 16,0 0-18-16,25 9 18 0,4 3-18 0,-29-12 12 15,0 0-12-15,27 15 13 0,-8-6-13 0,-19-9 7 16,0 0-7-16,20 9 8 0,6 3-8 0,-26-12 2 0,0 0-2 15,27 12 3-15,-8-5-3 0,-19-7 1 0,0 0-1 16,18 8 1-16,3 8-1 0,-21-16 0 0,0 0 0 16,21 17 1-16,-2-1-1 0,-19-16 0 0,0 0 0 15,20 15 0-15,1 6 0 0,-21-21 0 0,0 0 0 16,21 19 1-16,-1 6-1 0,-20-25 0 0,0 0 0 0,19 24 1 16,-1 5-1-16,-18-29 1 0,0 0-1 0,19 28 1 15,-1 0-1-15,-18-28 3 0,0 0-3 0,17 24 3 16,-1 0-3-16,-16-24 3 0,0 0-3 0,21 26 3 15,-1-2-3-15,-20-24 3 0,0 0-3 0,12 23 3 16,-3 1-3-16,-9-24 4 0,0 0-4 0,5 26 4 16,-1 2-4-16,-4-28 3 0,0 0-3 0,3 20 4 15,1 3-4-15,-4-23 4 0,0 0-4 0,3 21 4 16,-1 5-4-16,-2-26 3 0,0 0-3 0,0 27 4 16,0 1-4-16,0-28 2 0,0 0-2 0,2 28 2 0,0 1-2 15,-2-29 1-15,0 0-1 0,1 35 1 0,-1-2-1 16,0-33 1-16,0 0-1 0,-3 27 2 0,-1 3-2 15,4-30 1-15,0 0-1 0,-3 31 2 0,-1 2-2 16,4-33 2-16,0 0-2 0,-3 29 3 0,-1 2-3 16,4-31 4-16,0 0-4 0,-3 30 5 0,-1-3-5 15,4-27 3-15,0 0-3 0,-2 25 4 0,1-1-4 16,1-24 2-16,0 0-2 0,0 21 2 0,0 3-2 16,0-24 1-16,0 0-1 0,0 24 1 0,-7 7-1 0,7-31 2 15,0 0-2-15,-7 24 2 0,1 1-2 0,6-25 2 16,0 0-2-16,-5 24 2 0,-2 5-2 0,7-29 3 15,0 0-3-15,-11 28 4 0,-3-4-4 0,14-24 5 0,0 0-5 16,-16 24 6-16,-1-3-6 0,17-21 7 0,0 0-7 16,-16 24 8-16,2 1-8 0,14-25 8 0,0 0-8 15,-13 24 9-15,-3 0-9 0,16-24 10 0,0 0-10 16,-17 24 10-16,-1-3-10 0,18-21 3 0,0 0-3 0,-16 23 4 16,4-6-4-16,12-17 2 0,0 0-2 0,-12 19 2 15,-1-7-2-15,13-12 2 0,0 0-2 0,-12 17 3 16,-2 2-3-16,14-19 5 0,0 0-5 0,-16 21 5 15,2-4-5-15,14-17 6 0,0 0-6 0,-14 19 7 16,1-6-7-16,13-13 7 0,0 0-7 0,-12 8 7 16,5 1-7-16,7-9 7 0,0 0-7 0,-9 7 8 15,9-7-8-15,0 0 7 0,0 0-7 0,-9 8 8 16,9-8-8-16,0 0 7 0,0 0-7 0,-7 9 8 16,7-9-8-16,0 0 6 0,0 0-6 0,-7 7 7 15,7-7-7-15,0 0 5 0,0 0-5 0,-7 9 6 0,2-2-6 16,5-7 4-16,0 0-4 0,-7 5 5 0,3 2-5 15,4-7 2-15,0 0-2 0,-3 8 2 0,-4 5-2 16,0-5-910-16</inkml:trace>
  <inkml:trace contextRef="#ctx0" brushRef="#br0" timeOffset="67571.35">24038 3662 247 0,'0'0'0'15,"0"0"0"-15,0 0 0 0,0 0 14 0,0 0-14 16,0 0 14-16,0 0-14 0,0 0 33 0,0 0-33 15,0 0 34-15,0 0-34 0,0 0 31 0,0 0-31 16,0 0 31-16,0 0-31 0,0 0 32 0,0 0-32 0,0 0 32 16,0 0-32-16,0 0 34 0,0 0-34 0,0 0 34 15,0 0-34-15,0 0 36 0,0 0-36 0,0 0 36 16,0 0-36-16,0 0 35 0,0 0-35 0,0 0 35 16,0 0-35-16,0 0 43 0,0 0-43 0,0 0 44 15,0 0-44-15,0 0 42 0,0 0-42 0,-19-2 42 16,12-5-42-16,7 7 38 0,0 0-38 0,-7-5 39 15,-2-2-39-15,9 7 33 0,0 0-33 0,-9 0 33 16,9 0-33-16,0 0 29 0,0 0-29 0,-9 0 30 16,9 0-30-16,0 0 30 0,0 0-30 0,0 0 30 0,0 0-30 15,0 0 25-15,0 0-25 0,-5-9 25 0,5 9-25 16,0 0 22-16,0 0-22 0,0 0 22 0,0 0-22 16,0 0 20-16,0 0-20 0,0 0 20 0,0 0-20 15,0 0 18-15,0 0-18 0,0 0 19 0,0 0-19 16,0 0 17-16,0 0-17 0,0 0 18 0,0 0-18 15,0 0 23-15,0 0-23 0,0 0 24 0,0 0-24 16,0 0 27-16,0 0-27 0,0 0 27 0,0 0-27 0,0 0 26 16,0 0-26-16,0 0 27 0,0 0-27 0,0 0 23 15,0 0-23-15,0 0 24 0,0 0-24 0,0 0 21 16,0 0-21-16,0 0 22 0,0 0-22 0,0 0 17 0,0 0-17 16,0 0 17-16,0 0-17 0,0 0 12 0,0 0-12 15,0 0 13-15,0 0-13 0,0 0 11 0,0 0-11 16,0 0 11-16,0 0-11 0,0 0 8 0,0 0-8 15,0 0 9-15,0 0-9 0,0 0 5 0,0 0-5 16,0 0 6-16,0 0-6 0,0 0 4 0,0 0-4 0,0 0 4 16,0 0-4-16,0 0 2 0,0 0-2 0,0 9 3 15,0-9-3-15,0 0 1 0,0 0-1 0,0 0 1 16,0 0-1-16,0 0 0 0,0 0 0 0,0 0 0 16,0 7 0-16,0-7 0 0,0 0 0 0,0 0 0 15,4 12 0-15,-4-12 0 0,0 0 0 0,3 9 0 16,2 3 0-16,-5-12-1 0,0 0 1 0,7 15 0 15,0-2 0-15,-7-13-1 0,0 0 1 0,9 17 0 16,0 7 0-16,-9-24-1 0,0 0 1 0,9 21 0 16,-2-6 0-16,-7-15-1 0,0 0 1 0,7 13 0 15,2-1 0-15,-9-12-1 0,0 0 1 0,10 15 0 0,1 1 0 16,-11-16-1-16,0 0 1 0,11 17 0 0,-3 2 0 16,-8-19 0-16,0 0 0 0,7 14 0 0,-1 2 0 15,-6-16 0-15,0 0 0 0,9 12 0 0,5 8 0 16,-14-20 0-16,0 0 0 0,14 20 0 0,-2-5 0 15,-12-15 0-15,0 0 0 0,9 9 0 0,-2-1 0 16,-7-8 0-16,0 0 0 0,7 9 0 0,0 1 0 0,-7-10 0 16,0 0 0-16,9 9 0 0,2 0 0 0,-11-9-1 15,0 0 1-15,7 12 0 0,0 0 0 0,-7-12-1 16,0 0 1-16,7 16 0 0,2-4 0 0,-9-12 0 16,0 0 0-16,7 12 0 0,5 5 0 0,-12-17 0 0,0 0 0 15,12 19 0-15,-1-3 0 0,-11-16 0 0,0 0 0 16,7 12 0-16,-2 0 0 0,-5-12 0 0,0 0 0 15,7 17 0-15,4 2 0 0,-11-19 0 0,0 0 0 16,10 21 0-16,-1-9 0 0,-9-12 1 0,0 0-1 0,7 12 1 16,-1 0-1-16,-6-12 1 0,0 0-1 0,5 12 2 15,0-3-2-15,-5-9 2 0,0 0-2 0,7 12 3 16,0 4-3-16,-7-16 3 0,0 0-3 0,7 15 3 16,2-2-3-16,-9-13 3 0,0 0-3 0,11 12 3 15,-1 0-3-15,-10-12 3 0,0 0-3 0,9 14 4 16,-2-2-4-16,-7-12 3 0,0 0-3 0,7 12 4 15,0 3-4-15,-7-15 1 0,0 0-1 0,9 16 2 16,4 1-2-16,-13-17 0 0,0 0 0 0,12 19 1 16,-2-10-1-16,-10-9 1 0,0 0-1 0,7 12 1 15,4 7-1-15,-11-19 0 0,0 0 0 0,12 14 1 16,1 2-1-16,-13-16 1 0,0 0-1 0,12 15 1 0,-1 2-1 16,-11-17 1-16,0 0-1 0,9 16 2 0,-2-9-2 15,-7-7 1-15,0 0-1 0,8 9 1 0,5 3-1 16,-13-12 2-16,0 0-2 0,12 12 2 0,-1 3-2 15,-11-15 1-15,0 0-1 0,7 12 2 0,-4-3-2 16,-3-9 1-16,0 0-1 0,0 0 2 0,0 0-2 16,0 0 2-16,0 0-2 0,7 9 2 0,-7-9-2 15,0 0 2-15,0 0-2 0,0 0 3 0,0 0-3 0,0 0 4 16,0 0-4-16,0 0 5 0,0 0-5 0,0 0 5 16,0 0-5-16,0 0 6 0,0 0-6 0,0 0 7 15,0 0-7-15,0 0 8 0,0 0-8 0,0 0 11 0,0 0-11 16,0 0 11-16,0 0-11 0,0 0 13 0,0 0-13 15,0 0 13-15,0 0-13 0,0 0 14 0,0 0-14 16,0 0 14-16,0 0-14 0,0 0 19 0,0 0-19 16,0 0 19-16,0 0-19 0,0 0 25 0,0 0-25 15,-10-21 26-15,-4-7-26 0,14 28 28 0,0 0-28 0,-16-29 29 16,3 6-29-16,13 23 33 0,0 0-33 0,-8-17 34 16,-1-7-34-16,9 24 31 0,0 0-31 0,-13-21 31 15,-2-7-31-15,15 28 28 0,0 0-28 0,-16-27 29 16,2 6-29-16,14 21 24 0,0 0-24 0,-13-21 24 15,-3-3-24-15,16 24 19 0,0 0-19 0,-14-24 19 16,5 5-19-16,9 19 13 0,0 0-13 0,-7-18 14 16,-1-1-14-16,8 19 8 0,0 0-8 0,-11-20 9 15,0 7-9-15,11 13 7 0,0 0-7 0,-7-12 8 0,4 4-8 16,3 8 7-16,0 0-7 0,-2-11 8 0,-5-1-8 16,7 12 7-16,0 0-7 0,-5-12 7 0,1 3-7 15,4 9 7-15,0 0-7 0,-3-12 8 0,-1 4-8 16,4 8 6-16,0 0-6 0,-3-9 7 0,-1 2-7 15,4 7 5-15,0 0-5 0,-4-9 6 0,-1 1-6 16,5 8 3-16,0 0-3 0,-7-12 4 0,2 0-4 16,5 12 2-16,0 0-2 0,-5-13 3 0,-1-2-3 0,6 15 2 15,0 0-2-15,-5-16 2 0,0 1-2 0,5 15 2 16,0 0-2-16,-6-14 2 0,-2-5-2 0,8 19 0 16,0 0 0-16,-11-21 1 0,0 2-1 0,11 19 0 15,0 0 0-15,-8-14 1 0,-1 2-1 0,9 12 0 0,0 0 0 16,-7-12 0-16,3 2 0 0,4 10 0 0,0 0 0 15,-5-14 0-15,-4-5 0 0,9 19 0 0,0 0 0 16,-9-21 0-16,6 5 0 0,3 16 0 0,0 0 0 16,-9-12 0-16,0-5 0 0,9 17 0 0,0 0 0 0,-12-19 0 15,-1 2 0-15,13 17 0 0,0 0 0 0,-10-16 0 16,-1 0 0-16,11 16 0 0,0 0 0 0,-9-12 0 16,-1 0 0-16,10 12 0 0,0 0 0 0,-7-8 0 15,0 1 0-15,7 7 0 0,0 0 0 0,-6-6 0 16,1-2 0-16,5 8 0 0,0 0 0 0,0 0 0 15,-5-11 0-15,5 11-1 0,0 0 1 0,0 0 0 16,-9-5 0-16,9 5-1 0,0 0 1 0,0 0 0 16,0 0 0-16,0 0-1 0,0 0 1 0,0 0-1 15,0 0 1-15,0 0-1 0,0 0 1 0,0 0-1 16,0 0 1-16,0 0-3 0,0 0 3 0,0 0-2 0,0 0 2 16,0 0-4-16,0 0 4 0,0 0-3 0,0 0 3 15,0 0-6-15,0 0 6 0,0 0-5 0,0 0 5 16,0 0-9-16,0 0 9 0,0 0-9 0,0 0 9 15,0 0-13-15,0 0 13 0,9 16-13 0,5 8 13 16,-14-24-21-16,0 0 21 0,19 33-20 0,3 7 20 16,-22-40-26-16,0 0 26 0,21 36-25 0,0 6 25 15,-21-42-24-15,0 0 24 0,21 43-23 0,5-2 23 0,-26-41-24 16,0 0 24-16,25 40-24 0,0 5 24 0,-25-45-22 16,0 0 22-16,21 45-21 0,2 7 21 0,-23-52-18 15,0 0 18-15,23 49-17 0,3-4 17 0,-26-45-13 0,0 0 13 16,25 43-13-16,-7-7 13 0,-18-36-11 0,0 0 11 15,17 37-11-15,4-5 11 0,-21-32-9 0,0 0 9 16,22 32-8-16,-5-3 8 0,-17-29-8 0,0 0 8 16,14 24-8-16,-1-5 8 0,-13-19-7 0,0 0 7 15,10 18-6-15,-3-6 6 0,-7-12-6 0,0 0 6 0,9 12-5 16,2 0 5-16,-11-12-4 0,0 0 4 0,9 7-4 16,-9-7 4-16,0 0-3 0,0 0 3 0,8 2-2 15,-8-2 2-15,0 0-2 0,0 0 2 0,4 6-2 16,-4-6 2-16,0 0-1 0,0 0 1 0,0 0-1 15,0 0 1-15,0 0-1 0,0 0 1 0,0 0 0 16,0 0 0-16,0 0 0 0,0 0 0 0,0 0 1 16,0 0-1-16,0 0 3 0,0 0-3 0,-9-8 4 15,0-4-4-15,9 12 11 0,0 0-11 0,-10-19 12 16,-1-2-12-16,11 21 17 0,0 0-17 0,-10-28 17 0,-5-8-17 16,15 36 14-16,0 0-14 0,-15-40 14 0,2-1-14 15,13 41 14-15,0 0-14 0,-12-49 15 0,-2-6-15 16,14 55 14-16,0 0-14 0,-14-54 15 0,1 6-15 15,13 48 13-15,0 0-13 0,-14-49 13 0,2 4-13 16,12 45 12-16,0 0-12 0,-11-40 12 0,4 9-12 16,7 31 9-16,0 0-9 0,-7-24 10 0,0 7-10 15,7 17 7-15,0 0-7 0,-7-16 7 0,0 4-7 0,7 12 6 16,0 0-6-16,-5-9 6 0,1 1-6 0,4 8 4 16,0 0-4-16,0-7 5 0,0 7-5 0,0 0 4 15,0 0-4-15,-5-5 4 0,5 5-4 0,0 0 3 16,0 0-3-16,-4-7 3 0,4 7-3 0,0 0 3 15,0 0-3-15,-3-9 4 0,3 9-4 0,0 0 3 0,0 0-3 16,0 0 3-16,0 0-3 0,0 0 3 0,0 0-3 16,-7-4 3-16,7 4-3 0,0 0 2 0,0 0-2 15,0 0 3-15,0 0-3 0,0 0 2 0,0 0-2 16,0 0 2-16,0 0-2 0,0 0 2 0,0 0-2 16,0 0 2-16,0 0-2 0,0 0 1 0,0 0-1 0,0 0 1 15,0 0-1-15,0 0 0 0,0 0 0 0,0 0 1 16,0 0-1-16,0 0 0 0,0 0 0 0,0 0 0 15,0 0 0-15,0 0 0 0,0 0 0 0,0 0 0 16,0 0 0-16,0 0 0 0,0 0 0 0,0 0 0 16,0 0 0-16,0 0-1 0,0 0 1 0,0 0 0 15,0 0 0-15,0 0-1 0,0 0 1 0,0 0-1 16,0 0 1-16,0 0-1 0,0 0 1 0,0 0-1 16,0 0 1-16,0 0-1 0,0 0 1 0,0 0 0 15,0 0 0-15,0 0 0 0,0 0 0 0,0 0 0 0,0 0 0 16,0 0 0-16,0 0 0 0,0 0 1 0,0 0-1 15,0 0 1-15,0 0-1 0,0 0 1 0,0 0-1 16,0 0 3-16,0 0-3 0,0 0 4 0,0 0-4 16,0 0 6-16,0 0-6 0,0 0 6 0,2-8-6 15,-2 8 7-15,0 0-7 0,0-9 7 0,-2-1-7 16,2 10 8-16,0 0-8 0,-4-9 8 0,1 0-8 16,3 9 8-16,0 0-8 0,-2-12 8 0,2 4-8 0,0 8 5 15,0 0-5-15,0-11 6 0,-2 3-6 0,2 8 4 16,0 0-4-16,-2-5 5 0,-1-2-5 0,3 7 3 0,0 0-3 15,0-9 4-15,0 2-4 0,0 7 3 0,0 0-3 16,0-5 3-16,0-2-3 0,0 7 2 16,0 0-2-16,0 0 2 0,0-9-2 0,0 9 1 0,0 0-1 15,0 0 2-15,0 0-2 0,0 0 0 0,0 0 0 16,0-8 1-16,0 8-1 0,0 0 0 0,0 0 0 0,0 0 1 16,0 0-1-16,0 0 0 0,0 0 0 0,0 0 0 15,0 0 0-15,0 0-1 0,0 0 1 0,0 0 0 16,0 0 0-16,0 0-1 0,0 0 1 0,0 0-1 15,0 0 1-15,0 0-2 0,0 0 2 0,0 0-1 16,0 0 1-16,0 0-2 0,0 0 2 0,0 0-2 16,0 0 2-16,0 0-3 0,0 0 3 0,0 0-3 15,0 0 3-15,0 0-6 0,0 0 6 0,0 0-6 16,3-7 6-16,-3 7-7 0,0 0 7 0,0 0-7 16,0 0 7-16,0 0-11 0,0 0 11 0,0 0-10 15,0 0 10-15,0 0-13 0,0 0 13 0,4 10-12 0,1-1 12 16,-5-9-12-16,0 0 12 0,11 15-12 0,1-3 12 15,-12-12-12-15,0 0 12 0,13 14-11 0,1 2 11 16,-14-16-11-16,0 0 11 0,17 19-10 0,4 2 10 16,-21-21-10-16,0 0 10 0,23 20-9 0,2 5 9 15,-25-25-10-15,0 0 10 0,32 27-9 0,3-2 9 16,-35-25-8-16,0 0 8 0,39 24-7 0,1 0 7 16,-40-24-6-16,0 0 6 0,45 28-6 0,2 5 6 0,-47-33-5 15,0 0 5-15,51 32-5 0,8 0 5 0,-59-32-4 16,0 0 4-16,61 29-4 0,6-1 4 0,-67-28-2 15,0 0 2-15,64 29-2 0,-10-1 2 0,-54-28-2 0,0 0 2 16,52 19-2-16,-12-2 2 0,-40-17-2 0,0 0 2 16,34 16-1-16,-10-4 1 0,-24-12-2 0,0 0 2 15,20 8-1-15,-8-4 1 0,-12-4-1 0,0 0 1 16,7 5 0-16,-7-5 0 0,0 0 0 0,0 0 0 0,9 11 0 16,-9-11 0-16,0 0 0 0,0 0 0 0,0 0 0 15,0 0 0-15,0 0 1 0,0 0-1 0,4-11 2 16,-11 9-2-16,7 2 5 0,0 0-5 0,-11-3 5 15,-8-6-5-15,19 9 9 0,0 0-9 0,-29-15 9 16,-8-4-9-16,37 19 13 0,0 0-13 0,-42-21 14 16,-4-3-14-16,46 24 15 0,0 0-15 0,-51-28 15 15,2 4-15-15,49 24 13 0,0 0-13 0,-52-21 14 16,3-3-14-16,49 24 14 0,0 0-14 0,-49-24 15 16,1 3-15-16,48 21 11 0,0 0-11 0,-46-21 11 15,4-3-11-15,42 24 8 0,0 0-8 0,-43-23 9 0,6 3-9 16,37 20 8-16,0 0-8 0,-30-16 8 15,9 7-8-15,21 9 5 0,0 0-5 0,-12-5 6 0,12 5-6 16,0 0 2-16,0 0-2 0,-7-3 3 0,7 3-3 16,0 0 1-16,0 0-1 0,0 0 1 0,17 3-1 15,-17-3 0-15,0 0 0 0,29 9 1 0,15 12-1 16,-44-21 0-16,0 0 0 0,53 24 0 0,7 7 0 16,-60-31-1-16,0 0 1 0,72 33-1 0,11 3 1 0,-83-36-7 15,0 0 7-15,88 33-7 0,9 3 7 0,-97-36-11 16,0 0 11-16,95 37-10 0,-13-10 10 0,-82-27-14 15,0 0 14-15,74 25-13 0,-9-1 13 0,-65-24-15 16,0 0 15-16,56 21-14 0,-15-9 14 0,-41-12-10 0,0 0 10 16,32 7-10-16,-13 1 10 0,-19-8-8 0,0 0 8 15,14 9-7-15,-7-6 7 0,-7-3-2 0,0 0 2 16,0 0-2-16,0 0 2 0,0 0 0 0,0 0 0 16,0 0 0-16,-3-8 0 0,3 8 1 0,0 0-1 15,-14-7 1-15,-9-5-1 0,23 12 4 0,0 0-4 0,-36-18 4 16,-8-1-4-16,44 19 7 0,0 0-7 0,-51-20 7 15,-7-1-7-15,58 21 10 0,0 0-10 0,-64-28 10 16,-1-8-10-16,65 36 7 0,0 0-7 0,-69-33 7 16,-1 5-7-16,70 28 7 0,0 0-7 0,-67-24 7 15,9 0-7-15,58 24 8 0,0 0-8 0,-53-21 9 16,3 2-9-16,50 19 8 0,0 0-8 0,-46-21 9 16,2 9-9-16,44 12 7 0,0 0-7 0,-37-15 7 15,4 2-7-15,33 13 6 0,0 0-6 0,-27-8 6 16,10 1-6-16,17 7 5 0,0 0-5 0,-13-2 5 0,4 2-5 15,9 0 3-15,0 0-3 0,0 0 3 0,0 0-3 16,0 0 2-16,0 0-2 0,0 0 3 0,0 0-3 16,0 0 1-16,0 0-1 0,0 0 2 0,0 0-2 15,0 0 0-15,0 0 0 0,11 5 1 0,12 7-1 16,-23-12 0-16,0 0 0 0,35 16 0 0,8 0 0 16,-43-16-1-16,0 0 1 0,53 20-1 0,8 1 1 15,-61-21-3-15,0 0 3 0,67 24-3 0,6 1 3 0,-73-25-5 16,0 0 5-16,68 24-4 0,-1 0 4 0,-67-24-5 15,0 0 5-15,60 24-4 0,-12-3 4 0,-48-21-7 16,0 0 7-16,34 19-6 0,-10-10 6 0,-24-9-6 16,0 0 6-16,18 3-5 0,-6 2 5 0,-12-5-3 0,0 0 3 15,9 4-3-15,-9-4 3 0,0 0-2 0,0 0 2 16,7 3-2-16,-7-3 2 0,0 0-1 0,0 0 1 16,0 0 0-16,-18-8 0 0,18 8 0 0,0 0 0 0,-21-13 0 15,-5-2 0-15,26 15 0 0,0 0 0 0,-32-21 1 16,-10 6-1-16,42 15 1 0,0 0-1 0,-50-21 2 15,-8 2-2-15,58 19 4 0,0 0-4 0,-63-21 5 16,-1 5-5-16,64 16 6 0,0 0-6 0,-62-12 6 16,6 0-6-16,56 12 6 0,0 0-6 0,-53-8 7 15,2 4-7-15,51 4 4 0,0 0-4 0,-44-5 5 16,9 1-5-16,35 4 4 0,0 0-4 0,-25 0 4 16,9-3-4-16,16 3 3 0,0 0-3 0,-11-3 3 15,11 3-3-15,0 0 1 0,0 0-1 0,0 0 2 0,0 0-2 16,0 0 0-16,0 0 0 0,0 0 0 15,0 0 0-15,0 0 0 0,0 0 0 0,0 6 0 0,13 3 0 16,-13-9-1-16,0 0 1 0,28 9-1 0,16 6 1 16,-44-15-6-16,0 0 6 0,49 12-5 0,11 4 5 15,-60-16-6-15,0 0 6 0,69 16-6 0,11 1 6 16,-80-17-7-16,0 0 7 0,81 19-7 0,-2 2 7 16,-79-21-6-16,0 0 6 0,71 20-6 0,-15-1 6 15,-56-19-5-15,0 0 5 0,42 18-5 0,-12-10 5 0,-30-8-4 16,0 0 4-16,22 11-4 0,-10-6 4 0,-12-5-3 15,0 0 3-15,7 3-2 0,-2 3 2 0,-5-6-2 16,0 0 2-16,-5 10-2 0,-13 7 2 0,18-17-2 0,0 0 2 16,-26 16-2-16,-16 0 2 0,42-16-1 0,0 0 1 15,-43 12-1-15,-4 1 1 0,47-13-1 0,0 0 1 16,-52 13 0-16,-4-6 0 0,56-7 0 0,0 0 0 16,-56 3 0-16,3-1 0 0,53-2 0 0,0 0 0 15,-52 3 1-15,3-3-1 0,49 0 1 0,0 0-1 0,-48 0 1 16,3 0-1-16,45 0 3 0,0 0-3 0,-41-3 4 15,2 1-4-15,39 2 5 0,0 0-5 0,-30 0 5 16,13-3-5-16,17 3 7 0,0 0-7 0,-7-4 7 16,7 4-7-16,0 0 11 0,0 0-11 0,-11 0 11 15,11 0-11-15,0 0 11 0,0 0-11 0,0 0 11 16,0 0-11-16,0 0 10 0,0 0-10 0,0-5 11 16,0 5-11-16,0 0 8 0,0 0-8 0,18-12 9 15,17 0-9-15,-35 12 2 0,0 0-2 0,40-12 3 16,-15 5-3-16,-25 7 0 0,0 0 0 0,21-6 1 15,0-1-1-15,-21 7 0 0,0 0 0 0,18-5 0 16,-9 2 0-16,-9 3-1 0,0 0 1 0,0 0 0 0,9-4 0 16,-9 4-1-16,0 0 1 0,0 0 0 0,0 0 0 15,0 0 0-15,0 0 0 0,9-5 0 0,-9 5 0 16,0 0 2-16,0 0-2 0,0 0 3 0,-15-12-3 16,15 12 6-16,0 0-6 0,-15-16 7 0,-8 4-7 15,23 12 9-15,0 0-9 0,-29-15 10 0,-6-9-10 16,35 24 12-16,0 0-12 0,-42-25 12 0,-8 5-12 0,50 20 8 15,0 0-8-15,-49-25 9 0,5 1-9 0,44 24 7 16,0 0-7-16,-41-24 7 0,10 3-7 0,31 21 6 16,0 0-6-16,-30-19 7 0,3-2-7 0,27 21 9 15,0 0-9-15,-17-15 10 0,6 3-10 0,11 12 8 0,0 0-8 16,-7-6 8-16,7 6-8 0,0 0 8 0,0 0-8 16,0 0 8-16,0 0-8 0,0 0 6 0,0 0-6 15,0 0 7-15,0 0-7 0,0 0 3 0,0 0-3 16,0 0 4-16,19 9-4 0,-19-9 0 0,0 0 0 0,29 12 0 15,11 6 0-15,-40-18-2 0,0 0 2 0,48 22-1 16,15 7 1-16,-63-29-7 0,0 0 7 0,67 37-7 16,6-1 7-16,-73-36-14 0,0 0 14 0,68 33-14 15,-8-2 14-15,-60-31-21 0,0 0 21 0,51 24-21 16,-10 1 21-16,-41-25-23 0,0 0 23 0,32 24-23 16,-9-9 23-16,-23-15-22 0,0 0 22 0,14 9-21 15,-9 0 21-15,-5-9-18 0,0 0 18 0,0 0-18 16,5 7 18-16,-5-7-13 0,0 0 13 0,0 0-13 15,-8-4 13-15,8 4-10 0,0 0 10 0,-15-3-10 16,-7-2 10-16,22 5-7 0,0 0 7 0,-27-4-7 0,1-8 7 16,26 12-6-16,0 0 6 0,-27-12-5 0,1-4 5 15,26 16-2-15,0 0 2 0,-29-17-2 0,0 1 2 16,29 16 0-16,0 0 0 0,-27-19 0 0,4-7 0 16,23 26 1-16,0 0-1 0,-18-24 1 0,3 9-1 15,15 15 4-15,0 0-4 0,-18-13 4 0,-1 1-4 16,19 12 3-16,0 0-3 0,-16-7 4 0,7 6-4 0,9 1 3 15,0 0-3-15,0 0 4 0,0 0-4 0,0 0 0 16,0 0 0-16,0 0 1 0,0 0-1 0,0 0 0 16,0 0 0-16,7-4 0 0,11 13 0 0,-18-9-3 0,0 0 3 15,35 9-2-15,5 1 2 0,-40-10-12 0,0 0 12 16,52 2-11-16,9-4 11 0,-61 2-17 0,0 0 17 16,62-4-17-16,7 1 17 0,-69 3-15 0,0 0 15 15,55-5-14-15,-24-2 14 0,-31 7-7 0,0 0 7 0,20 0-7 16,-8-4 7-16,-12 4-4 0,0 0 4 0,9 0-4 15,-9 0 4-15,0 0-2 0,0 0 2 0,9 0-2 16,-9 0 2-16,0 0-2 0,0 0 2 0,0 0-1 16,0 0 1-16,0 0-4 0,0 0 4 0,-4-8-4 15,-15-4 4-15,19 12-10 0,0 0 10 0,-30-16-9 16,-7 4 9-16,0 0-1563 0</inkml:trace>
  <inkml:trace contextRef="#ctx0" brushRef="#br0" timeOffset="68951.86">23765 4062 460 0,'0'0'0'0,"0"0"0"16,7 3 0-16,-7-3-2 0,0 0 2 0,0 0-1 0,0 0 1 15,0 0-3-15,0 0 3 0,0 0-2 0,0 0 2 16,0 0 4-16,0 0-4 0,0 0 4 0,0 0-4 16,0 0 27-16,0 0-27 0,7 4 27 0,-7-4-27 15,0 0 46-15,0 0-46 0,0 0 46 0,9 3-46 16,-9-3 53-16,0 0-53 0,12 0 53 0,13 5-53 15,-25-5 52-15,0 0-52 0,37 4 52 0,7 4-52 0,-44-8 43 16,0 0-43-16,42 7 43 0,6-2-43 0,-48-5 35 16,0 0-35-16,41 4 35 0,-13-1-35 0,-28-3 28 15,0 0-28-15,28 9 28 0,4 0-28 0,-32-9 28 0,0 0-28 16,28 7 29-16,-10-2-29 0,-18-5 26 0,0 0-26 16,10 3 27-16,-10-3-27 0,0 0 23 0,0 0-23 15,9 4 23-15,-9-4-23 0,0 0 18 0,0 0-18 16,7 0 19-16,-7 0-19 0,0 0 17 0,0 0-17 15,0 0 18-15,7 5-18 0,-7-5 16 0,0 0-16 0,0 0 17 16,0 0-17-16,0 0 18 0,0 0-18 0,0 0 19 16,0 0-19-16,0 0 22 0,0 0-22 0,0 0 22 15,0 0-22-15,0 0 23 0,0 0-23 0,0 0 24 16,-28 3-24-16,28-3 24 0,0 0-24 0,-37 6 24 16,-2 4-24-16,39-10 21 0,0 0-21 0,-42 12 22 15,-4 9-22-15,46-21 16 0,0 0-16 0,-48 21 16 16,4-1-16-16,44-20 17 0,0 0-17 0,-37 19 17 15,2-7-17-15,35-12 16 0,0 0-16 0,-25 9 17 16,13-5-17-16,12-4 14 0,0 0-14 0,0 0 15 0,-11 0-15 16,11 0 11-16,0 0-11 0,0 0 11 0,0 0-11 15,0 0 8-15,0 0-8 0,0 0 9 0,0 0-9 16,0 0 6-16,0 0-6 0,0 0 7 0,0 0-7 16,0 0 5-16,0 0-5 0,11 5 6 0,1-2-6 15,-12-3 4-15,0 0-4 0,28 0 4 0,8 4-4 16,-36-4 4-16,0 0-4 0,38 3 5 0,1-1-5 15,-39-2 6-15,0 0-6 0,35 3 6 0,3 1-6 0,-38-4 5 16,0 0-5-16,40 5 6 0,4 5-6 0,-44-10 6 16,0 0-6-16,43 9 6 0,-15-4-6 0,-28-5 6 15,0 0-6-15,23 7 6 0,5-2-6 0,-28-5 5 16,0 0-5-16,25 7 6 0,-13-2-6 0,-12-5 2 0,0 0-2 16,7 7 3-16,-7-7-3 0,0 0 2 0,0 0-2 15,0 0 2-15,0 0-2 0,0 0 1 0,0 0-1 16,-9 9 1-16,-7-2-1 0,16-7 0 0,0 0 0 15,-26 12 1-15,-2-3-1 0,28-9 0 0,0 0 0 0,-36 8 0 16,-2-1 0-16,38-7 0 0,0 0 0 0,-41 9 0 16,0 0 0-16,41-9 0 0,0 0 0 0,-38 3 0 15,1 1 0-15,37-4 1 0,0 0-1 0,-37 1 1 16,-6 6-1-16,43-7 2 0,0 0-2 0,-39 4 2 16,8 1-2-16,31-5 3 0,0 0-3 0,-29 0 4 15,6 3-4-15,23-3 3 0,0 0-3 0,-15 4 4 16,8-4-4-16,7 0 5 0,0 0-5 0,0 0 5 15,0 0-5-15,0 0 6 0,0 0-6 0,0 0 6 16,0 0-6-16,0 0 5 0,0 0-5 0,0 0 5 16,0 0-5-16,0 0 4 0,0 0-4 0,17 8 5 15,6-4-5-15,-23-4 3 0,0 0-3 0,37 9 3 0,9-1-3 16,-46-8 1-16,0 0-1 0,49 12 2 0,1-3-2 16,-50-9 1-16,0 0-1 0,54 10 1 0,5 2-1 15,-59-12 0-15,0 0 0 0,56 9 0 0,-6 0 0 16,-50-9 0-16,0 0 0 0,37 7 0 0,-9 1 0 15,-28-8 0-15,0 0 0 0,19 6 0 0,-5 0 0 16,-14-6 0-16,0 0 0 0,11 9 1 0,-4-5-1 16,-7-4 0-16,0 0 0 0,0 0 0 0,0 0 0 0,0 0 0 15,0 0 0-15,5 8 0 0,-5-8 0 0,0 0-3 16,0 0 3-16,0 0-2 0,-9 4 2 0,1-4-1331 16</inkml:trace>
  <inkml:trace contextRef="#ctx0" brushRef="#br0" timeOffset="72817.06">24081 3932 471 0,'0'0'0'0,"0"0"0"16,0 0 0-16,0 0 0 0,0 0 0 0,0 0 1 16,0 0-1-16,0 0 14 0,0 0-14 0,0 0 15 15,0 0-15-15,0 0 40 0,0 0-40 0,0 0 40 16,0 0-40-16,0 0 59 0,0 0-59 0,0-9 60 15,0 9-60-15,0 0 61 0,0 0-61 0,-7-15 62 16,-1-1-62-16,8 16 63 0,0 0-63 0,-7-17 64 16,-1 1-64-16,8 16 49 0,0 0-49 0,-13-12 49 15,-3-4-49-15,16 16 63 0,0 0-63 0,-17-12 63 16,-8 7-63-16,25 5 55 0,0 0-55 0,-25-3 56 16,-3 3-56-16,28 0 42 0,0 0-42 0,-35 8 42 0,-13 8-42 15,48-16 32-15,0 0-32 0,-51 24 32 0,-4 7-32 16,55-31 18-16,0 0-18 0,-52 42 19 0,7 3-19 15,45-45 8-15,0 0-8 0,-38 52 8 0,4 3-8 16,34-55 3-16,0 0-3 0,-28 62 4 0,5 6-4 16,23-68 0-16,0 0 0 0,-14 64 0 0,7-3 0 15,7-61 0-15,0 0 0 0,0 53 0 0,5-4 0 0,-5-49-1 16,0 0 1-16,7 45-1 0,2 1 1 0,-9-46-3 16,0 0 3-16,12 45-2 0,6 0 2 0,-18-45-4 15,0 0 4-15,25 40-3 0,6-4 3 0,-31-36-4 0,0 0 4 16,39 28-3-16,5-4 3 0,-44-24-2 0,0 0 2 15,51 21-1-15,-5-7 1 0,-46-14-1 0,0 0 1 16,46 14 0-16,0-2 0 0,-46-12 0 0,0 0 0 16,42 9 0-16,-8-1 0 0,-34-8 0 0,0 0 0 0,30 4 0 15,0-4 0-15,-30 0 1 0,0 0-1 16,33-4 2-16,6-4-2 0,-39 8 2 0,0 0-2 0,35-11 3 16,-8-1-3-16,-27 12 4 0,0 0-4 0,21-14 5 15,-3 2-5-15,-18 12 6 0,0 0-6 0,19-15 7 16,4-15-7-16,-23 30 8 0,0 0-8 0,26-34 9 15,-1-5-9-15,-25 39 9 0,0 0-9 0,20-46 9 16,-6-3-9-16,-14 49 14 0,0 0-14 0,12-50 14 16,-3-5-14-16,-9 55 17 0,0 0-17 0,10-57 18 15,-1 0-18-15,-9 57 18 0,0 0-18 0,9-59 18 16,-5 8-18-16,-4 51 22 0,0 0-22 0,0-48 22 16,-2 12-22-16,2 36 25 0,0 0-25 0,-7-35 26 15,-6-3-26-15,13 38 23 0,0 0-23 0,-15-40 23 16,-7 7-23-16,22 33 23 0,0 0-23 0,-26-31 24 0,-4 2-24 15,30 29 23-15,0 0-23 0,-32-24 24 0,4 1-24 16,28 23 23-16,0 0-23 0,-30-17 24 0,-4 5-24 16,34 12 21-16,0 0-21 0,-31-9 22 0,2-1-22 15,29 10 20-15,0 0-20 0,-26-9 20 0,5 0-20 16,21 9 16-16,0 0-16 0,-20-3 17 0,1-1-17 0,19 4 16 16,0 0-16-16,-21 0 16 0,0 0-16 0,21 0 10 15,0 0-10-15,-23 4 10 0,0-1-10 0,23-3 7 16,0 0-7-16,-30 9 8 0,-4 3-8 0,34-12 4 15,0 0-4-15,-33 19 4 0,-2-2-4 0,35-17 1 0,0 0-1 16,-36 21 2-16,1 2-2 0,35-23 0 0,0 0 0 16,-30 24 0-16,2-3 0 0,28-21 0 0,0 0 0 15,-27 24 0-15,3 9 0 0,24-33-1 16,0 0 1-16,-25 31 0 0,-1 10 0 0,26-41-1 0,0 0 1 16,-25 44 0-16,5 6 0 0,20-50-3 0,0 0 3 0,-12 55-2 15,0-3 2-15,12-52-5 0,0 0 5 0,-4 57-5 16,9-3 5-16,-5-54-8 0,0 0 8 0,11 48-7 15,0-1 7-15,-11-47-8 0,0 0 8 0,14 45-8 16,3 7 8-16,-17-52-9 0,0 0 9 0,23 48-8 16,6-6 8-16,-29-42-9 0,0 0 9 0,35 36-8 15,5-5 8-15,-40-31-8 0,0 0 8 0,43 30-8 16,4-6 8-16,-47-24-10 0,0 0 10 0,48 19-10 16,0-2 10-16,-48-17-10 0,0 0 10 0,44 16-9 0,-5-7 9 15,-39-9-8-15,0 0 8 0,37 3-8 16,1-6 8-16,-38 3-7 0,0 0 7 0,34-7-6 0,-8 2 6 15,-26 5-4-15,0 0 4 0,23-9-4 0,5-3 4 16,-28 12-2-16,0 0 2 0,27-16-1 0,-6-3 1 16,-21 19 0-16,0 0 0 0,20-26 0 0,-1-10 0 15,-19 36 0-15,0 0 0 0,19-49 1 0,-6-2-1 16,-13 51 3-16,0 0-3 0,8-58 4 0,0 7-4 0,-8 51 11 16,0 0-11-16,1-45 11 0,-1 12-11 0,0 33 16 15,0 0-16-15,2-35 17 0,2-6-17 0,-4 41 20 0,0 0-20 16,1-44 20-16,-6 15-20 0,5 29 22 15,0 0-22-15,-7-33 22 0,-2-3-22 0,9 36 23 0,0 0-23 16,-10-44 23-16,-4 5-23 0,14 39 19 0,0 0-19 16,-16-33 19-16,-2 3-19 0,18 30 18 0,0 0-18 15,-19-24 18-15,-1 2-18 0,20 22 15 0,0 0-15 16,-17-21 15-16,1 3-15 0,16 18 13 0,0 0-13 0,-16-22 13 16,0 5-13-16,16 17 10 0,0 0-10 0,-16-19 10 15,2 5-10-15,14 14 9 0,0 0-9 0,-16-12 9 16,-3 0-9-16,19 12 7 0,0 0-7 0,-22-11 7 15,0-1-7-15,22 12 6 0,0 0-6 0,-22-12 6 16,-1 3-6-16,23 9 4 0,0 0-4 0,-24-8 5 16,-3 4-5-16,27 4 3 0,0 0-3 0,-31 4 3 15,-3-1-3-15,34-3 1 0,0 0-1 0,-33 9 2 16,-3-1-2-16,36-8 0 0,0 0 0 0,-33 12 1 16,6 8-1-16,27-20 0 0,0 0 0 0,-30 20 0 15,2 1 0-15,28-21-1 0,0 0 1 0,-28 24-1 0,-2 7 1 16,30-31-3-16,0 0 3 0,-34 30-3 0,3 10 3 15,31-40-8-15,0 0 8 0,-30 45-8 0,1 3 8 16,29-48-13-16,0 0 13 0,-24 52-12 0,1 0 12 16,23-52-13-16,0 0 13 0,-16 48-12 0,7 1 12 15,9-49-18-15,0 0 18 0,-3 48-18 0,4-6 18 16,-1-42-20-16,0 0 20 0,9 43-20 0,7-1 20 0,-16-42-20 16,0 0 20-16,18 43-19 0,6 2 19 0,-24-45-19 15,0 0 19-15,30 41-18 0,2-6 18 0,-32-35-18 16,0 0 18-16,34 33-18 0,4-9 18 0,-38-24-15 15,0 0 15-15,41 21-15 0,7-9 15 0,-48-12-12 0,0 0 12 16,47 12-11-16,6 0 11 0,-53-12-7 0,0 0 7 16,53 5-7-16,0-3 7 0,-53-2-6 0,0 0 6 15,49-2-5-15,-5 1 5 0,-44 1-3 0,0 0 3 16,39-4-2-16,0-8 2 0,-39 12-1 0,0 0 1 0,35-15-1 16,-10 6 1-16,-25 9-1 0,0 0 1 0,26-16 0 15,8-4 0-15,-34 20 0 0,0 0 0 0,32-30 0 16,-11 2 0-16,-21 28 2 0,0 0-2 0,19-36 2 15,-3-4-2-15,-16 40 4 0,0 0-4 0,16-45 5 16,-4 9-5-16,-12 36 9 0,0 0-9 0,11-40 9 16,0-5-9-16,-11 45 15 0,0 0-15 0,10-45 15 15,-3 14-15-15,-7 31 18 0,0 0-18 0,4-33 19 16,-1-10-19-16,-3 43 21 0,0 0-21 0,4-42 21 16,-2 6-21-16,-2 36 20 0,0 0-20 0,0-36 20 15,0-4-20-15,0 40 17 0,0 0-17 0,0-42 17 16,-2 15-17-16,2 27 14 0,0 0-14 0,-5-28 15 0,-3 4-15 15,8 24 14-15,0 0-14 0,-10-24 14 0,-6-1-14 16,16 25 11-16,0 0-11 0,-16-24 11 0,6 7-11 16,10 17 11-16,0 0-11 0,-16-19 12 0,0 3-12 15,16 16 11-15,0 0-11 0,-21-14 11 0,-4 2-11 16,25 12 11-16,0 0-11 0,-25-12 12 0,6 2-12 16,19 10 11-16,0 0-11 0,-25-9 11 0,-1 0-11 0,26 9 12 15,0 0-12-15,-27-8 12 0,1 4-12 0,26 4 10 16,0 0-10-16,-28-3 10 0,-4 3-10 0,32 0 10 15,0 0-10-15,-32 3 11 0,-7 6-11 0,39-9 10 0,0 0-10 16,-40 9 10-16,1 6-10 0,39-15 10 0,0 0-10 16,-39 16 10-16,0 4-10 0,39-20 3 0,0 0-3 15,-35 20 4-15,10 0-4 0,25-20 0 0,0 0 0 16,-24 21 0-16,2 7 0 0,22-28-1 0,0 0 1 16,-21 33-1-16,0 3 1 0,21-36-5 0,0 0 5 0,-19 40-5 15,5 0 5-15,14-40-10 0,0 0 10 0,-13 45-10 16,3 3 10-16,10-48-15 0,0 0 15 15,-7 52-14-15,5-2 14 0,2-50-18 0,0 0 18 0,2 49-18 16,5-6 18-16,-7-43-16 0,0 0 16 0,3 40-16 16,1 1 16-16,-4-41-14 0,0 0 14 0,5 40-14 15,6 0 14-15,-11-40-16 0,0 0 16 0,17 41-16 16,1 3 16-16,-18-44-14 0,0 0 14 0,25 41-14 16,5-10 14-16,-30-31-13 0,0 0 13 0,31 24-13 15,10 1 13-15,-41-25-15 0,0 0 15 0,42 22-15 16,4 1 15-16,-46-23-14 0,0 0 14 0,44 12-13 0,-3-4 13 15,-41-8-14-15,0 0 14 0,39 6-14 0,-2-3 14 16,-37-3-13-16,0 0 13 0,40-2-13 0,-1-1 13 16,-39 3-10-16,0 0 10 0,37-4-10 0,-4-4 10 15,-33 8-9-15,0 0 9 0,30-7-9 0,-5 2 9 16,-25 5-6-16,0 0 6 0,23-12-6 0,0-4 6 16,-23 16-5-16,0 0 5 0,25-24-4 0,1-9 4 15,-26 33-2-15,0 0 2 0,23-40-1 0,-5-8 1 0,-18 48 0 16,0 0 0-16,14-49 0 0,-4 1 0 0,-10 48 1 15,0 0-1-15,7-40 1 0,-1 14-1 0,-6 26 3 0,0 0-3 16,3-31 4-16,-4-5-4 0,1 36 7 0,0 0-7 16,-2-33 8-16,-2 5-8 0,4 28 10 15,0 0-10-15,-5-24 10 0,-4-6-10 0,9 30 16 0,0 0-16 16,-12-34 16-16,-6 1-16 0,18 33 19 0,0 0-19 16,-19-30 19-16,-2 3-19 0,21 27 21 0,0 0-21 15,-25-25 22-15,2 1-22 0,23 24 18 0,0 0-18 0,-23-24 18 16,2 5-18-16,21 19 15 0,0 0-15 0,-23-14 16 15,0 2-16-15,23 12 13 0,0 0-13 0,-23-12 13 16,0 5-13-16,23 7 11 0,0 0-11 0,-21-9 12 16,0 1-12-16,21 8 9 0,0 0-9 0,-25-4 9 15,-5 4-9-15,30 0 6 0,0 0-6 0,-30 0 6 16,-2 0-6-16,32 0 3 0,0 0-3 0,-31-3 4 16,-1 6-4-16,32-3 2 0,0 0-2 0,-34 4 3 15,1 8-3-15,33-12 0 0,0 0 0 0,-34 12 1 16,3 5-1-16,31-17 0 0,0 0 0 0,-27 21 0 15,2 1 0-15,25-22-1 0,0 0 1 0,-22 30-1 0,2 10 1 16,20-40-4-16,0 0 4 0,-16 41-4 0,4 2 4 16,12-43-11-16,0 0 11 0,-9 40-11 0,4 5 11 15,5-45-18-15,0 0 18 0,0 40-18 0,3 2 18 16,-3-42-24-16,0 0 24 0,9 39-23 0,5-2 23 16,-14-37-28-16,0 0 28 0,16 29-27 0,4 2 27 0,-20-31-25 15,0 0 25-15,21 33-24 0,3 4 24 0,-24-37-20 16,0 0 20-16,23 27-19 0,2-6 19 0,-25-21-16 15,0 0 16-15,25 16-16 0,1-4 16 0,-26-12-14 16,0 0 14-16,30 5-13 0,2 2 13 0,-32-7-16 0,0 0 16 16,30 8-15-16,-5-4 15 0,-25-4-10 0,0 0 10 15,24-4-10-15,1-1 10 0,-25 5-6 0,0 0 6 16,23-10-5-16,0 1 5 0,-23 9-3 0,0 0 3 16,23-17-2-16,3-7 2 0,-26 24-1 0,0 0 1 0,25-28 0 15,-7 0 0-15,-18 28 0 0,0 0 0 0,15-29 0 16,5-11 0-16,-20 40 1 0,0 0-1 0,21-40 1 15,-2 4-1-15,-19 36 3 0,0 0-3 0,11-36 4 16,-2-4-4-16,-9 40 6 0,0 0-6 0,5-38 7 16,-1-2-7-16,-4 40 9 0,0 0-9 0,0-36 10 15,-2-1-10-15,2 37 13 0,0 0-13 0,-4-36 13 16,1 8-13-16,3 28 16 0,0 0-16 0,-7-24 16 16,-9-5-16-16,16 29 19 0,0 0-19 0,-18-25 19 15,8 6-19-15,10 19 16 0,0 0-16 0,-9-12 17 16,5 4-17-16,4 8 16 0,0 0-16 0,-5-13 17 15,-4-2-17-15,9 15 14 0,0 0-14 0,-10-12 14 0,-1 3-14 16,11 9 14-16,0 0-14 0,-9-9 15 16,2 3-15-16,7 6 13 0,0 0-13 0,-9-9 13 0,-3 0-13 15,12 9 10-15,0 0-10 0,-12-7 10 0,3-1-10 16,9 8 7-16,0 0-7 0,-7-4 8 0,-2 1-8 16,9 3 5-16,0 0-5 0,-11-2 5 0,3 2-5 15,8 0 1-15,0 0-1 0,-9-3 2 0,0-1-2 16,9 4 0-16,0 0 0 0,-9 0 1 0,2 0-1 0,7 0 0 15,0 0 0-15,-11 7 0 0,3-2 0 0,8-5-7 16,0 0 7-16,-13 7-6 0,1 5 6 0,12-12-18 16,0 0 18-16,-14 12-18 0,3 2 18 0,11-14-47 0,0 0 47 15,-9 16-46-15,2 8 46 0,0-3-1584 0</inkml:trace>
  <inkml:trace contextRef="#ctx0" brushRef="#br0" timeOffset="74417.5">24017 4934 292 0,'0'0'0'0,"0"0"0"16,0 0 0-16,0 0 9 0,0 0-9 0,0 0 9 15,0 0-9-15,0 0 22 0,0 0-22 0,0 0 22 16,0 0-22-16,0 0 28 0,0 0-28 0,0 0 28 0,0 0-28 16,0 0 24-16,0 0-24 0,0 0 25 0,0 0-25 15,0 0 19-15,0 0-19 0,0 0 20 0,28 15-20 16,-28-15 20-16,0 0-20 0,25 13 20 0,14 6-20 16,-39-19 28-16,0 0-28 0,42 24 29 0,6 5-29 15,-48-29 33-15,0 0-33 0,47 33 33 0,5 7-33 16,-52-40 39-16,0 0-39 0,58 36 40 0,7 4-40 15,-65-40 37-15,0 0-37 0,71 36 38 0,8-6-38 0,-79-30 48 16,0 0-48-16,81 31 49 0,-3-7-49 0,-78-24 48 16,0 0-48-16,70 24 49 0,-3-8-49 0,-67-16 42 15,0 0-42-15,62 17 42 0,0-5-42 0,-62-12 32 16,0 0-32-16,49 7 33 0,-14 2-33 0,-35-9 28 16,0 0-28-16,23 3 29 0,-9 3-29 0,-14-6 29 0,0 0-29 15,11 3 29-15,-11-3-29 0,0 0 24 16,0 0-24-16,11 0 25 0,-11 0-25 0,0 0 26 0,0 0-26 15,0 0 27-15,7 0-27 0,-7 0 31 0,0 0-31 0,0 0 31 16,0 0-31-16,0 0 34 0,0 0-34 0,0 0 35 16,0 0-35-16,0 0 34 0,0 0-34 0,0 0 35 15,-7 9-35-15,7-9 31 0,0 0-31 0,-16 3 31 16,-4 2-31-16,20-5 25 0,0 0-25 0,-28 11 26 16,-12 3-26-16,40-14 20 0,0 0-20 0,-41 15 20 15,2 1-20-15,39-16 16 0,0 0-16 0,-35 12 17 16,0 0-17-16,35-12 13 0,0 0-13 0,-34 12 14 15,4 4-14-15,30-16 11 0,0 0-11 0,-21 17 12 16,9-8-12-16,12-9 12 0,0 0-12 0,-7 7 13 16,0-7-13-16,7 0 10 0,0 0-10 0,0 0 10 0,-9 0-10 15,9 0 7-15,0 0-7 0,0 0 8 0,0 0-8 16,0 0 6-16,0 0-6 0,0 0 6 0,0 0-6 16,0 0 3-16,0 0-3 0,10-11 3 0,15-6-3 15,-25 17 1-15,0 0-1 0,32-21 2 0,-2 6-2 16,-30 15 0-16,0 0 0 0,30-21 1 0,7-12-1 15,-37 33 0-15,0 0 0 0,35-31 1 0,-7 10-1 16,-28 21 0-16,0 0 0 0,21-19 0 0,-5 5 0 0,-16 14 1 16,0 0-1-16,13-14 1 0,-3 0-1 0,-10 14 2 15,0 0-2-15,7-12 3 0,-3 0-3 0,-4 12 3 0,0 0-3 16,-2-19 4-16,-7-14-4 0,9 33 6 0,0 0-6 16,-16-36 6-16,-5 6-6 0,21 30 8 0,0 0-8 15,-25-19 8-15,-6 2-8 0,31 17 6 0,0 0-6 16,-34-10 6-16,-3 5-6 0,37 5 0 0,0 0 0 15,-35-4 1-15,7 1-1 0,28 3-7 0,0 0 7 0,-25 0-6 16,6 0 6-16,19 0-26 0,0 0 26 16,-16 3-26-16,5-3 26 0,1 4-1353 0</inkml:trace>
  <inkml:trace contextRef="#ctx0" brushRef="#br0" timeOffset="76334.53">25825 4955 987 0,'0'0'0'0,"0"0"0"0,0 0 0 0,0 0 2 15,0 0-2-15,0 0 3 0,0 0-3 0,0 0 7 16,0 0-7-16,0 0 8 0,0 0-8 0,0 0 30 0,0 0-30 16,0 0 30-16,-7 7-30 0,7-7 33 0,0 0-33 15,-11 8 33-15,-6 13-33 0,17-21 34 0,0 0-34 16,-25 28 35-16,-1 11-35 0,26-39 19 0,0 0-19 15,-25 40 20-15,11-2-20 0,14-38 13 0,0 0-13 16,-7 35 14-16,5-6-14 0,2-29 11 0,0 0-11 0,7 28 11 16,4-7-11-16,-11-21 8 0,0 0-8 0,21 22 9 15,11-1-9-15,-32-21 11 0,0 0-11 0,37 17 11 16,5 2-11-16,-42-19 12 0,0 0-12 0,44 18 12 16,2 1-12-16,-46-19 15 0,0 0-15 0,39 15 16 15,-13 6-16-15,-26-21 16 0,0 0-16 0,18 17 16 16,-8 2-16-16,-10-19 14 0,0 0-14 0,4 16 14 15,-9 5-14-15,5-21 13 0,0 0-13 0,-14 21 13 16,-11-9-13-16,25-12 8 0,0 0-8 0,-34 15 9 16,-6 1-9-16,40-16 6 0,0 0-6 0,-46 17 7 0,-2-5-7 15,48-12 5-15,0 0-5 0,-44 12 5 0,5-3-5 16,39-9 0-16,0 0 0 0,-31 9 1 16,6-6-1-16,25-3 0 0,0 0 0 0,-16 4 0 0,9-4 0 15,7 0 0-15,0 0 0 0,0 0 1 0,-7 0-1 16,7 0 0-16,0 0 0 0,0 0 1 0,0 0-1 15,0 0 1-15,0 0-1 0,7-4 1 0,16-1-1 16,-23 5 2-16,0 0-2 0,37-12 2 0,11-11-2 0,-48 23 2 16,0 0-2-16,54-24 3 0,10-2-3 0,-64 26 2 15,0 0-2-15,69-28 2 0,3-11-2 0,-72 39 6 16,0 0-6-16,69-45 6 0,-4-4-6 0,-65 49 9 16,0 0-9-16,65-64 9 0,4-10-9 0,-69 74 16 0,0 0-16 15,62-76 17-15,-9-1-17 0,-53 77 22 0,0 0-22 16,42-67 23-16,-10 13-23 0,-32 54 29 0,0 0-29 15,23-48 30-15,-11 11-30 0,-12 37 31 0,0 0-31 16,7-31 32-16,-3 9-32 0,-4 22 32 0,0 0-32 0,0-16 32 16,-4 1-32-16,4 15 29 0,0 0-29 0,-12-6 30 15,-11 3-30-15,23 3 27 0,0 0-27 0,-32 3 28 16,-9 18-28-16,41-21 15 0,0 0-15 0,-44 33 15 16,0 3-15-16,44-36 9 0,0 0-9 0,-42 44 9 15,7 1-9-15,35-45 5 0,0 0-5 0,-29 48 6 16,10 6-6-16,19-54 0 0,0 0 0 0,-9 59 1 15,6-2-1-15,3-57-2 0,0 0 2 0,5 48-1 16,4-6 1-16,-9-42-7 0,0 0 7 0,14 36-6 16,5 0 6-16,-19-36-18 0,0 0 18 0,23 28-18 15,5-12 18-15,-28-16-21 0,0 0 21 0,39 12-20 16,12-3 20-16,-51-9-18 0,0 0 18 0,53 3-18 0,7-3 18 16,-60 0-16-16,0 0 16 0,53-3-15 0,-7-6 15 15,-46 9-13-15,0 0 13 0,41-16-13 0,-3-4 13 16,-38 20-10-16,0 0 10 0,34-23-10 0,-8 1 10 15,-26 22-8-15,0 0 8 0,20-16-7 0,-11 7 7 16,-9 9-4-16,0 0 4 0,5-7-4 0,-5 7 4 16,0 0-2-16,0 0 2 0,0 0-1 0,-14-5 1 15,14 5-1-15,0 0 1 0,-25 9-1 0,-8 5 1 0,33-14-1 16,0 0 1-16,-32 19-1 0,7 1 1 0,25-20-9 16,0 0 9-16,-17 16-9 0,8-9 9 0,9-7-19 15,0 0 19-15,0 0-18 0,0 0 18 0,0 0-26 0,0 0 26 16,0 0-25-16,0 0 25 0,0 0-22 0,0 0 22 15,17-2-22-15,17-15 22 0,-34 17-16 0,0 0 16 16,35-17-16-16,-8 5 16 0,-27 12-9 0,0 0 9 16,21-7-8-16,0-2 8 0,-21 9-4 0,0 0 4 0,21-4-4 15,-1 1 4-15,-20 3-2 0,0 0 2 16,17 3-2-16,-3 3 2 0,-14-6-3 0,0 0 3 0,14 15-2 16,-1 8 2-16,-13-23-3 0,0 0 3 0,16 24-3 15,-1-3 3-15,-15-21-5 0,0 0 5 0,18 17-5 16,3-1 5-16,-21-16-7 0,0 0 7 0,23 12-7 15,0-5 7-15,-23-7-11 0,0 0 11 0,32 1-11 16,14-4 11-16,-46 3-5 0,0 0 5 0,47-5-4 16,-10-7 4-16,-37 12-2 0,0 0 2 0,32-16-2 15,-7 4 2-15,-25 12-1 0,0 0 1 0,19-9 0 0,-6 1 0 16,-13 8 0-16,0 0 0 0,10-9 0 0,1-7 0 16,-11 16 3-16,0 0-3 0,9-15 4 0,-6 3-4 15,-3 12 13-15,0 0-13 0,-3-12 14 0,-8-6-14 16,11 18 23-16,0 0-23 0,-18-12 24 0,-3 9-24 15,21 3 26-15,0 0-26 0,-28 0 27 0,0 5-27 16,28-5 19-16,0 0-19 0,-25 9 20 0,13 3-20 16,12-12 9-16,0 0-9 0,-7 10 9 0,3-1-9 15,4-9 2-15,0 0-2 0,2 7 3 0,3 6-3 16,-5-13 0-16,0 0 0 0,9 16 1 0,7-4-1 0,-16-12 0 16,0 0 0-16,28 5 0 0,16-3 0 0,-44-2-2 0,0 0 2 15,48 2-1-15,5 1 1 0,-53-3-2 16,0 0 2-16,53-3-2 0,-7-6 2 0,-46 9-1 15,0 0 1-15,47-12-1 0,1-5 1 0,-48 17 0 0,0 0 0 16,47-19 1-16,-1-9-1 0,-46 28 6 0,0 0-6 16,43-33 7-16,-5-15-7 0,-38 48 12 0,0 0-12 15,39-57 13-15,0-11-13 0,-39 68 29 0,0 0-29 0,32-57 29 16,-15 21-29-16,-17 36 38 0,0 0-38 0,9-25 39 16,-3 8-39-16,-6 17 41 0,0 0-41 0,3-10 41 15,-1 1-41-15,-2 9 38 0,0 0-38 0,0 0 39 16,-9 4-39-16,9-4 33 0,0 0-33 0,-12 15 33 15,-8 18-33-15,20-33 17 0,0 0-17 0,-24 40 18 16,-8 19-18-16,32-59 7 0,0 0-7 0,-30 62 8 16,7 0-8-16,23-62 1 0,0 0-1 0,-14 59 2 15,14-9-2-15,0-50 0 0,0 0 0 0,5 44 0 16,6-17 0-16,-11-27-3 0,0 0 3 0,14 23-2 16,3-4 2-16,-17-19-6 0,0 0 6 0,23 12-5 0,6-7 5 15,-29-5-9-15,0 0 9 0,31 0-8 0,5-2 8 16,-36 2-10-16,0 0 10 0,31-7-9 0,-8 2 9 15,-23 5-7-15,0 0 7 0,21-7-6 0,4-5 6 16,-25 12-2-16,0 0 2 0,23-12-1 0,-11 7 1 16,-12 5 0-16,0 0 0 0,7-4 0 0,-7 4 0 15,0 0 0-15,0 0 0 0,0 0 1 0,8-7-1 16,-8 7 2-16,0 0-2 0,0 0 2 0,5-5-2 16,-5 5 2-16,0 0-2 0,0 0 2 0,-4 9-2 0,4-9 0 15,0 0 0-15,-5 16 1 0,0-4-1 16,5-12 0-16,0 0 0 0,1 17 0 0,8 7 0 0,-9-24-2 15,0 0 2-15,14 26-1 0,2-2 1 0,-16-24-5 0,0 0 5 16,21 21-5-16,8 0 5 0,-29-21-8 0,0 0 8 16,35 17-7-16,6-5 7 0,-41-12-10 0,0 0 10 15,44 7-10-15,-2-7 10 0,-42 0-27 0,0 0 27 16,44-7-27-16,0-7 27 0,0-1-1409 0</inkml:trace>
  <inkml:trace contextRef="#ctx0" brushRef="#br0" timeOffset="77167.07">29099 5148 1334 0,'0'0'0'0,"0"0"0"0,0 0 0 0,0 0-2 16,0 0 2-16,0 0-2 0,-16-5 2 0,16 5-4 16,0 0 4-16,-25-8-4 0,-5 1 4 0,30 7-1 15,0 0 1-15,-33 3 0 0,-2 6 0 0,35-9 0 16,0 0 0-16,-32 19 0 0,11 2 0 0,21-21 0 0,0 0 0 15,-9 24 1-15,11 0-1 0,-2-24 1 0,0 0-1 16,8 24 2-16,6 9-2 0,-14-33 2 0,0 0-2 16,16 35 2-16,-2-2-2 0,-14-33 4 0,0 0-4 15,15 29 5-15,-3-1-5 0,-12-28 9 0,0 0-9 16,12 24 10-16,-5-12-10 0,-7-12 15 0,0 0-15 0,4 9 16 16,-4-9-16-16,0 0 19 0,0 0-19 0,-4 7 20 15,-8-7-20-15,12 0 19 0,0 0-19 0,-16 0 20 16,-3 1-20-16,19-1 16 0,0 0-16 0,-18 0 17 15,9 0-17-15,9 0 16 0,0 0-16 0,0 0 17 16,-9 0-17-16,9 0 16 0,0 0-16 0,0 0 16 16,0 0-16-16,0 0 20 0,0 0-20 0,0 0 20 15,0 0-20-15,0 0 26 0,0 0-26 0,0 0 26 16,0 0-26-16,0 0 26 0,0 0-26 0,0 0 27 16,0 0-27-16,0 0 29 0,0 0-29 0,16 0 29 0,20-10-29 15,-36 10 25-15,0 0-25 0,45-12 25 0,-2 0-25 16,-43 12 22-16,0 0-22 0,40-11 22 0,3-1-22 15,-43 12 20-15,0 0-20 0,44-14 20 0,-2-1-20 16,-42 15 16-16,0 0-16 0,42-21 17 0,4-7-17 16,-46 28 20-16,0 0-20 0,39-24 20 0,-14 3-20 15,-25 21 21-15,0 0-21 0,17-15 22 0,-1-4-22 16,-16 19 18-16,0 0-18 0,14-24 18 0,1-9-18 16,-15 33 15-16,0 0-15 0,10-33 16 0,-8 9-16 0,-2 24 8 15,0 0-8-15,-2-16 8 0,0 7-8 0,2 9 3 16,0 0-3-16,-1-8 3 0,1 8-3 0,0 0 0 15,0 0 0-15,0 0 0 0,-2-7 0 0,2 7-2 0,0 0 2 16,0 0-2-16,-4 15 2 0,4-15-10 0,0 0 10 16,-7 25-9-16,0 7 9 0,7-32-20 0,0 0 20 15,-9 37-20-15,-5 4 20 0,14-41-24 0,0 0 24 16,-16 44-24-16,1 9 24 0,15-53-25 0,0 0 25 16,-16 61-25-16,-2 6 25 0,18-67-20 0,0 0 20 0,-18 61-20 15,6-4 20-15,12-57-17 0,0 0 17 0,-12 52-16 16,1-4 16-16,11-48-16 0,0 0 16 0,-12 42-16 15,-1-11 16-15,13-31-20 0,0 0 20 0,-7 21-19 16,6-6 19-16,1-15-26 0,0 0 26 0,-4 6-25 16,-3-5 25-16,2 1-1253 0</inkml:trace>
  <inkml:trace contextRef="#ctx0" brushRef="#br0" timeOffset="78482.87">29577 5022 819 0,'0'0'0'0,"0"0"0"0,19 12 0 0,-19-12 0 15,0 0 0-15,21 18 1 0,6 9-1 0,-27-27 1 16,0 0-1-16,28 31 1 0,-1-6-1 0,-27-25 7 15,0 0-7-15,23 26 7 0,-6 1-7 0,-17-27 15 0,0 0-15 16,13 28 16-16,-5-7-16 0,-8-21 24 0,0 0-24 16,4 19 25-16,-1-5-25 0,-3-14 29 0,0 0-29 15,2 12 30-15,-2-5-30 0,0-7 29 0,0 0-29 16,0 0 29-16,-5 7-29 0,5-7 27 0,0 0-27 16,-11 5 28-16,-5-2-28 0,16-3 31 0,0 0-31 0,-19 2 32 15,-2 1-32-15,21-3 31 0,0 0-31 0,-23 4 32 16,2-4-32-16,21 0 32 0,0 0-32 0,-18 0 32 15,4 0-32-15,14 0 27 0,0 0-27 0,-9 0 27 16,9 0-27-16,0 0 16 0,0 0-16 0,-9 0 17 16,9 0-17-16,0 0 11 0,0 0-11 0,0 0 12 15,11-4-12-15,-11 4 7 0,0 0-7 0,28-5 7 16,27-5-7-16,-55 10 2 0,0 0-2 0,63-12 3 16,-4 1-3-16,-59 11 0 0,0 0 0 0,58-10 0 15,2 1 0-15,-60 9-1 0,0 0 1 0,53-8 0 0,-16-5 0 16,-37 13-5-16,0 0 5 0,31-12-4 0,5-3 4 15,-36 15-4-15,0 0 4 0,30-12-4 0,-14 3 4 16,-16 9-1-16,0 0 1 0,8-7 0 0,-8 7 0 16,0 0 3-16,0 0-3 0,9-9 3 0,-9 9-3 15,0 0 12-15,0 0-12 0,0 0 12 0,-17 9-12 16,17-9 21-16,0 0-21 0,-30 19 21 0,-7 9-21 16,37-28 17-16,0 0-17 0,-41 29 18 0,-1 4-18 0,42-33 11 15,0 0-11-15,-37 33 12 0,14-2-12 0,23-31 4 16,0 0-4-16,-13 21 5 0,10-5-5 0,3-16 2 15,0 0-2-15,2 6 3 0,-2-6-3 0,0 0 0 16,0 0 0-16,12 6 1 0,6-10-1 0,-18 4 0 16,0 0 0-16,24-5 0 0,8-4 0 0,-32 9 0 0,0 0 0 15,30-7 1-15,0-1-1 0,-30 8 1 0,0 0-1 16,25-9 2-16,-2-3-2 0,-23 12 5 0,0 0-5 16,17-12 5-16,-6 8-5 0,-11 4 14 0,0 0-14 15,0 0 15-15,9-7-15 0,-9 7 21 0,0 0-21 0,0 0 22 16,0 0-22-16,0 0 19 0,0 0-19 0,8-8 20 15,0 8-20-15,-8 0 13 0,0 0-13 0,7 0 14 16,0 5-14-16,-7-5 7 0,0 0-7 0,7 10 7 16,0 6-7-16,-7-16 2 0,0 0-2 0,9 17 2 15,3-5-2-15,-12-12 0 0,0 0 0 0,19 9 1 16,13 0-1-16,-32-9 0 0,0 0 0 0,39 10 0 16,10-5 0-16,-49-5 0 0,0 0 0 0,53 4 0 15,5-1 0-15,-58-3 0 0,0 0 0 0,59 0 0 16,-3-3 0-16,-56 3 1 0,0 0-1 0,60-7 1 0,3-7-1 15,-63 14 2-15,0 0-2 0,60-19 3 0,-14 5-3 16,-46 14 3-16,0 0-3 0,30-7 4 0,-12 2-4 16,-18 5 7-16,0 0-7 0,11-2 7 0,-11 2-7 15,0 0 9-15,0 0-9 0,10 0 10 0,-10 0-10 16,0 0 11-16,0 0-11 0,0 0 11 0,0 0-11 16,0 0 13-16,0 0-13 0,0 0 13 0,-7 19-13 15,7-19 7-15,0 0-7 0,-12 19 8 0,1 4-8 0,11-23 4 16,0 0-4-16,-7 27 5 0,4 5-5 0,3-32 1 15,0 0-1-15,1 33 1 0,8-4-1 0,-9-29 0 16,0 0 0-16,18 26 0 0,10-4 0 0,-28-22-1 0,0 0 1 16,34 19 0-16,3-6 0 0,-37-13-2 0,0 0 2 15,42 12-1-15,9-7 1 0,-51-5-1 0,0 0 1 16,55 3 0-16,6 1 0 0,-61-4 0 0,0 0 0 16,64-4 0-16,1-4 0 0,-65 8 0 0,0 0 0 0,57-9 0 15,-13-3 0-15,-44 12 1 0,0 0-1 0,42-19 1 16,4-14-1-16,-46 33 3 0,0 0-3 0,39-36 3 15,-15 6-3-15,-24 30 8 0,0 0-8 0,13-27 8 16,-13-1-8-16,0 28 11 0,0 0-11 0,-11-21 11 16,-13 6-11-16,24 15 13 0,0 0-13 0,-30-7 13 15,-2 10-13-15,32-3 11 0,0 0-11 0,-30 10 11 16,3 8-11-16,27-18 7 0,0 0-7 0,-26 24 7 16,-1 12-7-16,27-36 4 0,0 0-4 0,-19 40 5 15,10 10-5-15,9-50 3 0,0 0-3 0,4 52 4 16,13-3-4-16,-17-49 2 0,0 0-2 0,32 39 3 15,9-7-3-15,-41-32 2 0,0 0-2 0,49 24 2 0,11-3-2 16,-60-21 4-16,0 0-4 0,72 15 5 0,17-6-5 16,-89-9 3-16,0 0-3 0,95 2 4 0,-2-1-4 15,-93-1 1-15,0 0-1 0,97-1 2 0,0-5-2 16,-97 6 0-16,0 0 0 0,92-7 0 0,-7-5 0 16,-85 12-2-16,0 0 2 0,79-12-1 0,-5 0 1 15,-2 0-1417-15</inkml:trace>
  <inkml:trace contextRef="#ctx0" brushRef="#br0" timeOffset="87018.09">23814 4750 169 0,'0'0'0'0,"0"0"0"0,0 0 0 15,0 0 6-15,0 0-6 0,0 0 6 0,0 0-6 16,0 0 28-16,0 0-28 0,0 0 29 0,0 0-29 0,0 0 49 16,0 0-49-16,0 0 49 0,0 0-49 0,0 0 45 0,0 0-45 15,0 0 46-15,0 0-46 0,0 0 37 16,0 0-37-16,0 0 38 0,44 6-38 0,-44-6 29 16,0 0-29-16,46-13 29 0,7 5-29 0,-53 8 24 0,0 0-24 15,58-12 24-15,4 3-24 0,-62 9 16 16,0 0-16-16,55-7 17 0,-2 2-17 0,-53 5 15 0,0 0-15 15,46-7 16-15,-9 7-16 0,-37 0 13 0,0 0-13 0,35-3 14 16,-2 3-14-16,-33 0 10 0,0 0-10 0,29-2 10 16,-10-2-10-16,-19 4 9 0,0 0-9 0,12 0 10 15,-1 0-10-15,-11 0 8 0,0 0-8 0,9 0 9 16,-9 0-9-16,0 0 8 0,0 0-8 0,5 0 9 16,-5 0-9-16,0 0 11 0,0 0-11 0,0 0 12 15,0 0-12-15,0 0 14 0,0 0-14 0,0 0 15 16,7 0-15-16,-7 0 18 0,0 0-18 0,0 0 18 15,0 0-18-15,0 0 22 0,0 0-22 0,0 0 23 16,0 0-23-16,0 0 23 0,0 0-23 0,0 0 24 16,0 0-24-16,0 0 24 0,0 0-24 0,0 0 24 0,0 0-24 15,0 0 22-15,0 0-22 0,0 0 22 0,0 0-22 16,0 0 22-16,0 0-22 0,0 0 23 0,0 0-23 16,0 0 20-16,0 0-20 0,0 0 20 0,0 0-20 15,0 0 21-15,0 0-21 0,0 0 22 0,0 0-22 16,0 0 27-16,0 0-27 0,7-3 27 0,-5-2-27 15,-2 5 29-15,0 0-29 0,0-12 29 0,0-7-29 16,0 19 30-16,0 0-30 0,0-25 31 0,0-11-31 0,0 36 31 16,0 0-31-16,-2-33 32 0,-1 9-32 0,3 24 29 15,0 0-29-15,-7-28 29 0,-2-13-29 0,9 41 24 0,0 0-24 16,-14-44 25-16,1 5-25 0,13 39 22 0,0 0-22 16,-10-38 22-16,-1-6-22 0,11 44 17 0,0 0-17 15,-10-45 18-15,-1-3-18 0,11 48 14 0,0 0-14 16,-12-52 15-16,-6 10-15 0,18 42 11 0,0 0-11 15,-18-39 11-15,4 6-11 0,14 33 9 0,0 0-9 0,-12-35 10 16,-2-3-10-16,14 38 7 0,0 0-7 0,-16-36 8 16,4 8-8-16,12 28 7 0,0 0-7 0,-15-28 8 15,5 4-8-15,10 24 6 0,0 0-6 0,-11-24 6 16,1 0-6-16,10 24 5 0,0 0-5 0,-9-21 5 16,4 5-5-16,5 16 4 0,0 0-4 0,-6-15 4 15,3 6-4-15,3 9 3 0,0 0-3 0,-4-12 4 16,-8-5-4-16,12 17 1 0,0 0-1 0,-11-13 2 15,4 7-2-15,7 6 0 0,0 0 0 0,0 0 1 16,-14-16-1-16,14 16 0 0,0 0 0 0,-9-9 0 16,0 1 0-16,9 8 0 0,0 0 0 0,-7-7 0 0,7 7 0 15,0 0 0-15,0 0 0 0,-7-5 0 0,2-2 0 16,5 7 0-16,0 0 0 0,-12-6 0 0,1-2 0 16,11 8 0-16,0 0 0 0,-9-7 0 0,2 2 0 15,7 5 0-15,0 0 0 0,0 0 0 0,-10-7 0 16,10 7-1-16,0 0 1 0,0 0-1 0,-11-5 1 15,11 5-2-15,0 0 2 0,-7-4-1 0,-5 4 1 16,12 0-4-16,0 0 4 0,-14-3-3 0,3 3 3 0,11 0-6 16,0 0 6-16,-7-4-5 0,7 4 5 0,0 0-8 15,0 0 8-15,-11-2-8 0,11 2 8 0,0 0-10 16,0 0 10-16,-12-3-10 0,5 6 10 0,7-3-10 0,0 0 10 16,-11 2-10-16,1 9 10 0,10-11-12 0,0 0 12 15,-11 12-11-15,-1 0 11 0,12-12-13 0,0 0 13 16,-18 21-13-16,-1 3 13 0,19-24-14 0,0 0 14 15,-23 33-13-15,-2 3 13 0,25-36-13 0,0 0 13 16,-24 43-12-16,-1 6 12 0,25-49-9 0,0 0 9 16,-27 48-8-16,-4-3 8 0,31-45-7 0,0 0 7 0,-27 45-6 15,8-8 6-15,19-37-5 0,0 0 5 0,-18 36-5 16,0 4 5-16,18-40-4 0,0 0 4 0,-15 41-4 16,0 11 4-16,15-52-4 0,0 0 4 0,-14 52-3 15,2 2 3-15,12-54-5 0,0 0 5 0,-9 52-5 16,4-7 5-16,5-45-5 0,0 0 5 0,0 39-4 15,2-7 4-15,-2-32-4 0,0 0 4 0,5 32-4 16,6 5 4-16,-11-37-3 0,0 0 3 0,14 33-2 16,3-2 2-16,-17-31-2 0,0 0 2 0,21 33-2 15,2 3 2-15,-23-36-2 0,0 0 2 0,25 36-1 0,0-8 1 16,-25-28-2-16,0 0 2 0,26 24-2 0,-1-6 2 16,-25-18-2-16,0 0 2 0,25 12-2 0,6 3 2 15,-31-15-3-15,0 0 3 0,29 12-2 0,-8-6 2 16,-21-6-2-16,0 0 2 0,23 6-1 0,10-4 1 15,-33-2-1-15,0 0 1 0,32 2-1 0,-11-4 1 16,-21 2-1-16,0 0 1 0,21-2 0 0,6 2 0 16,-27 0 0-16,0 0 0 0,21-3 0 0,-5-4 0 15,-16 7 0-15,0 0 0 0,17-5 0 0,6-7 0 0,-23 12 0 16,0 0 0-16,20-9 0 0,-8 6 0 0,-12 3 1 0,0 0-1 16,11-6 1-16,1-6-1 0,-12 12 2 0,0 0-2 15,14-15 3-15,0 3-3 0,-14 12 4 0,0 0-4 16,13-16 4-16,-5 1-4 0,-8 15 6 0,0 0-6 15,9-14 6-15,0-2-6 0,-9 16 11 0,0 0-11 16,5-15 12-16,1 2-12 0,-6 13 15 0,0 0-15 16,8-20 16-16,7-8-16 0,-15 28 16 0,0 0-16 15,12-28 17-15,-5 8-17 0,-7 20 19 16,0 0-19-16,5-25 19 0,-1-8-19 0,-4 33 16 0,0 0-16 16,7-43 17-16,-2-5-17 0,-5 48 14 0,0 0-14 0,4-49 14 15,-1 11-14-15,-3 38 16 0,0 0-16 0,4-40 17 16,-2-5-17-16,-2 45 12 0,0 0-12 0,0-43 13 15,0 10-13-15,0 33 11 0,0 0-11 0,0-33 11 16,-4-10-11-16,4 43 8 0,0 0-8 0,-5-41 9 16,-1 9-9-16,6 32 7 0,0 0-7 0,-5-32 7 15,0-1-7-15,5 33 5 0,0 0-5 0,-9-40 6 0,-3 0-6 16,12 40 3-16,0 0-3 0,-14-41 4 0,-2 4-4 16,16 37 2-16,0 0-2 0,-14-36 2 0,-1 5-2 15,15 31 1-15,0 0-1 0,-15-28 2 0,-5 4-2 16,20 24 0-16,0 0 0 0,-19-21 1 0,5 5-1 15,14 16 0-15,0 0 0 0,-18-12 0 0,-5 0 0 16,23 12 0-16,0 0 0 0,-28-8 0 0,0 2 0 16,28 6-3-16,0 0 3 0,-32 0-2 0,0-3 2 15,32 3-9-15,0 0 9 0,-25 0-9 0,-1 0 9 0,26 0-13 16,0 0 13-16,-23 3-12 0,0-3 12 0,23 0-13 16,0 0 13-16,-23 6-13 0,2-3 13 0,21-3-12 15,0 0 12-15,-25 9-12 0,-6 6 12 0,31-15-10 16,0 0 10-16,-39 24-9 0,-7 6 9 0,46-30-16 15,0 0 16-15,-49 40-15 0,-3-1 15 0,3 3-1173 0</inkml:trace>
  <inkml:trace contextRef="#ctx0" brushRef="#br0" timeOffset="144768.4">17046 3657 415 0,'0'0'0'0,"0"0"0"0,0 0 0 0,0 0 0 16,0 0 0-16,0 0 0 0,0 0 0 0,0 0 9 15,0 0-9-15,18 0 9 0,19 3-9 0,-37-3 26 16,0 0-26-16,51-3 27 0,23-6-27 0,-74 9 15 16,0 0-15-16,88-16 15 0,9-11-15 0,-97 27 4 0,0 0-4 15,106-30 4-15,2-6-4 0,-108 36 0 0,0 0 0 16,109-40 0-16,-1-8 0 0,-108 48-1 0,0 0 1 15,100-56-1-15,-1-9 1 0,-99 65-5 0,0 0 5 16,90-64-4-16,-7 1 4 0,-83 63-8 0,0 0 8 0,74-64-7 16,-18-12 7-16,-56 76-5 0,0 0 5 0,45-73-5 15,-10 4 5-15,-35 69-1 0,0 0 1 0,23-69 0 16,-14 1 0-16,-9 68 0 0,0 0 0 0,-6-65 1 16,-10-3-1-16,16 68 2 0,0 0-2 0,-26-66 2 15,-8-6-2-15,34 72 4 0,0 0-4 0,-49-64 5 16,-11 12-5-16,60 52 7 0,0 0-7 0,-74-42 7 15,-14 8-7-15,88 34 5 0,0 0-5 0,-106-21 6 16,-19 4-6-16,125 17 4 0,0 0-4 0,-138-7 5 16,-8 7-5-16,146 0 4 0,0 0-4 0,-154 15 4 15,1 13-4-15,153-28 3 0,0 0-3 0,-154 41 3 0,1 29-3 16,153-70 1-16,0 0-1 0,-152 85 2 0,11 10-2 16,141-95 0-16,0 0 0 0,-136 117 0 0,15 25 0 15,121-142-1-15,0 0 1 0,-113 158-1 0,12 15 1 16,101-173-3-16,0 0 3 0,-92 183-2 0,11 6 2 15,81-189-4-15,0 0 4 0,-47 178-4 0,38-26 4 16,-4 2-343-16</inkml:trace>
  <inkml:trace contextRef="#ctx0" brushRef="#br0" timeOffset="144872.4">16418 4453 315 0,'0'0'0'0,"46"3"0"0,76 13 0 0,-122-16 2 16,0 0-2-16,153 5 2 0,20-22-2 0,-173 17 3 0,0 0-3 16,182-31 4-16,5-18-4 0,-187 49 4 0,0 0-4 15,180-66 4-15,-7-19-4 0,-173 85 2 0,0 0-2 16,148-95 3-16,-25 2-3 0,2-1-195 0</inkml:trace>
  <inkml:trace contextRef="#ctx0" brushRef="#br0" timeOffset="152602.31">24174 2094 124 0,'0'0'0'0,"0"0"0"0,0 0 0 16,0 0 6-16,0 0-6 0,0 0 6 0,0 0-6 15,0 0 39-15,0 0-39 0,20 7 39 0,-12-5-39 0,-8-2 66 16,0 0-66-16,13 3 67 0,6-3-67 0,-19 0 82 16,0 0-82-16,28 7 83 0,2 2-83 0,-30-9 47 15,0 0-47-15,34 8 48 0,3-1-48 0,-37-7 35 16,0 0-35-16,40 5 35 0,-1 8-35 0,-39-13 24 0,0 0-24 15,39 12 25-15,9-5-25 0,-48-7 18 0,0 0-18 16,47 8 18-16,-4 1-18 0,-43-9 13 0,0 0-13 16,42 12 13-16,4 4-13 0,-46-16 11 0,0 0-11 15,44 15 11-15,0-3-11 0,-44-12 11 0,0 0-11 0,44 9 12 16,2 3-12-16,-46-12 12 0,0 0-12 0,48 16 13 16,3-4-13-16,-51-12 11 0,0 0-11 0,46 17 12 15,-4-5-12-15,-42-12 8 0,0 0-8 0,37 16 8 16,-5-4-8-16,-32-12 6 0,0 0-6 0,33 12 6 15,4 4-6-15,-37-16 2 0,0 0-2 0,36 12 2 16,-12-4-2-16,-24-8 1 0,0 0-1 0,23 9 2 16,-2 0-2-16,-21-9 1 0,0 0-1 0,27 15 1 15,6 4-1-15,-33-19 1 0,0 0-1 0,37 18 1 16,2 1-1-16,-39-19 1 0,0 0-1 0,35 12 2 0,-6-4-2 16,-29-8 2-16,0 0-2 0,24 12 2 0,1 1-2 15,-25-13 2-15,0 0-2 0,23 15 2 0,-5-6-2 16,-18-9 2-16,0 0-2 0,17 8 3 0,1 5-3 15,-18-13 2-15,0 0-2 0,21 15 3 0,4 1-3 16,-25-16 5-16,0 0-5 0,26 17 5 0,1-5-5 16,-27-12 5-16,0 0-5 0,24 12 6 0,8 4-6 15,-32-16 5-15,0 0-5 0,30 12 6 0,-9 0-6 16,-21-12 7-16,0 0-7 0,18 5 7 0,1 2-7 0,-19-7 10 16,0 0-10-16,23 12 10 0,2 0-10 0,-25-12 9 15,0 0-9-15,25 16 9 0,-4-4-9 0,-21-12 7 0,0 0-7 16,19 12 8-16,-5 5-8 0,-14-17 5 0,0 0-5 15,16 16 5-15,4 0-5 0,-20-16 6 0,0 0-6 16,17 20 6-16,3 5-6 0,-20-25 4 0,0 0-4 16,21 27 4-16,-2-2-4 0,-19-25 5 0,0 0-5 15,18 24 6-15,-1-3-6 0,-17-21 6 0,0 0-6 0,23 20 6 16,4 5-6-16,-27-25 5 0,0 0-5 0,26 24 5 16,-3 0-5-16,-23-24 4 0,0 0-4 0,20 28 5 15,-4-11-5-15,-16-17 4 0,0 0-4 0,15 19 4 16,1 5-4-16,-16-24 4 0,0 0-4 0,18 24 4 15,-2 1-4-15,-16-25 4 0,0 0-4 0,14 24 5 16,-2 4-5-16,-12-28 3 0,0 0-3 0,11 29 3 16,-4-1-3-16,-7-28 2 0,0 0-2 0,5 29 3 15,-1 2-3-15,-4-31 1 0,0 0-1 0,1 33 2 16,-2-2-2-16,1-31 1 0,0 0-1 0,-4 33 1 16,-1 0-1-16,5-33 0 0,0 0 0 0,-9 28 0 0,-2-4 0 15,11-24 0-15,0 0 0 0,-10 24 0 0,1 6 0 16,9-30-1-16,0 0 1 0,-9 27-1 0,-3 1 1 15,12-28-1-15,0 0 1 0,-14 26-1 0,1 2 1 16,13-28-1-16,0 0 1 0,-10 27 0 0,1 1 0 16,9-28-1-16,0 0 1 0,-11 26-1 0,-1-3 1 15,12-23-1-15,0 0 1 0,-14 20-1 0,2 4 1 16,12-24-2-16,0 0 2 0,-13 28-1 0,-1-4 1 0,14-24-2 16,0 0 2-16,-14 25-2 0,4-8 2 0,10-17-3 15,0 0 3-15,-11 19-2 0,-1-2 2 0,12-17-4 16,0 0 4-16,-13 25-3 0,3-1 3 0,10-24-4 0,0 0 4 15,-13 24-3-15,-3 0 3 0,16-24-2 0,0 0 2 16,-15 24-2-16,-1 1 2 0,16-25-4 0,0 0 4 16,-13 19-3-16,1-5 3 0,12-14-4 0,0 0 4 15,-11 19-4-15,-4 5 4 0,15-24-7 0,0 0 7 0,-16 24-7 16,3-8 7-16,13-16-10 0,0 0 10 16,-14 13-9-16,-3 6 9 0,17-19-10 0,0 0 10 0,-22 18-10 15,-1 1 10-15,23-19-10 0,0 0 10 0,-21 12-10 16,4 0 10-16,17-12-8 0,0 0 8 0,-18 9-8 15,0-2 8-15,18-7-7 0,0 0 7 0,-19 12-6 16,-6-4 6-16,25-8-4 0,0 0 4 0,-23 13-4 16,0-5 4-16,23-8-3 0,0 0 3 0,-21 12-2 15,-2-3 2-15,23-9-2 0,0 0 2 0,-24 12-2 16,1 4 2-16,23-16-2 0,0 0 2 0,-21 15-1 16,-1 1 1-16,22-16-1 0,0 0 1 0,-21 12 0 0,0 0 0 15,21-12-1-15,0 0 1 0,-21 12-1 0,-2 0 1 16,23-12-1-16,0 0 1 0,-27 12 0 0,-8 0 0 15,35-12-3-15,0 0 3 0,-37 13-3 0,-2 4 3 16,39-17-5-16,0 0 5 0,-40 19-5 0,-1 2 5 16,41-21-9-16,0 0 9 0,-37 20-9 0,4 1 9 15,33-21-12-15,0 0 12 0,-32 19-11 0,5-3 11 16,27-16-11-16,0 0 11 0,-24 8-11 0,-1 1 11 0,25-9-11 16,0 0 11-16,-23 7-11 0,0 2 11 0,23-9-10 15,0 0 10-15,-23 5-10 0,0 5 10 0,23-10-5 16,0 0 5-16,-26 9-4 0,5 0 4 0,21-9-1 0,0 0 1 15,-18 3 0-15,2 0 0 0,16-3 0 0,0 0 0 16,-12 0 0-16,5 0 0 0,7 0 0 0,0 0 0 16,0 0 1-16,-9 6-1 0,9-6 0 0,0 0 0 15,0 0 0-15,0 0 0 0,0 0-1 0,0 0 1 16,-7 3 0-16,7-3 0 0,0 0-2 0,0 0 2 0,-21-3-1 16,-15-15 1-16,1-1-570 0</inkml:trace>
  <inkml:trace contextRef="#ctx0" brushRef="#br0" timeOffset="156805.97">23975 4036 102 0,'0'0'0'0,"0"0"0"0,0 0 0 16,0 0 11-16,0 0-11 0,0 0 11 0,0 0-11 15,0 0 31-15,0 0-31 0,0 0 31 0,0 0-31 16,0 0 61-16,0 0-61 0,0 0 62 0,0 0-62 15,0 0 55-15,0 0-55 0,0 0 56 0,0 0-56 0,0 0 42 16,0 0-42-16,0 0 43 0,-18-16-43 0,18 16 35 16,0 0-35-16,0 0 35 0,-3-9-35 0,3 9 25 15,0 0-25-15,0 0 25 0,0 0-25 0,0 0 19 0,0 0-19 16,0 0 19-16,-7-6-19 0,7 6 15 0,0 0-15 16,0 0 15-16,0 0-15 0,0 0 14 0,0 0-14 15,0 0 15-15,0 0-15 0,0 0 13 0,0 0-13 16,0 0 13-16,0 0-13 0,0 0 11 0,0 0-11 15,0 0 12-15,0 0-12 0,0 0 9 0,0 0-9 0,0 0 9 16,0 0-9-16,0 0 7 0,0 0-7 0,0 0 7 16,0 0-7-16,0 0 2 0,0 0-2 0,0 0 2 15,0 0-2-15,0 0 0 0,0 0 0 0,0 0 0 16,0 0 0-16,0 0-2 0,0 0 2 0,-11 0-1 16,4-4 1-16,7 4-6 0,0 0 6 0,0 0-5 15,-11-5 5-15,11 5-7 0,0 0 7 0,0 0-7 16,-7-4 7-16,7 4-7 0,0 0 7 0,0 0-7 15,0 0 7-15,0 0-5 0,0 0 5 0,0 0-4 16,0 0 4-16,0 0-3 0,0 0 3 0,0 0-3 16,0 0 3-16,0 0-2 0,0 0 2 0,0 0-2 0,-16-5 2 15,16 5-2-15,0 0 2 0,-10 0-1 0,1 0 1 16,9 0-3-16,0 0 3 0,-7 0-3 0,0 0 3 16,7 0-5-16,0 0 5 0,-9 0-5 0,-7 2 5 15,16-2-6-15,0 0 6 0,-17 3-5 0,2-3 5 16,15 0-7-16,0 0 7 0,-7 0-6 0,7 0 6 15,0 0-7-15,0 0 7 0,-7 0-7 0,7 0 7 16,0 0-9-16,0 0 9 0,-10 0-8 0,-6 4 8 0,16-4-12 16,0 0 12-16,-18 0-12 0,4 3 12 15,14-3-16-15,0 0 16 0,-9 2-15 0,0 5 15 0,9-7-14 0,0 0 14 16,-8 9-14-16,-10 6 14 0,18-15-12 0,0 0 12 16,-16 21-11-16,0 3 11 0,16-24-10 0,0 0 10 15,-12 24-10-15,5 4 10 0,7-28-8 0,0 0 8 16,-5 33-8-16,-2 10 8 0,7-43-8 0,0 0 8 15,-9 45-7-15,-2-3 7 0,11-42-6 0,0 0 6 0,-9 43-6 16,2-7 6-16,7-36-3 0,0 0 3 0,-5 37-3 16,-4-8 3-16,9-29-1 0,0 0 1 0,-5 35 0 15,3 1 0-15,2-36 0 0,0 0 0 0,-2 36 0 16,2-6 0-16,0-30 0 0,0 0 0 0,0 31 0 16,0 5 0-16,0-36 1 0,0 0-1 0,4 33 1 15,5-9-1-15,-9-24 1 0,0 0-1 0,14 21 1 16,-5-2-1-16,-9-19 1 0,0 0-1 0,8 21 1 15,3-12-1-15,-11-9-1 0,0 0 1 0,18 12 0 16,12 0 0-16,-30-12-2 0,0 0 2 0,24 9-2 16,-8-6 2-16,-16-3-4 0,0 0 4 0,23 3-3 0,14-3 3 15,-37 0-2-15,0 0 2 0,41 4-1 0,-10-4 1 16,-31 0-2-16,0 0 2 0,27-2-1 0,-1 0 1 16,-26 2 0-16,0 0 0 0,29-3 1 0,-8-2-1 15,-21 5 6-15,0 0-6 0,23-4 6 0,0 1-6 16,-23 3 12-16,0 0-12 0,19-4 12 0,-5 1-12 15,-14 3 19-15,0 0-19 0,14-5 20 0,6-7-20 16,-20 12 22-16,0 0-22 0,21-18 22 0,-2-6-22 0,-19 24 28 16,0 0-28-16,16-34 29 0,0-11-29 0,-16 45 25 15,0 0-25-15,16-49 25 0,-2 4-25 0,-14 45 20 16,0 0-20-16,11-33 20 0,-6 14-20 0,-5 19 16 16,0 0-16-16,2-8 17 0,-2-1-17 0,0 9 7 0,0 0-7 15,0 0 8-15,3-12-8 0,-3 12 3 0,0 0-3 16,2-11 3-16,-2 11-3 0,0 0 1 0,0 0-1 15,2-8 2-15,-2 8-2 0,0 0 2 0,0 0-2 16,0-18 2-16,0-21-2 0,0 39 2 0,0 0-2 0,0-40 3 16,0 16-3-16,0 24 4 0,0 0-4 0,-2-25 5 15,-5-8-5-15,7 33 5 0,0 0-5 0,-7-27 6 16,0 3-6-16,7 24 6 0,0 0-6 0,-11-18 7 16,-3-6-7-16,14 24 4 0,0 0-4 0,-19-24 5 15,-3-4-5-15,22 28 2 0,0 0-2 0,-22-28 2 16,2 11-2-16,20 17 0 0,0 0 0 0,-17-19 1 15,-10 2-1-15,27 17 0 0,0 0 0 0,-30-19 0 16,-3 3 0-16,33 16-1 0,0 0 1 0,-23-12 0 16,10 3 0-16,13 9-2 0,0 0 2 0,-12-8-1 15,-9-4 1-15,21 12-2 0,0 0 2 0,-21-12-1 0,6 5 1 16,15 7-5-16,0 0 5 0,-8-2-5 0,1-2 5 16,7 4-9-16,0 0 9 0,-15-3-9 0,-16-2 9 15,31 5-14-15,0 0 14 0,-37 0-13 0,3 0 13 16,34 0-13-16,0 0 13 0,-28 5-13 0,5-2 13 15,23-3-11-15,0 0 11 0,-25 4-10 0,-3 5 10 16,28-9-9-16,0 0 9 0,-25 8-8 0,10-4 8 0,15-4-4 16,0 0 4-16,-16 3-4 0,-5 6 4 0,21-9-3 15,0 0 3-15,-25 17-3 0,2 11 3 0,23-28-4 16,0 0 4-16,-23 31-4 0,7-5 4 0,16-26-7 16,0 0 7-16,-10 28-7 0,1 4 7 0,9-32-10 0,0 0 10 15,-7 37-9-15,3 6 9 0,4-43-14 0,0 0 14 16,-3 42-13-16,1-3 13 0,2-39-17 0,0 0 17 15,2 37-16-15,3-4 16 0,-5-33-16 0,0 0 16 16,10 34-15-16,6 8 15 0,-16-42-16 0,0 0 16 16,18 40-15-16,7-4 15 0,-25-36-16 0,0 0 16 0,31 41-15 15,8 3 15-15,-39-44-16 0,0 0 16 0,41 39-15 16,1-2 15-16,-42-37-18 0,0 0 18 0,42 36-18 16,3-3 18-16,-45-33-22 0,0 0 22 0,47 26-21 15,-1-2 21-15,-46-24-21 0,0 0 21 0,49 19-21 16,1-7 21-16,-50-12-16 0,0 0 16 0,49 7-15 15,-1-2 15-15,-48-5-14 0,0 0 14 0,54-3-13 16,8-2 13-16,-62 5-9 0,0 0 9 0,62-16-8 16,-9-3 8-16,-53 19-4 0,0 0 4 0,42-17-4 15,-15 1 4-15,-27 16 0 0,0 0 0 0,17-8 0 0,-8 2 0 16,-9 6 0-16,0 0 0 0,9-12 1 0,9-27-1 16,-18 39 7-16,0 0-7 0,15-40 8 0,-9 10-8 15,-6 30 19-15,0 0-19 0,0-31 20 0,-6-17-20 16,6 48 26-16,0 0-26 0,-12-57 27 0,-4-11-27 15,16 68 28-15,0 0-28 0,-19-62 28 0,-4 10-28 16,23 52 18-16,0 0-18 0,-23-45 18 0,2 5-18 16,21 40 6-16,0 0-6 0,-25-33 7 0,-5 2-7 15,30 31 2-15,0 0-2 0,-26-24 2 0,3 7-2 0,23 17 0 16,0 0 0-16,-16-13 1 0,5 7-1 0,11 6 0 16,0 0 0-16,-9-6 1 0,1-1-1 0,8 7 0 0,0 0 0 15,-9-8 0-15,0 1 0 0,9 7 0 0,0 0 0 16,0 0 0-16,0 0 0 0,0 0 0 15,0 0 0-15,-7-5 0 0,7 5 0 0,0 0-1 0,0 0 1 16,0 0 0-16,0 0 0 0,0 0-1 0,0 0 1 16,0 0 0-16,0 0 0 0,0 0-1 0,0 0 1 0,0 0 0 15,0 0 0-15,0 0-324 0</inkml:trace>
  <inkml:trace contextRef="#ctx0" brushRef="#br0" timeOffset="-204743.86">14568 5938 180 0,'0'0'0'0,"0"0"0"0,0 0 0 16,0 0 4-16,0 0-4 0,0 0 4 0,0 0-4 0,0 0 7 16,0 0-7-16,0 0 7 0,0 0-7 15,0 0 14-15,0 0-14 0,0 0 14 0,0 0-14 0,0 0 18 16,0 0-18-16,0 0 18 0,0 0-18 0,0 0 16 15,0 0-16-15,0 0 16 0,0 0-16 0,0 0 14 16,0 0-14-16,0 0 15 0,0 0-15 0,0 0 12 0,0 0-12 16,0 0 13-16,0 0-13 0,0 0 14 0,0 0-14 15,0 0 15-15,0 0-15 0,0 0 26 0,0 0-26 16,0 0 27-16,0 0-27 0,0 0 29 0,0 0-29 16,0 0 30-16,41-16-30 0,-41 16 34 0,0 0-34 0,33 0 35 15,8 0-35-15,-41 0 34 0,0 0-34 0,42 2 35 16,6-2-35-16,-48 0 31 0,0 0-31 0,47-2 31 15,1-1-31-15,-48 3 21 0,0 0-21 0,47-4 21 16,3 4-21-16,-50 0 14 0,0 0-14 0,51 0 15 16,11-2-15-16,-62 2 10 0,0 0-10 0,60-3 11 15,7-1-11-15,-67 4 5 0,0 0-5 0,63 0 6 16,6-3-6-16,-69 3 6 0,0 0-6 0,72-4 6 16,2-1-6-16,-74 5 7 0,0 0-7 0,78-5 8 15,3 2-8-15,-81 3 14 0,0 0-14 0,78 0 14 0,-6-4-14 16,-72 4 20-16,0 0-20 0,76 0 20 15,2-5-20-15,-78 5 25 0,0 0-25 0,79-2 26 0,4 1-26 16,-83 1 28-16,0 0-28 0,81 0 29 0,0 0-29 16,-81 0 27-16,0 0-27 0,76 0 28 0,5 0-28 15,-81 0 26-15,0 0-26 0,78 1 27 0,-11 1-27 16,-67-2 30-16,0 0-30 0,65 5 31 0,-2-1-31 16,-63-4 28-16,0 0-28 0,62 1 29 0,-2 3-29 15,-60-4 20-15,0 0-20 0,64 3 20 0,1 2-20 0,-65-5 18 16,0 0-18-16,63 7 19 0,-3 0-19 0,-60-7 13 15,0 0-13-15,64 6 14 0,3-10-14 0,-67 4 9 16,0 0-9-16,69 0 10 0,1 4-10 0,-70-4 10 0,0 0-10 16,69 3 11-16,2-3-11 0,-71 0 9 0,0 0-9 15,70 0 10-15,-3 3-10 0,-67-3 12 0,0 0-12 16,67 6 13-16,0-3-13 0,-67-3 12 0,0 0-12 16,67 2 12-16,-3 1-12 0,-64-3 13 0,0 0-13 15,65 4 13-15,0-1-13 0,-65-3 14 0,0 0-14 0,69-3 14 16,-2-1-14-16,-67 4 11 0,0 0-11 0,71-1 11 15,-1 2-11-15,-70-1 11 0,0 0-11 0,69 4 12 16,-7-4-12-16,-62 0 12 0,0 0-12 0,63-4 13 16,6 3-13-16,-69 1 11 0,0 0-11 0,72 0 12 15,1 0-12-15,-73 0 11 0,0 0-11 0,72 0 11 16,-7-2-11-16,-65 2 8 0,0 0-8 0,64-5 9 16,-1-1-9-16,-63 6 7 0,0 0-7 0,69-3 7 15,2 0-7-15,-71 3 8 0,0 0-8 0,68-9 8 16,-11 2-8-16,-57 7 4 0,0 0-4 0,58-5 5 0,2-4-5 15,-60 9 4-15,0 0-4 0,62-7 5 0,1 0-5 16,-63 7 6-16,0 0-6 0,67-5 6 0,4-4-6 16,-71 9 5-16,0 0-5 0,67-3 5 0,-5-4-5 15,-62 7 3-15,0 0-3 0,61-5 4 0,1 0-4 16,-62 5 3-16,0 0-3 0,64-4 3 0,1-3-3 16,-65 7 2-16,0 0-2 0,67-3 3 0,-4 1-3 15,-63 2 1-15,0 0-1 0,57 0 2 0,-6-7-2 0,-51 7 1 16,0 0-1-16,49-5 2 0,6 1-2 0,-55 4 1 15,0 0-1-15,55 0 2 0,-4-3-2 0,-51 3 1 16,0 0-1-16,49-2 2 0,1-1-2 0,-50 3 1 0,0 0-1 16,53-4 1-16,1 1-1 0,-54 3 0 0,0 0 0 15,51-4 1-15,-6 3-1 0,-45 1 0 0,0 0 0 16,44-4 1-16,0 4-1 0,-44 0 0 0,0 0 0 16,40-3 0-16,-10-1 0 0,-30 4 0 0,0 0 0 15,30-1 0-15,4 1 0 0,-34 0 0 0,0 0 0 16,30 0 1-16,-13 0-1 0,-17 0 1 0,0 0-1 0,11 0 2 15,-4 0-2-15,-7 0 1 0,0 0-1 0,0 0 2 16,11 0-2-16,-11 0 1 0,0 0-1 0,7-4 1 16,-7 4-1-16,0 0 1 0,0 0-1 0,9-5 2 15,-9 5-2-15,0 0 2 0,0 0-2 0,8 0 2 16,-8 0-2-16,0 0 2 0,0 0-2 0,11 0 3 16,-11 0-3-16,0 0 2 0,0 0-2 0,0 0 3 15,7 0-3-15,-7 0 3 0,0 0-3 0,0 0 3 16,0 0-3-16,0 0 4 0,0 0-4 0,7 0 4 15,-7 0-4-15,0 0 3 0,0 0-3 0,0 0 4 0,0 0-4 16,0 0 2-16,0 0-2 0,7 0 3 0,-7 0-3 16,0 0 2-16,0 0-2 0,0 0 2 0,0 0-2 15,0 0 1-15,0 0-1 0,7 0 2 0,-7 0-2 16,0 0 1-16,0 0-1 0,0 0 2 0,0 0-2 16,0 0 1-16,0 0-1 0,0 0 2 0,0 0-2 15,0 0 1-15,0 0-1 0,0 0 1 0,0 0-1 0,0 0 1 16,0 0-1-16,0 0 1 0,0 0-1 0,0 0 1 15,0 0-1-15,0 0 2 0,0 0-2 0,0 0 2 16,0 0-2-16,0 0 2 0,0 0-2 0,0 0 3 16,0 0-3-16,0 0 3 0,0 0-3 0,0 0 2 0,0 0-2 15,7 0 3-15,-7 0-3 0,0 0 3 0,0 0-3 16,0 0 4-16,0 0-4 0,0 0 3 0,0 0-3 16,0 0 3-16,0 0-3 0,0 0 3 0,0 0-3 15,0 0 3-15,0 0-3 0,0 0 1 0,0 0-1 0,0 0 2 16,0 0-2-16,0 0 1 0,0 0-1 15,0 0 1-15,0 0-1 0,0 0 0 0,0 0 0 0,0 0 0 16,0 0 0-16,0 0 0 0,0 0 0 0,0 0 0 16,0 0 0-16,0 0 0 0,0 0 0 0,0 0 0 15,0 0 0-15,0 0-1 0,0 0 1 0,0 0 0 16,0 0 0-16,0 0-2 0,0 0 2 0,0 0-1 16,0 0 1-16,0 0-2 0,0 0 2 0,0 0-2 15,0 0 2-15,0 0-2 0,0 0 2 0,0 0-2 16,0 0 2-16,0 0-2 0,0 0 2 0,0 0-2 15,0 0 2-15,0 0-3 0,0 0 3 0,0 0-2 0,0 0 2 16,0 0-3-16,0 0 3 0,0 0-2 0,0 0 2 16,0 0-3-16,0 0 3 0,0 0-3 0,0 0 3 15,0 0-4-15,0 0 4 0,0 0-3 0,0 0 3 16,0 0-4-16,0 0 4 0,0 0-3 0,0 0 3 16,0 0-4-16,0 0 4 0,0 0-4 0,0 0 4 15,0 0-5-15,0 0 5 0,0 0-4 0,0 0 4 16,0 0-5-16,0 0 5 0,0 0-5 0,0 0 5 0,0 0-7 15,0 0 7-15,0 0-7 0,0 0 7 0,0 0-8 16,0 0 8-16,0 0-7 0,0 0 7 0,0 0-7 16,0 0 7-16,0 0-6 0,0 0 6 0,0 0-6 15,0 0 6-15,0 0-5 0,0 0 5 0,0 0-5 16,0 0 5-16,0 0-4 0,0 0 4 0,0 0-3 0,0 0 3 16,0 0-3-16,0 0 3 0,0 0-2 0,0 0 2 15,0 0-1-15,0 0 1 0,0 0-2 0,0 0 2 16,0 0-2-16,0 0 2 0,0 0-2 0,0 0 2 0,0 0-1 15,0 0 1-15,0 0-2 0,0 0 2 0,0 0-1 16,0 0 1-16,0 0-2 0,0 0 2 0,0 0-2 16,0 0 2-16,0 0-2 0,0 0 2 0,0 0-2 15,0 0 2-15,0 0-3 0,0 0 3 0,0 0-2 16,0 0 2-16,0 0-3 0,0 0 3 0,0 0-2 16,-5 9 2-16,5-9-5 0,0 0 5 0,-2 5-5 15,-7 14 5-15,9-19-13 0,0 0 13 0,-24 29-13 16,-17 8 13-16,-5-1-1163 0</inkml:trace>
  <inkml:trace contextRef="#ctx0" brushRef="#br0" timeOffset="-201160.4">12589 6723 124 0,'0'0'0'0,"0"0"0"15,0 0 0-15,0 0 1 0,0 0-1 0,0 0 1 16,0 0-1-16,0 0 12 0,0 0-12 0,0 0 12 16,0 0-12-16,0 0 18 0,0 0-18 0,0 0 19 15,0 0-19-15,0 0 30 0,0 0-30 0,0 0 30 16,0 0-30-16,0 0 27 0,0 0-27 0,0 0 28 16,19 0-28-16,-19 0 26 0,0 0-26 0,11 4 27 0,1 3-27 15,-12-7 25-15,0 0-25 0,14 8 26 0,-1-3-26 16,-13-5 24-16,0 0-24 0,14 7 25 0,5-5-25 15,-19-2 24-15,0 0-24 0,25 7 25 0,-6 2-25 16,-19-9 22-16,0 0-22 0,21 12 22 0,4 0-22 16,-25-12 22-16,0 0-22 0,27 10 23 0,-1-1-23 15,-26-9 14-15,0 0-14 0,27 5 14 0,4 4-14 16,-31-9 10-16,0 0-10 0,32 10 11 0,-7-1-11 0,-25-9 9 16,0 0-9-16,26 5 10 0,4-3-10 0,-30-2 11 15,0 0-11-15,32 5 12 0,-7 2-12 0,-25-7 8 16,0 0-8-16,24 9 8 0,-1-6-8 0,-23-3 11 0,0 0-11 15,20 0 11-15,1 2-11 0,-21-2 14 0,0 0-14 16,28-2 14-16,9-5-14 0,-37 7 16 0,0 0-16 16,41-9 17-16,-3 1-17 0,-38 8 24 0,0 0-24 0,32-4 24 15,-9 1-24-15,-23 3 28 0,0 0-28 0,21 0 28 16,4-4-28-16,-25 4 24 0,0 0-24 0,30-1 25 16,2-3-25-16,-32 4 22 0,0 0-22 0,31-3 23 15,1-1-23-15,-32 4 20 0,0 0-20 0,32-5 20 16,0-2-20-16,-32 7 18 0,0 0-18 0,31-5 19 15,7-2-19-15,-38 7 15 0,0 0-15 0,44-5 16 16,-2-4-16-16,-42 9 15 0,0 0-15 0,44-3 16 16,0-4-16-16,-44 7 13 0,0 0-13 0,42-5 14 15,-3 1-14-15,-39 4 7 0,0 0-7 0,41-7 7 16,-6 2-7-16,-35 5 4 0,0 0-4 0,37-3 5 0,4 1-5 16,-41 2 2-16,0 0-2 0,42-2 3 0,2-3-3 15,-44 5 1-15,0 0-1 0,44-7 1 0,4 2-1 16,-48 5 1-16,0 0-1 0,48-7 1 0,1 5-1 15,-49 2 1-15,0 0-1 0,46-3 1 0,-9-3-1 16,-37 6 2-16,0 0-2 0,39-3 3 0,-2 0-3 16,-37 3 4-16,0 0-4 0,35-7 5 0,-2 5-5 15,-33 2 5-15,0 0-5 0,36 0 6 0,-1 0-6 16,-35 0 4-16,0 0-4 0,37 0 4 0,-7-4-4 0,-30 4 3 16,0 0-3-16,28-3 4 0,-8 1-4 0,-20 2 2 15,0 0-2-15,24 0 3 0,10 5-3 0,-34-5 3 16,0 0-3-16,30 0 3 0,-13-3-3 0,-17 3 4 0,0 0-4 15,20-5 4-15,8-4-4 0,-28 9 4 0,0 0-4 16,35-7 5-16,-5 7-5 0,-30 0 5 0,0 0-5 16,34 4 5-16,-2-8-5 0,-32 4 7 0,0 0-7 15,31-5 7-15,5 3-7 0,-36 2 4 0,0 0-4 16,37-1 4-16,0 1-4 0,-37 0 2 0,0 0-2 0,33 0 3 16,-5 0-3-16,-28 0 0 0,0 0 0 0,36 0 1 15,4 0-1-15,-40 0 0 0,0 0 0 0,43 0 0 16,3 0 0-16,-46 0 0 0,0 0 0 0,47-4 0 15,-3-1 0-15,-44 5 0 0,0 0 0 0,51-2 0 16,-1 0 0-16,-50 2 0 0,0 0 0 0,49 0 0 16,-3-3 0-16,-46 3 0 0,0 0 0 0,41-5 1 15,-10 1-1-15,-31 4 1 0,0 0-1 0,36-3 1 16,-3-1-1-16,-33 4 2 0,0 0-2 0,39-1 2 16,-4 2-2-16,-35-1 2 0,0 0-2 0,37 4 2 15,0-4-2-15,-37 0 3 0,0 0-3 0,36 0 4 16,4-4-4-16,-40 4 4 0,0 0-4 0,32-3 4 0,-6 1-4 15,-26 2 5-15,0 0-5 0,25-3 5 0,0-2-5 16,-25 5 5-16,0 0-5 0,24-2 6 0,-1 0-6 16,-23 2 2-16,0 0-2 0,22 0 3 0,-5-3-3 15,-17 3 1-15,0 0-1 0,20-4 1 0,-5 2-1 16,-15 2 0-16,0 0 0 0,16 2 1 0,0 2-1 0,-16-4 0 16,0 0 0-16,16 3 0 0,-4-3 0 15,-12 0 0-15,0 0 0 0,6 0 1 0,-6 0-1 0,0 0 0 16,0 0 0-16,0 0 1 0,0 0-1 0,0 0 0 0,0 0 0 15,7 0 0-15,-7 0 0 0,0 0 0 0,0 0 0 16,0 0 0-16,7 0 0 0,-7 0 0 0,0 0 0 16,0 0 0-16,0 0 0 0,0 0 0 0,0 0 0 15,0 0 0-15,7 0 0 0,-7 0 0 0,0 0 0 16,0 0 0-16,0 0 0 0,0 0 0 0,0 0 0 0,0 0 0 16,0 0 0-16,0 0 0 0,0 0 0 0,0 0 1 15,0 0-1-15,0 0 0 0,0 0 0 0,0 0 1 16,0 0-1-16,0 0 0 0,0 0 0 0,7 0 0 15,-7 0 0-15,0 0 0 0,0 0 0 0,0 0 0 16,0 0 0-16,0 0 0 0,0 0 0 0,0 0 0 16,0 0 0-16,0 0-1 0,0 0 1 0,0 0 0 15,0 0 0-15,0 0-1 0,0 0 1 0,0 0 0 16,0 0 0-16,0 0-1 0,0 0 1 0,0 0-1 16,7 2 1-16,-7-2-2 0,0 0 2 0,0 0-1 15,9 3 1-15,-9-3-4 0,0 0 4 0,0 0-4 0,10 9 4 16,-10-9-4-16,0 0 4 0,9 10-4 0,4-1 4 15,-13-9-5-15,0 0 5 0,8 12-5 0,3 4 5 16,-11-16-6-16,0 0 6 0,12 14-5 0,6 5 5 16,-18-19-12-16,0 0 12 0,14 12-11 0,-5 0 11 15,-9-12-20-15,0 0 20 0,9 12-20 0,-6-5 20 16,-3-7-28-16,0 0 28 0,6 17-28 0,-6 13 28 0,1 1-828 16</inkml:trace>
  <inkml:trace contextRef="#ctx0" brushRef="#br0" timeOffset="-193301.67">11583 7438 247 0,'0'0'0'0,"0"0"0"0,0 0 0 0,0 0 9 15,0 0-9-15,0 0 9 0,0 0-9 0,0 0 17 16,0 0-17-16,0 0 17 0,0 0-17 0,0 0 23 0,0 0-23 15,0 0 23-15,0 0-23 0,0 0 22 0,0 0-22 16,0 0 22-16,0 0-22 0,0 0 17 0,0 0-17 16,0 0 18-16,0 0-18 0,0 0 15 0,0 0-15 0,0 0 15 15,0 0-15-15,0 0 23 0,0 0-23 0,0 0 23 16,0 0-23-16,0 0 29 0,0 0-29 0,0 0 29 16,0 0-29-16,0 0 28 0,0 0-28 0,22 16 29 15,-7-16-29-15,-15 0 22 0,0 0-22 0,27 0 23 16,5 0-23-16,-32 0 22 0,0 0-22 0,35 0 23 15,-3 0-23-15,-32 0 25 0,0 0-25 0,28 3 25 16,4-3-25-16,-32 0 22 0,0 0-22 0,35 3 23 16,0 3-23-16,-35-6 20 0,0 0-20 0,41 0 21 15,1 0-21-15,-42 0 15 0,0 0-15 0,44 0 15 16,-1 3-15-16,-43-3 11 0,0 0-11 0,47 0 11 16,3 2-11-16,-50-2 10 0,0 0-10 0,49 0 10 15,-3-2-10-15,-46 2 9 0,0 0-9 0,49-3 9 0,1-3-9 16,-50 6 10-16,0 0-10 0,51-1 10 0,3 2-10 15,-54-1 7-15,0 0-7 0,57 2 7 0,-1-4-7 16,-56 2 8-16,0 0-8 0,53-1 8 0,-7-1-8 16,-46 2 11-16,0 0-11 0,46 0 11 0,2-7-11 15,-48 7 14-15,0 0-14 0,49-3 15 0,0 1-15 16,-49 2 14-16,0 0-14 0,52 0 14 0,-8-4-14 0,-44 4 14 16,0 0-14-16,46 0 15 0,-2-3-15 0,-44 3 11 15,0 0-11-15,45 0 12 0,-2 0-12 0,-43 0 8 16,0 0-8-16,44 0 9 0,5 0-9 0,-49 0 7 0,0 0-7 15,50 0 7-15,4-2-7 0,-54 2 2 0,0 0-2 16,52-3 3-16,4-1-3 0,-56 4 0 16,0 0 0-16,48-7 1 0,-4 6-1 0,-44 1 0 0,0 0 0 15,44-4 0-15,-4 4 0 0,-40 0-2 0,0 0 2 16,41 0-1-16,5 0 1 0,-46 0-4 0,0 0 4 0,40 0-4 16,4-3 4-16,-44 3-1 0,0 0 1 0,41-4-1 15,0 3 1-15,-41 1 0 0,0 0 0 0,37 0 0 16,-4 0 0-16,-33 0 0 0,0 0 0 0,34 0 1 15,-3 0-1-15,-31 0 0 0,0 0 0 0,32 0 1 16,2 0-1-16,-34 0 1 0,0 0-1 0,35-4 2 16,0 1-2-16,-35 3 1 0,0 0-1 0,32 0 2 15,9 0-2-15,-41 0 5 0,0 0-5 0,37 0 5 16,-2 0-5-16,-35 0 7 0,0 0-7 0,33 0 7 16,1 0-7-16,-34 0 10 0,0 0-10 0,33 0 10 15,-3-2-10-15,-30 2 8 0,0 0-8 0,25-4 9 0,2 4-9 16,-27 0 8-16,0 0-8 0,30 0 9 0,3 0-9 15,-33 0 7-15,0 0-7 0,32 0 7 0,-8 0-7 16,-24 0 7-16,0 0-7 0,25 0 7 0,5 2-7 16,-30-2 5-16,0 0-5 0,32 2 6 0,-4-4-6 15,-28 2 8-15,0 0-8 0,30-2 9 0,-2 4-9 16,-28-2 8-16,0 0-8 0,27 2 9 0,8 0-9 16,-35-2 10-16,0 0-10 0,34 0 11 0,-6-4-11 15,-28 4 13-15,0 0-13 0,30-2 14 0,-4 2-14 0,-26 0 13 16,0 0-13-16,25-3 13 0,-4-1-13 0,-21 4 13 0,0 0-13 15,21-1 14-15,2 1-14 0,-23 0 12 0,0 0-12 16,23 0 13-16,0 0-13 0,-23 0 11 0,0 0-11 16,23 0 12-16,9 0-12 0,-32 0 9 0,0 0-9 15,28 0 9-15,-10 0-9 0,-18 0 8 0,0 0-8 16,16-2 9-16,1 0-9 0,-17 2 7 0,0 0-7 0,20-3 7 16,-3-1-7-16,-17 4 8 0,0 0-8 15,18-1 8-15,-4-1-8 0,-14 2 5 0,0 0-5 0,18-2 6 16,8 2-6-16,-26 0 2 0,0 0-2 0,28-3 2 15,-1 3-2-15,-27 0 1 0,0 0-1 0,30-5 1 16,9-2-1-16,-39 7 0 0,0 0 0 0,42-7 0 16,0 1 0-16,-42 6 0 0,0 0 0 0,46-5 1 15,3-2-1-15,-49 7 0 0,0 0 0 0,48-12 1 16,1 0-1-16,-49 12 1 0,0 0-1 0,50-8 1 16,-1-1-1-16,-49 9 2 0,0 0-2 0,50-4 2 15,-1-4-2-15,-49 8 2 0,0 0-2 0,51-7 2 16,2 3-2-16,-53 4 3 0,0 0-3 0,58-1 4 15,-5-1-4-15,-53 2 4 0,0 0-4 0,50-2 4 0,-5-1-4 16,-45 3 5-16,0 0-5 0,46-4 5 0,-3 1-5 16,-43 3 4-16,0 0-4 0,40-2 5 0,-10 2-5 15,-30 0 4-15,0 0-4 0,34 0 4 0,10 2-4 16,-44-2 2-16,0 0-2 0,44 2 2 0,-4-2-2 16,-40 0 1-16,0 0-1 0,32 0 1 0,0-2-1 15,-32 2 0-15,0 0 0 0,26-2 0 0,-3 2 0 0,-23 0 0 16,0 0 0-16,23 0 0 0,7 0 0 0,-30 0 0 15,0 0 0-15,32 0 0 0,-7-3 0 0,-25 3 0 16,0 0 0-16,26-4 0 0,6 1 0 0,-32 3 0 0,0 0 0 16,37-2 0-16,-4 2 0 0,-33 0 0 0,0 0 0 15,34-4 0-15,3 1 0 0,-37 3 0 0,0 0 0 16,35-2 1-16,-5 1-1 0,-30 1 1 0,0 0-1 16,32 0 1-16,2 0-1 0,-34 0 1 0,0 0-1 15,35 0 2-15,-5-2-2 0,-30 2 1 0,0 0-1 0,30-4 1 16,5 4-1-16,-35 0 0 0,0 0 0 0,39 0 1 15,3 0-1-15,-42 0 0 0,0 0 0 0,44-3 1 16,-1-2-1-16,-43 5 0 0,0 0 0 0,44-4 0 16,-7 1 0-16,-37 3 0 0,0 0 0 0,40-2 1 15,1 0-1-15,-41 2 0 0,0 0 0 0,44-1 1 16,-3 1-1-16,-41 0 0 0,0 0 0 0,40 0 1 16,2-4-1-16,-42 4 0 0,0 0 0 0,46-3 1 15,4-1-1-15,-50 4 1 0,0 0-1 0,47-2 2 16,-6 2-2-16,-41 0 2 0,0 0-2 0,42 0 2 0,1 2-2 15,-43-2 2-15,0 0-2 0,42 2 2 0,-1-2-2 16,-41 0 2-16,0 0-2 0,40 0 2 0,-3 2-2 16,-37-2 1-16,0 0-1 0,41 3 2 0,-1-3-2 15,-40 0 1-15,0 0-1 0,37 4 1 0,-7-4-1 16,-30 0 0-16,0 0 0 0,30 0 1 0,4 1-1 16,-34-1 0-16,0 0 0 0,28 4 0 0,-10-1 0 15,-18-3 0-15,0 0 0 0,16 4 0 0,5-1 0 16,-21-3 0-16,0 0 0 0,21 5 0 0,-4-1 0 0,-17-4 0 15,0 0 0-15,18 2 0 0,0 1 0 0,-18-3 0 0,0 0 0 16,19 3 0-16,-3-3 0 0,-16 0 0 16,0 0 0-16,16 4 0 0,5-4 0 0,-21 0-1 0,0 0 1 15,18 2 0-15,-1-1 0 0,-17-1-1 0,0 0 1 16,16 6-1-16,-2-3 1 0,-14-3-1 0,0 0 1 16,18 0 0-16,3 0 0 0,-21 0-1 0,0 0 1 0,18 2 0 15,-1 5 0-15,-17-7-1 0,0 0 1 0,15 3 0 16,-1 1 0-16,-14-4-1 0,0 0 1 0,10 1 0 15,4 3 0-15,-14-4 0 0,0 0 0 0,16 3 0 16,-3-1 0-16,-13-2 0 0,0 0 0 0,15 2 0 16,7-2 0-16,-22 0-1 0,0 0 1 0,17 0 0 15,1 1 0-15,-18-1 0 0,0 0 0 0,16 4 0 16,0-4 0-16,-16 0 0 0,0 0 0 0,16 3 0 16,1 1 0-16,-17-4 0 0,0 0 0 0,18 5 1 15,-1-1-1-15,-17-4 1 0,0 0-1 0,15 8 1 16,2-3-1-16,-17-5 2 0,0 0-2 0,14 7 2 0,2-7-2 15,-16 0 4-15,0 0-4 0,14 0 4 0,-3 0-4 16,-11 0 3-16,0 0-3 0,9 4 4 0,1-3-4 16,-10-1 3-16,0 0-3 0,11 2 3 0,-1-2-3 15,-10 0 4-15,0 0-4 0,9 0 5 0,-9 0-5 16,0 0 3-16,0 0-3 0,11 2 3 0,-11-2-3 16,0 0 3-16,0 0-3 0,9 3 4 0,-9-3-4 15,0 0 3-15,0 0-3 0,0 0 3 0,0 0-3 16,0 0 3-16,0 0-3 0,7 4 4 0,-7-4-4 0,0 0 4 15,0 0-4-15,0 0 4 0,0 0-4 0,0 0 5 16,0 0-5-16,0 0 5 0,0 0-5 0,0 0 5 16,0 0-5-16,0 0 6 0,0 0-6 0,0 0 7 0,0 0-7 15,0 0 7-15,0 0-7 0,0 0 7 0,0 0-7 16,0 0 8-16,9 0-8 0,-9 0 6 0,0 0-6 16,0 0 7-16,0 0-7 0,0 0 7 0,0 0-7 15,0 0 7-15,0 0-7 0,0 0 5 0,0 0-5 0,0 0 6 16,0 0-6-16,0 0 4 0,0 0-4 15,0 0 4-15,0 0-4 0,0 0 3 0,0 0-3 0,0 0 3 16,0 0-3-16,0 0 2 0,0 0-2 0,0 0 3 16,0 0-3-16,0 0 2 0,0 0-2 0,0 0 2 15,0 0-2-15,0 0 2 0,0 0-2 0,0 0 2 16,0 0-2-16,0 0 2 0,0 0-2 0,0 0 2 16,0 0-2-16,0 0 2 0,0 0-2 0,0 0 2 15,0 0-2-15,0 0 2 0,0 0-2 0,0 0 3 16,0 0-3-16,0 0 2 0,0 0-2 0,0 0 3 15,0 0-3-15,0 0 2 0,0 0-2 0,0 0 3 16,0 0-3-16,0 0 2 0,0 0-2 0,0 0 2 0,0 0-2 16,0 0 2-16,0 0-2 0,0 0 2 0,0 0-2 15,0 0 2-15,0 0-2 0,0 0 3 0,0 0-3 16,0 0 2-16,0 0-2 0,0 0 2 0,0 0-2 16,0 0 2-16,0 0-2 0,0 0 2 0,0 0-2 15,0 0 2-15,0 0-2 0,0 0 2 0,0 0-2 16,0 0 1-16,0 0-1 0,0 0 2 0,0 0-2 0,0 0 1 15,0 0-1-15,0 0 2 0,0 0-2 0,0 0 2 16,0 0-2-16,0 0 2 0,0 0-2 0,0 0 2 16,0 0-2-16,0 0 3 0,0 0-3 0,0 0 2 15,0 0-2-15,0 0 3 0,0 0-3 0,0 0 2 0,0 0-2 16,0 0 2-16,0 0-2 0,0 0 1 0,0 0-1 16,0 0 2-16,0 0-2 0,0 0 0 0,0 0 0 15,0 0 1-15,0 0-1 0,0 0 0 0,0 0 0 16,0 0 1-16,0 0-1 0,0 0 0 0,0 0 0 0,0 0 0 15,0 0 0-15,0 0 0 0,0 0 0 0,0 0 0 16,0 0 0-16,0 0 0 0,0 0 0 0,0 0 0 16,0 0 0-16,0 0 0 0,0 0 0 0,0 0 0 15,0 0 0-15,0 0-1 0,0 0 1 0,0 0-1 16,0 0 1-16,0 0-1346 0</inkml:trace>
  <inkml:trace contextRef="#ctx0" brushRef="#br0" timeOffset="-192652.61">23393 7519 326 0,'0'0'0'0,"0"0"0"0,0 0 0 0,0 0 0 0,0 0 0 16,0 0 0-16,0 0 0 0,0 0-3 0,0 0 3 16,0 0-3-16,0 0 3 0,0 0-180 0</inkml:trace>
  <inkml:trace contextRef="#ctx0" brushRef="#br0" timeOffset="-190409.39">23315 7568 527 0,'0'0'0'0,"0"0"0"15,0 0 0-15,0 0 11 0,0 0-11 0,0 0 11 16,0 0-11-16,0 0 16 0,0 0-16 0,0 0 17 16,0 0-17-16,0 0 34 0,0 0-34 0,0 0 34 15,0 0-34-15,0 0 55 0,0 0-55 0,0 0 56 16,0 0-56-16,0 0 53 0,0 0-53 0,0 0 53 15,0 0-53-15,0 0 45 0,0 0-45 0,0 0 46 16,23-5-46-16,-23 5 37 0,0 0-37 0,25-6 38 16,8 3-38-16,-33 3 34 0,0 0-34 0,39-4 34 0,9-4-34 15,-48 8 27-15,0 0-27 0,54-9 28 0,6 6-28 16,-60 3 21-16,0 0-21 0,62-4 21 0,-2 4-21 16,-60 0 16-16,0 0-16 0,62 0 17 0,-2-5-17 15,-60 5 18-15,0 0-18 0,63-7 18 0,6-5-18 16,-69 12 15-16,0 0-15 0,76-12 15 0,3 3-15 15,-79 9 15-15,0 0-15 0,81-8 15 0,4-6-15 0,-85 14 13 16,0 0-13-16,90-12 14 0,2-1-14 0,-92 13 12 16,0 0-12-16,98-12 12 0,-4 0-12 0,-94 12 16 15,0 0-16-15,90-10 17 0,0-1-17 0,-90 11 16 16,0 0-16-16,92-8 17 0,1-1-17 0,-93 9 17 0,0 0-17 16,94-8 17-16,-6 1-17 0,-88 7 16 0,0 0-16 15,88-9 17-15,11 2-17 0,-99 7 14 0,0 0-14 16,93-5 15-16,-12 1-15 0,-81 4 9 0,0 0-9 15,82-3 10-15,-5 1-10 0,-77 2 7 0,0 0-7 0,76-2 7 16,-4 1-7-16,-72 1 7 0,0 0-7 0,64-4 7 16,-13 8-7-16,-51-4 4 0,0 0-4 0,49 1 5 15,3 3-5-15,-52-4 4 0,0 0-4 0,51 3 5 16,-9 1-5-16,-42-4 5 0,0 0-5 0,44 2 5 16,7-2-5-16,-51 0 4 0,0 0-4 0,44 1 4 15,-8 4-4-15,-36-5 5 0,0 0-5 0,37 4 5 16,9-1-5-16,-46-3 6 0,0 0-6 0,42 6 7 15,-12-1-7-15,-30-5 7 0,0 0-7 0,32 7 7 16,6-4-7-16,-38-3 8 0,0 0-8 0,43 5 9 16,-3 2-9-16,-40-7 10 0,0 0-10 0,39 4 11 0,2 1-11 15,-41-5 10-15,0 0-10 0,42 5 11 0,11 2-11 16,-53-7 10-16,0 0-10 0,46 4 10 16,-13-4-10-16,-33 0 9 0,0 0-9 0,36 0 10 15,9-4-10-15,-45 4 5 0,0 0-5 0,52-3 6 0,4-1-6 16,-56 4 3-16,0 0-3 0,56-2 3 0,3 2-3 15,-59 0 2-15,0 0-2 0,51 4 3 0,-16-2-3 16,-35-2 1-16,0 0-1 0,37 0 1 0,11 3-1 0,-48-3 1 16,0 0-1-16,42 4 1 0,-15-3-1 0,-27-1 2 15,0 0-2-15,28 4 2 0,16-1-2 0,-44-3 3 16,0 0-3-16,44 4 4 0,-2-1-4 0,-42-3 4 0,0 0-4 16,36 5 5-16,-1-1-5 0,-35-4 4 0,0 0-4 15,28 1 5-15,-7 3-5 0,-21-4 3 16,0 0-3-16,16 3 3 0,-4 1-3 0,-12-4 2 0,0 0-2 15,15 0 3-15,0 0-3 0,-15 0 4 0,0 0-4 16,13 0 5-16,-6 0-5 0,-7 0 5 0,0 0-5 0,0 0 6 16,0 0-6-16,0 0 6 0,0 0-6 0,9-7 7 15,-9 7-7-15,0 0 7 0,0 0-7 0,7-2 7 16,-7 2-7-16,0 0 7 0,0 0-7 0,7 0 7 16,-7 0-7-16,0 0 6 0,0 0-6 0,7 0 6 15,-7 0-6-15,0 0 4 0,0 0-4 0,7 0 4 16,-7 0-4-16,0 0 3 0,0 0-3 0,0 0 3 15,0 0-3-15,0 0 2 0,0 0-2 0,7 0 2 16,-7 0-2-16,0 0 1 0,0 0-1 0,0 0 2 16,7 0-2-16,-7 0 0 0,0 0 0 0,0 0 1 15,0 0-1-15,0 0 0 0,0 0 0 0,0 0 1 0,7 0-1 16,-7 0 0-16,0 0 0 0,0 0 1 0,0 0-1 16,0 0 0-16,0 0 0 0,0 0 1 0,0 0-1 15,0 0 0-15,0 0 0 0,0 0 1 0,0 0-1 16,0 0 0-16,0 0 0 0,0 0 0 0,0 0 0 15,0 0 0-15,0 0 0 0,0 0 0 0,0 0 0 16,0 0 0-16,0 0 0 0,0 0 0 0,0 0 0 16,0 0 0-16,0 0 0 0,0 0 0 0,0 0 0 15,0 0 0-15,0 0 0 0,0 0 0 0,0 0 0 0,0 0-1 16,0 0 1-16,0 0-1 0,0 0 1 0,0 0-2 16,0 0 2-16,0 0-2 0,0 0 2 0,0 0-4 0,0 0 4 15,0 0-4-15,0 0 4 0,0 0-6 0,0 0 6 16,0 0-5-16,0 0 5 0,0 0-7 0,0 0 7 15,0 0-6-15,0 0 6 0,0 0-6 0,0 0 6 16,0 0-5-16,0 0 5 0,0 0-5 0,0 0 5 0,0 0-4 16,0 0 4-16,0 0-4 0,0 0 4 15,0 0-4-15,0 0 4 0,0 0-3 0,0 0 3 16,0 0-3-16,0 0 3 0,0 0-3 0,0 0 3 0,0 0-2 16,0 0 2-16,0 0-3 0,0 0 3 0,0 0-2 15,0 0 2-15,0 0-2 0,0 0 2 0,0 0-2 16,0 0 2-16,0 0-3 0,0 0 3 0,0 0-2 15,0 0 2-15,0 0-3 0,0 0 3 0,0 0-3 16,0 0 3-16,0 0-3 0,0 0 3 0,0 0-3 16,0 0 3-16,0 0-4 0,0 0 4 0,0 0-3 15,0 0 3-15,0 0-4 0,0 0 4 0,0 0-3 16,0 0 3-16,0 0-4 0,0 0 4 0,0 0-4 16,0 0 4-16,0 0-4 0,0 0 4 0,0 0-3 0,0 0 3 15,0 0-2-15,0 0 2 0,0 0-2 0,0 0 2 16,0 0-2-16,0 0 2 0,0 0-1 0,0 0 1 15,0 0-1-15,0 0 1 0,0 0-1 0,0 0 1 16,0 0-1-16,0 0 1 0,0 0 0 0,0 0 0 16,0 0-1-16,0 0 1 0,0 0 0 0,0 0 0 15,0 0 0-15,0 0 0 0,0 0 0 0,0 0 0 0,0 0-1 16,0 0 1-16,0 0 0 0,0 0 0 0,0 0 0 0,0 0 0 16,0 0 0-16,0 0 0 0,0 0 0 0,0 0 0 15,0 0 0-15,0 0 0 0,0 0 0 16,0 0 0-16,0 0 0 0,0 0 0 0,0 0 0 0,0 0 0 15,0 0 0-15,0 0 0 0,0 0 0 0,0 0 0 16,0 0 0-16,0 0 0 0,0 0 0 0,0 0 0 16,0 0 0-16,0 0 0 0,0 0 0 0,0 0 0 0,0 0 0 15,0 0 0-15,0 0 0 0,0 0 0 0,0 0 0 16,0 0 0-16,0 0 0 0,0 0 0 0,0 0 0 16,0 0 0-16,0 0 0 0,0 0 0 0,0 0 0 15,0 0 0-15,0 0 0 0,0 0 0 0,0 0 0 16,0 0 0-16,0 0 0 0,0 0 0 0,0 0 0 15,0 0 0-15,0 0 0 0,0 0 0 0,0 0 0 16,0 0 0-16,0 0 0 0,0 0 0 0,0 0 0 16,0 0 0-16,0 0 0 0,0 0 0 0,0 0 1 15,0 0-1-15,0 0 0 0,0 0 0 0,0 0 1 16,0 0-1-16,0 0 1 0,0 0-1 0,0 0 1 0,0 0-1 16,0 0 1-16,0 0-1 0,0 0 2 0,0 0-2 15,0 0 2-15,0 0-2 0,0 0 2 0,0 0-2 16,0 0 2-16,0 0-2 0,0 0 2 0,0 0-2 15,0 0 2-15,0 0-2 0,0 0 2 0,0 0-2 16,0 0 1-16,0 0-1 0,0 0 1 0,0 0-1 16,0 0 0-16,0 0 0 0,0 0 0 0,0 0 0 15,0 0 0-15,0 0 0 0,0 0 0 0,0 0 0 0,0 0 0 16,0 0 0-16,0 0 0 0,0 0 0 0,0 0 0 16,0 0 0-16,0 0 0 0,0 0 0 0,0 0 0 15,0 0 0-15,0 0 0 0,0 0 0 0,0 0 0 16,0 0 0-16,0 0 0 0,0 0 0 0,0 0 0 0,0 0 0 15,0 0 0-15,0 0 0 0,0 0 0 16,0 0 0-16,0 0 0 0,0 0 0 0,0 0 0 0,0 0 0 16,0 0 0-16,0 0 0 0,0 0 0 0,0 0 0 15,0 0 0-15,0 0 0 0,0 0 0 0,0 0 0 0,0 0 0 16,0 0 0-16,0 0 0 0,0 0 0 0,0 0 0 16,0 0 0-16,0 0 0 0,0 0 0 0,0 0 0 15,0 0 0-15,0 0 0 0,0 0 0 0,0 0 0 16,0 0 0-16,0 0-1 0,0 0 1 0,0 0 0 15,0 0 0-15,0 0-1 0,0 0 1 0,0 0 0 16,0 0 0-16,0 0-1 0,0 0 1 0,0 0-1 16,0 0 1-16,0 0-1 0,0 0 1 0,0 0-1 15,0 0 1-15,0 0-1 0,0 0 1 0,0 0-1 16,0 0 1-16,0 0-1 0,0 0 1 0,0 0-1 16,0 0 1-16,0 0-2 0,0 0 2 0,0 0-1 0,0 0 1 15,0 0-2-15,0 0 2 0,0 0-1 0,0 0 1 16,0 0-2-16,0 0 2 0,0 0-1 0,0 0 1 15,0 0-2-15,0 0 2 0,0 0-1 0,0 0 1 16,0 0-3-16,0 0 3 0,0 0-2 0,0 0 2 16,0 0-5-16,0 0 5 0,0 0-4 0,0 0 4 15,0 0-10-15,0 0 10 0,0 0-9 0,-9-3 9 16,9 3-22-16,0 0 22 0,-14-19-22 0,-18-26 22 0,1 0-1216 16</inkml:trace>
  <inkml:trace contextRef="#ctx0" brushRef="#br0" timeOffset="-186108.73">6200 7967 169 0,'0'0'0'0,"0"0"0"0,0 0 0 16,0 0 13-16,0 0-13 0,0 0 14 0,0 0-14 15,0 0 20-15,0 0-20 0,0 0 20 0,0 0-20 16,0 0 23-16,0 0-23 0,0 0 24 0,0 0-24 16,0 0 47-16,0 0-47 0,0 0 48 0,0 0-48 15,0 0 30-15,0 0-30 0,0 0 30 0,0 0-30 0,0 0 28 16,0 0-28-16,0 0 29 0,16 4-29 0,-16-4 27 15,0 0-27-15,12 3 27 0,8 1-27 0,-20-4 25 16,0 0-25-16,30 5 25 0,5 4-25 0,-35-9 24 0,0 0-24 16,41 8 25-16,4-4-25 0,-45-4 24 0,0 0-24 15,52 2 24-15,9 3-24 0,-61-5 22 0,0 0-22 16,67 7 22-16,6-2-22 0,-73-5 20 0,0 0-20 16,72 3 20-16,6 1-20 0,-78-4 21 0,0 0-21 15,81 5 21-15,5-5-21 0,-86 0 21 0,0 0-21 0,90 2 22 16,-3-1-22-16,-87-1 27 0,0 0-27 0,89 0 28 15,1-3-28-15,-90 3 27 0,0 0-27 0,96-9 27 16,2 6-27-16,-98 3 26 0,0 0-26 0,92-5 26 16,2-1-26-16,-94 6 23 0,0 0-23 0,90-6 23 15,0-1-23-15,-90 7 21 0,0 0-21 0,90-9 21 16,-8 2-21-16,-82 7 28 0,0 0-28 0,82-5 29 16,-1 1-29-16,-81 4 30 0,0 0-30 0,77-5 30 15,3-5-30-15,-80 10 29 0,0 0-29 0,77-7 29 16,-4 5-29-16,-73 2 27 0,0 0-27 0,68-3 28 15,3-1-28-15,-71 4 21 0,0 0-21 0,74-3 22 0,0 1-22 16,-74 2 19-16,0 0-19 0,69-9 19 16,-6 6-19-16,-63 3 18 0,0 0-18 0,59-3 18 0,-13 1-18 15,-46 2 13-15,0 0-13 0,45-2 13 0,-1 0-13 16,-44 2 15-16,0 0-15 0,43-3 15 0,-10 6-15 16,-33-3 13-16,0 0-13 0,32 2 14 0,-4 0-14 15,-28-2 9-15,0 0-9 0,21-2 9 0,-6 0-9 16,-15 2 5-16,0 0-5 0,8-3 6 0,-8 3-6 0,0 0 3 15,0 0-3-15,9 0 4 0,-9 0-4 0,0 0 4 16,0 0-4-16,0 0 4 0,0 0-4 0,0 0 6 16,0 0-6-16,0 0 6 0,0 0-6 0,0 0 6 0,0 0-6 15,0 0 7-15,0 0-7 0,0 0 8 0,0 0-8 16,0 0 9-16,0 0-9 0,0 0 9 0,0 0-9 16,0 0 9-16,0 0-9 0,0 0 9 0,0 0-9 15,0 0 9-15,0 0-9 0,0 0 10 0,0 0-10 16,0 0 10-16,0 0-10 0,0 0 8 0,0 0-8 0,0 0 9 15,0 0-9-15,0 0 7 0,0 0-7 0,0 0 7 16,0 0-7-16,0 0 4 0,0 0-4 0,0 0 5 16,0 0-5-16,0 0 3 0,0 0-3 0,0 0 4 15,0 0-4-15,0 0 2 0,0 0-2 0,0 0 2 16,0 0-2-16,0 0 0 0,0 0 0 0,0 0 1 16,0 0-1-16,0 0 0 0,0 0 0 0,0 0 0 15,0 0 0-15,0 0-2 0,0 0 2 0,0 0-1 16,0 0 1-16,0 0-5 0,0 0 5 0,0 0-4 15,0 0 4-15,0 0-11 0,0 0 11 0,0 0-10 16,0 0 10-16,0 0-19 0,0 0 19 0,0 0-19 0,0 0 19 16,0 0-30-16,0 0 30 0,0 0-29 0,0 0 29 15,0 0-36-15,0 0 36 0,7 0-35 0,-7 0 35 16,0 0-35-16,0 0 35 0,0 0-35 0,0 0 35 16,0 0-32-16,0 0 32 0,0 0-31 0,0 0 31 15,0 0-29-15,0 0 29 0,0 0-29 0,0 0 29 16,0 0-22-16,0 0 22 0,7-7-22 0,-7 7 22 0,0 0-20 15,0 0 20-15,0 0-19 0,0 0 19 0,0 0-18 16,0 0 18-16,0 0-18 0,0 0 18 0,0 0-15 16,0 0 15-16,0 0-15 0,0 0 15 0,0 0-15 15,0 0 15-15,0 0-15 0,0 0 15 0,0 0-20 0,0 0 20 16,0 0-19-16,0 0 19 0,0 0-21 0,0 0 21 16,0 0-21-16,0 0 21 0,0 0-20 0,0 0 20 15,0 0-20-15,0 0 20 0,0 0-13 0,0 0 13 16,0 0-13-16,0 0 13 0,0 0-8 0,0 0 8 15,0 0-8-15,0 0 8 0,0 0-5 0,0 0 5 0,0 0-5 16,0 0 5-16,0 0-2 0,0 0 2 0,0 0-2 16,0 0 2-16,0 0-1 0,0 0 1 0,0 0 0 15,0 0 0-15,0 0 0 0,0 0 0 0,0 0 0 16,0 0 0-16,0 0 0 0,0 0 0 0,0 0 1 16,0 0-1-16,0 0 1 0,0 0-1 0,0 0 2 15,0 0-2-15,0 0 3 0,0 0-3 0,0 0 3 16,0 0-3-16,0 0 3 0,0 0-3 0,0 0 4 15,0 0-4-15,0 0 3 0,0 0-3 0,0 0 3 16,0 0-3-16,0 0 2 0,0 0-2 0,0 0 2 0,0 0-2 16,0 0 1-16,0 0-1 0,0 0 2 0,0 0-2 15,0 0 1-15,0 0-1 0,0 0 2 0,0 0-2 16,0 0 1-16,0 0-1 0,0 0 1 0,0 0-1 16,0 0 2-16,0 0-2 0,0 0 3 0,0 0-3 15,0 0 4-15,0 0-4 0,0 0 4 0,0 0-4 16,0 0 6-16,0 0-6 0,0 0 7 0,0 0-7 15,0 0 7-15,0 0-7 0,0 0 7 0,0 0-7 0,0 0 9 16,0 0-9-16,0 0 10 0,0 0-10 0,0 0 9 16,0 0-9-16,0 0 10 0,0 0-10 0,0 0 10 15,0 0-10-15,0 0 11 0,0 0-11 0,0 0 10 0,0 0-10 16,0 0 11-16,0 0-11 0,0 0 8 0,0 0-8 16,0 0 9-16,0 0-9 0,0 0 8 0,0 0-8 15,0 0 8-15,0 0-8 0,0 0 5 0,0 0-5 16,0 0 6-16,0 0-6 0,0 0 2 0,0 0-2 15,0 0 3-15,0 0-3 0,0 0 2 0,0 0-2 0,0 0 2 16,0 0-2-16,0 0 2 0,0 0-2 0,0 0 2 16,0 0-2-16,0 0 2 0,0 0-2 0,0 0 2 15,0 0-2-15,0 0 2 0,0 0-2 0,0 0 3 16,0 0-3-16,0 0 4 0,0 0-4 0,0 0 4 16,0 0-4-16,0 0 4 0,0 0-4 0,0 0 4 15,0 0-4-15,0 0 3 0,0 0-3 0,0 0 4 16,0 0-4-16,0 0 2 0,0 0-2 0,0 0 2 15,0 0-2-15,0 0 1 0,0 0-1 0,0 7 1 16,0-7-1-16,0 0 0 0,0 0 0 0,0 0 1 16,0 0-1-16,0 0 0 0,0 0 0 0,0 0 1 0,0 0-1 15,0 0 0-15,0 0 0 0,0 0 1 0,0 0-1 16,0 0 0-16,0 0 0 0,0 0 1 0,0 0-1 16,0 0 1-16,0 0-1 0,0 0 1 0,0 0-1 15,0 0 1-15,0 0-1 0,0 0 1 0,0 0-1 16,0 0 1-16,0 0-1 0,0 0 2 0,0 0-2 15,0 0 1-15,0 0-1 0,0 0 2 0,0 0-2 0,0 0 1 16,0 0-1-16,0 0 1 0,0 0-1 0,0 0 1 16,0 0-1-16,0 0 1 0,0 0-1 0,0 0 0 15,0 0 0-15,0 0 1 0,0 0-1 0,0 0 0 16,0 0 0-16,0 0 1 0,0 0-1 0,0 0 0 0,0 0 0 16,0 0 0-16,0 0 0 0,0 0 0 15,0 0 0-15,0 0 0 0,0 0 0 0,0 0 0 0,0 0 0 16,0 0 0-16,0 0 0 0,0 0 0 0,0 0 0 15,0 0 0-15,0 0 0 0,0 0 0 0,0 0 0 0,0 0 1 16,0 0-1-16,0 0 1 0,0 0-1 0,0 0 1 16,0 0-1-16,0 0 1 0,0 0-1 0,0 0 2 15,0 0-2-15,0 0 1 0,0 0-1 0,0 0 2 16,0 0-2-16,0 0 1 0,0 0-1 0,0 0 2 16,0 0-2-16,0 0 1 0,0 0-1 0,0 0 2 15,0 0-2-15,0 0 1 0,0 0-1 0,0 0 1 16,0 0-1-16,0 0 0 0,0 0 0 0,0 0 0 15,0 0 0-15,0 0 0 0,0 0 0 0,0 0 0 16,0 0 0-16,0 0 0 0,0 0 0 0,0 0 0 16,0 0 0-16,0 0 0 0,0 0 0 0,0 0 0 0,0 0 0 15,0 0 0-15,0 0 0 0,0 0 0 0,0 0 0 16,0 0 0-16,0 0 0 0,0 0 0 0,0 0 0 16,0 0 0-16,0 0 0 0,0 0 0 0,0 0 0 15,0 0 0-15,0 0 0 0,0 0 0 0,0 0 0 16,0 0 0-16,0 0 0 0,0 0 0 0,0 0 0 15,0 0 0-15,0 0 0 0,0 0 0 0,0 0 0 16,0 0 0-16,0 0 0 0,0 0 0 0,0 0 0 16,0 0 0-16,0 0 0 0,0 0 1 0,0 0-1 0,0 0 0 15,0 0 0-15,0 0 1 0,0 0-1 0,0 0 0 16,0 0 0-16,0 0 1 0,0 0-1 0,0 0 0 16,0 0 0-16,0 0 0 0,0 0 0 0,0 0-1 0,0 0 1 15,0 0-1-15,-7 5 1 0,7-5-3 0,0 0 3 16,-19 7-3-16,-27 7 3 0,46-14-5 0,0 0 5 15,-58 22-5-15,-15 6 5 0,1 1-886 0</inkml:trace>
  <inkml:trace contextRef="#ctx0" brushRef="#br0" timeOffset="-176788.43">7216 9340 214 0,'0'0'0'15,"0"0"0"-15,0 0 0 0,0 0 0 0,0 0 0 16,0 0 0-16,0 0 0 0,0 0 0 0,0 0 0 0,0 0 1 16,0 0-1-16,0 0 2 0,0 0-2 0,0 0 2 15,0 0-2-15,0 0 4 0,0 0-4 0,0 0 5 16,0 0-5-16,0 0 6 0,0 0-6 0,0 0 6 15,0 0-6-15,0 0 8 0,0 0-8 0,0 0 8 16,0 0-8-16,0 0 26 0,0 0-26 0,0 0 27 16,0 0-27-16,0 0 37 0,0 0-37 0,0 0 37 15,19-9-37-15,-19 9 44 0,0 0-44 0,6 0 44 16,1 0-44-16,-7 0 44 0,0 0-44 0,9 0 44 16,-2 2-44-16,-7-2 39 0,0 0-39 0,12 2 40 15,9 3-40-15,-21-5 33 0,0 0-33 0,23 0 33 16,0 0-33-16,-23 0 29 0,0 0-29 0,27 0 30 0,1 3-30 15,-28-3 20-15,0 0-20 0,26 4 20 0,6-4-20 16,-32 0 12-16,0 0-12 0,33 1 13 0,1 3-13 16,-34-4 8-16,0 0-8 0,32 3 9 0,5-1-9 15,-37-2 5-15,0 0-5 0,35 0 6 0,-3-2-6 16,-32 2 6-16,0 0-6 0,28 0 6 0,4 0-6 16,-32 0 7-16,0 0-7 0,35 4 8 0,6 1-8 0,-41-5 9 15,0 0-9-15,42 0 10 0,6 0-10 0,-48 0 13 16,0 0-13-16,45 0 14 0,0 0-14 0,-45 0 16 15,0 0-16-15,40-3 17 0,2 6-17 0,-42-3 19 0,0 0-19 16,45 0 19-16,-3 0-19 0,-42 0 23 0,0 0-23 16,48-5 24-16,-3 1-24 0,-45 4 26 0,0 0-26 15,46-7 27-15,7 6-27 0,-53 1 24 0,0 0-24 16,51-2 24-16,2 2-24 0,-53 0 21 0,0 0-21 16,50 0 22-16,4-2-22 0,-54 2 17 0,0 0-17 0,55-3 18 15,-11-6-18-15,-44 9 16 0,0 0-16 0,46-3 17 16,3-1-17-16,-49 4 16 0,0 0-16 0,55 0 16 15,0 0-16-15,-55 0 10 0,0 0-10 0,53-1 11 16,-2-3-11-16,-51 4 8 0,0 0-8 0,53-3 8 16,-4 3-8-16,-49 0 10 0,0 0-10 0,55 0 11 15,-1 0-11-15,-54 0 11 0,0 0-11 0,55-6 12 16,3 3-12-16,-58 3 9 0,0 0-9 0,58 0 10 16,1-4-10-16,-59 4 8 0,0 0-8 0,49 0 8 15,-3-3-8-15,-46 3 7 0,0 0-7 0,49-2 8 0,1 4-8 16,-50-2 6-16,0 0-6 0,54 3 6 0,5-6-6 15,-59 3 6-15,0 0-6 0,56-2 6 0,-3 1-6 16,-53 1 5-16,0 0-5 0,49-2 5 0,1 2-5 16,-50 0 4-16,0 0-4 0,42-4 5 0,6 8-5 15,-48-4 6-15,0 0-6 0,46 0 6 0,3 2-6 16,-49-2 6-16,0 0-6 0,51-2 6 0,-1-2-6 16,-50 4 5-16,0 0-5 0,49-7 6 0,-3 6-6 15,-46 1 6-15,0 0-6 0,40 0 6 0,-1 0-6 0,-39 0 5 16,0 0-5-16,34 0 5 0,4 0-5 0,-38 0 4 15,0 0-4-15,36 1 4 0,6 1-4 0,-42-2 4 16,0 0-4-16,41 5 5 0,-1-1-5 0,-40-4 4 16,0 0-4-16,41 0 4 0,-6-4-4 0,-35 4 3 0,0 0-3 15,37-5 4-15,0 3-4 0,-37 2 3 0,0 0-3 16,39-1 3-16,-7 1-3 0,-32 0 4 0,0 0-4 0,31 3 5 16,1 6-5-16,-32-9 5 0,0 0-5 0,32 2 5 15,5-4-5-15,-37 2 5 0,0 0-5 0,41-4 6 16,3 8-6-16,-44-4 7 0,0 0-7 0,42 2 8 15,-7 4-8-15,-35-6 8 0,0 0-8 0,36 4 8 16,-5-8-8-16,-31 4 8 0,0 0-8 0,32 0 8 16,-4 6-8-16,-28-6 10 0,0 0-10 0,30 7 10 15,2-7-10-15,-32 0 7 0,0 0-7 0,37 3 7 16,2-1-7-16,-39-2 5 0,0 0-5 0,37 2 6 16,-2-2-6-16,-35 0 2 0,0 0-2 0,37 0 3 15,4 1-3-15,-41-1 2 0,0 0-2 0,46 4 2 16,-6-1-2-16,-40-3 2 0,0 0-2 0,35 4 2 0,3-6-2 15,-38 2 2-15,0 0-2 0,31 0 3 0,5 7-3 16,-36-7 3-16,0 0-3 0,31 7 4 0,6-2-4 16,-37-5 3-16,0 0-3 0,36 0 3 0,-10 0-3 15,-26 0 3-15,0 0-3 0,32 0 3 0,0 3-3 16,-32-3 3-16,0 0-3 0,26 4 4 0,-7 1-4 16,-19-5 5-16,0 0-5 0,15 0 5 0,-3 0-5 15,-12 0 6-15,0 0-6 0,9 0 6 0,-4 0-6 0,-5 0 7 16,0 0-7-16,0 0 8 0,9 0-8 0,-9 0 7 15,0 0-7-15,0 0 7 0,5 0-7 0,-5 0 8 0,0 0-8 16,0 0 9-16,0 0-9 0,0 0 8 0,0 0-8 16,7 0 9-16,-7 0-9 0,0 0 8 0,0 0-8 15,0 0 9-15,0 0-9 0,0 0 7 0,0 0-7 16,7 0 7-16,-7 0-7 0,0 0 6 0,0 0-6 16,0 0 6-16,0 0-6 0,0 0 6 0,0 0-6 15,0 0 6-15,0 0-6 0,0 0 5 0,0 0-5 0,0 0 5 16,0 0-5-16,0 0 5 0,0 0-5 0,0 0 5 15,0 0-5-15,0 0 4 0,0 0-4 0,0 0 5 16,0 0-5-16,0 0 4 0,0 0-4 0,0 0 4 16,0 0-4-16,0 0 2 0,0 0-2 0,0 0 3 15,0 0-3-15,0 0 0 0,0 0 0 0,0 0 1 16,0 0-1-16,0 0-1 0,0 0 1 0,0 0 0 16,0 0 0-16,0 0-1371 0</inkml:trace>
  <inkml:trace contextRef="#ctx0" brushRef="#br0" timeOffset="-170000.91">9285 10276 203 0,'0'0'0'16,"0"0"0"-16,0 0 0 0,0 0 2 0,0 0-2 16,0 0 2-16,0 0-2 0,0 0 5 0,0 0-5 15,0 0 5-15,0 0-5 0,0 0 3 0,0 0-3 16,18-12 3-16,-8 8-3 0,3 1-108 0</inkml:trace>
  <inkml:trace contextRef="#ctx0" brushRef="#br0" timeOffset="-165476.67">10802 10145 382 0,'0'0'0'0,"0"0"0"0,-5-2 0 0,5 2 0 0,0 0 0 0,-9-4 0 16,9 4 0-16,0 0 0 0,0 0 0 0,-9 0 0 16,9 0 0-16,0 0 6 0,0 0-6 0,0 0 6 15,-9-3-6-15,9 3 24 0,0 0-24 0,0 0 25 16,0 0-25-16,0 0 35 0,0 0-35 0,0 0 35 16,-5-5-35-16,5 5 41 0,0 0-41 0,0 0 41 15,0 0-41-15,0 0 38 0,0 0-38 0,0 0 39 16,0 0-39-16,0 0 45 0,0 0-45 0,0 0 45 15,0 0-45-15,0 0 50 0,0 0-50 0,0 0 50 16,0 0-50-16,0 0 49 0,0 0-49 0,0 0 49 0,0 0-49 16,0 0 49-16,0 0-49 0,0 0 50 0,0 0-50 15,0 0 42-15,0 0-42 0,-9-2 42 0,9 2-42 16,0 0 38-16,0 0-38 0,5-10 38 0,1 6-38 16,-6 4 38-16,0 0-38 0,12-3 38 0,11-4-38 15,-23 7 32-15,0 0-32 0,27-11 33 0,1 3-33 16,-28 8 27-16,0 0-27 0,31-7 27 0,1-5-27 15,-32 12 23-15,0 0-23 0,36-9 23 0,-1 6-23 16,-35 3 16-16,0 0-16 0,42-7 16 0,4 1-16 0,-46 6 13 16,0 0-13-16,48-6 14 0,3 0-14 0,-51 6 11 15,0 0-11-15,53-7 12 0,-4 2-12 0,-49 5 12 16,0 0-12-16,48-3 12 0,10-1-12 0,-58 4 11 0,0 0-11 16,63-3 11-16,3 1-11 0,-66 2 10 0,0 0-10 15,63-5 11-15,-3 0-11 0,-60 5 10 0,0 0-10 16,55-7 10-16,-2 3-10 0,-53 4 9 0,0 0-9 15,54 0 10-15,1 0-10 0,-55 0 9 0,0 0-9 0,58 0 9 16,4 0-9-16,-62 0 8 0,0 0-8 0,60 0 9 16,-2-1-9-16,-58 1 10 0,0 0-10 0,55-2 10 15,0 2-10-15,-55 0 8 0,0 0-8 0,58 2 9 16,-4-4-9-16,-54 2 7 0,0 0-7 0,62 0 7 16,7-4-7-16,-69 4 8 0,0 0-8 0,62 0 8 15,-8 0-8-15,-54 0 5 0,0 0-5 0,55 0 6 16,3-1-6-16,-58 1 4 0,0 0-4 0,64-4 5 15,1 2-5-15,-65 2 4 0,0 0-4 0,65 0 5 16,-5 0-5-16,-60 0 5 0,0 0-5 0,59 0 5 16,-7 0-5-16,-52 0 5 0,0 0-5 0,55 0 6 15,-7 0-6-15,-48 0 5 0,0 0-5 0,53 0 5 0,1 0-5 16,-54 0 5-16,0 0-5 0,55 2 6 0,-2 0-6 16,-53-2 5-16,0 0-5 0,49 2 6 0,-3-1-6 15,-46-1 5-15,0 0-5 0,44 4 5 0,-8-4-5 16,-36 0 5-16,0 0-5 0,37 2 6 0,-2-1-6 15,-35-1 4-15,0 0-4 0,37 2 5 0,-4 0-5 16,-33-2 4-16,0 0-4 0,36 5 4 0,1-3-4 0,-37-2 5 16,0 0-5-16,39 1 6 0,-8-1-6 0,-31 0 4 15,0 0-4-15,29 2 5 0,6 2-5 0,-35-4 4 16,0 0-4-16,28 3 4 0,-5 1-4 0,-23-4 2 16,0 0-2-16,25 1 2 0,6-1-2 0,-31 0 2 0,0 0-2 15,34 2 2-15,1 3-2 0,-35-5 2 0,0 0-2 16,35 5 3-16,-3 2-3 0,-32-7 3 0,0 0-3 15,32 2 3-15,5-2-3 0,-37 0 3 0,0 0-3 16,39 0 3-16,-2 2-3 0,-37-2 3 0,0 0-3 0,32 0 3 16,3 0-3-16,-35 0 2 0,0 0-2 0,37 2 3 15,-2-1-3-15,-35-1 3 0,0 0-3 0,34 5 3 16,6-3-3-16,-40-2 3 0,0 0-3 0,44 2 4 16,2-2-4-16,-46 0 4 0,0 0-4 0,50 2 4 15,3 1-4-15,-53-3 3 0,0 0-3 0,47 4 3 16,3-8-3-16,-50 4 2 0,0 0-2 0,47-2 2 15,-1 1-2-15,-46 1 1 0,0 0-1 0,46 0 1 16,2 0-1-16,-48 0 0 0,0 0 0 0,54 0 1 16,1 0-1-16,-55 0 0 0,0 0 0 0,51 0 0 15,-2 0 0-15,-49 0 0 0,0 0 0 0,45 0 1 0,-5 0-1 16,-40 0 0-16,0 0 0 0,37 0 1 0,2 0-1 16,-39 0 1-16,0 0-1 0,37 0 1 0,-9 0-1 15,-28 0 0-15,0 0 0 0,30 0 1 0,4 0-1 16,-34 0 0-16,0 0 0 0,30 0 1 0,-4 0-1 15,-26 0 0-15,0 0 0 0,28 0 0 0,8 0 0 16,-36 0 0-16,0 0 0 0,26 0 1 0,-10 0-1 0,-16 0 0 16,0 0 0-16,14 0 1 0,4 0-1 0,-18 0 1 15,0 0-1-15,21 0 1 0,-3 0-1 0,-18 0 1 16,0 0-1-16,15 0 2 0,-2 1-2 0,-13-1 0 16,0 0 0-16,10 2 1 0,-1-2-1 0,-9 0 0 0,0 0 0 15,7 0 1-15,4 0-1 0,-11 0 0 0,0 0 0 16,12 0 1-16,-3 0-1 0,-9 0 0 0,0 0 0 15,9 0 1-15,3 0-1 0,-12 0 0 0,0 0 0 16,14 0 0-16,-3 0 0 0,-11 0 0 0,0 0 0 0,12 4 0 16,2-4 0-16,-14 0 0 0,0 0 0 0,18 1 0 15,-4 1 0-15,-14-2 0 0,0 0 0 0,14 0 0 16,2 0 0-16,-16 0 0 0,0 0 0 0,19 2 0 16,-4-1 0-16,-15-1 0 0,0 0 0 0,12 2 0 15,-2 2 0-15,-10-4 0 0,0 0 0 0,16 0 0 16,13 0 0-16,-29 0 0 0,0 0 0 0,24 0 0 15,-8 0 0-15,-16 0 0 0,0 0 0 0,11 0 0 16,5 1 0-16,-16-1 0 0,0 0 0 0,15 2 0 16,-2 0 0-16,-13-2 0 0,0 0 0 0,12 2 0 15,8-1 0-15,-20-1 0 0,0 0 0 0,19 4 0 16,-3-4 0-16,-16 0 0 0,0 0 0 0,14-4 0 0,0 3 0 16,-14 1 0-16,0 0 0 0,14 0 0 0,0 0 0 15,-14 0 0-15,0 0 0 0,16 1 0 0,0 3 0 16,-16-4 0-16,0 0 0 0,18 0 0 0,3 0 0 15,-21 0 0-15,0 0 0 0,19 2 0 0,-3-1 0 16,-16-1 0-16,0 0 0 0,20 2 0 0,6 0 0 16,-26-2 0-16,0 0 0 0,23 1 0 0,-5 3 0 0,-18-4 0 15,0 0 0-15,19 2 0 0,11 1 0 0,-30-3 0 16,0 0 0-16,25 2 0 0,-6-4 0 0,-19 2 0 16,0 0 0-16,19 0 0 0,-6 2 0 0,-13-2 0 15,0 0 0-15,19 0 0 0,-1-2 0 0,-18 2 0 16,0 0 0-16,19-2 0 0,-5 4 0 0,-14-2 0 15,0 0 0-15,14 2 0 0,4-2 0 0,-18 0 0 0,0 0 0 16,18-2 0-16,-2 0 0 0,-16 2 0 0,0 0 0 16,15 0 0-16,7 0 0 0,-22 0 0 0,0 0 0 0,21 2 0 15,7 5 0-15,-28-7 0 0,0 0 0 0,25 3 0 16,-4-1 0-16,-21-2 0 0,0 0 0 0,23 0 0 16,0-2 0-16,-23 2 0 0,0 0 0 0,26-3 0 15,10 3 0-15,-36 0-1 0,0 0 1 0,31 3 0 16,1-1 0-16,-32-2-2 0,0 0 2 0,26 0-1 15,6-2 1-15,-32 2-3 0,0 0 3 0,25-1-2 16,-2-1 2-16,-23 2-2 0,0 0 2 0,25 0-1 16,6 0 1-16,-31 0-1 0,0 0 1 0,36 0-1 15,-3 0 1-15,-33 0-1 0,0 0 1 0,35 0 0 16,1 0 0-16,-36 0-1 0,0 0 1 0,37 0 0 0,0 0 0 16,-37 0-1-16,0 0 1 0,35-5 0 0,-7 3 0 15,-28 2-1-15,0 0 1 0,30-2 0 0,2 1 0 16,-32 1 0-16,0 0 0 0,32-2 0 0,-1 2 0 15,-31 0-1-15,0 0 1 0,32-4 0 0,-4 3 0 16,-28 1-1-16,0 0 1 0,32-4-1 0,0 1 1 16,-32 3-1-16,0 0 1 0,32 0-1 0,-1-4 1 15,-31 4-2-15,0 0 2 0,36-1-1 0,8 1 1 0,-44 0-1 16,0 0 1-16,40 0-1 0,-13-2 1 0,-27 2-1 16,0 0 1-16,30-4 0 0,9 3 0 0,-39 1-1 0,0 0 1 15,37-4 0-15,-2 2 0 0,-35 2-1 0,0 0 1 16,35 0 0-16,-1 0 0 0,-34 0-1 0,0 0 1 15,39 0 0-15,1 0 0 0,-40 0-1 0,0 0 1 16,42 0-1-16,3 0 1 0,-45 0-1 0,0 0 1 16,42 0 0-16,2 0 0 0,-44 0-1 0,0 0 1 15,41 0 0-15,-3-1 0 0,-38 1-1 0,0 0 1 0,41-4 0 16,5 3 0-16,-46 1-1 0,0 0 1 0,47 0 0 16,6 3 0-16,-53-3-1 0,0 0 1 0,55 2 0 15,1-2 0-15,-56 0 0 0,0 0 0 0,55 0 0 16,0 1 0-16,-55-1-1 0,0 0 1 0,51 0 0 15,2-3 0-15,-53 3-1 0,0 0 1 0,58-2 0 16,0 1 0-16,-58 1-1 0,0 0 1 0,60 1 0 16,-2 4 0-16,-58-5-1 0,0 0 1 0,53 6-1 15,-1-10 1-15,-52 4-3 0,0 0 3 0,51-2-2 16,2 2 2-16,-53 0-3 0,0 0 3 0,53 0-2 0,-2 0 2 16,-51 0-4-16,0 0 4 0,51 2-3 0,-4 2 3 15,-47-4-4-15,0 0 4 0,45 1-4 0,0 5 4 16,-45-6-4-16,0 0 4 0,41 5-4 0,-9-9 4 15,-32 4-4-15,0 0 4 0,31-1-3 0,3-3 3 16,-34 4-2-16,0 0 2 0,39-3-2 0,-6-1 2 16,-33 4-2-16,0 0 2 0,32-3-2 0,-2-1 2 15,-30 4-2-15,0 0 2 0,28-1-2 0,4 1 2 16,-32 0-1-16,0 0 1 0,34 0-1 0,3 0 1 0,-37 0-1 16,0 0 1-16,31-6-1 0,-9 5 1 0,-22 1-2 15,0 0 2-15,22 0-2 0,10 0 2 0,-32 0-3 16,0 0 3-16,32 0-3 0,-9 0 3 0,-23 0-2 0,0 0 2 15,25 0-1-15,8 0 1 0,-33 0-2 0,0 0 2 16,34 0-1-16,-6 0 1 0,-28 0-1 0,0 0 1 16,33 0-1-16,8-2 1 0,-41 2-2 0,0 0 2 15,40-4-1-15,-1 1 1 0,-39 3-1 0,0 0 1 0,39-3-1 16,-2-1 1-16,-37 4-1 0,0 0 1 0,39-2-1 16,3-3 1-16,-42 5-1 0,0 0 1 0,46-3 0 15,2-1 0-15,-48 4 0 0,0 0 0 0,46 0 0 16,7-3 0-16,-53 3 0 0,0 0 0 0,54-2 1 15,4 0-1-15,-58 2 0 0,0 0 0 0,59 0 1 16,-6-1-1-16,-53 1 1 0,0 0-1 0,52-2 1 16,1 0-1-16,-53 2 1 0,0 0-1 0,59 0 2 15,6 0-2-15,-65 0 2 0,0 0-2 0,70 0 2 16,1-3-2-16,-71 3 1 0,0 0-1 0,72-4 2 16,-3 1-2-16,-69 3 1 0,0 0-1 0,69-2 2 0,3 2-2 15,-72 0 1-15,0 0-1 0,72 0 2 0,-4 0-2 16,-68 0 1-16,0 0-1 0,67 0 2 0,1 0-2 15,-68 0 1-15,0 0-1 0,69 0 2 0,7-3-2 16,-76 3 1-16,0 0-1 0,81-4 2 0,-2 2-2 16,-79 2 1-16,0 0-1 0,76 0 1 0,-2 0-1 15,-74 0 1-15,0 0-1 0,74 2 1 0,1 5-1 16,-75-7 1-16,0 0-1 0,74 2 1 0,-2-2-1 0,-72 0 1 16,0 0-1-16,65 1 2 0,-1 5-2 0,-64-6 2 15,0 0-2-15,69 7 3 0,3-2-3 0,-72-5 2 16,0 0-2-16,72 3 2 0,1-3-2 0,-73 0 2 0,0 0-2 15,72 0 3-15,-3-7-3 0,-69 7 3 0,0 0-3 16,61-3 4-16,-1 5-4 0,-60-2 3 0,0 0-3 16,59 3 3-16,2 2-3 0,-61-5 3 0,0 0-3 15,62 2 4-15,-4 3-4 0,-58-5 3 0,0 0-3 0,55 5 4 16,-7 1-4-16,-48-6 2 0,0 0-2 16,47 3 2-16,6-3-2 0,-53 0 1 0,0 0-1 0,51 3 1 15,2-1-1-15,-53-2 0 0,0 0 0 0,58 2 1 16,-5-2-1-16,-53 0 0 0,0 0 0 0,46 0 0 15,-14 2 0-15,-32-2 0 0,0 0 0 0,33-2 0 16,11-2 0-16,-44 4 0 0,0 0 0 0,43-5 0 16,-10 5 0-16,-33 0 0 0,0 0 0 0,37 2 0 15,13 1 0-15,-50-3 0 0,0 0 0 0,53 0 0 16,0 0 0-16,-53 0 0 0,0 0 0 0,49 4 0 16,-10-1 0-16,-39-3 0 0,0 0 0 0,40 6 0 0,10-6 0 15,-50 0 0-15,0 0 0 0,49 0 1 0,1 1-1 16,-50-1 0-16,0 0 0 0,51 4 1 0,3-1-1 15,-54-3 0-15,0 0 0 0,55 5 1 0,-2 1-1 16,-53-6 0-16,0 0 0 0,49 5 1 0,-10-9-1 16,-39 4 0-16,0 0 0 0,44 0 0 0,11 6 0 15,-55-6 0-15,0 0 0 0,56 5 0 0,-1 0 0 16,-55-5 0-16,0 0 0 0,56 2 0 0,1-4 0 16,-57 2 0-16,0 0 0 0,51 0 0 0,-9 0 0 0,-42 0-1 15,0 0 1-15,43 0 0 0,8-4 0 0,-51 4-1 16,0 0 1-16,55-3 0 0,3 1 0 0,-58 2-1 15,0 0 1-15,60-1-1 0,-2-5 1 0,-58 6-2 0,0 0 2 16,60-5-1-16,-2 2 1 0,-58 3-1 0,0 0 1 16,53-6 0-16,-9 0 0 0,-44 6-1 0,0 0 1 15,44-13 0-15,11-2 0 0,-55 15-1 0,0 0 1 16,53-16 0-16,-7 1 0 0,-46 15-1 0,0 0 1 16,44-14-1-16,0-7 1 0,-44 21-1 0,0 0 1 0,40-22-1 15,-13 1 1-15,-27 21-1 0,0 0 1 0,21-17-1 16,-1 3 1-16,-20 14-2 0,0 0 2 0,19-18-1 15,4-8 1-15,-23 26-2 0,0 0 2 0,19-27-2 16,-6 3 2-16,-13 24-2 0,0 0 2 0,10-26-2 16,3-7 2-16,-13 33-2 0,0 0 2 0,10-33-2 15,-6 5 2-15,-4 28-2 0,0 0 2 0,1-26-2 16,3 2 2-16,-4 24-3 0,0 0 3 0,2-28-2 16,-4-6 2-16,2 34-3 0,0 0 3 0,-2-33-3 15,2 3 3-15,0 30-4 0,0 0 4 0,-2-33-3 0,-5 1 3 16,7 32-4-16,0 0 4 0,-8-32-3 0,-1 8 3 15,9 24-3-15,0 0 3 0,-7-21-3 0,0-1 3 16,7 22-5-16,0 0 5 0,-7-17-4 0,-1-4 4 16,8 21-5-16,0 0 5 0,-5-12-4 0,2 1 4 15,3 11-5-15,0 0 5 0,-4-5-5 0,4 5 5 16,0 0-6-16,0 0 6 0,-7-9-5 0,7 9 5 16,0 0-5-16,0 0 5 0,0 0-4 0,-7-8 4 15,7 8-5-15,0 0 5 0,0 0-5 0,0 0 5 0,0 0-5 16,0 0 5-16,-3-7-4 0,3 7 4 0,0 0-5 15,0 0 5-15,0 0-5 0,0 0 5 0,0 0-5 0,0 0 5 16,0 0-5-16,0 0 5 0,0 0-5 0,0 0 5 16,0 0-4-16,1 5 4 0,-1-5-4 0,0 0 4 15,2 7-4-15,3 5 4 0,-5-12-5 0,0 0 5 16,6 12-4-16,2 4 4 0,-8-16-3 0,0 0 3 16,13 21-3-16,1 6 3 0,-14-27-3 0,0 0 3 0,14 26-3 15,-2-7 3-15,-12-19-3 0,0 0 3 0,13 16-3 16,1 5 3-16,-14-21-4 0,0 0 4 0,10 19-3 15,-1 1 3-15,-9-20-3 0,0 0 3 0,4 21-3 16,5 12 3-16,-9-33-4 0,0 0 4 0,10 35-3 16,-6-6 3-16,-4-29-4 0,0 0 4 0,-4 28-3 15,-3 1 3-15,7-29-3 0,0 0 3 0,-10 28-3 16,-3-4 3-16,13-24-3 0,0 0 3 0,-14 24-2 16,-4 2 2-16,18-26-2 0,0 0 2 0,-21 26-2 15,-2-3 2-15,23-23-2 0,0 0 2 0,-26 22-2 16,-6 3 2-16,32-25-2 0,0 0 2 0,-35 25-1 0,-4 1 1 15,39-26-4-15,0 0 4 0,-41 25-4 0,3 1 4 16,38-26-6-16,0 0 6 0,-39 24-6 0,-2-5 6 16,41-19-7-16,0 0 7 0,-40 15-7 0,3-1 7 15,37-14-8-15,0 0 8 0,-34 16-7 0,2 3 7 16,32-19-7-16,0 0 7 0,-28 21-6 0,0-6 6 16,28-15-6-16,0 0 6 0,-30 16-5 0,-4 1 5 0,34-17-4 15,0 0 4-15,-38 16-3 0,-5-2 3 0,43-14-8 16,0 0 8-16,-47 6-8 0,-4-6 8 0,51 0-16 15,0 0 16-15,-62-12-16 0,-14-12 16 0,0-5-1122 16</inkml:trace>
  <inkml:trace contextRef="#ctx0" brushRef="#br0" timeOffset="-153574.65">24426 2203 113 0,'0'0'0'0,"0"0"0"15,32 16 0-15,-32-16 0 0,0 0 0 0,30 15 0 16,12 2 0-16,-42-17 1 0,0 0-1 0,50 19 2 16,3 7-2-16,-53-26 6 0,0 0-6 0,56 25 6 15,1 2-6-15,-57-27 4 0,0 0-4 0,60 25 4 16,1 2-4-16,-61-27 6 0,0 0-6 0,64 28 6 0,3 1-6 16,-67-29 4-16,0 0-4 0,67 33 4 0,3 2-4 15,-70-35 3-15,0 0-3 0,67 29 4 0,-5-4-4 16,-62-25 4-16,0 0-4 0,57 24 4 0,-1 3-4 15,-56-27 11-15,0 0-11 0,55 30 11 0,-6-2-11 16,-49-28 11-16,0 0-11 0,46 24 12 0,-7 7-12 16,-39-31 11-16,0 0-11 0,37 29 12 0,-4 4-12 15,-33-33 13-15,0 0-13 0,32 35 13 0,-2 6-13 0,-30-41 7 16,0 0-7-16,27 37 7 0,-3-4-7 0,-24-33 3 16,0 0-3-16,21 31 4 0,-3-7-4 0,-18-24 2 15,0 0-2-15,12 21 2 0,-1 3-2 0,-11-24 1 16,0 0-1-16,7 19 1 0,-2 2-1 0,-5-21 1 0,0 0-1 15,4 17 2-15,-6 6-2 0,2-23 3 0,0 0-3 16,-2 24 3-16,2-3-3 0,0-21 5 0,0 0-5 16,2 24 5-16,-2 5-5 0,0-29 7 0,0 0-7 15,-2 28 7-15,-3 0-7 0,5-28 14 0,0 0-14 16,-7 24 15-16,0 9-15 0,7-33 20 0,0 0-20 0,-7 31 21 16,0-2-21-16,7-29 22 0,0 0-22 0,-9 28 23 15,0-7-23-15,9-21 19 0,0 0-19 0,-9 19 20 16,1 3-20-16,8-22 14 0,0 0-14 0,-11 23 15 15,0 1-15-15,11-24 12 0,0 0-12 0,-12 24 12 16,-6 6-12-16,18-30 9 0,0 0-9 0,-19 27 9 16,-2-2-9-16,21-25 4 0,0 0-4 0,-21 24 5 15,5-3-5-15,16-21 2 0,0 0-2 0,-21 27 3 16,-4 3-3-16,25-30 0 0,0 0 0 0,-27 31 0 16,3-7 0-16,24-24-2 0,0 0 2 0,-28 21-1 15,-4-2 1-15,32-19-3 0,0 0 3 0,-34 21-3 0,-1 6 3 16,35-27-4-16,0 0 4 0,-37 26-3 0,-5 2 3 15,42-28-4-15,0 0 4 0,-44 31-3 0,-2-1 3 16,46-30-2-16,0 0 2 0,-48 27-1 0,2 3 1 16,46-30-1-16,0 0 1 0,-44 27 0 0,-2-2 0 15,46-25 0-15,0 0 0 0,-42 20 0 0,7 3 0 16,35-23 0-16,0 0 0 0,-34 24 0 0,6 0 0 0,28-24 0 16,0 0 0-16,-28 24 0 0,-2 1 0 0,30-25 0 15,0 0 0-15,-30 20 0 0,5-2 0 0,25-18 0 16,0 0 0-16,-21 19 0 0,3 5 0 0,18-24 0 15,0 0 0-15,-17 21 0 0,1-6 0 0,16-15 0 16,0 0 0-16,-13 16 0 0,10-7 0 0,3-9 0 0,0 0 0 16,0 0 0-16,0 8 0 0,0-8 0 0,0 0 0 15,0 0 0-15,0 0 0 0,0 0 2 0,0 0-2 16,0 0 2-16,7-5-2 0,-7 5 8 0,0 0-8 0,5 0 8 16,7 0-8-16,-12 0 17 0,0 0-17 0,27-7 17 15,19-5-17-15,-46 12 24 0,0 0-24 0,53-17 24 16,1-7-24-16,-54 24 30 0,0 0-30 0,59-28 31 15,2-5-31-15,-61 33 35 0,0 0-35 0,64-40 35 16,-4-8-35-16,-60 48 37 0,0 0-37 0,62-52 38 16,3 3-38-16,-65 49 33 0,0 0-33 0,69-45 33 15,-2 0-33-15,-67 45 22 0,0 0-22 0,61-48 22 16,-9-1-22-16,-52 49 22 0,0 0-22 0,47-52 22 16,-3 1-22-16,-44 51 19 0,0 0-19 0,36-37 20 15,-14 8-20-15,-22 29 14 0,0 0-14 0,20-28 14 0,-1-15-14 16,-19 43 10-16,0 0-10 0,16-49 11 0,-9-4-11 15,-7 53 6-15,0 0-6 0,2-45 7 0,-4 5-7 16,2 40 4-16,0 0-4 0,-2-43 4 0,1-20-4 16,1 63 2-16,0 0-2 0,-4-60 2 0,1 11-2 15,3 49 1-15,0 0-1 0,-7-46 1 0,-6-1-1 16,13 47 0-16,0 0 0 0,-14-43 1 0,-2 1-1 16,16 42 0-16,0 0 0 0,-19-40 0 0,-6-5 0 0,25 45 0 15,0 0 0-15,-32-48 0 0,-5-1 0 0,37 49 0 16,0 0 0-16,-42-43 0 0,-9 3 0 0,51 40 0 15,0 0 0-15,-55-33 0 0,0-3 0 0,55 36 0 0,0 0 0 16,-52-33 0-16,2 0 0 0,50 33 0 0,0 0 0 16,-51-34 0-16,0 8 0 0,51 26-1 0,0 0 1 15,-55-28-1-15,-3 7 1 0,58 21-2 0,0 0 2 16,-56-19-2-16,-1-1 2 0,57 20-2 0,0 0 2 16,-51-16-2-16,7 4 2 0,44 12-2 0,0 0 2 0,-39-12-2 15,2 3 2-15,37 9-5 0,0 0 5 0,-30-12-4 16,0 0 4-16,30 12-7 0,0 0 7 0,-30-16-6 15,0 8 6-15,30 8-8 0,0 0 8 0,-32-9-7 16,-5 2 7-16,37 7-7 0,0 0 7 0,-39-9-6 16,4 2 6-16,35 7-5 0,0 0 5 0,-30-5-4 15,-2 2 4-15,32 3-4 0,0 0 4 0,-28-5-3 16,4-2 3-16,24 7-3 0,0 0 3 0,-20-9-3 16,2 2 3-16,18 7-2 0,0 0 2 0,-10-2-1 15,3-1 1-15,7 3-1 0,0 0 1 0,0 0-1 16,0 0 1-16,0 0 0 0,0 0 0 0,-7-4 0 0,7 4 0 15,0 0 0-15,0 0 0 0,0 0 0 0,0 0 0 16,0 0 1-16,0 0-1 0,0 0 1 0,0 0-1 16,0 0 3-16,0 0-3 0,0 0 3 0,0 0-3 15,0 0 5-15,0 0-5 0,-7 4 5 0,7-4-5 16,0 0 6-16,0 0-6 0,16 5 7 0,14 6-7 16,-30-11 7-16,0 0-7 0,42 17 7 0,11 11-7 15,-53-28 5-15,0 0-5 0,58 29 5 0,6 2-5 0,-64-31 3 16,0 0-3-16,63 36 3 0,-3 1-3 0,-60-37 3 15,0 0-3-15,58 33 3 0,7 3-3 0,-65-36 1 0,0 0-1 16,71 40 2-16,7 0-2 0,-78-40 1 16,0 0-1-16,76 41 2 0,-9 2-2 0,-67-43 2 15,0 0-2-15,67 45 2 16,0 4-2-16,-67-49 2 0,0 0-2 0,61 52 3 0,-6-2-3 16,-55-50 2-16,0 0-2 0,48 47 2 0,-8-6-2 0,-40-41 1 0,0 0-1 0,34 43 1 15,-10 2-1-15,-24-45 0 0,0 0 0 0,16 45 1 16,-3 4-1-16,-13-49 0 0,0 0 0 0,5 43 0 15,-2 7 0-15,-3-50 0 0,0 0 0 0,0 49 0 16,-3-6 0-16,3-43 0 0,0 0 0 0,-5 42 0 16,-4-3 0-16,9-39 0 0,0 0 0 0,-7 37 1 15,-7-1-1-15,14-36 0 0,0 0 0 0,-18 33 1 16,-5-2-1-16,23-31 0 0,0 0 0 0,-30 36 0 16,-3 6 0-16,33-42 0 0,0 0 0 0,-39 43 0 15,-4-1 0-15,43-42-2 0,0 0 2 0,-45 43-1 0,-3 2 1 16,48-45-4-16,0 0 4 0,-51 42-3 15,0-3 3-15,51-39-6 0,0 0 6 0,-59 40-6 0,-4 0 6 16,63-40-3-16,0 0 3 0,-64 45-3 0,1 7 3 16,63-52-1-16,0 0 1 0,-58 48-1 0,3 1 1 15,55-49-1-15,0 0 1 0,-48 41 0 0,8-4 0 16,40-37 0-16,0 0 0 0,-37 27 0 0,0-6 0 16,37-21 0-16,0 0 0 0,-36 19 0 0,7 2 0 0,29-21 0 15,0 0 0-15,-27 16 0 0,6-3 0 16,21-13 0-16,0 0 0 0,-23 12 0 0,7-1 0 0,16-11 0 15,0 0 0-15,-16 12 0 0,-1 0 0 16,17-12-1-16,0 0 1 0,-20 12 0 0,-1-3 0 0,21-9-3 0,0 0 3 16,-26 5-2-16,-10 2 2 0,1-4-749 0</inkml:trace>
  <inkml:trace contextRef="#ctx0" brushRef="#br0" timeOffset="-145154.66">6174 10878 348 0,'0'0'0'16,"0"0"0"-16,0 0 0 0,0 0 9 0,0 0-9 0,0 0 9 15,0 0-9-15,0 0 28 0,0 0-28 0,0 0 29 16,0 0-29-16,0 0 28 0,0 0-28 0,0 0 28 16,0 0-28-16,0 0 35 0,0 0-35 0,0 0 35 15,0 0-35-15,0 0 23 0,0 0-23 0,0 0 24 16,0 0-24-16,0 0 28 0,0 0-28 0,0 0 28 16,0 0-28-16,0 0 37 0,0 0-37 0,0 0 38 15,0 0-38-15,0 0 39 0,0 0-39 0,0 0 40 16,0 0-40-16,0 0 40 0,0 0-40 0,5 18 41 15,-5-18-41-15,0 0 40 0,0 0-40 0,18 12 41 0,-6-4-41 16,-12-8 34-16,0 0-34 0,19 14 34 0,4 4-34 16,-23-18 33-16,0 0-33 0,23 15 33 15,4-3-33-15,-27-12 38 0,0 0-38 0,23 9 39 0,3 0-39 16,-26-9 33-16,0 0-33 0,26 10 33 0,3 2-33 16,-29-12 30-16,0 0-30 0,30 12 30 0,7 0-30 15,-37-12 22-15,0 0-22 0,40 14 23 0,10 2-23 16,-50-16 22-16,0 0-22 0,51 15 23 0,2-3-23 15,-53-12 20-15,0 0-20 0,49 9 20 0,-3 0-20 0,-46-9 18 16,0 0-18-16,46 12 19 0,-2 0-19 0,-44-12 18 16,0 0-18-16,41 10 18 0,1-3-18 0,-42-7 17 0,0 0-17 15,44 7 17-15,0 0-17 0,-44-7 21 16,0 0-21-16,46 9 21 0,-2-6-21 0,-44-3 24 0,0 0-24 16,42 4 25-16,2 1-25 0,-44-5 22 0,0 0-22 15,41 3 23-15,-4 6-23 0,-37-9 25 0,0 0-25 16,35 2 26-16,2-4-26 0,-37 2 23 0,0 0-23 15,36-4 23-15,4 4-23 0,-40 0 23 0,0 0-23 16,41 4 23-16,-4-4-23 0,-37 0 21 0,0 0-21 0,35 0 21 16,-3 0-21-16,-32 0 17 0,0 0-17 0,32 0 17 15,3 0-17-15,-35 0 14 0,0 0-14 0,32-7 15 16,-1 2-15-16,-31 5 14 0,0 0-14 0,34-7 15 16,5 3-15-16,-39 4 13 0,0 0-13 0,37-5 13 15,0-3-13-15,-37 8 10 0,0 0-10 0,39-11 10 16,1 1-10-16,-40 10 9 0,0 0-9 0,37-9 9 15,-5 4-9-15,-32 5 8 0,0 0-8 0,32-5 9 16,3 0-9-16,-35 5 7 0,0 0-7 0,32-9 7 16,3-3-7-16,-35 12 6 0,0 0-6 0,32-14 6 0,0 9-6 15,-32 5 4-15,0 0-4 0,31-9 5 0,-3 0-5 16,-28 9 3-16,0 0-3 0,30-10 3 0,2 1-3 16,-32 9 2-16,0 0-2 0,32-12 3 0,5 4-3 15,-37 8 2-15,0 0-2 0,41-12 2 0,-1-4-2 16,-40 16 1-16,0 0-1 0,37-12 1 0,2 3-1 15,-39 9 1-15,0 0-1 0,33-12 1 0,3 2-1 16,-36 10 1-16,0 0-1 0,35-11 1 0,6 1-1 0,-41 10 1 16,0 0-1-16,37-9 1 0,-6 1-1 0,-31 8 1 15,0 0-1-15,36-9 1 0,1 2-1 0,-37 7 1 16,0 0-1-16,37-7 1 0,-2 2-1 0,-35 5 1 0,0 0-1 16,35-9 1-16,-1 2-1 0,-34 7 1 0,0 0-1 15,33-5 1-15,1-7-1 0,-34 12 0 0,0 0 0 16,35-12 1-16,-7 5-1 0,-28 7 0 0,0 0 0 0,30-3 1 15,2 1-1-15,-32 2 0 0,0 0 0 0,37 3 1 16,4 6-1-16,-41-9 0 0,0 0 0 0,40 12 1 16,-4-7-1-16,-36-5 0 0,0 0 0 15,37 4 0-15,-2-1 0 0,-35-3 0 0,0 0 0 0,32 0 0 16,1 4 0-16,-33-4 0 0,0 0 0 0,34 5 0 16,-3-5 0-16,-31 0 0 0,0 0 0 0,32 3 0 15,0 1 0-15,-32-4-1 0,0 0 1 0,32 5 0 16,-1 0 0-16,-31-5-1 0,0 0 1 0,27 4-1 15,1-4 1-15,-28 0-2 0,0 0 2 0,27 0-1 16,-5 3 1-16,-22-3-3 0,0 0 3 0,20 0-2 16,-2 4 2-16,-18-4-4 0,0 0 4 0,14 1-3 0,-2 1 3 15,-12-2-5-15,0 0 5 0,18 0-4 0,-1-2 4 16,-17 2-5-16,0 0 5 0,23-1-5 0,-5 2 5 16,-18-1-5-16,0 0 5 0,17 4-4 0,-1-1 4 15,-16-3-4-15,0 0 4 0,13 4-4 0,-3-4 4 16,-10 0-3-16,0 0 3 0,13 0-2 0,1 0 2 15,-14 0-2-15,0 0 2 0,21 0-2 0,-3 0 2 16,-18 0-2-16,0 0 2 0,22 0-2 0,-2 0 2 0,-20 0-2 16,0 0 2-16,21 0-1 0,-7 0 1 0,-14 0-1 15,0 0 1-15,18 0-1 0,-1 0 1 0,-17 0-1 16,0 0 1-16,20 0-1 0,6 0 1 16,-26 0-1-16,0 0 1 0,27 0 0 0,1 0 0 0,-28 0 0 0,0 0 0 15,28 1 0-15,2 1 0 0,-30-2 0 0,0 0 0 16,28-2 0-16,2-3 0 0,-30 5-1 0,0 0 1 15,29-3 0-15,-3 3 0 0,-26 0-2 0,0 0 2 16,32 3-1-16,-6-3 1 0,-26 0-2 0,0 0 2 0,32 0-2 16,-4 0 2-16,-28 0-3 0,0 0 3 0,28 0-3 15,-1 0 3-15,-27 0-3 0,0 0 3 0,30 0-3 16,2 0 3-16,-32 0-2 0,0 0 2 0,31 0-2 16,-4 0 2-16,-27 0-1 0,0 0 1 0,19 0-1 15,2 0 1-15,-21 0-1 0,0 0 1 0,20 4 0 16,-3-4 0-16,-17 0-1 0,0 0 1 0,18 3 0 15,2 2 0-15,-20-5 0 0,0 0 0 0,21 5 0 16,-2 2 0-16,-19-7 0 0,0 0 0 0,21 6 0 16,4 6 0-16,-25-12 0 0,0 0 0 0,26 14 0 15,1-2 0-15,-27-12 0 0,0 0 0 0,28 8 0 0,-1-2 0 16,-27-6 0-16,0 0 0 0,22 6 0 0,-6 0 0 16,-16-6 0-16,0 0 0 0,16 7 0 0,5-2 0 15,-21-5-1-15,0 0 1 0,18 3 0 0,-13-3 0 16,-5 0-1-16,0 0 1 0,0 0 0 0,0 0 0 15,0 0-1-15,0 0 1 0,9 5-1 0,-9-5 1 16,0 0-1-16,0 0 1 0,0 0-1 0,0 0 1 16,0 0-2-16,0 0 2 0,0 0-1 0,0 0 1 0,0 0-2 15,0 0 2-15,0 0-1 0,0 0 1 0,0 0-4 16,0 0 4-16,2-12-4 0,-2-29 4 0,0-4-1428 16</inkml:trace>
  <inkml:trace contextRef="#ctx0" brushRef="#br0" timeOffset="-142459.27">12885 11044 516 0,'0'0'0'0,"0"0"0"0,0 0 0 0,0 0 11 0,0 0-11 16,0 0 11-16,0 0-11 0,0 0 44 0,0 0-44 15,0 0 45-15,0 0-45 0,0 0 50 0,0 0-50 16,0 0 50-16,0 0-50 0,0 0 35 0,0 0-35 16,0 0 36-16,0 0-36 0,0 0 25 0,0 0-25 0,0 0 26 15,21 9-26-15,-21-9 19 0,0 0-19 0,18 4 19 16,5-4-19-16,-23 0 13 0,0 0-13 0,26 0 14 16,8 3-14-16,-34-3 13 0,0 0-13 0,33 0 13 15,1 0-13-15,-34 0 15 0,0 0-15 0,32 0 15 16,5-3-15-16,-37 3 17 0,0 0-17 0,40 0 18 15,3-4-18-15,-43 4 16 0,0 0-16 0,46-2 16 16,3-1-16-16,-49 3 22 0,0 0-22 0,46-4 23 16,5 8-23-16,-51-4 28 0,0 0-28 0,53 0 29 15,-2-4-29-15,-51 4 22 0,0 0-22 0,58-3 23 16,6 1-23-16,-64 2 21 0,0 0-21 0,70-1 21 0,-3-1-21 16,-67 2 21-16,0 0-21 0,71 0 22 0,-1-4-22 15,-70 4 21-15,0 0-21 0,67-7 22 0,-7-1-22 16,-60 8 14-16,0 0-14 0,64-5 14 0,3 5-14 15,-67 0 18-15,0 0-18 0,63-4 18 0,-3 1-18 16,-60 3 15-16,0 0-15 0,57-4 16 0,-2-1-16 16,-55 5 17-16,0 0-17 0,52-3 17 0,8 9-17 0,-60-6 17 15,0 0-17-15,59 2 18 0,-5-7-18 0,-54 5 15 16,0 0-15-16,50-7 15 0,-1 2-15 16,-49 5 15-16,0 0-15 0,46-7 15 0,-2 2-15 0,-44 5 13 15,0 0-13-15,46-4 14 0,-4 3-14 0,-42 1 13 16,0 0-13-16,43-2 14 0,-1 0-14 0,-42 2 14 0,0 0-14 15,44 0 14-15,2-3-14 0,-46 3 14 0,0 0-14 16,44 0 15-16,2-4-15 0,-46 4 13 0,0 0-13 16,40-3 14-16,1-2-14 0,-41 5 10 0,0 0-10 15,44-6 10-15,4 6-10 0,-48 0 8 0,0 0-8 0,46 6 8 16,-4-3-8-16,-42-3 6 0,0 0-6 0,46 0 7 16,3 0-7-16,-49 0 5 0,0 0-5 0,48 0 5 15,1 0-5-15,-49 0 4 0,0 0-4 0,50-3 4 16,-1 6-4-16,-49-3 3 0,0 0-3 0,49 0 4 15,4-3-4-15,-53 3 3 0,0 0-3 0,55-6 3 16,-2 5-3-16,-53 1 3 0,0 0-3 0,53-2 3 16,0-2-3-16,-53 4 4 0,0 0-4 0,53-3 4 15,-8-1-4-15,-45 4 4 0,0 0-4 0,46-1 5 16,-2 2-5-16,-44-1 5 0,0 0-5 0,43 4 5 0,4-1-5 16,-47-3 5-16,0 0-5 0,43 4 6 15,-5-8-6-15,-38 4 5 0,0 0-5 0,39 0 5 0,5 0-5 16,-44 0 6-16,0 0-6 0,44 4 7 0,-12-8-7 15,-32 4 7-15,0 0-7 0,35-3 7 0,6-1-7 16,-41 4 6-16,0 0-6 0,41-1 6 0,-3 1-6 16,-38 0 6-16,0 0-6 0,39 0 7 0,-2 0-7 15,-37 0 5-15,0 0-5 0,44 0 6 0,0 0-6 0,-44 0 3 16,0 0-3-16,46 0 4 0,-3-4-4 0,-43 4 3 16,0 0-3-16,35-3 3 0,-5 1-3 0,-30 2 2 15,0 0-2-15,28 0 2 0,7 5-2 0,-35-5 3 16,0 0-3-16,37 0 4 0,-5 0-4 0,-32 0 5 0,0 0-5 15,35 0 6-15,4 4-6 0,-39-4 7 0,0 0-7 16,41 0 8-16,-1 1-8 0,-40-1 7 0,0 0-7 16,45 4 7-16,-1-1-7 0,-44-3 7 0,0 0-7 15,40 4 7-15,3-8-7 0,-43 4 6 0,0 0-6 0,44 0 6 16,-4 4-6-16,-40-4 6 0,0 0-6 0,44 3 6 16,6-1-6-16,-50-2 5 0,0 0-5 0,51 0 6 15,0 0-6-15,-51 0 4 0,0 0-4 0,49 4 5 16,-5-4-5-16,-44 0 4 0,0 0-4 0,43-4 5 15,-3 1-5-15,-40 3 5 0,0 0-5 0,41-2 5 16,1 4-5-16,-42-2 5 0,0 0-5 0,46 3 6 16,5 1-6-16,-51-4 6 0,0 0-6 0,53 3 6 15,-2-6-6-15,-51 3 6 0,0 0-6 0,48 0 7 16,-6 0-7-16,-42 0 5 0,0 0-5 0,41 0 6 16,-6 0-6-16,-35 0 5 0,0 0-5 0,34 0 5 0,-1 3-5 15,-33-3 4-15,0 0-4 0,32 0 4 0,1 2-4 16,-33-2 3-16,0 0-3 0,36 1 4 0,-1 1-4 15,-35-2 3-15,0 0-3 0,34 4 3 0,4-1-3 16,-38-3 2-16,0 0-2 0,37 2 3 0,-12-2-3 16,-25 0 2-16,0 0-2 0,21 0 2 0,4-2-2 15,-25 2 2-15,0 0-2 0,25 0 2 0,-2 0-2 16,-23 0 1-16,0 0-1 0,23 2 2 0,3 0-2 0,-26-2 1 16,0 0-1-16,30 1 2 0,-5 3-2 0,-25-4 1 15,0 0-1-15,26 3 2 0,-3-1-2 0,-23-2 1 16,0 0-1-16,25 2 1 0,12-1-1 0,-37-1 1 15,0 0-1-15,33 4 1 0,-6-1-1 0,-27-3 1 0,0 0-1 16,24 0 1-16,6 4-1 0,-30-4 1 0,0 0-1 16,27 2 2-16,-6-4-2 0,-21 2 1 0,0 0-1 15,19-2 2-15,4 0-2 0,-23 2 2 0,0 0-2 0,23 0 2 16,-2 4-2-16,-21-4 1 0,0 0-1 0,20 2 1 16,-4-4-1-16,-16 2 1 0,0 0-1 0,16-4 1 15,3 4-1-15,-19 0 1 0,0 0-1 0,21 0 1 16,-1 0-1-16,-20 0 1 0,0 0-1 0,21 2 2 15,5 0-2-15,-26-2 1 0,0 0-1 0,27 2 1 16,-8 1-1-16,-19-3 1 0,0 0-1 0,12 0 1 16,-5-3-1-16,-7 3 1 0,0 0-1 0,0 0 1 15,13-2-1-15,-13 2 1 0,0 0-1 0,9 2 2 16,-1 1-2-16,-8-3 2 0,0 0-2 0,8 0 3 16,-8 0-3-16,0 0 1 0,0 0-1 0,7 3 2 15,-7-3-2-15,0 0 1 0,0 0-1 0,7 0 2 16,-7 0-2-16,0 0 2 0,0 0-2 0,0 0 2 0,0 0-2 15,0 0 2-15,0 0-2 0,8 0 2 0,-8 0-2 16,0 0 2-16,0 0-2 0,0 0 3 0,6 0-3 16,-6 0 2-16,0 0-2 0,0 0 2 0,0 0-2 15,0 0 3-15,0 0-3 0,0 0 3 0,7 0-3 16,-7 0 2-16,0 0-2 0,0 0 3 0,7 0-3 16,-7 0 2-16,0 0-2 0,0 0 3 0,7 0-3 0,-7 0 3 15,0 0-3-15,0 0 3 0,0 0-3 0,0 0 2 16,0 0-2-16,7 0 3 0,-7 0-3 0,0 0 3 15,0 0-3-15,7 0 3 0,-7 0-3 0,0 0 4 0,0 0-4 16,9 0 4-16,-9 0-4 0,0 0 3 16,0 0-3-16,5 0 4 0,-5 0-4 0,0 0 3 0,0 0-3 15,0 0 3-15,7 0-3 0,-7 0 3 0,0 0-3 16,0 0 3-16,0 0-3 0,0 0 3 0,0 0-3 16,0 0 3-16,7 0-3 0,-7 0 3 0,0 0-3 0,0 0 3 15,0 0-3-15,0 0 2 0,0 0-2 0,0 0 3 16,7 2-3-16,-7-2 2 0,0 0-2 0,0 0 3 15,0 0-3-15,0 0 2 0,0 0-2 0,0 0 2 16,0 0-2-16,0 0 2 0,0 0-2 0,0 0 2 16,0 0-2-16,0 0 1 0,0 0-1 0,0 0 2 15,0 0-2-15,0 0 1 0,0 0-1 0,7 4 2 16,-7-4-2-16,0 0 1 0,0 0-1 0,0 0 1 16,0 0-1-16,0 0 1 0,0 0-1 0,0 0 2 0,0 0-2 15,0 0 1-15,0 0-1 0,0 0 2 16,0 0-2-16,0 0 1 0,0 0-1 0,0 0 2 0,0 0-2 15,0 0 1-15,0 0-1 0,0 0 2 0,0 0-2 16,0 0 1-16,0 0-1 0,0 0 2 0,0 0-2 16,0 0 1-16,0 0-1 0,0 0 1 0,0 0-1 15,0 0 0-15,0 0 0 0,0 0 1 0,7 0-1 16,-7 0 0-16,0 0 0 0,0 0 0 0,0 0 0 16,0 0 0-16,0 0 0 0,0 0 0 0,0 0 0 0,0 0-1 15,0 0 1-15,0 0 0 0,0 0 0 0,0 0-3 16,0 0 3-16,0 0-3 0,0 0 3 0,0 0-11 15,0 0 11-15,0 0-11 0,0 0 11 0,0 0-25 0,0 0 25 16,-3-12-25-16,-20-30 25 0,0-3-1599 0</inkml:trace>
  <inkml:trace contextRef="#ctx0" brushRef="#br0" timeOffset="-136142.42">13682 11534 135 0,'0'0'0'0,"0"0"0"0,0 0 0 16,0 0 3-16,0 0-3 0,0 0 3 0,0 0-3 15,0 0 23-15,0 0-23 0,0 0 24 0,0 0-24 16,0 0 44-16,0 0-44 0,0 0 45 0,0 0-45 16,0 0 78-16,0 0-78 0,0 0 78 0,0 0-78 15,0 0 49-15,0 0-49 0,0 0 50 0,0 0-50 16,0 0 57-16,0 0-57 0,0 0 57 0,0 0-57 16,0 0 59-16,0 0-59 0,0 0 60 0,0 0-60 0,0 0 53 15,0 0-53-15,0 0 54 0,0 0-54 16,0 0 48-16,0 0-48 0,0 0 49 0,0 0-49 0,0 0 41 15,0 0-41-15,0 0 41 0,0 0-41 0,0 0 37 0,0 0-37 16,0 0 37-16,0 0-37 0,0 0 29 0,0 0-29 16,0 0 29-16,0 0-29 0,0 0 24 0,0 0-24 15,0 0 24-15,20 9-24 0,-20-9 17 0,0 0-17 16,18 2 17-16,10 1-17 0,-28-3 13 0,0 0-13 16,35 5 14-16,0-3-14 0,-35-2 12 0,0 0-12 15,34 3 12-15,1 4-12 0,-35-7 9 0,0 0-9 0,35 4 9 16,6-1-9-16,-41-3 11 0,0 0-11 0,41 0 12 15,3 0-12-15,-44 0 13 0,0 0-13 0,45 0 13 16,0 0-13-16,-45 0 12 0,0 0-12 0,45 0 12 16,5 2-12-16,-50-2 14 0,0 0-14 0,51 3 15 15,-2-3-15-15,-49 0 15 0,0 0-15 0,50 0 16 16,-4 2-16-16,-46-2 12 0,0 0-12 0,53 2 12 16,5-4-12-16,-58 2 9 0,0 0-9 0,61-2 10 15,1 2-10-15,-62 0 8 0,0 0-8 0,58 0 9 16,1 0-9-16,-59 0 7 0,0 0-7 0,54 0 7 0,1 2-7 15,-55-2 5-15,0 0-5 0,58 0 6 0,-5-7-6 16,-53 7 3-16,0 0-3 0,60-7 4 0,0 7-4 16,-60 0 4-16,0 0-4 0,62-3 5 0,-8-1-5 15,-54 4 5-15,0 0-5 0,53-1 5 0,4-1-5 16,-57 2 4-16,0 0-4 0,56-2 5 0,1-3-5 16,-57 5 5-16,0 0-5 0,56-5 5 0,4 3-5 0,-60 2 4 15,0 0-4-15,58 0 5 0,-5 4-5 0,-53-4 4 16,0 0-4-16,48 3 4 0,-4 2-4 0,-44-5 3 15,0 0-3-15,44 0 4 0,5 0-4 0,-49 0 2 0,0 0-2 16,52-3 3-16,1 6-3 0,-53-3 1 0,0 0-1 16,49 0 2-16,-5-5-2 0,-44 5 1 0,0 0-1 15,42-3 2-15,-1 3-2 0,-41 0 1 0,0 0-1 16,39 3 1-16,0 2-1 0,-39-5 2 0,0 0-2 16,40 4 2-16,-6-8-2 0,-34 4 4 0,0 0-4 0,35 0 4 15,0 2-4-15,-35-2 5 0,0 0-5 0,34 3 5 16,8-3-5-16,-42 0 5 0,0 0-5 0,41-1 5 15,-10-1-5-15,-31 2 4 0,0 0-4 0,29 0 4 16,2 0-4-16,-31 0 3 0,0 0-3 0,29 0 4 16,-8 0-4-16,-21 0 3 0,0 0-3 0,26 0 3 15,6-2-3-15,-32 2 2 0,0 0-2 0,28 0 3 16,-7 0-3-16,-21 0 3 0,0 0-3 0,23 2 3 16,9 1-3-16,-32-3 2 0,0 0-2 0,28 2 3 15,-7-4-3-15,-21 2 2 0,0 0-2 0,23-1 3 16,0-1-3-16,-23 2 2 0,0 0-2 0,27 0 2 0,-8 3-2 15,-19-3 2-15,0 0-2 0,21 4 2 0,-3-1-2 16,-18-3 1-16,0 0-1 0,23 2 1 0,0-2-1 16,-23 0 1-16,0 0-1 0,21 0 2 0,-5 0-2 15,-16 0 2-15,0 0-2 0,16 2 2 0,5 0-2 16,-21-2 2-16,0 0-2 0,21 1 2 0,-3-1-2 16,-18 0 1-16,0 0-1 0,17 0 2 0,6 0-2 15,-23 0 1-15,0 0-1 0,21 0 1 0,1 0-1 0,-22 0 1 16,0 0-1-16,22 2 1 0,3 1-1 0,-25-3 1 15,0 0-1-15,25 0 1 0,-2 2-1 0,-23-2 0 0,0 0 0 16,21 2 1-16,7 0-1 0,-28-2 1 0,0 0-1 16,30 3 1-16,-9 1-1 0,-21-4 2 0,0 0-2 15,20 0 3-15,1 3-3 0,-21-3 3 0,0 0-3 16,21 2 4-16,0-4-4 0,-21 2 3 0,0 0-3 16,21-2 4-16,-3 2-4 0,-18 0 4 0,0 0-4 0,16 2 4 15,-2-2-4-15,-14 0 4 0,0 0-4 16,18 0 5-16,6 0-5 0,-24 0 4 0,0 0-4 0,25 0 4 15,-6 0-4-15,-19 0 4 0,0 0-4 0,16 0 5 16,-10 0-5-16,-6 0 4 0,0 0-4 0,0 0 4 16,12 0-4-16,-12 0 4 0,0 0-4 0,5 0 5 15,-5 0-5-15,0 0 4 0,0 0-4 0,9 0 4 16,-9 0-4-16,0 0 3 0,0 0-3 0,0 0 4 16,2-9-4-16,-2 9 0 0,0 0 0 0,-11-36 1 15,-20-44-1-15,-1-3-1311 0</inkml:trace>
  <inkml:trace contextRef="#ctx0" brushRef="#br0" timeOffset="-134406.28">20251 11714 281 0,'0'0'0'0,"0"0"0"0,0 0 0 16,0 0 8-16,0 0-8 0,0 0 9 0,0 0-9 16,0 0 11-16,0 0-11 0,0 0 12 0,0 0-12 15,0 0 21-15,0 0-21 0,0 0 22 0,21-7-22 16,-21 7 11-16,0 0-11 0,14-1 11 0,2-5-11 16,-16 6 7-16,0 0-7 0,18-7 7 0,-4 0-7 15,-14 7 6-15,0 0-6 0,9-3 6 0,0 1-6 16,-9 2 7-16,0 0-7 0,7-1 7 0,5-3-7 15,-12 4 7-15,0 0-7 0,18-2 8 0,5-5-8 0,-23 7 10 16,0 0-10-16,31-5 11 0,10 2-11 0,-41 3 16 16,0 0-16-16,44-4 16 0,-2-1-16 0,-42 5 19 0,0 0-19 15,45-9 20-15,0 6-20 0,-45 3 19 0,0 0-19 16,53-5 19-16,2 1-19 0,-55 4 28 0,0 0-28 16,67-3 28-16,2-9-28 0,-69 12 36 0,0 0-36 15,76-11 36-15,0 6-36 0,-76 5 27 0,0 0-27 16,81-5 27-16,7 2-27 0,-88 3 29 0,0 0-29 0,93 0 29 15,6 0-29-15,-99 0 27 0,0 0-27 0,104 0 27 16,-3 0-27-16,-101 0 23 0,0 0-23 0,106 0 23 16,3-6-23-16,-109 6 21 0,0 0-21 0,108-7 21 15,-6-3-21-15,-102 10 15 0,0 0-15 0,99-7 15 16,3 4-15-16,-102 3 13 0,0 0-13 0,97-4 13 16,-9-1-13-16,-88 5 9 0,0 0-9 0,88-5 10 15,2 0-10-15,-90 5 6 0,0 0-6 0,87-6 6 16,-4 5-6-16,-83 1 4 0,0 0-4 0,81-2 5 15,-4-1-5-15,-77 3 3 0,0 0-3 0,74-4 4 0,6 2-4 16,-80 2 3-16,0 0-3 0,74 0 3 0,0 0-3 16,-74 0 2-16,0 0-2 0,67 2 3 0,-7 5-3 15,-60-7 3-15,0 0-3 0,60 3 3 0,9 6-3 16,-69-9 3-16,0 0-3 0,70 4 3 0,1-1-3 16,-71-3 3-16,0 0-3 0,69 5 4 0,-6 0-4 15,-63-5 5-15,0 0-5 0,60 7 5 0,-7 0-5 16,-53-7 6-16,0 0-6 0,55 9 6 0,6 0-6 0,-61-9 5 15,0 0-5-15,67 12 5 0,1 0-5 0,-68-12 4 16,0 0-4-16,65 12 5 0,-7-5-5 0,-58-7 7 16,0 0-7-16,60 7 7 0,7-2-7 0,-67-5 7 15,0 0-7-15,72 5 8 0,4 4-8 0,-76-9 19 0,0 0-19 16,78 8 19-16,-9-1-19 0,-69-7 27 0,0 0-27 16,67 7 27-16,1 0-27 0,-68-7 28 0,0 0-28 15,74 7 28-15,4 0-28 0,-78-7 27 0,0 0-27 16,74 10 28-16,-3 4-28 0,-71-14 21 0,0 0-21 15,70 12 22-15,4-6-22 0,-74-6 19 0,0 0-19 0,74 3 20 16,2-1-20-16,-76-2 18 0,0 0-18 0,73 1 18 16,-10 1-18-16,-63-2 13 0,0 0-13 0,65 4 13 15,4 1-13-15,-69-5 13 0,0 0-13 0,71 5 14 16,-2-3-14-16,-69-2 8 0,0 0-8 0,72 3 9 16,0-1-9-16,-72-2 9 0,0 0-9 0,74 2 10 15,0-2-10-15,-74 0 7 0,0 0-7 0,76 1 8 16,-2 3-8-16,-74-4 6 0,0 0-6 0,69 3 6 15,-4 1-6-15,-65-4 6 0,0 0-6 0,62 2 7 16,-4-2-7-16,-58 0 6 0,0 0-6 0,57 1 7 0,1 4-7 16,-58-5 6-16,0 0-6 0,60 0 7 0,-4 0-7 15,-56 0 7-15,0 0-7 0,51 2 7 0,-5 2-7 16,-46-4 7-16,0 0-7 0,43 1 7 0,-3-1-7 16,-40 0 6-16,0 0-6 0,37 0 6 0,-7-1-6 15,-30 1 6-15,0 0-6 0,36-2 7 0,9 0-7 16,-45 2 5-16,0 0-5 0,37 0 6 0,-19 0-6 15,-18 0 4-15,0 0-4 0,14 2 5 0,2 0-5 0,-16-2 3 16,0 0-3-16,16 1 4 0,-2 1-4 0,-14-2 4 16,0 0-4-16,7 0 4 0,-7 0-4 0,0 0 2 15,0 0-2-15,0 0 3 0,9-3-3 0,-9 3 0 16,0 0 0-16,0 0 1 0,0 0-1 0,0 0-1 0,0 0 1 16,7 0 0-16,-7 0 0 0,0 0-1234 0</inkml:trace>
  <inkml:trace contextRef="#ctx0" brushRef="#br0" timeOffset="-121608.39">4187 13028 281 0,'0'0'0'0,"0"0"0"0,0 0 0 15,0 0 13-15,0 0-13 0,32-7 14 0,-14 7-14 16,-18 0 42-16,0 0-42 0,26 0 43 0,6 0-43 0,-32 0 57 16,0 0-57-16,37 0 57 0,-5 0-57 0,-32 0 51 15,0 0-51-15,39 0 51 0,-1 0-51 0,-38 0 31 16,0 0-31-16,41 1 31 0,-2 1-31 0,-39-2 27 0,0 0-27 15,40 4 28-15,-3-1-28 0,-37-3 23 0,0 0-23 16,41 2 23-16,0-2-23 0,-41 0 18 0,0 0-18 16,44-2 18-16,5-3-18 0,-49 5 26 0,0 0-26 15,51-7 26-15,2-2-26 0,-53 9 28 0,0 0-28 16,55-10 29-16,0 0-29 0,-55 10 30 0,0 0-30 0,52-7 30 16,-6 1-30-16,-46 6 31 0,0 0-31 0,50-3 32 15,-1 0-32-15,-49 3 26 0,0 0-26 0,48-4 27 16,-1 1-27-16,-47 3 25 0,0 0-25 0,43-4 26 15,4 1-26-15,-47 3 20 0,0 0-20 0,46-4 20 16,0 1-20-16,-46 3 22 0,0 0-22 0,44-4 23 16,-7 1-23-16,-37 3 23 0,0 0-23 0,41-2 23 15,5 0-23-15,-46 2 21 0,0 0-21 0,47-1 21 16,-6 1-21-16,-41 0 20 0,0 0-20 0,37 1 20 16,3 1-20-16,-40-2 16 0,0 0-16 0,37 0 17 15,2-3-17-15,-39 3 14 0,0 0-14 0,34-4 14 0,1 2-14 16,-35 2 12-16,0 0-12 0,35 2 12 0,6 5-12 15,-41-7 11-15,0 0-11 0,40 5 11 0,1-3-11 16,-41-2 11-16,0 0-11 0,46 2 12 0,-4 3-12 16,-42-5 9-16,0 0-9 0,41 5 10 0,-1-1-10 15,-40-4 9-15,0 0-9 0,39 1 9 0,2 3-9 16,-41-4 8-16,0 0-8 0,40 5 9 0,1 0-9 0,-41-5 8 16,0 0-8-16,42 5 8 0,8-1-8 0,-50-4 7 15,0 0-7-15,49 3 7 0,-3 3-7 0,-46-6 5 16,0 0-5-16,47 6 6 0,-4 0-6 0,-43-6 4 15,0 0-4-15,44 5 5 0,-4 0-5 0,-40-5 4 0,0 0-4 16,43 5 4-16,-3-3-4 0,-40-2 3 0,0 0-3 16,44 2 3-16,1 3-3 0,-45-5 2 0,0 0-2 15,47 3 3-15,-3-4-3 0,-44 1 3 0,0 0-3 16,44-2 3-16,2 2-3 0,-46 0 5 0,0 0-5 16,41 2 5-16,-1-2-5 0,-40 0 4 0,0 0-4 0,36 0 5 15,1 3-5-15,-37-3 5 0,0 0-5 0,40 2 5 16,1-2-5-16,-41 0 4 0,0 0-4 0,40 0 5 15,6 1-5-15,-46-1 5 0,0 0-5 0,44 0 5 16,-3 0-5-16,-41 0 4 0,0 0-4 0,42 0 4 16,2-1-4-16,-44 1 4 0,0 0-4 0,41-4 5 15,-4 3-5-15,-37 1 2 0,0 0-2 0,39 0 3 16,1 0-3-16,-40 0 0 0,0 0 0 0,37 0 1 16,4 0-1-16,-41 0 0 0,0 0 0 0,42 0 0 15,6 0 0-15,-48 0 0 0,0 0 0 0,42 0 0 0,2 0 0 16,-44 0 0-16,0 0 0 0,41 0 0 0,-1-2 0 15,-40 2 0-15,0 0 0 0,38-4 1 0,0 3-1 16,-38 1 1-16,0 0-1 0,37-2 2 0,-1 0-2 16,-36 2 2-16,0 0-2 0,33-2 3 0,2 1-3 15,-35 1 2-15,0 0-2 0,37-2 2 0,-1 0-2 16,-36 2 2-16,0 0-2 0,32-1 2 0,3-1-2 16,-35 2 1-16,0 0-1 0,33-2 2 0,-1-3-2 0,-32 5 2 15,0 0-2-15,30-5 3 0,2 1-3 0,-32 4 4 16,0 0-4-16,37-3 5 0,2-1-5 0,-39 4 7 15,0 0-7-15,37-1 7 0,3-1-7 0,-40 2 7 0,0 0-7 16,41-2 8-16,-1 2-8 0,-40 0 5 16,0 0-5-16,43 0 6 0,1 0-6 0,-44 0 4 0,0 0-4 15,40 0 5-15,-4-2-5 0,-36 2 3 0,0 0-3 16,33-1 4-16,6 1-4 0,-39 0 3 0,0 0-3 16,35 1 3-16,-1-2-3 0,-34 1 2 0,0 0-2 0,30 0 3 15,-2 3-3-15,-28-3 2 0,0 0-2 0,26 4 2 16,6-3-2-16,-32-1 3 0,0 0-3 0,32 2 4 15,-4 2-4-15,-28-4 4 0,0 0-4 0,30 3 5 16,-5 0-5-16,-25-3 5 0,0 0-5 0,25 4 5 16,-3-1-5-16,-22-3 3 0,0 0-3 0,25 4 4 15,0-1-4-15,-25-3 3 0,0 0-3 0,19 2 3 16,2-2-3-16,-21 0 2 0,0 0-2 0,23 2 2 16,0 1-2-16,-23-3 1 0,0 0-1 0,23 4 2 15,-5-1-2-15,-18-3 1 0,0 0-1 0,23 4 1 16,3 1-1-16,-26-5 1 0,0 0-1 0,28 7 2 0,8 3-2 15,-36-10 1-15,0 0-1 0,31 9 2 0,5-2-2 16,-36-7 1-16,0 0-1 0,33 5 2 0,3-2-2 16,-36-3 1-16,0 0-1 0,35 4 1 0,-7-1-1 15,-28-3 0-15,0 0 0 0,30 5 1 0,7 2-1 16,-37-7 0-16,0 0 0 0,37 6 1 0,4-5-1 16,-41-1 0-16,0 0 0 0,44 2 0 0,-2 3 0 15,-42-5 1-15,0 0-1 0,44 7 1 0,2-2-1 16,-46-5 1-16,0 0-1 0,44 4 2 0,-1-3-2 0,-43-1 2 15,0 0-2-15,44 2 3 0,0-2-3 0,-44 0 4 0,0 0-4 16,40 0 4-16,-3 5-4 0,-37-5 5 0,0 0-5 16,41 4 5-16,3-4-5 0,-44 0 6 0,0 0-6 15,46 0 6-15,-9 2-6 0,-37-2 4 0,0 0-4 16,35 0 4-16,-3-2-4 0,-32 2 3 0,0 0-3 16,35-4 4-16,-1 3-4 0,-34 1 3 0,0 0-3 0,30-6 3 15,-7 3-3-15,-23 3 2 0,0 0-2 0,19-3 3 16,6-1-3-16,-25 4 3 0,0 0-3 0,24-3 3 15,-2-1-3-15,-22 4 2 0,0 0-2 0,23-2 3 16,3-3-3-16,-26 5 2 0,0 0-2 0,28-3 3 16,-1-1-3-16,-27 4 1 0,0 0-1 0,23-3 2 15,3-2-2-15,-26 5 1 0,0 0-1 0,23-7 2 16,-5 0-2-16,-18 7 1 0,0 0-1 0,14-2 2 16,3 0-2-16,-17 2 2 0,0 0-2 0,20-3 2 15,3-4-2-15,-23 7 1 0,0 0-1 0,21-5 2 16,-2 0-2-16,-19 5 1 0,0 0-1 0,18-4 1 15,3 1-1-15,-21 3 1 0,0 0-1 0,19-2 2 0,-1 0-2 16,-18 2 1-16,0 0-1 0,14-2 2 0,4 1-2 16,-18 1 1-16,0 0-1 0,17-2 2 0,6 0-2 15,-23 2 1-15,0 0-1 0,22-1 2 0,-3-1-2 16,-19 2 1-16,0 0-1 0,19 0 2 0,3 0-2 16,-22 0 1-16,0 0-1 0,26 2 2 0,-1-2-2 15,-25 0 2-15,0 0-2 0,30 0 3 0,-4 0-3 16,-26 0 3-16,0 0-3 0,25 0 3 0,5 0-3 0,-30 0 3 15,0 0-3-15,32 0 3 0,-4 0-3 0,-28 0 4 16,0 0-4-16,30 0 5 0,-5 0-5 0,-25 0 4 16,0 0-4-16,24 0 5 0,-6-2-5 0,-18 2 5 0,0 0-5 15,25-4 5-15,10 1-5 0,-35 3 5 0,0 0-5 16,35 0 6-16,6 0-6 0,-41 0 5 0,0 0-5 16,37 0 6-16,3-2-6 0,-40 2 7 0,0 0-7 15,36-2 8-15,-3 1-8 0,-33 1 8 0,0 0-8 16,32-2 8-16,0 0-8 0,-32 2 8 0,0 0-8 0,33-3 8 15,4-1-8-15,-37 4 8 0,0 0-8 0,34-3 8 16,1-1-8-16,-35 4 7 0,0 0-7 0,35-3 7 16,-3 0-7-16,-32 3 7 0,0 0-7 0,35-4 7 15,-1 1-7-15,-34 3 4 0,0 0-4 0,35-4 5 16,-7 1-5-16,-28 3 3 0,0 0-3 0,27-4 4 16,-4 1-4-16,-23 3 3 0,0 0-3 0,23-2 3 15,1 0-3-15,-24 2 2 0,0 0-2 0,23 0 2 16,-9 0-2-16,-14 0 3 0,0 0-3 0,13 0 3 15,1-1-3-15,-14 1 2 0,0 0-2 0,16-4 2 0,-1 4-2 16,-15 0 1-16,0 0-1 0,16 0 2 0,0 0-2 16,-16 0 1-16,0 0-1 0,11 0 2 0,1 0-2 15,-12 0 2-15,0 0-2 0,18 0 2 0,-1 0-2 16,-17 0 2-16,0 0-2 0,23 0 2 0,-3-2-2 16,-20 2 2-16,0 0-2 0,26-3 2 0,1-1-2 15,-27 4 1-15,0 0-1 0,26 0 2 0,-3 0-2 16,-23 0 2-16,0 0-2 0,23 2 2 0,3 0-2 0,-26-2 2 15,0 0-2-15,32 2 2 0,0-4-2 0,-32 2 2 16,0 0-2-16,26-2 2 0,-3 0-2 0,-23 2 2 16,0 0-2-16,23 0 3 0,4 0-3 0,-27 0 2 0,0 0-2 15,32 0 2-15,5-1-2 0,-37 1 2 0,0 0-2 16,33-2 3-16,1 2-3 0,-34 0 2 0,0 0-2 16,37 2 2-16,0-1-2 0,-37-1 1 0,0 0-1 15,38 4 2-15,1-1-2 0,-39-3 1 0,0 0-1 16,39 4 2-16,-2-1-2 0,-37-3 1 0,0 0-1 0,35 4 1 15,1-1-1-15,-36-3 1 0,0 0-1 0,33 5 1 16,6 2-1-16,-39-7 1 0,0 0-1 0,41 6 2 16,-4-5-2-16,-37-1 1 0,0 0-1 0,40 0 2 15,1 0-2-15,-41 0 1 0,0 0-1 0,40 4 1 16,1 1-1-16,-41-5 1 0,0 0-1 0,37 5 1 16,0-1-1-16,-37-4 0 0,0 0 0 0,33 1 1 15,-4 3-1-15,-29-4 0 0,0 0 0 0,28 5 1 16,4 2-1-16,-32-7 1 0,0 0-1 0,30 5 1 15,-7-2-1-15,-23-3 1 0,0 0-1 0,19 6 1 16,4 2-1-16,-23-8 1 0,0 0-1 0,21 9 1 0,6-4-1 16,-27-5 1-16,0 0-1 0,22 4 1 0,-4-3-1 15,-18-1 0-15,0 0 0 0,14 4 1 0,4-1-1 16,-18-3 0-16,0 0 0 0,18 4 1 0,6-1-1 16,-24-3 0-16,0 0 0 0,25 4 1 0,-6-1-1 15,-19-3 0-15,0 0 0 0,18 2 1 0,-4-2-1 16,-14 0 0-16,0 0 0 0,23 0 1 0,3 3-1 0,-26-3 1 15,0 0-1-15,30 0 1 0,-1 6-1 0,-29-6 1 16,0 0-1-16,31 6 1 0,5 1-1 0,-36-7 1 16,0 0-1-16,40 7 1 0,1-2-1 0,-41-5 0 15,0 0 0-15,39 6 1 0,-1-5-1 0,-38-1 0 0,0 0 0 16,37 4 1-16,4-2-1 0,-41-2 0 0,0 0 0 16,41 0 1-16,-4 0-1 0,-37 0 0 0,0 0 0 15,40 5 1-15,8 0-1 0,-48-5 0 0,0 0 0 16,46 7 1-16,0-2-1 0,-46-5 0 0,0 0 0 15,44 4 1-15,2-1-1 0,-46-3 0 0,0 0 0 0,47 3 1 16,-1 1-1-16,-46-4 0 0,0 0 0 0,46 2 1 16,-6-4-1-16,-40 2 0 0,0 0 0 0,37 0 1 15,2 5-1-15,-39-5 0 0,0 0 0 0,41 2 1 16,-1 1-1-16,-40-3 0 0,0 0 0 0,46 0 1 16,4-3-1-16,-50 3 0 0,0 0 0 0,46-2 1 15,3-1-1-15,-49 3 0 0,0 0 0 0,44 0 0 16,-5 3 0-16,-39-3 0 0,0 0 0 0,39 0 0 15,1 2 0-15,-40-2 0 0,0 0 0 0,41 0 0 16,5 0 0-16,-46 0 0 0,0 0 0 0,42 0 0 0,0 0 0 16,-42 0 0-16,0 0 0 0,41 0 0 0,-4-2 0 15,-37 2 0-15,0 0 0 0,37-3 0 0,2-1 0 16,-39 4 0-16,0 0 0 0,39-5 0 16,-1-7 0-16,-38 12-1 0,0 0 1 0,32-10 0 0,-4 8 0 15,-28 2-1-15,0 0 1 0,30-5 0 0,2-1 0 16,-32 6-1-16,0 0 1 0,32-5 0 0,0 3 0 15,-32 2-2-15,0 0 2 0,26 0-2 0,2 0 2 0,-28 0-2 16,0 0 2-16,27-1-2 0,-8-3 2 0,-19 4-3 16,0 0 3-16,14-1-3 0,-1 1 3 0,-13 0-3 0,0 0 3 15,10 0-2-15,-1 0 2 0,-9 0-3 16,0 0 3-16,9 0-2 0,0 0 2 0,-9 0-2 0,0 0 2 16,7 0-2-16,-7 0 2 0,0 0-2 0,0 0 2 15,0 0-2-15,8-9 2 0,-8 9-2 0,0 0 2 16,0 0-1-16,8 0 1 0,-8 0-1 0,0 0 1 15,0 0-1-15,0 0 1 0,0 0-1 0,0 0 1 0,0 0-1 16,7 0 1-16,-7 0-1 0,0 0 1 0,0 0 0 16,0 0 0-16,0 0-1 0,0 0 1 0,0 0 0 15,8 0 0-15,-8 0-1 0,0 0 1 0,0 0-1 16,0 0 1-16,0 0-1 0,0 0 1 0,0 0 0 16,6 0 0-16,-6 0-1 0,0 0 1 0,0 0 0 15,9 0 0-15,-9 0-1 0,0 0 1 0,0 0 0 16,0 0 0-16,0 0-1 0,0 0 1 0,0 0-1 15,5 0 1-15,-5 0-1 0,0 0 1 0,0 0 0 16,9 0 0-16,-9 0-1 0,0 0 1 0,7 0 0 16,-7 0 0-16,0 0-1 0,0 0 1 0,10-4 0 0,-10 4 0 15,0 0-1-15,0 0 1 0,9-5 0 0,-4 5 0 16,-5 0 0-16,0 0 0 0,7 0 0 0,-7 0 0 16,0 0 0-16,0 0 0 0,11 0 0 0,-2-1 0 15,-9 1 0-15,0 0 0 0,5-4 0 0,-5 4 0 16,0 0 0-16,0 0 0 0,9-2 0 0,-9 2 0 15,0 0 0-15,0 0 0 0,9 0 0 0,0 0 0 16,-9 0 0-16,0 0 0 0,8 0 0 0,1 0 0 0,-9 0 0 16,0 0 0-16,9 0 0 0,0 0 0 0,-9 0 0 15,0 0 0-15,0 0 0 0,7 0 0 0,-7 0 0 16,0 0 0-16,0 0 0 0,0 0 0 0,0 0 0 0,0 0 0 16,9 0 0-16,-9 0 0 0,0 0 0 0,0 0 0 15,7 0 0-15,-7 0 0 0,0 0 0 0,0 0 0 16,9 2 0-16,-4 0 0 0,-5-2 0 0,0 0 0 0,0 0 0 15,9 2 0-15,-9-2 0 0,0 0 0 0,0 0 0 16,9 0 0-16,-9 0 0 0,0 0 0 0,8 0 0 16,-8 0 0-16,0 0 0 0,0 0 0 0,9 0 0 15,-2 0 0-15,-7 0 0 0,0 0 0 0,7 0 0 16,2 0 0-16,-9 0 0 0,0 0 0 0,9 0 0 16,2 0 0-16,-11 0 0 0,0 0 0 0,14 1 0 15,2 4 0-15,-16-5 0 0,0 0 0 0,15 0 0 16,1 0 0-16,-16 0 0 0,0 0 0 0,11 0 1 15,3 2-1-15,-14-2 0 0,0 0 0 0,16 0 1 16,0 0-1-16,-16 0 0 0,0 0 0 0,16 0 0 16,1 0 0-16,-17 0 0 0,0 0 0 0,18 2 0 15,3 0 0-15,-21-2 0 0,0 0 0 0,21 1 0 0,0 1 0 16,-21-2 0-16,0 0 0 0,23 0 1 0,0 0-1 16,-23 0 0-16,0 0 0 0,25 0 1 0,8 0-1 15,-33 0 0-15,0 0 0 0,34 0 1 0,-2 4-1 16,-32-4 0-16,0 0 0 0,31 0 1 0,10 1-1 15,-41-1 0-15,0 0 0 0,42 2 1 0,-5-2-1 0,-37 0 1 16,0 0-1-16,32-2 1 0,-9 1-1 0,-23 1 1 16,0 0-1-16,21 0 1 0,4-6-1 0,-25 6 1 15,0 0-1-15,26-1 1 0,1 1-1 0,-27 0 1 0,0 0-1 16,23 0 1-16,-2 0-1 0,-21 0 1 0,0 0-1 16,21 1 1-16,0 1-1 0,-21-2 1 0,0 0-1 15,27 4 1-15,1-4-1 0,-28 0 0 0,0 0 0 16,30 1 1-16,2 1-1 0,-32-2 0 0,0 0 0 15,26 2 1-15,-6-1-1 0,-20-1 0 0,0 0 0 16,12 0 1-16,9 0-1 0,-21 0 0 0,0 0 0 0,25 0 0 16,-2 0 0-16,-23 0 0 0,0 0 0 0,24 2 0 15,1 2 0-15,-25-4 0 0,0 0 0 0,25 0 0 16,-1 0 0-16,-24 0 0 0,0 0 0 0,23-4 1 16,-5 2-1-16,-18 2 1 0,0 0-1 0,19 0 1 15,8 0-1-15,-27 0 1 0,0 0-1 0,23 0 1 16,-6 0-1-16,-17 0 1 0,0 0-1 0,13 0 1 15,3 2-1-15,-16-2 0 0,0 0 0 0,17 4 1 16,1-4-1-16,-18 0 1 0,0 0-1 0,19 0 1 16,4 1-1-16,-23-1 1 0,0 0-1 0,21 2 1 0,-3 0-1 15,-18-2 0-15,0 0 0 0,12 0 1 0,1 0-1 16,-13 0 0-16,0 0 0 0,10 2 1 0,-1-1-1 16,-9-1 1-16,0 0-1 0,14 4 1 0,0-1-1 15,-14-3 1-15,0 0-1 0,15 2 1 0,-1-2-1 16,-14 0 2-16,0 0-2 0,12 0 2 0,-3 2-2 15,-9-2 1-15,0 0-1 0,9 0 1 0,1 0-1 16,-10 0 1-16,0 0-1 0,13 0 2 0,-5 0-2 16,-8 0 2-16,0 0-2 0,9 0 2 0,0 0-2 0,-9 0 2 15,0 0-2-15,9 0 2 0,-2 0-2 0,-7 0 2 16,0 0-2-16,0 0 2 0,10 0-2 0,-10 0 2 0,0 0-2 16,8 0 2-16,-8 0-2 0,0 0 1 0,0 0-1 15,8 0 2-15,-8 0-2 0,0 0 1 0,0 0-1 16,7 0 2-16,-7 0-2 0,0 0 0 0,0 0 0 15,7 0 1-15,-7 0-1 0,0 0 0 0,0 0 0 16,8 0 1-16,-8 0-1 0,0 0 0 0,0 0 0 16,0 0 1-16,0 0-1 0,0 0 0 0,0 0 0 0,7 0 1 15,-7 0-1-15,0 0 0 0,0 0 0 0,0 0 0 16,0 0 0-16,0 0 0 0,0 0 0 0,0 0 0 16,0 0 0-16,0 0-4 0,0 0 4 0,7 0-3 15,-7 0 3-15,0 0-16 0,0 0 16 0,0 0-16 16,3-7 16-16,-3 7-48 0,0 0 48 0,-2-21-48 15,1-15 48-15,1 1-1556 0</inkml:trace>
  <inkml:trace contextRef="#ctx0" brushRef="#br0" timeOffset="-119125.9">23581 13138 348 0,'0'0'0'15,"0"0"0"-15,0 0 0 0,0 0 16 0,0 0-16 0,0 0 16 16,0 0-16-16,0 0 44 0,0 0-44 0,0 0 45 16,0 0-45-16,0 0 55 0,0 0-55 0,0 0 56 15,0 0-56-15,0 0 56 0,0 0-56 0,0 0 57 16,0 0-57-16,0 0 36 0,0 0-36 0,0 0 36 15,0 0-36-15,0 0 28 0,0 0-28 0,20-1 29 16,17-5-29-16,-37 6 31 0,0 0-31 0,39-5 31 16,-13 4-31-16,-26 1 30 0,0 0-30 0,27-4 31 15,4 2-31-15,-31 2 31 0,0 0-31 0,37-1 32 16,4-1-32-16,-41 2 31 0,0 0-31 0,41-2 32 16,-1 0-32-16,-40 2 29 0,0 0-29 0,44 0 29 15,9 4-29-15,-53-4 25 0,0 0-25 0,57 3 25 0,-3-1-25 16,-54-2 22-16,0 0-22 0,55 4 22 0,1-1-22 15,-56-3 19-15,0 0-19 0,55 9 20 0,-6-6-20 16,-49-3 22-16,0 0-22 0,46 4 23 0,7-3-23 16,-53-1 25-16,0 0-25 0,55 4 26 0,3-4-26 15,-58 0 23-15,0 0-23 0,49 3 24 0,-11 1-24 16,-38-4 21-16,0 0-21 0,33 1 22 0,11-1-22 0,-44 0 17 16,0 0-17-16,41 0 17 0,-11 4-17 0,-30-4 18 15,0 0-18-15,37 0 19 0,12 5-19 0,-49-5 20 16,0 0-20-16,55 7 20 0,5-5-20 0,-60-2 17 0,0 0-17 15,58 3 17-15,0 4-17 0,-58-7 16 0,0 0-16 16,58 5 17-16,1 2-17 0,-59-7 16 0,0 0-16 16,58 4 16-16,7 1-16 0,-65-5 16 0,0 0-16 15,65 5 16-15,1 0-16 0,-66-5 16 0,0 0-16 16,60 5 16-16,-4 1-16 0,-56-6 10 0,0 0-10 0,51 7 11 16,-7-4-11-16,-44-3 9 0,0 0-9 0,50 5 10 15,4 0-10-15,-54-5 9 0,0 0-9 0,59 7 9 16,1 0-9-16,-60-7 8 0,0 0-8 0,52 9 9 15,-13-4-9-15,-39-5 8 0,0 0-8 0,39 7 8 16,9-5-8-16,-48-2 7 0,0 0-7 0,51 3 7 16,-2 4-7-16,-49-7 7 0,0 0-7 0,46 5 7 15,3-3-7-15,-49-2 5 0,0 0-5 0,50 2 6 16,1 3-6-16,-51-5 7 0,0 0-7 0,46 5 7 16,-9 0-7-16,-37-5 9 0,0 0-9 0,37 6 9 0,5 1-9 15,-42-7 9-15,0 0-9 0,44 3 9 0,6 2-9 16,-50-5 9-16,0 0-9 0,51 5 9 0,2 1-9 15,-53-6 9-15,0 0-9 0,53 5 9 0,0 0-9 16,-53-5 8-16,0 0-8 0,49 3 9 0,-3 1-9 16,-46-4 8-16,0 0-8 0,46 2 9 0,3 4-9 15,-49-6 7-15,0 0-7 0,57 6 7 0,4-6-7 16,-61 0 6-16,0 0-6 0,67 0 6 0,0 1-6 16,-67-1 4-16,0 0-4 0,66 0 5 0,-6-3-5 0,-60 3 4 15,0 0-4-15,63-5 4 0,4 0-4 0,-67 5 3 16,0 0-3-16,71-2 3 0,-2-3-3 0,-69 5 2 15,0 0-2-15,68-6 2 0,-6-2-2 0,-62 8 1 0,0 0-1 16,64-9 1-16,3 2-1 0,-67 7 1 0,0 0-1 16,67-8 1-16,-4-5-1 0,-63 13 0 0,0 0 0 15,60-8 1-15,-3 1-1 0,-57 7 0 0,0 0 0 0,54-5 0 16,-1-4 0-16,-53 9 0 0,0 0 0 16,46-7 0-16,-9 4 0 0,-37 3 0 0,0 0 0 0,42-2 0 15,10-5 0-15,-52 7 0 0,0 0 0 0,56-5 0 16,-5 1 0-16,-51 4 0 0,0 0 0 0,44-5 0 15,-7-2 0-15,-37 7 0 0,0 0 0 0,30-7 0 16,-7 2 0-16,-23 5 0 0,0 0 0 0,23-2 0 16,0 2 0-16,-23 0-1 0,0 0 1 0,21-1 0 15,-3-3 0-15,-18 4-1 0,0 0 1 0,14-2 0 16,-2-1 0-16,-12 3-1 0,0 0 1 0,11-2-1 16,-1 1 1-16,-10 1-1 0,0 0 1 0,13-2-1 15,-1 2 1-15,-12 0-1 0,0 0 1 0,13 0-1 0,-1-2 1 16,-12 2-1-16,0 0 1 0,10-2 0 0,-3-1 0 15,-7 3-1-15,0 0 1 0,8-2 0 0,-1 0 0 16,-7 2-1-16,0 0 1 0,7-1-1 0,0-1 1 16,-7 2-2-16,0 0 2 0,7 0-1 0,-7 0 1 15,0 0-4-15,0 0 4 0,9 0-3 0,-9 0 3 16,0 0-10-16,0 0 10 0,0 0-9 0,0 0 9 16,0 0-20-16,0 0 20 0,0 0-20 0,-9-2 20 0,9 2-41 15,0 0 41-15,-23-10-40 0,-18-7 40 0,1-1-1341 16</inkml:trace>
  <inkml:trace contextRef="#ctx0" brushRef="#br0" timeOffset="-117475.31">4821 13677 135 0,'0'0'0'0,"0"0"0"0,0 0 0 15,0 0 0-15,0 0 0 0,21-2 0 0,-12-3 0 16,-9 5 0-16,0 0 0 0,14-9 0 0,-2 0 0 16,-12 9 2-16,0 0-2 0,14-7 2 0,-3 1-2 15,-11 6 7-15,0 0-7 0,12-4 8 0,6 2-8 16,-18 2 11-16,0 0-11 0,14-3 12 0,-5 1-12 0,-9 2 14 15,0 0-14-15,12-2 15 0,2 1-15 0,-14 1 15 16,0 0-15-16,20-2 16 0,1 0-16 0,-21 2 19 16,0 0-19-16,23 0 20 0,-6 0-20 0,-17 0 24 0,0 0-24 15,20 0 24-15,3 2-24 0,-23-2 32 0,0 0-32 16,26 3 33-16,1-1-33 0,-27-2 39 0,0 0-39 16,31 0 40-16,5-2-40 0,-36 2 43 0,0 0-43 15,33 0 44-15,2 4-44 0,-35-4 43 0,0 0-43 16,32 3 43-16,5-3-43 0,-37 0 38 0,0 0-38 0,41 0 39 15,-1 0-39-15,-40 0 36 0,0 0-36 0,44 0 37 16,2 2-37-16,-46-2 31 0,0 0-31 0,46 4 31 16,7-1-31-16,-53-3 28 0,0 0-28 0,51 3 29 15,2-3-29-15,-53 0 21 0,0 0-21 0,58 0 22 16,-3 4-22-16,-55-4 24 0,0 0-24 0,55 2 24 16,-2-6-24-16,-53 4 24 0,0 0-24 0,54-2 24 15,5-1-24-15,-59 3 21 0,0 0-21 0,58 0 22 16,-2 0-22-16,-56 0 24 0,0 0-24 0,57 0 25 15,-3 0-25-15,-54 0 24 0,0 0-24 0,55 0 25 0,-6 0-25 16,-49 0 24-16,0 0-24 0,50 0 25 0,-8-2-25 16,-42 2 24-16,0 0-24 0,48-1 25 0,3 1-25 15,-51 0 22-15,0 0-22 0,46 1 22 0,-2-2-22 16,-44 1 18-16,0 0-18 0,40-4 18 0,-4 2-18 16,-36 2 15-16,0 0-15 0,37-5 15 0,-9 2-15 15,-28 3 11-15,0 0-11 0,30-2 11 0,-4 0-11 16,-26 2 8-16,0 0-8 0,23 0 9 0,-5 0-9 0,-18 0 7 15,0 0-7-15,14 0 8 0,-3-5-8 0,-11 5 6 16,0 0-6-16,12-3 6 0,-7 3-6 0,-5 0 6 16,0 0-6-16,0 0 7 0,9 3-7 0,-9-3 7 15,0 0-7-15,0 0 8 0,0 0-8 0,0 0 9 0,0 0-9 16,5 2 10-16,-5-2-10 0,0 0 9 0,0 0-9 16,0 0 10-16,0 0-10 0,0 0 9 0,0 0-9 15,9 0 10-15,-9 0-10 0,0 0 9 0,0 0-9 16,16-4 10-16,4-11-10 0,-20 15 3 0,0 0-3 15,26-33 3-15,-8-16-3 0,1-1-1121 0</inkml:trace>
  <inkml:trace contextRef="#ctx0" brushRef="#br0" timeOffset="-114256.56">9601 13981 987 0,'0'0'0'0,"0"0"0"16,0 0 0-16,0 0 20 0,0 0-20 0,0 0 21 15,0 0-21-15,0 0 46 0,0 0-46 0,0 0 46 16,0 0-46-16,0 0 33 0,0 0-33 0,0 0 34 16,0 0-34-16,0 0 16 0,0 0-16 0,23 5 16 15,-4-3-16-15,-19-2 10 0,0 0-10 0,30 2 10 16,2 0-10-16,-32-2 6 0,0 0-6 0,35 1 6 15,2 4-6-15,-37-5 4 0,0 0-4 0,36 7 5 16,1 0-5-16,-37-7 3 0,0 0-3 0,37 6 4 16,1-3-4-16,-38-3 5 0,0 0-5 0,41 2 5 0,0 3-5 15,-41-5 6-15,0 0-6 0,42 7 7 0,5-2-7 16,-47-5 8-16,0 0-8 0,52 2 9 0,-1 1-9 16,-51-3 16-16,0 0-16 0,56 0 16 0,-5 0-16 15,-51 0 24-15,0 0-24 0,53 0 24 0,-3-3-24 16,-50 3 34-16,0 0-34 0,49-2 34 0,11 0-34 15,-60 2 37-15,0 0-37 0,62-3 38 0,3-4-38 0,-65 7 33 16,0 0-33-16,67-7 34 0,-9 2-34 0,-58 5 30 16,0 0-30-16,59-5 30 0,-8-2-30 0,-51 7 25 15,0 0-25-15,58-7 25 0,0 3-25 0,-58 4 22 16,0 0-22-16,60-3 22 0,-2-1-22 0,-58 4 17 0,0 0-17 16,58-1 18-16,-3-5-18 0,-55 6 16 0,0 0-16 15,58-3 17-15,1 0-17 0,-59 3 14 0,0 0-14 16,63-13 14-16,4 1-14 0,-67 12 12 0,0 0-12 15,69-17 13-15,-2 5-13 0,-67 12 9 0,0 0-9 16,63-10 10-16,-4-3-10 0,-59 13 9 0,0 0-9 16,56-12 9-16,6 0-9 0,-62 12 10 0,0 0-10 0,67-8 10 15,0-5-10-15,-67 13 9 0,0 0-9 0,69-10 10 16,-6 0-10-16,-63 10 9 0,0 0-9 0,64-11 10 16,-1 1-10-16,-63 10 7 0,0 0-7 0,64-12 8 15,3 0-8-15,-67 12 9 0,0 0-9 0,67-12 9 16,-9 5-9-16,-58 7 7 0,0 0-7 0,56-9 8 15,1 2-8-15,-57 7 7 0,0 0-7 0,56-5 7 16,-6 1-7-16,-50 4 7 0,0 0-7 0,53-7 8 16,5 2-8-16,-58 5 7 0,0 0-7 0,54-8 8 0,1 4-8 15,-55 4 7-15,0 0-7 0,51-5 8 0,-3 1-8 16,-48 4 7-16,0 0-7 0,46-1 8 0,-2-1-8 16,-44 2 7-16,0 0-7 0,42 0 8 0,2 0-8 15,-44 0 6-15,0 0-6 0,46 0 7 0,4 0-7 16,-50 0 6-16,0 0-6 0,49 0 7 0,-3 0-7 15,-46 0 5-15,0 0-5 0,44 0 6 0,-9 0-6 16,-35 0 6-16,0 0-6 0,37 0 6 0,4 0-6 0,-41 0 7 16,0 0-7-16,40 0 7 0,1 0-7 0,-41 0 7 15,0 0-7-15,37 0 8 0,0 2-8 0,-37-2 8 16,0 0-8-16,35 1 8 0,2-2-8 0,-37 1 7 16,0 0-7-16,39-2 7 0,-2 4-7 0,-37-2 7 0,0 0-7 15,35 1 7-15,-1 1-7 0,-34-2 5 0,0 0-5 16,32-2 6-16,-8-1-6 0,-24 3 4 0,0 0-4 15,25 0 5-15,7 0-5 0,-32 0 4 0,0 0-4 16,32 2 4-16,1-2-4 0,-33 0 3 0,0 0-3 0,28-2 4 16,-1 2-4-16,-27 0 3 0,0 0-3 0,26 0 4 15,11 5-4-15,-37-5 3 0,0 0-3 0,37 4 3 16,7-6-3-16,-44 2 3 0,0 0-3 0,41-4 3 16,0 1-3-16,-41 3 2 0,0 0-2 0,40 0 3 15,2 2-3-15,-42-2 2 0,0 0-2 0,48 3 2 16,-2 1-2-16,-46-4 2 0,0 0-2 0,46 3 3 15,7-6-3-15,-53 3 2 0,0 0-2 0,46-4 2 16,3 2-2-16,-49 2 1 0,0 0-1 0,46 0 1 16,0 2-1-16,-46-2 0 0,0 0 0 0,44 2 1 15,2 3-1-15,-46-5 0 0,0 0 0 0,46 0 1 0,1 0-1 16,-47 0 0-16,0 0 0 0,50 0 1 0,4 2-1 16,-54-2 0-16,0 0 0 0,51 0 0 0,2-2 0 15,-53 2 0-15,0 0 0 0,51-5 0 0,2 3 0 16,-53 2 0-16,0 0 0 0,52-2 0 0,-3 1 0 15,-49 1 0-15,0 0 0 0,49-2 0 0,4-3 0 16,-53 5 0-16,0 0 0 0,55-2 0 0,-2 0 0 16,-53 2 0-16,0 0 0 0,49-1 0 0,-1-1 0 0,-48 2 0 15,0 0 0-15,49 0 0 0,1-4 0 0,-50 4 0 16,0 0 0-16,53-1 1 0,1-4-1 0,-54 5 0 16,0 0 0-16,51-2 1 0,4 2-1 0,-55 0 1 15,0 0-1-15,51 0 1 0,-5-5-1 0,-46 5 1 0,0 0-1 16,41-4 2-16,-1 2-2 0,-40 2 1 0,0 0-1 15,41-1 2-15,5 1-2 0,-46 0 1 0,0 0-1 16,49 0 2-16,2 0-2 0,-51 0 1 0,0 0-1 16,55 0 2-16,-6 0-2 0,-49 0 1 0,0 0-1 15,50-4 1-15,-1 4-1 0,-49 0 1 0,0 0-1 0,53 4 1 16,3-4-1-16,-56 0 1 0,0 0-1 0,59 0 1 16,8 0-1-16,-67 0 1 0,0 0-1 15,68-4 2-15,3 2-2 0,-71 2 1 0,0 0-1 16,69-1 2-16,3 1-2 0,-72 0 1 0,0 0-1 0,76 0 2 15,5-2-2-15,-81 2 2 0,0 0-2 0,81-3 2 16,-5 3-2-16,-76 0 1 0,0 0-1 0,78 0 2 16,3 5-2-16,-81-5 1 0,0 0-1 0,81 7 2 15,-3-6-2-15,-78-1 1 0,0 0-1 0,75 2 2 16,-8-2-2-16,-67 0 1 0,0 0-1 0,69 2 2 0,-7 1-2 16,-62-3 1-16,0 0-1 0,62 4 1 0,-1-1-1 15,-61-3 1-15,0 0-1 0,62 4 1 0,2 1-1 16,-64-5 1-16,0 0-1 0,60 0 1 0,-7 0-1 15,-53 0 1-15,0 0-1 0,51-4 1 0,-4 8-1 16,-47-4 1-16,0 0-1 0,48 2 2 0,1 1-2 16,-49-3 1-16,0 0-1 0,50 4 2 0,1-1-2 15,-51-3 1-15,0 0-1 0,49-3 2 0,-5-1-2 0,-44 4 0 16,0 0 0-16,44-2 1 0,-5 2-1 0,-39 0 0 16,0 0 0-16,41 0 1 0,3-1-1 0,-44 1 0 15,0 0 0-15,44-2 0 0,-3 2 0 0,-41 0 0 16,0 0 0-16,45 2 0 0,3-1 0 0,-48-1 0 15,0 0 0-15,44-1 0 0,-3-5 0 0,-41 6 0 0,0 0 0 16,39-5 0-16,1 2 0 0,-40 3 0 0,0 0 0 16,37 0 0-16,0 0 0 0,-37 0 0 0,0 0 0 15,39 0 0-15,5 2 0 0,-44-2 0 0,0 0 0 0,49 1 0 16,3 4 0-16,-52-5 0 0,0 0 0 0,51 4 0 16,-4-4 0-16,-47 0 0 0,0 0 0 0,41-4 0 15,0 4 0-15,-41 0 0 0,0 0 0 0,38 4 0 16,3-4 0-16,-41 0 0 0,0 0 0 0,42 2 0 15,4-1 0-15,-46-1 0 0,0 0 0 0,46 0 0 16,-2 0 0-16,-44 0 0 0,0 0 0 0,46 2 0 16,0 0 0-16,-46-2 0 0,0 0 0 0,44 5 0 15,-9-3 0-15,-35-2 0 0,0 0 0 0,37 1 0 16,-2-1 0-16,-35 0 0 0,0 0 0 0,43 0 0 0,3 2 0 16,-46-2 0-16,0 0 0 0,42 2 1 0,-5 3-1 15,-37-5 0-15,0 0 0 0,41 0 1 0,1-3-1 16,-42 3 0-16,0 0 0 0,44-2 0 0,-7 4 0 15,-37-2 0-15,0 0 0 0,34 3 0 0,-1 1 0 16,-33-4 0-16,0 0 0 0,37 3 0 0,6-1 0 16,-43-2 0-16,0 0 0 0,44 0 0 0,3 3 0 15,-47-3 0-15,0 0 0 0,44 2 1 0,4 0-1 0,-48-2 0 16,0 0 0-16,48 0 1 0,-1 1-1 0,-47-1 0 16,0 0 0-16,41 4 1 0,-2-1-1 0,-39-3 1 15,0 0-1-15,35 0 1 0,7 0-1 0,-42 0 1 0,0 0-1 16,46 0 1-16,2 2-1 0,-48-2 0 0,0 0 0 15,49 4 1-15,8-1-1 0,-57-3 0 0,0 0 0 16,56 5 1-16,-7-1-1 0,-49-4 0 0,0 0 0 16,48 1 1-16,0 1-1 0,-48-2 0 0,0 0 0 15,51 4 1-15,-2-3-1 0,-49-1 0 0,0 0 0 0,48 0 1 16,-1 0-1-16,-47 0 0 0,0 0 0 0,53 2 1 16,-2 0-1-16,-51-2 0 0,0 0 0 0,53 3 1 15,-3 2-1-15,-50-5 0 0,0 0 0 0,42 4 1 16,-1-6-1-16,-41 2 0 0,0 0 0 0,40 0 1 15,6 4-1-15,-46-4 0 0,0 0 0 0,49 1 1 16,3-1-1-16,-52 0 0 0,0 0 0 0,51 4 1 16,2-2-1-16,-53-2 0 0,0 0 0 0,54 3 1 15,6 0-1-15,-60-3 0 0,0 0 0 0,60 4 1 16,-3-4-1-16,-57 0 0 0,0 0 0 0,53 0 0 0,3 2 0 16,-56-2 0-16,0 0 0 0,58 1 0 0,1-2 0 15,-59 1 0-15,0 0 0 0,56 0 0 0,-8 7 0 16,-48-7 0-16,0 0 0 0,49 7 0 0,2-2 0 15,-51-5 0-15,0 0 0 0,53 3 0 0,2-3 0 16,-55 0 0-16,0 0 0 0,51 2 0 0,-3 1 0 16,-48-3 0-16,0 0 0 0,42 2 0 0,-5-2 0 15,-37 0-1-15,0 0 1 0,35 0 0 0,0 2 0 0,-35-2 0 16,0 0 0-16,32 0 0 0,-11 0 0 16,-21 0 0-16,0 0 0 0,25 0 0 0,9 0 0 0,-34 0 0 15,0 0 0-15,33 0 0 0,-6-2 0 0,-27 2 0 0,0 0 0 16,22-3 0-16,1 1 0 0,-23 2 0 0,0 0 0 15,27-2 0-15,3 2 0 0,-30 0 0 0,0 0 0 16,28-3 0-16,-5 1 0 0,-23 2 0 0,0 0 0 16,21-2 0-16,-3-1 0 0,-18 3 0 0,0 0 0 0,17-2 0 15,3 2 0-15,-20 0 0 0,0 0 0 0,23 0 0 16,1-7 0-16,-24 7 0 0,0 0 0 0,23-5 0 16,-7 1 0-16,-16 4 0 0,0 0 0 0,13-1 0 15,6-1 0-15,-19 2 0 0,0 0 0 0,19-3 0 16,-4 1 0-16,-15 2 0 0,0 0 0 0,10 0 0 15,-1-5 0-15,-9 5 0 0,0 0 0 0,7-4 0 16,4 2 0-16,-11 2 0 0,0 0 0 0,10 0 0 16,-1 0 0-16,-9 0 0 0,0 0 0 0,9 0 0 15,1 0 0-15,-10 0-1 0,0 0 1 0,9 0-1 16,-9 0 1-16,0 0-3 0,0 0 3 0,9-5-3 0,-7-10 3 16,-2 15-10-16,0 0 10 0,-13-40-10 0,-18-26 10 15,31 66-29-15,0 0 29 0,-48-85-28 0,-17-20 28 16,0-3-1669-16</inkml:trace>
  <inkml:trace contextRef="#ctx0" brushRef="#br0" timeOffset="-86424.42">18942 14514 471 0,'0'0'0'0,"0"0"0"0,0 0 0 15,0 0 9-15,0 0-9 0,0 0 10 0,0 0-10 16,0 0 41-16,0 0-41 0,0 0 41 0,0 0-41 15,0 0 47-15,0 0-47 0,0 0 47 0,0 0-47 16,0 0 37-16,0 0-37 0,0 0 38 0,0 0-38 0,0 0 27 16,0 0-27-16,0 0 27 0,0 0-27 0,0 0 20 15,0 0-20-15,18 7 20 0,10 2-20 0,-28-9 14 0,0 0-14 16,34 8 14-16,-4 1-14 0,-30-9 10 16,0 0-10-16,32 9 10 0,6 3-10 0,-38-12 14 15,0 0-14-15,43 14 14 0,-3-2-14 0,-40-12 16 0,0 0-16 16,41 10 17-16,1 2-17 0,-42-12 19 0,0 0-19 15,48 12 20-15,-6-1-20 0,-42-11 31 0,0 0-31 0,46 7 31 16,3-4-31-16,-49-3 36 0,0 0-36 0,57 2 36 16,-3 3-36-16,-54-5 35 0,0 0-35 0,55 7 36 15,-2-2-36-15,-53-5 26 0,0 0-26 0,51 5 27 16,0 1-27-16,-51-6 20 0,0 0-20 0,50 5 20 16,-1-3-20-16,-49-2 18 0,0 0-18 0,51 0 19 15,0 0-19-15,-51 0 15 0,0 0-15 0,55 1 15 16,0-1-15-16,-55 0 11 0,0 0-11 0,54-3 11 15,1-4-11-15,-55 7 10 0,0 0-10 0,50-7 10 16,-3 2-10-16,-47 5 12 0,0 0-12 0,48-4 13 16,3 1-13-16,-51 3 15 0,0 0-15 0,55-4 16 0,-4 1-16 15,-51 3 12-15,0 0-12 0,53-4 13 0,-7 1-13 16,-46 3 10-16,0 0-10 0,49-3 10 0,9-3-10 16,-58 6 9-16,0 0-9 0,55-8 9 0,5-1-9 15,-60 9 7-15,0 0-7 0,62-9 7 0,1-1-7 16,-63 10 7-16,0 0-7 0,64-12 7 0,-4 3-7 15,-60 9 8-15,0 0-8 0,61-7 8 0,3-1-8 16,-64 8 8-16,0 0-8 0,67-11 9 0,2-1-9 16,-69 12 4-16,0 0-4 0,68-10 4 0,-2 1-4 0,-66 9 3 15,0 0-3-15,60-9 3 0,0 3-3 0,-60 6 1 0,0 0-1 16,65-7 1-16,-2 1-1 0,-63 6 0 0,0 0 0 16,66-5 1-16,-5 2-1 0,-61 3 0 0,0 0 0 15,60-4 0-15,-1 1 0 0,-59 3 0 0,0 0 0 16,54-2 0-16,-3 0 0 0,-51 2 0 0,0 0 0 15,50 0 0-15,3 2 0 0,-53-2 0 0,0 0 0 16,53 4 0-16,-1-1 0 0,-52-3 0 0,0 0 0 0,52 4 1 16,-8-1-1-16,-44-3 1 0,0 0-1 0,42 3 1 15,-3 1-1-15,-39-4 1 0,0 0-1 0,35 3 1 16,-3 1-1-16,-32-4 2 0,0 0-2 0,37 3 2 16,4 2-2-16,-41-5 3 0,0 0-3 0,35 7 4 15,-3 0-4-15,-32-7 5 0,0 0-5 0,33 6 6 16,11 2-6-16,-44-8 5 0,0 0-5 0,35 9 6 15,-10-6-6-15,-25-3 6 0,0 0-6 0,23 2 6 16,7 1-6-16,-30-3 6 0,0 0-6 0,27 7 7 16,-1 0-7-16,-26-7 3 0,0 0-3 0,30 7 4 0,9 0-4 15,-39-7 2-15,0 0-2 0,40 7 3 0,-1 0-3 16,-39-7 3-16,0 0-3 0,37 7 3 0,0 0-3 16,-37-7 3-16,0 0-3 0,36 7 4 0,9 0-4 15,-45-7 2-15,0 0-2 0,41 7 3 0,-15-2-3 16,-26-5 2-16,0 0-2 0,29 5 2 0,11 4-2 15,-40-9 1-15,0 0-1 0,43 10 1 0,-3-1-1 16,-40-9 2-16,0 0-2 0,46 5 2 0,10 0-2 16,-56-5 2-16,0 0-2 0,59 9 2 0,4-1-2 0,-63-8 2 15,0 0-2-15,58 11 3 0,-1-1-3 0,-57-10 2 16,0 0-2-16,54 11 3 0,3-3-3 0,-57-8 2 0,0 0-2 16,58 5 2-16,2 1-2 0,-60-6 0 0,0 0 0 15,58 3 1-15,-5-3-1 0,-53 0 0 0,0 0 0 16,50 0 0-16,-6 2 0 0,-44-2-2 0,0 0 2 15,44 0-1-15,0-5 1 0,-44 5-4 0,0 0 4 0,40-6-3 16,3 5 3-16,-43 1-7 0,0 0 7 0,46-4-6 16,5-3 6-16,-51 7-8 0,0 0 8 0,53-8-7 15,0-3 7-15,-53 11-4 0,0 0 4 0,47-8-3 16,-8-1 3-16,-39 9-1 0,0 0 1 0,35-7-1 16,1 0 1-16,-36 7-1 0,0 0 1 0,40-9 0 15,2-3 0-15,-42 12 0 0,0 0 0 0,46-10 0 16,4 1 0-16,-50 9 0 0,0 0 0 0,49-10 0 15,-5-6 0-15,-44 16 0 0,0 0 0 0,44-15 0 16,-7 3 0-16,-37 12 0 0,0 0 0 0,39-9 0 16,2 0 0-16,-41 9 0 0,0 0 0 0,40-8 0 15,-3-3 0-15,-37 11 0 0,0 0 0 0,34-8 0 0,1 2 0 16,-35 6-1-16,0 0 1 0,35-5-1 0,1 2 1 16,-36 3-2-16,0 0 2 0,33-5-2 0,-3-1 2 15,-30 6-2-15,0 0 2 0,28-5-2 0,-1 0 2 16,-27 5-2-16,0 0 2 0,19-2-2 0,-1 2 2 15,-18 0-2-15,0 0 2 0,18 0-2 0,4 0 2 0,-22 0-2 16,0 0 2-16,20 0-1 0,-4 0 1 0,-16 0-1 16,0 0 1-16,10 0-1 0,-3 0 1 0,-7 0-1 15,0 0 1-15,7 0 0 0,2 0 0 0,-9 0 0 16,0 0 0-16,9 0 0 0,-2 0 0 0,-7 0 0 16,0 0 0-16,0 0 0 0,11 0 0 0,-11 0 0 0,0 0 0 15,0 0 0-15,12 0 0 0,-12 0 0 0,0 0 0 16,0 0 0-16,0 0 0 0,0 0 0 0,0 0 0 15,5 0 0-15,-5 0 0 0,0 0 0 0,0 0 0 16,7 0 0-16,-7 0 0 0,0 0 0 0,0 0 0 16,0 0 0-16,0 0 0 0,0 0 0 0,0 0 0 0,8 4 0 15,-8-4 0-15,0 0 0 0,0 0 0 0,0 0 1 16,0 0-1-16,0 0 0 0,0 0 0 0,0 0 0 16,0 0 0-16,0 0 0 0,0 0 0 0,0 0 1 15,0 0-1-15,0 0 0 0,0 0 0 0,0 0 0 16,0 0 0-16,0 0 0 0,0 0 0 0,0 0 0 15,0 0 0-15,0 0 0 0,0 0 0 0,0 0 0 16,0 0 0-16,0 0 0 0,0 0 0 0,0 0 0 16,0 0 0-16,0 0 0 0,0 0 0 0,0 0 0 15,0 0 0-15,0 0-1 0,0 0 1 0,0 0 0 0,0 0 0 16,0 0-1-16,0 0 1 0,0 0 0 0,0 0 0 16,0 0-1-16,0 0 1 0,7 0 0 0,-7 0 0 15,0 0 0-15,0 0 0 0,0 0 0 0,0 0 0 16,0 0 0-16,0 0 0 0,0 0 0 0,0 0 0 15,0 0 0-15,0 0 0 0,7 0 0 0,-7 0 0 16,0 0 0-16,0 0 0 0,0 0 0 0,0 0 0 16,0 0 0-16,0 0 0 0,7 0 0 0,-7 0 0 0,0 0 0 15,0 0 0-15,0 0 1 0,0 0-1 0,0 0 0 16,0 0 0-16,8 0 1 0,-8 0-1 16,0 0 0-16,0 0 0 0,0 0 0 0,0 0 0 0,0 0 0 0,0 0 0 15,8 5 0-15,-8-5 0 0,0 0-1 0,0 0 1 16,0 0 0-16,7 2 0 0,-7-2-1 0,0 0 1 15,0 0-1-15,0 0 1 0,0 0-2 0,0 0 2 16,0 0-1-16,8 0 1 0,-8 0-4 0,0 0 4 16,0 0-3-16,0 0 3 0,0 0-6 0,0 0 6 15,0 0-5-15,0 0 5 0,0 0-11 0,0 0 11 0,0 0-11 16,-15-18 11-16,0 1-1134 0</inkml:trace>
  <inkml:trace contextRef="#ctx0" brushRef="#br0" timeOffset="-76690.87">16230 16255 662 0,'0'0'0'0,"0"0"0"0,0 0 0 16,0 0 24-16,0 0-24 0,0 0 25 0,0 0-25 15,0 0 63-15,0 0-63 0,0 0 63 0,0 0-63 0,0 0 52 16,0 0-52-16,0 0 53 0,0 0-53 0,0 0 35 16,0 0-35-16,22 9 35 0,19-1-35 0,-41-8 24 0,0 0-24 15,58 11 25-15,15-3-25 0,-73-8 16 0,0 0-16 16,81 7 16-16,5 4-16 0,-86-11 11 0,0 0-11 16,99 10 12-16,14-5-12 0,-113-5 8 0,0 0-8 15,122 4 9-15,5 1-9 0,-127-5 7 0,0 0-7 0,125 3 8 16,11-1-8-16,-136-2 10 0,0 0-10 0,141 0 11 15,9-3-11-15,-150 3 17 0,0 0-17 0,157-9 18 16,0-3-18-16,-157 12 23 0,0 0-23 0,164-12 23 16,1 1-23-16,-165 11 30 0,0 0-30 15,168-13 30-15,-2-5-30 0,-166 18 26 0,0 0-26 0,159-20 27 16,-10-1-27-16,-149 21 25 0,0 0-25 0,145-28 26 16,-4-5-26-16,-141 33 22 0,0 0-22 0,133-33 23 15,-10 2-23-15,-123 31 20 0,0 0-20 0,113-29 20 16,-7 3-20-16,-106 26 14 0,0 0-14 0,97-23 15 15,-7 3-15-15,-90 20 14 0,0 0-14 0,86-19 15 16,-12-2-15-16,-74 21 12 0,0 0-12 0,67-23 13 0,-12-4-13 16,-55 27 1-16,0 0-1 0,39-35 1 0,-22-13-1 15,3-1-1128-15</inkml:trace>
</inkml:ink>
</file>

<file path=ppt/ink/ink3.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9-26T05:29:47.088"/>
    </inkml:context>
    <inkml:brush xml:id="br0">
      <inkml:brushProperty name="width" value="0.05292" units="cm"/>
      <inkml:brushProperty name="height" value="0.05292" units="cm"/>
      <inkml:brushProperty name="color" value="#FF0000"/>
    </inkml:brush>
  </inkml:definitions>
  <inkml:trace contextRef="#ctx0" brushRef="#br0">2787 4283 651 0,'0'0'0'0,"0"0"0"16,-27-9 0-16,27 9 5 0,0 0-5 0,-31 0 5 15,-13 9-5-15,44-9 19 0,0 0-19 0,-52 28 20 0,-6 20-20 16,58-48 25-16,0 0-25 0,-67 61 26 0,-5 8-26 15,72-69 14-15,0 0-14 0,-72 73 15 0,3 12-15 16,69-85 12-16,0 0-12 0,-64 91 13 0,1-1-13 16,63-90 7-16,0 0-7 0,-58 104 8 0,8 14-8 15,50-118 3-15,0 0-3 0,-44 123 3 0,12 8-3 16,32-131 0-16,0 0 0 0,-23 139 1 0,13 13-1 0,10-152 0 16,0 0 0-16,-4 159 0 0,8 11 0 0,-4-170 0 15,0 0 0-15,10 169 0 0,13-1 0 0,-23-168-1 16,0 0 1-16,32 184 0 0,3 13 0 0,-35-197 0 0,0 0 0 15,36 214 0-15,-5 20 0 0,-31-234 4 0,0 0-4 16,23 235 4-16,-5 15-4 0,-18-250 9 0,0 0-9 16,14 249 10-16,4 0-10 0,-18-249 24 0,0 0-24 15,9 244 24-15,-8-5-24 0,-1-239 40 0,0 0-40 16,-1 234 41-16,-8-6-41 0,9-228 46 0,0 0-46 16,-7 221 46-16,1-8-46 0,6-213 45 0,0 0-45 0,-5 210 46 15,0-4-46-15,5-206 37 0,0 0-37 0,-7 204 37 16,1 0-37-16,6-204 34 0,0 0-34 0,0 203 35 15,4-8-35-15,-4-195 33 0,0 0-33 0,9 194 33 16,10-2-33-16,-19-192 29 0,0 0-29 0,21 178 30 16,2-6-30-16,-23-172 30 0,0 0-30 0,29 155 30 15,2-20-30-15,-31-135 25 0,0 0-25 0,32 111 26 16,7-33-26-16,-39-78 20 0,0 0-20 0,46 59 20 16,14-18-20-16,-60-41 16 0,0 0-16 0,70 21 17 0,11-17-17 15,-81-4 13-15,0 0-13 0,92-13 14 0,12-18-14 16,-104 31 10-16,0 0-10 0,113-38 10 0,0-10-10 15,-113 48 11-15,0 0-11 0,120-50 11 0,-2-4-11 16,-118 54 8-16,0 0-8 0,118-45 9 0,-14 14-9 16,-104 31 8-16,0 0-8 0,96-21 8 0,-6 14-8 15,-90 7 7-15,0 0-7 0,75 14 7 0,-11 22-7 16,-64-36 8-16,0 0-8 0,35 45 8 0,-33-3-8 16,1-2-1252-16</inkml:trace>
  <inkml:trace contextRef="#ctx0" brushRef="#br0" timeOffset="3582.92">19958 7639 135 0,'0'0'0'0,"0"0"0"0,37 1 0 0,-37-1 0 16,0 0 0-16,30 2 1 0,-5-2-1 0,-25 0 1 0,0 0-1 15,18 0 2-15,-8 2-2 0,-10-2 3 0,0 0-3 16,7 0 3-16,-7 0-3 0,0 0 2 0,0 0-2 15,9 0 2-15,-9 0-2 0,0 0 2 0,0 0-2 0,7 0 3 16,-7 0-3-16,0 0 3 0,0 0-3 0,11 3 3 16,-1 1-3-16,1-2-60 0</inkml:trace>
  <inkml:trace contextRef="#ctx0" brushRef="#br0" timeOffset="6724.31">14893 8840 180 0,'0'0'0'16,"17"-2"0"-16,29-5 0 0,-46 7 5 0,0 0-5 0,55-7 5 16,6-7-5-16,-61 14 21 0,0 0-21 0,62-12 22 15,-2 5-22-15,-60 7 12 0,0 0-12 0,60-8 13 16,0-5-13-16,-60 13 22 0,0 0-22 0,64-8 22 15,-3-1-22-15,-61 9 20 0,0 0-20 0,60-2 21 16,6 1-21-16,-66 1 17 0,0 0-17 0,68 0 17 16,-1 3-17-16,-67-3 8 0,0 0-8 0,66 2 8 15,-3-2-8-15,-63 0 7 0,0 0-7 0,62 3 7 16,1 1-7-16,-63-4 8 0,0 0-8 0,60 2 8 16,2 1-8-16,-62-3 5 0,0 0-5 0,58 3 6 15,-3 3-6-15,-55-6 4 0,0 0-4 0,58 3 5 0,-3-5-5 16,-55 2 5-16,0 0-5 0,58-3 6 0,0-1-6 15,-58 4 8-15,0 0-8 0,58-8 9 0,2 1-9 16,-60 7 14-16,0 0-14 0,52-4 15 0,-3 3-15 16,-49 1 18-16,0 0-18 0,46 0 18 0,-4-7-18 15,-42 7 16-15,0 0-16 0,43-5 17 0,-3 5-17 16,-40 0 13-16,0 0-13 0,44-4 13 0,2-1-13 16,-46 5 11-16,0 0-11 0,44-4 11 0,-2 1-11 15,-42 3 10-15,0 0-10 0,45-5 10 0,-5 1-10 0,-40 4 8 16,0 0-8-16,50-3 8 0,-1-6-8 15,-49 9 9-15,0 0-9 0,51-10 9 0,2 1-9 0,-53 9 9 0,0 0-9 16,55-5 9-16,3 2-9 0,-58 3 6 0,0 0-6 16,55-4 6-16,-6 2-6 0,-49 2 4 0,0 0-4 15,46-1 4-15,-4-5-4 0,-42 6 2 0,0 0-2 16,44-8 2-16,9-8-2 0,-53 16 1 0,0 0-1 0,57-12 2 16,4 0-2-16,-61 12 1 0,0 0-1 15,62-9 2-15,-7 6-2 0,-55 3 2 0,0 0-2 0,51 0 2 16,-5-5-2-16,-46 5 2 0,0 0-2 0,44-4 3 15,0 1-3-15,-44 3 4 0,0 0-4 0,42-4 4 16,2 1-4-16,-44 3 5 0,0 0-5 0,41-2 5 16,0 2-5-16,-41 0 8 0,0 0-8 0,40 2 9 15,-5-4-9-15,-35 2 12 0,0 0-12 0,30 0 12 16,-12-3-12-16,-18 3 14 0,0 0-14 0,11 0 14 16,-1 0-14-16,-10 0 13 0,0 0-13 0,11 0 13 15,-1 0-13-15,-10 0 12 0,0 0-12 0,9 0 12 0,-9 0-12 16,0 0 6-16,0 0-6 0,11 0 7 0,-11 0-7 15,0 0 4-15,0 0-4 0,0 0 4 16,0 0-4-16,0 0 2 0,0 0-2 0,5 0 2 0,-5 0-2 16,0 0 1-16,0 0-1 0,0 0 1 0,0 0-1 15,0 0 0-15,0 0 0 0,7 0 1 0,-7 0-1 16,0 0 0-16,0 0 0 0,0 0 0 0,0 0 0 16,0 0 0-16,0 0 0 0,0 0 0 0,0 0 0 0,0 0 1 15,0 0-1-15,7 0 1 0,-7 0-1 0,0 0 3 16,0 0-3-16,0 0 3 0,0 0-3 0,0 0 4 15,0 0-4-15,0 0 4 0,0 0-4 0,0 0 6 16,0 0-6-16,0 0 7 0,0 0-7 0,0 0 8 0,0 0-8 16,0 0 9-16,0 0-9 0,0 0 10 0,0 0-10 15,0 0 11-15,0 0-11 0,0 0 9 0,0 0-9 16,0 0 9-16,0 0-9 0,0 0 7 0,0 0-7 16,0 0 8-16,0 0-8 0,0 0 5 0,0 0-5 15,0 0 5-15,0 0-5 0,0 0 3 0,0 0-3 0,0 0 4 16,0 0-4-16,0 0 3 0,0 0-3 0,0 0 3 15,0 0-3-15,0 0 1 0,0 0-1 0,0 0 1 16,0 0-1-16,0 0 0 0,0 0 0 0,0 0 0 16,-16-9 0-16,16 9 0 0,0 0 0 0,-26-28 0 15,-15-27 0-15,1 1-704 0</inkml:trace>
  <inkml:trace contextRef="#ctx0" brushRef="#br0" timeOffset="7954.71">24074 8758 595 0,'0'0'0'0,"0"0"0"0,0 0 0 0,0 0 0 15,0 0 0-15,0 0 1 0,0 0-1 0,0 0 10 0,0 0-10 16,0 0 10-16,0 0-10 0,0 0 14 0,0 0-14 16,19-3 15-16,6-2-15 0,-25 5 12 0,0 0-12 15,26-4 13-15,4-1-13 0,-30 5 6 0,0 0-6 0,35-3 6 16,13-1-6-16,-48 4 6 0,0 0-6 0,55-3 7 15,5-1-7-15,-60 4 6 0,0 0-6 0,65-2 6 16,13 2-6-16,-78 0 5 0,0 0-5 0,81-3 6 16,-4 0-6-16,-77 3 9 0,0 0-9 0,73-4 10 15,-3 2-10-15,-70 2 7 0,0 0-7 0,71-3 7 16,3 3-7-16,-74 0 12 0,0 0-12 0,70 0 12 16,-3 7-12-16,-67-7 8 0,0 0-8 0,67 5 9 15,0-5-9-15,-67 0 15 0,0 0-15 0,69 0 15 16,2 3-15-16,-71-3 14 0,0 0-14 0,72 4 14 15,0 1-14-15,-72-5 18 0,0 0-18 0,71 5 19 16,0 2-19-16,-71-7 18 0,0 0-18 0,67 4 19 0,3 1-19 16,-70-5 14-16,0 0-14 0,72 7 14 0,6-7-14 15,-78 0 16-15,0 0-16 0,79 2 17 0,-1 1-17 16,-78-3 16-16,0 0-16 0,83 3 16 0,7 3-16 16,-90-6 18-16,0 0-18 0,88 7 18 0,-3-7-18 15,-85 0 18-15,0 0-18 0,84 0 18 0,3 0-18 16,-87 0 17-16,0 0-17 0,88 3 18 0,0 2-18 15,-88-5 13-15,0 0-13 0,85 7 14 0,-2-5-14 0,-83-2 8 16,0 0-8-16,83 2 9 0,0 3-9 0,-83-5 4 16,0 0-4-16,84 3 4 0,1 6-4 0,-85-9 2 0,0 0-2 15,81 3 2-15,-9 1-2 0,-72-4 1 0,0 0-1 16,67 5 1-16,-7 0-1 0,-60-5 0 0,0 0 0 16,57 7 1-16,-4-7-1 0,-53 0 1 0,0 0-1 15,46 0 1-15,-13 0-1 0,-33 0 0 0,0 0 0 16,30 4 1-16,2-8-1 0,-32 4 0 0,0 0 0 0,26 0 1 15,-8 0-1-15,-18 0 1 0,0 0-1 0,18 4 2 16,1-8-2-16,-19 4 2 0,0 0-2 0,18 0 3 16,-4-3-3-16,-14 3 5 0,0 0-5 0,9-2 5 15,-9 2-5-15,0 0 6 0,0 0-6 0,8-3 6 16,-8 3-6-16,0 0 7 0,0 0-7 0,0 0 7 16,7-4-7-16,-7 4 7 0,0 0-7 0,0 0 7 15,0 0-7-15,0 0 6 0,0 0-6 0,0 0 6 16,0 0-6-16,0 0 5 0,0 0-5 0,8 0 5 15,-8 0-5-15,0 0 2 0,0 0-2 0,0 0 3 16,8 4-3-16,-8-4 0 0,0 0 0 0,0 0 1 16,-21 0-1-16,0-4-895 0</inkml:trace>
  <inkml:trace contextRef="#ctx0" brushRef="#br0" timeOffset="9556.98">15524 9743 102 0,'0'0'0'0,"0"0"0"16,0 0 0-16,0 0 2 0,0 0-2 0,0 0 2 16,0 0-2-16,0 0 11 0,0 0-11 0,0 0 11 0,0 0-11 15,0 0 21-15,0 0-21 0,0 0 22 0,0 0-22 16,0 0 11-16,0 0-11 0,0 0 11 0,0 0-11 16,0 0 8-16,0 0-8 0,0 0 9 0,0 0-9 15,0 0 3-15,0 0-3 0,0 0 3 0,0 0-3 16,0 0 1-16,0 0-1 0,0 0 1 0,0 0-1 15,0 0 0-15,0 0 0 0,0 0 0 0,0 0 0 16,0 0-104-16</inkml:trace>
  <inkml:trace contextRef="#ctx0" brushRef="#br0" timeOffset="10549.7">16328 9837 292 0,'0'0'0'0,"0"0"0"0,25 5 0 16,-25-5 0-16,0 0 0 0,30 3 0 0,4-5 0 16,-34 2 0-16,0 0 0 0,44-1 0 0,14 2 0 15,-58-1 4-15,0 0-4 0,67 2 4 0,14-2-4 0,-81 0 17 16,0 0-17-16,86 0 17 0,4 0-17 0,-90 0 49 16,0 0-49-16,92 0 50 0,2 0-50 0,-94 0 70 15,0 0-70-15,90 0 70 0,7-5-70 0,-97 5 65 0,0 0-65 16,102-3 66-16,-2 3-66 0,-100 0 51 0,0 0-51 15,103-4 51-15,-8-5-51 0,-95 9 39 0,0 0-39 16,92-7 40-16,3 7-40 0,-95 0 35 0,0 0-35 16,97 2 35-16,-2-2-35 0,-95 0 25 0,0 0-25 0,95-3 26 15,-5-4-26-15,-90 7 21 0,0 0-21 0,87-5 22 16,-10 6-22-16,-77-1 13 0,0 0-13 0,76 4 14 16,9-1-14-16,-85-3 8 0,0 0-8 0,92 0 8 15,6 4-8-15,-98-4 10 0,0 0-10 0,108 1 10 16,0-2-10-16,-108 1 11 0,0 0-11 0,111-4 11 15,3 1-11-15,-114 3 11 0,0 0-11 0,112-4 11 16,-5 1-11-16,-107 3 10 0,0 0-10 0,102-2 11 16,3-3-11-16,-105 5 13 0,0 0-13 0,95-2 14 15,-9 1-14-15,-86 1 16 0,0 0-16 0,81-2 16 16,-5 0-16-16,-76 2 16 0,0 0-16 0,69-3 17 0,-11-3-17 16,-58 6 14-16,0 0-14 0,50-3 15 0,-19 3-15 15,-31 0 15-15,0 0-15 0,20 2 15 0,-4-2-15 16,-16 0 15-16,0 0-15 0,10 0 15 0,-1 0-15 15,-9 0 13-15,0 0-13 0,7 0 14 0,-7 0-14 16,0 0 10-16,0 0-10 0,7 0 11 0,-7 0-11 16,0 0 9-16,0 0-9 0,0 0 10 0,0 0-10 15,0 0 9-15,0 0-9 0,0 0 9 0,0 0-9 0,0 0 8 16,0 0-8-16,0 0 9 0,0 0-9 0,0 0 8 16,0 0-8-16,0 0 9 0,0 0-9 0,0 0 8 0,0 0-8 15,0 0 8-15,0 0-8 0,0 0 8 0,0 0-8 16,7 3 8-16,-7-3-8 0,0 0 7 0,0 0-7 15,0 0 7-15,0 0-7 0,0 0 5 0,0 0-5 16,0 0 6-16,0 0-6 0,0 0 7 0,0 0-7 16,0 0 7-16,0 0-7 0,0 0 7 0,0 0-7 0,0 0 7 15,0 0-7-15,0 0 7 0,0 0-7 0,0 0 8 16,0 0-8-16,0 0 7 0,0 0-7 0,0 0 8 16,0 0-8-16,0 0 6 0,0 0-6 0,0 0 7 15,0 0-7-15,0 0 3 0,0 0-3 0,7 2 4 16,2 3-4-16,-9-5 2 0,0 0-2 0,21 12 2 15,6 7-2-15,4 0-1152 0</inkml:trace>
  <inkml:trace contextRef="#ctx0" brushRef="#br0" timeOffset="12000.1">21990 10463 662 0,'0'0'0'15,"0"0"0"-15,0 0 0 0,0 0 9 0,0 0-9 16,29-7 9-16,-12 2-9 0,-17 5 18 0,0 0-18 0,27-5 18 16,22 1-18-16,-49 4 19 0,0 0-19 0,62-10 19 15,8-4-19-15,-70 14 12 0,0 0-12 0,78-16 12 16,1-1-12-16,-79 17 10 0,0 0-10 0,83-14 10 15,4 2-10-15,-87 12 8 0,0 0-8 0,90-12 8 16,12-2-8-16,-102 14 6 0,0 0-6 0,104-17 6 16,-2-2-6-16,-102 19 5 0,0 0-5 0,108-19 5 15,1 3-5-15,-109 16 4 0,0 0-4 0,115-14 4 16,3-1-4-16,-118 15 8 0,0 0-8 0,120-16 8 16,0 4-8-16,-120 12 8 0,0 0-8 0,115-12 9 15,-4 0-9-15,-111 12 14 0,0 0-14 0,106-12 14 0,-1 3-14 16,-105 9 10-16,0 0-10 0,105-9 10 0,-8 1-10 15,-97 8 13-15,0 0-13 0,98-7 13 0,3 0-13 16,-101 7 12-16,0 0-12 0,100-9 12 0,-3 4-12 16,-97 5 11-16,0 0-11 0,92-7 11 0,0 2-11 15,-92 5 9-15,0 0-9 0,92-5 9 0,1 0-9 16,-93 5 7-16,0 0-7 0,94-6 7 0,-8 1-7 16,-86 5 5-16,0 0-5 0,85-3 6 0,3-4-6 0,-88 7 4 15,0 0-4-15,86-5 5 0,-10-1-5 0,-76 6 7 16,0 0-7-16,80-5 7 0,2-2-7 0,-82 7 9 0,0 0-9 15,87-7 9-15,5 1-9 0,-92 6 12 0,0 0-12 16,91-6 13-16,-4-2-13 0,-87 8 14 0,0 0-14 16,88-7 14-16,5 0-14 0,-93 7 17 0,0 0-17 15,90-5 17-15,-1 1-17 0,-89 4 19 0,0 0-19 16,84-3 20-16,-1 1-20 0,-83 2 19 0,0 0-19 0,90-9 19 16,-2-3-19-16,-88 12 16 0,0 0-16 0,88-10 16 15,-1 5-16-15,-87 5 14 0,0 0-14 0,90-4 14 16,5 2-14-16,-95 2 9 0,0 0-9 0,99-1 9 15,0 1-9-15,-99 0 8 0,0 0-8 0,102 0 8 16,11-2-8-16,-113 2 6 0,0 0-6 0,116-3 7 16,2 3-7-16,-118 0 5 0,0 0-5 0,119-4 5 15,2 2-5-15,-121 2 4 0,0 0-4 0,119-1 5 16,-8-1-5-16,-111 2 4 0,0 0-4 0,116-4 5 16,4-3-5-16,-120 7 5 0,0 0-5 0,120-5 5 15,-9-2-5-15,-111 7 5 0,0 0-5 0,111-1 6 0,-1-1-6 16,-110 2 7-16,0 0-7 0,102 0 7 0,-3 2-7 15,-99-2 10-15,0 0-10 0,93 0 11 0,2-4-11 16,-95 4 14-16,0 0-14 0,97-3 15 0,-3 1-15 16,-94 2 15-16,0 0-15 0,88-3 16 0,-7-1-16 15,-81 4 14-15,0 0-14 0,83-7 14 0,9 4-14 16,-92 3 13-16,0 0-13 0,88-6 13 0,-10 5-13 0,-78 1 11 16,0 0-11-16,76-2 12 0,-2-1-12 0,-74 3 9 15,0 0-9-15,67-6 9 0,-13 1-9 0,-54 5 7 16,0 0-7-16,51-2 7 0,-1 2-7 0,-50 0 5 15,0 0-5-15,40 0 6 0,-13 0-6 0,-27 0 4 16,0 0-4-16,23 2 5 0,2 0-5 0,-25-2 3 0,0 0-3 16,19 2 4-16,-9-1-4 0,-10-1 2 0,0 0-2 15,9 4 2-15,2-1-2 0,-11-3 1 0,0 0-1 16,12 12 1-16,1 9-1 0,-1 3-1169 0</inkml:trace>
  <inkml:trace contextRef="#ctx0" brushRef="#br0" timeOffset="14201.69">4911 11342 236 0,'0'0'0'15,"0"0"0"-15,7-24 0 0,-7 24 4 0,0 0-4 16,5-23 4-16,0 3-4 0,-5 20 23 0,0 0-23 16,9-18 23-16,3 4-23 0,-12 14 32 0,0 0-32 0,23-13 32 15,9-3-32-15,-32 16 37 0,0 0-37 0,41-16 38 16,8 3-38-16,-49 13 27 0,0 0-27 0,55-13 28 15,5 3-28-15,-60 10 26 0,0 0-26 0,70-12 26 16,4-2-26-16,-74 14 24 0,0 0-24 0,80-12 25 16,1 2-25-16,-81 10 21 0,0 0-21 0,86-9 22 15,6 0-22-15,-92 9 22 0,0 0-22 0,97-12 23 16,0 2-23-16,-97 10 22 0,0 0-22 0,99-9 23 16,3 1-23-16,-102 8 18 0,0 0-18 0,104-7 19 15,-3 1-19-15,-101 6 15 0,0 0-15 0,93-3 16 16,3 1-16-16,-96 2 10 0,0 0-10 0,86 0 10 0,0 2-10 15,-86-2 6-15,0 0-6 0,85 3 6 16,-7 3-6-16,-78-6 4 0,0 0-4 0,81 7 5 16,3-4-5-16,-84-3 3 0,0 0-3 0,83 2 4 0,2 5-4 15,-85-7 6-15,0 0-6 0,86 8 6 0,-4 1-6 16,-82-9 9-16,0 0-9 0,84 10 10 0,4-1-10 16,-88-9 15-16,0 0-15 0,89 7 16 0,-3 0-16 15,-86-7 17-15,0 0-17 0,85 7 17 0,1 1-17 16,-86-8 19-16,0 0-19 0,90 9 20 0,2 3-20 0,-92-12 18 15,0 0-18-15,90 12 19 0,0-1-19 0,-90-11 16 16,0 0-16-16,90 5 16 0,5 2-16 0,-95-7 14 16,0 0-14-16,95 0 14 0,-1 2-14 0,-94-2 12 0,0 0-12 15,86 0 12-15,6-2-12 0,-92 2 9 0,0 0-9 16,93-5 10-16,-3 5-10 0,-90 0 6 0,0 0-6 16,90 1 6-16,-7-2-6 0,-83 1 3 0,0 0-3 15,85 0 4-15,1 5-4 0,-86-5 2 0,0 0-2 16,85 3 2-16,-7 6-2 0,-78-9 2 0,0 0-2 0,77 5 2 15,-1 2-2-15,-76-7 3 0,0 0-3 0,78 7 4 16,8 0-4-16,-86-7 5 0,0 0-5 0,88 5 6 16,-10-3-6-16,-78-2 7 0,0 0-7 0,81 3 8 15,5 1-8-15,-86-4 10 0,0 0-10 0,85 8 10 16,-4-2-10-16,-81-6 6 0,0 0-6 0,74 6 6 16,-3-4-6-16,-71-2 2 0,0 0-2 0,72 2 3 15,1 0-3-15,-73-2 2 0,0 0-2 0,74 3 2 16,0 2-2-16,-74-5 1 0,0 0-1 0,70 6 1 15,-4-5-1-15,-66-1 1 0,0 0-1 0,65 4 1 16,5 3-1-16,-70-7 1 0,0 0-1 0,73 7 1 0,2-2-1 16,-75-5 1-16,0 0-1 0,78 1 1 15,-2-2-1-15,-76 1 1 0,0 0-1 0,83-4 2 0,2-3-2 16,-85 7 1-16,0 0-1 0,86-8 2 0,-5 1-2 16,-81 7 1-16,0 0-1 0,81-5 1 0,-5-6-1 15,-76 11 0-15,0 0 0 0,78-8 1 0,-1 2-1 16,-77 6 0-16,0 0 0 0,76-8 1 0,-2 4-1 15,-74 4 0-15,0 0 0 0,76-8 0 0,5-5 0 0,-81 13 0 16,0 0 0-16,81-12 0 0,9 0 0 0,-90 12 0 16,0 0 0-16,92-14 1 0,2 1-1 0,-94 13 0 15,0 0 0-15,98-21 1 0,6-3-1 0,-104 24 3 16,0 0-3-16,106-23 3 0,5 1-3 0,-111 22 3 16,0 0-3-16,104-19 4 0,-5 1-4 0,-99 18 6 0,0 0-6 15,95-15 7-15,-10 3-7 0,-85 12 9 0,0 0-9 16,87-13 9-16,-6 10-9 0,-81 3 9 0,0 0-9 0,83-3 9 15,3 3-9-15,-86 0 9 0,0 0-9 0,90 3 10 16,3 2-10-16,-93-5 7 0,0 0-7 0,99 4 8 16,5-4-8-16,-104 0 5 0,0 0-5 0,97 0 5 15,0 0-5-15,-97 0 3 0,0 0-3 0,92 0 3 16,2 3-3-16,-94-3 1 0,0 0-1 0,95 0 2 16,0-7-2-16,-95 7 0 0,0 0 0 0,92-2 1 15,5 2-1-15,-97 0 0 0,0 0 0 0,95 2 0 16,9 2 0-16,-104-4 0 0,0 0 0 0,106 3 1 15,0-6-1-15,-106 3 1 0,0 0-1 0,106 0 1 16,5 7-1-16,-111-7 1 0,0 0-1 0,113 8 2 16,-1-4-2-16,-112-4 1 0,0 0-1 0,106 5 2 0,5 5-2 15,-111-10 1-15,0 0-1 0,108 12 2 0,-9 0-2 16,-99-12 1-16,0 0-1 0,93 11 1 0,-4-4-1 16,-89-7 1-16,0 0-1 0,86 8 1 0,-3 1-1 15,-83-9 1-15,0 0-1 0,74 7 1 0,-11-4-1 16,-63-3 1-16,0 0-1 0,60-3 2 0,4 0-2 0,-64 3 1 15,0 0-1-15,63-4 1 0,3-1-1 0,-66 5 1 16,0 0-1-16,61-7 2 0,-2-2-2 0,-59 9 2 16,0 0-2-16,54-8 3 0,-4-4-3 0,-50 12 3 15,0 0-3-15,44-13 4 0,-9 1-4 0,-35 12 4 16,0 0-4-16,28-15 5 0,-7 3-5 0,-21 12 5 0,0 0-5 16,18-9 5-16,-4 4-5 0,-14 5 5 0,0 0-5 15,11-7 6-15,5-9-6 0,-16 16 7 0,0 0-7 16,14-14 8-16,-5 4-8 0,-9 10 9 0,0 0-9 15,8-12 10-15,-1-4-10 0,-7 16 11 0,0 0-11 16,11-13 11-16,1-3-11 0,-12 16 12 0,0 0-12 16,16-16 13-16,-3-1-13 0,-13 17 13 0,0 0-13 0,12-22 14 15,-5 8-14-15,-7 14 14 0,0 0-14 0,4-12 15 16,1 1-15-16,-5 11 13 0,0 0-13 0,2-10 14 16,-1-1-14-16,-1 11 13 0,0 0-13 0,2-8 14 15,2-8-14-15,-4 16 12 0,0 0-12 0,1-14 13 16,-1 2-13-16,0 12 13 0,0 0-13 0,0-10 13 15,0 1-13-15,0 9 10 0,0 0-10 0,-1-8 11 16,-3-8-11-16,4 16 8 0,0 0-8 0,-3-16 8 16,1 1-8-16,2 15 9 0,0 0-9 0,-4-12 9 15,3 1-9-15,1 11 7 0,0 0-7 0,-2-7 8 16,2 1-8-16,0 6 6 0,0 0-6 0,0 0 6 0,0 0-6 16,0 0 4-16,0 0-4 0,0-7 4 0,0 7-4 15,0 0 3-15,0 0-3 0,0 0 3 0,0 0-3 16,0 0 2-16,0 0-2 0,0-7 3 0,0 7-3 15,0 0 1-15,0 0-1 0,0 0 2 0,-11 17-2 0,11-17 0 16,0 0 0-16,-19 7 0 0,-13-30 0 16,2-1-1260-16</inkml:trace>
</inkml:ink>
</file>

<file path=ppt/ink/ink30.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9-29T05:26:19.752"/>
    </inkml:context>
    <inkml:brush xml:id="br0">
      <inkml:brushProperty name="width" value="0.05292" units="cm"/>
      <inkml:brushProperty name="height" value="0.05292" units="cm"/>
      <inkml:brushProperty name="color" value="#FF0000"/>
    </inkml:brush>
  </inkml:definitions>
  <inkml:trace contextRef="#ctx0" brushRef="#br0">2900 8059 337 0,'0'0'0'0,"0"0"0"15,0 0 0-15,0 0 7 0,0 0-7 0,0 0 7 16,0 0-7-16,0 0 10 0,0 0-10 0,0 0 11 16,0 0-11-16,0 0 7 0,0 0-7 0,28 28 7 15,-7-7-7-15,-21-21 5 0,0 0-5 0,25 26 5 16,1 12-5-16,-26-38 3 0,0 0-3 0,30 40 4 16,-1 1-4-16,-29-41 3 0,0 0-3 0,31 42 3 0,1-3-3 15,-32-39 0-15,0 0 0 0,27 37 1 0,-8-6-1 16,-19-31 1-16,0 0-1 0,16 22 1 0,0-6-1 15,-16-16 3-15,0 0-3 0,17 10 3 0,6-1-3 16,-23-9 9-16,0 0-9 0,30 3 10 0,11-6-10 16,-41 3 16-16,0 0-16 0,51-12 17 0,21-12-17 15,-72 24 23-15,0 0-23 0,88-40 23 0,13-16-23 16,-101 56 32-16,0 0-32 0,118-65 33 0,13-10-33 16,-131 75 39-16,0 0-39 0,144-78 40 0,13-8-40 0,-157 86 54 15,0 0-54-15,164-90 54 0,2-10-54 0,-166 100 56 16,0 0-56-16,162-97 56 0,6 12-56 0,-168 85 46 15,0 0-46-15,162-85 46 0,-3 5-46 0,-159 80 44 0,0 0-44 16,143-74 44-16,-11 1-44 0,-132 73 35 0,0 0-35 16,118-62 36-16,-5 12-36 0,-113 50 28 0,0 0-28 15,99-40 28-15,-14 4-28 0,-85 36 23 0,0 0-23 16,72-30 24-16,-14 11-24 0,-58 19 23 0,0 0-23 0,51-17 23 16,-10 3-23-16,-41 14 18 0,0 0-18 0,32-10 19 15,-9 6-19-15,-23 4 17 0,0 0-17 0,17 0 17 16,-8 0-17-16,-9 0 14 0,0 0-14 0,5 0 15 15,-5 0-15-15,0 0 13 0,0 0-13 0,0 0 13 16,0 0-13-16,0 0 13 0,0 0-13 0,0 0 14 16,0 0-14-16,0 0 10 0,0 0-10 0,0 0 10 15,0 0-10-15,0 0 9 0,0 0-9 0,0 0 10 16,4-8-10-16,-4 8 7 0,0 0-7 0,0 0 8 16,0 0-8-16,0 0 5 0,0 0-5 0,0 0 5 15,0 0-5-15,0 0 4 0,0 0-4 0,0 0 4 16,0 0-4-16,0 0 3 0,0 0-3 0,0 0 3 0,0 0-3 15,0 0 2-15,0 0-2 0,0 0 3 0,0 0-3 16,0 0 2-16,0 0-2 0,0 0 2 0,0 0-2 16,0 0 1-16,0 0-1 0,0 0 2 0,0 0-2 15,0 0 1-15,0 0-1 0,0 0 1 0,0 0-1 16,0 0 0-16,0 0 0 0,0 0 1 0,0 0-1 16,0 0 0-16,0 0 0 0,0 0 0 0,0 0 0 0,0 0 0 15,0 0 0-15,0 0 0 0,0 0 0 0,0 0 0 16,0 0 0-16,0 0 0 0,0 0 0 0,0 0 0 15,0 0 0-15,0 0 0 0,0 0 0 0,0 0 0 0,0 0 0 16,0 0 0-16,0 0 0 0,0 0 0 0,0 0 0 16,0 0 0-16,0 0 0 0,0 0-1 0,0 0 1 15,0 0 0-15,0 0 0 0,0 0-1 0,0 0 1 16,0 0-1-16,0 0 1 0,0 0-2 0,0 0 2 16,0 0-1-16,0 0 1 0,0 0-3 0,0 0 3 0,0 0-2 15,0 0 2-15,0 0-3 0,0 0 3 0,0 0-2 16,0 0 2-16,0 0-3 0,0 0 3 0,0 0-2 15,0 0 2-15,0 0-2 0,0 0 2 0,0 0-1 16,0 0 1-16,0 0-1 0,0 0 1 0,0 0 0 16,0 0 0-16,0 0 0 0,0 0 0 0,0 0 0 15,0 0 0-15,0 0 0 0,0 0 0 0,0 0 0 16,0 0 0-16,0 0 0 0,0 0 0 0,0 0 0 16,0 0 0-16,0 0 0 0,0 0 0 0,0 0 0 15,-4 8 0-15,4-8 0 0,0 0 0 0,0 0 0 16,0 0 0-16,0 0 0 0,0 0 0 0,0 0 0 0,0 0 0 15,0 0 0-15,0 0 0 0,0-8 0 0,0 8 0 16,0 0 0-16,0 0 0 0,0 0 0 0,0 0 0 16,0 0 0-16,0 0 0 0,0 0 0 0,0 0 0 15,0 0-1-15,0 0 1 0,0 0-1 0,0 0 1 16,0 0-3-16,0 0 3 0,0 0-2 0,0 0 2 16,0 0-4-16,0 0 4 0,0 0-4 0,8 1 4 15,-8-1-6-15,0 0 6 0,0 0-6 0,1 21 6 0,-1-21-10 16,0 0 10-16,-1 36-10 0,-3 20 10 0,0-4-1031 15</inkml:trace>
  <inkml:trace contextRef="#ctx0" brushRef="#br0" timeOffset="2018.52">2549 13614 763 0,'0'0'0'0,"0"0"0"16,0 0 0-16,0 0 16 0,0 0-16 0,0 0 16 15,0 0-16-15,0 0 34 0,0 0-34 0,0 0 34 16,0 0-34-16,0 0 31 0,0 0-31 0,0 0 31 15,0 0-31-15,0 0 14 0,0 0-14 0,0 0 14 0,17 31-14 16,-17-31 9-16,0 0-9 0,27 39 10 0,22 37-10 16,-49-76 6-16,0 0-6 0,55 97 7 0,12 22-7 15,-67-119 0-15,0 0 0 0,64 130 1 0,4 0-1 16,-68-130-2-16,0 0 2 0,67 117-1 0,-7-25 1 16,-60-92-14-16,0 0 14 0,53 71-14 0,-7-23 14 15,-46-48-18-15,0 0 18 0,41 35-17 0,-6-14 17 16,-35-21-7-16,0 0 7 0,37 10-7 0,7-8 7 15,-44-2-2-15,0 0 2 0,46-11-1 0,16-11 1 0,-62 22 0 16,0 0 0-16,65-36 1 0,7-11-1 0,-72 47 8 16,0 0-8-16,76-66 9 0,2-20-9 0,-78 86 24 15,0 0-24-15,84-92 24 0,6-2-24 0,-90 94 37 0,0 0-37 16,92-102 37-16,2-1-37 0,-94 103 40 0,0 0-40 16,100-104 41-16,4 14-41 0,-104 90 32 0,0 0-32 15,108-97 32-15,-8 2-32 0,-100 95 29 0,0 0-29 16,99-87 29-16,-5 2-29 0,-94 85 26 0,0 0-26 0,90-72 27 15,-4 8-27-15,-86 64 23 0,0 0-23 0,81-63 23 16,-3 8-23-16,-78 55 20 0,0 0-20 0,72-55 21 16,-5 4-21-16,-67 51 19 0,0 0-19 0,58-45 19 15,-8 11-19-15,-50 34 22 0,0 0-22 0,40-26 23 16,-12 8-23-16,-28 18 25 0,0 0-25 0,18-10 26 16,-7 7-26-16,-11 3 23 0,0 0-23 0,7-2 23 15,-7 2-23-15,0 0 21 0,0 0-21 0,9-5 21 16,-9 5-21-16,0 0 21 0,0 0-21 0,0 0 22 0,0 0-22 15,0 0 20-15,0 0-20 0,0 0 20 16,0 0-20-16,0 0 18 0,0 0-18 0,0 0 19 0,0 0-19 16,0 0 16-16,0 0-16 0,0 0 16 0,0 0-16 15,0 0 13-15,0 0-13 0,0 0 14 0,0 0-14 16,0 0 10-16,0 0-10 0,0 0 10 0,0 0-10 16,0 0 8-16,0 0-8 0,0 0 8 0,0 0-8 15,0 0 6-15,0 0-6 0,0 0 6 0,0 0-6 16,0 0 4-16,0 0-4 0,0 0 4 0,0 0-4 15,0 0 2-15,0 0-2 0,0 0 2 0,0 0-2 0,0 0 1 16,0 0-1-16,0 0 1 0,0-7-1 0,0 7 0 16,0 0 0-16,0 0 1 0,0 0-1 0,0 0 0 0,0 0 0 15,0 0 0-15,0 0 0 0,0 0 0 0,0 0 0 16,0 0 0-16,0 7 0 0,0-7 0 0,0 0 0 16,0 0 0-16,0 0 0 0,0 0 0 0,0 0 0 15,0 0 0-15,0 0 0 0,0 0 0 0,0 0 0 16,0-7 0-16,0 7 0 0,0 0-2 0,0 0 2 0,0 0-1 15,0 0 1-15,0 0-5 0,0 0 5 0,0 0-4 16,0 0 4-16,0 0-8 0,0 0 8 0,0 0-7 16,0 0 7-16,0 0-9 0,0 0 9 0,0 0-8 15,0 0 8-15,0 0-9 0,0 0 9 0,0 0-8 16,0 0 8-16,0 0-7 0,0 0 7 0,0 0-7 16,0 0 7-16,0 0-9 0,0 0 9 0,0 0-8 15,0 0 8-15,0 0-9 0,0 0 9 0,0 0-8 16,0 0 8-16,0 0-12 0,0 0 12 0,0 0-11 15,5 10 11-15,-5-10-14 0,0 0 14 0,5 12-13 16,4 6 13-16,-9-18-14 0,0 0 14 0,12 20-14 0,-3 6 14 16,-9-26-19-16,0 0 19 0,11 30-19 0,1 1 19 15,-12-31-19-15,0 0 19 0,9 29-19 0,0 2 19 16,-9-31-17-16,0 0 17 0,5 25-16 0,4-1 16 16,-9-24-14-16,0 0 14 0,10 21-14 0,-1-4 14 15,-9-17-12-15,0 0 12 0,9 17-12 0,0 2 12 16,-9-19-13-16,0 0 13 0,9 18-13 0,-6-10 13 15,-3-8-12-15,0 0 12 0,0 0-11 0,0 11 11 0,0-11-13 16,0 0 13-16,0 0-12 0,9 10 12 0,-9-10-7 16,0 0 7-16,0 0-7 0,0 9 7 0,0-9-4 15,0 0 4-15,0 0-3 0,0 0 3 0,0 0-2 16,0 0 2-16,0 0-1 0,0 0 1 0,0 0-1 0,0 0 1 16,0 0 0-16,0 0 0 0,0 0-1 0,0 0 1 15,0 0-1-15,0 0 1 0,0 0-1 0,0 0 1 16,0 0-1-16,0 0 1 0,0 0-1 0,0 0 1 15,0 0 0-15,0 0 0 0,0 0-1 0,0 0 1 0,0 0 0 16,0 0 0-16,0 0-1 0,0 0 1 0,0 0 0 16,0 0 0-16,0 0 0 0,0 0 0 0,0 0 0 15,0 0 0-15,0 0 0 0,0 0 0 0,0 0 0 16,0 0 0-16,0 0 0 0,0 0 0 0,0 0 0 16,0 0 0-16,0 0 0 0,0 0 0 0,0 0 1 15,0 0-1-15,0 0 0 0,0 0 0 0,0 0 0 16,0 7 0-16,0-7-1 0,0 0 1 0,0 0 0 15,0 0 0-15,0 0-1 0,0 0 1 0,0 0-1 16,0 0 1-16,0 0-2 0,0 0 2 0,0 0-1 16,0 0 1-16,0 0-2 0,0 0 2 0,0 0-2 0,0 0 2 15,0 0-2-15,0 0 2 0,0 0-1 0,0 0 1 16,0 0-2-16,0 0 2 0,0 0-1 0,0 0 1 16,0 0-2-16,0 0 2 0,0 0-1 0,0 0 1 15,0 0-1-15,0 0 1 0,0 0 0 0,0 0 0 16,0 0-1-16,0 0 1 0,0 0 0 0,0 0 0 15,0 0 0-15,0 0 0 0,0 0 0 0,0 0 0 16,0 0 0-16,0 0 0 0,0 0 0 0,0 0 0 0,0 0 0 16,0 0 0-16,0 0 1 0,0 0-1 0,0 0 0 15,0 0 0-15,0 0 1 0,0 0-1 0,0 0 0 0,0 0 0 16,0 0 0-16,0 0 0 0,0 0 0 0,0 0 0 16,0 0 0-16,0 0 0 0,0 0-2 0,0 0 2 15,0 0-1-15,0 0 1 0,0 0-5 0,0 0 5 16,0 0-5-16,7-4 5 0,-7 4-13 0,0 0 13 15,-2-7-13-15,-15-14 13 0,3 1-945 0</inkml:trace>
</inkml:ink>
</file>

<file path=ppt/ink/ink31.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9-29T05:26:28.119"/>
    </inkml:context>
    <inkml:brush xml:id="br0">
      <inkml:brushProperty name="width" value="0.05292" units="cm"/>
      <inkml:brushProperty name="height" value="0.05292" units="cm"/>
      <inkml:brushProperty name="color" value="#FF0000"/>
    </inkml:brush>
  </inkml:definitions>
  <inkml:trace contextRef="#ctx0" brushRef="#br0">5898 13035 415 0,'0'0'0'0,"0"0"0"15,0 0 0-15,0 0 1 0,0 0-1 0,0 0 1 16,0 0-1-16,0 0 6 0,0 0-6 0,0 0 7 16,0 0-7-16,0 0 6 0,0 0-6 0,27-9 7 15,-2 5-7-15,-25 4 9 0,0 0-9 0,33-1 9 16,4 2-9-16,-37-1 6 0,0 0-6 0,46 0 6 15,12-5-6-15,-58 5 5 0,0 0-5 0,64-8 5 16,5-3-5-16,-69 11 6 0,0 0-6 0,75-12 7 16,1-2-7-16,-76 14 8 0,0 0-8 0,81-15 8 15,9-4-8-15,-90 19 19 0,0 0-19 0,92-19 20 0,-6 1-20 16,-86 18 27-16,0 0-27 0,89-15 28 0,6-1-28 16,-95 16 34-16,0 0-34 0,95-12 34 0,4 2-34 15,-99 10 54-15,0 0-54 0,100-9 54 0,-1 2-54 16,-99 7 52-16,0 0-52 0,104-9 53 0,-3 1-53 15,-101 8 48-15,0 0-48 0,102-9 48 0,-1 4-48 16,-101 5 38-16,0 0-38 0,98-7 39 0,1-5-39 0,-99 12 32 16,0 0-32-16,96-10 33 0,-10 4-33 0,-86 6 26 15,0 0-26-15,88-3 26 0,4 1-26 0,-92 2 22 16,0 0-22-16,86-2 23 0,1 1-23 0,-87 1 19 0,0 0-19 16,84 1 20-16,-6 6-20 0,-78-7 16 0,0 0-16 15,85 9 17-15,6-2-17 0,-91-7 18 0,0 0-18 16,89 7 18-16,-3 0-18 0,-86-7 15 0,0 0-15 15,85 7 16-15,3-2-16 0,-88-5 19 0,0 0-19 0,88 2 19 16,-10-2-19-16,-78 0 21 0,0 0-21 0,76 1 21 16,1 3-21-16,-77-4 20 0,0 0-20 0,76 3 20 15,7-1-20-15,-83-2 19 0,0 0-19 0,85 0 19 16,1 0-19-16,-86 0 20 0,0 0-20 0,85 0 20 16,-8-2-20-16,-77 2 19 0,0 0-19 0,83-3 19 15,5-1-19-15,-88 4 18 0,0 0-18 0,87-3 19 16,-6-2-19-16,-81 5 13 0,0 0-13 0,81-7 14 15,0 3-14-15,-81 4 8 0,0 0-8 0,87-1 9 16,-1-5-9-16,-86 6 5 0,0 0-5 0,85-7 6 16,1 1-6-16,-86 6 4 0,0 0-4 0,90-6 4 0,0 3-4 15,-90 3 3-15,0 0-3 0,87-2 3 16,-10 0-3-16,-77 2 3 0,0 0-3 0,80 0 4 16,8 2-4-16,-88-2 5 0,0 0-5 0,91 4 5 0,1 1-5 15,-92-5 6-15,0 0-6 0,92 5 6 0,-4-2-6 16,-88-3 6-16,0 0-6 0,86 4 7 0,8-1-7 15,-94-3 8-15,0 0-8 0,92 4 8 0,-8-2-8 16,-84-2 10-16,0 0-10 0,87 1 10 0,-1 4-10 0,-86-5 10 16,0 0-10-16,85 6 10 0,-2-3-10 0,-83-3 10 15,0 0-10-15,77 2 10 0,-6 0-10 0,-71-2 9 16,0 0-9-16,67 3 10 0,-2 2-10 0,-65-5 9 16,0 0-9-16,71 5 9 0,1 1-9 0,-72-6 7 0,0 0-7 15,72 3 7-15,-8-3-7 0,-64 0 7 0,0 0-7 16,58 0 7-16,-3 2-7 0,-55-2 8 0,0 0-8 15,46 0 9-15,1-4-9 0,-47 4 6 0,0 0-6 16,46-1 6-16,-9-1-6 0,-37 2 4 0,0 0-4 16,36 0 4-16,-3 0-4 0,-33 0 6 0,0 0-6 0,30-2 6 15,-11-1-6-15,-19 3 6 0,0 0-6 0,15-2 7 16,-3 4-7-16,-12-2 8 0,0 0-8 0,14 1 9 16,4-2-9-16,-18 1 9 0,0 0-9 0,21-2 9 15,-7 4-9-15,-14-2 12 0,0 0-12 0,14 1 12 16,-5-1-12-16,-9 0 13 0,0 0-13 0,5 0 14 15,-5 0-14-15,0 0 11 0,0 0-11 0,7 0 11 16,-7 0-11-16,0 0 8 0,0 0-8 0,11 0 9 16,-11 0-9-16,0 0 4 0,0 0-4 0,0 0 5 0,9 0-5 15,-9 0 2-15,0 0-2 0,0 0 3 0,0 0-3 16,0 0 0-16,0 0 0 0,0 0 1 0,5 0-1 16,-5 0 0-16,0 0 0 0,-9-5 0 0,-24-17 0 15,33 22-5-15,0 0 5 0,-55-35-4 0,-19-8 4 16,0 0-1500-16</inkml:trace>
</inkml:ink>
</file>

<file path=ppt/ink/ink32.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9-29T05:26:48.337"/>
    </inkml:context>
    <inkml:brush xml:id="br0">
      <inkml:brushProperty name="width" value="0.05292" units="cm"/>
      <inkml:brushProperty name="height" value="0.05292" units="cm"/>
      <inkml:brushProperty name="color" value="#FF0000"/>
    </inkml:brush>
  </inkml:definitions>
  <inkml:trace contextRef="#ctx0" brushRef="#br0">3274 5887 135 0,'0'0'0'0,"0"0"0"0,0 0 0 15,0 0 7-15,0 0-7 0,0 0 8 0,0 0-8 16,0 0 23-16,0 0-23 0,0 0 24 0,0 0-24 15,0 0 37-15,0 0-37 0,0 0 38 0,0 0-38 16,0 0 41-16,0 0-41 0,0 0 41 0,0 0-41 16,0 0 32-16,0 0-32 0,0 0 33 0,0 0-33 15,0 0 29-15,0 0-29 0,0 0 29 0,0 0-29 16,0 0 27-16,0 0-27 0,16 2 27 0,-8-4-27 16,-8 2 25-16,0 0-25 0,9-5 26 0,4 0-26 0,-13 5 22 15,0 0-22-15,17-3 23 0,-3 3-23 0,-14 0 25 16,0 0-25-16,20 0 25 0,1 0-25 0,-21 0 24 0,0 0-24 15,28 0 25-15,-1-4-25 0,-27 4 22 0,0 0-22 16,35-7 22-16,2 2-22 0,-37 5 20 0,0 0-20 16,41-4 21-16,-4 4-21 0,-37 0 18 0,0 0-18 15,38 0 19-15,3-1-19 0,-41 1 22 0,0 0-22 16,42-4 23-16,2 4-23 0,-44 0 23 0,0 0-23 0,46 0 23 16,0 0-23-16,-46 0 26 0,0 0-26 0,48 2 26 15,-2-4-26-15,-46 2 25 0,0 0-25 0,42 0 26 16,-2 4-26-16,-40-4 23 0,0 0-23 0,39 5 23 15,-2-5-23-15,-37 0 23 0,0 0-23 0,36 0 23 16,-8 0-23-16,-28 0 23 0,0 0-23 0,26 3 23 16,1-3-23-16,-27 0 21 0,0 0-21 0,28 0 21 15,11 0-21-15,-39 0 19 0,0 0-19 0,37 0 20 16,0 0-20-16,-37 0 18 0,0 0-18 0,30 0 19 16,2 0-19-16,-32 0 15 0,0 0-15 0,31 0 16 0,1 0-16 15,-32 0 15-15,0 0-15 0,32 0 16 0,-4-3-16 16,-28 3 11-16,0 0-11 0,30-4 12 0,4 3-12 15,-34 1 7-15,0 0-7 0,35 0 8 0,-3 0-8 16,-32 0 5-16,0 0-5 0,31 1 6 0,5 3-6 16,-36-4 8-16,0 0-8 0,31 3 8 0,1-1-8 15,-32-2 10-15,0 0-10 0,32 2 10 0,-4-2-10 0,-28 0 11 16,0 0-11-16,27 2 12 0,-1 1-12 16,-26-3 11-16,0 0-11 0,23 4 11 0,3-1-11 0,-26-3 9 15,0 0-9-15,29 2 9 0,1-4-9 0,-30 2 6 16,0 0-6-16,28-2 6 0,-2 1-6 0,-26 1 4 15,0 0-4-15,29 0 5 0,1-4-5 0,-30 4 5 0,0 0-5 16,28-3 5-16,0-1-5 0,-28 4 4 0,0 0-4 16,32-2 4-16,1-1-4 0,-33 3 3 0,0 0-3 15,32-5 4-15,0 1-4 0,-32 4 3 0,0 0-3 16,28-3 3-16,0-1-3 0,-28 4 3 0,0 0-3 16,30-1 4-16,2-1-4 0,-32 2 1 0,0 0-1 0,28-2 2 15,-1-1-2-15,-27 3 0 0,0 0 0 0,26-7 1 16,6 5-1-16,-32 2 0 0,0 0 0 0,28-3 0 15,2-3 0-15,-30 6 0 0,0 0 0 0,28-1 1 16,2-1-1-16,-30 2 1 0,0 0-1 0,32 0 1 16,1-4-1-16,-33 4 2 0,0 0-2 0,36-5 3 15,-5 2-3-15,-31 3 4 0,0 0-4 0,36 0 4 16,1-4-4-16,-37 4 4 0,0 0-4 0,40 0 4 16,-4-7-4-16,-36 7 2 0,0 0-2 0,33-5 3 15,2 2-3-15,-35 3 2 0,0 0-2 0,36-2 2 0,6 2-2 16,-42 0 2-16,0 0-2 0,44 0 2 0,-9-3-2 15,-35 3 1-15,0 0-1 0,34 0 2 0,-4 0-2 16,-30 0 1-16,0 0-1 0,35 3 2 0,2-3-2 16,-37 0 0-16,0 0 0 0,37-2 1 0,2 2-1 15,-39 0 0-15,0 0 0 0,34 2 1 0,1-2-1 16,-35 0 0-16,0 0 0 0,32-2 0 0,8 1 0 0,-40 1 0 16,0 0 0-16,35 0 0 0,-1-4 0 0,-34 4 0 15,0 0 0-15,32 0 0 0,-2-3 0 0,-30 3 0 16,0 0 0-16,28 0 0 0,2 3 0 0,-30-3 0 15,0 0 0-15,25 4 0 0,-4-8 0 0,-21 4 0 0,0 0 0 16,17-3 0-16,-2 3 0 0,-15 0 0 0,0 0 0 16,17 0 1-16,1 0-1 0,-18 0 0 0,0 0 0 15,16 0 1-15,0-2-1 0,-16 2 1 0,0 0-1 16,10-4 2-16,3 4-2 0,-13 0 3 0,0 0-3 16,14 2 3-16,0-2-3 0,-14 0 4 0,0 0-4 0,17 0 4 15,-3 0-4-15,-14 0 4 0,0 0-4 0,22 0 4 16,4 0-4-16,-26 0 5 0,0 0-5 0,23 0 6 15,-5-2-6-15,-18 2 6 0,0 0-6 0,19-3 6 16,-1 0-6-16,-18 3 6 0,0 0-6 0,23-2 7 16,0 0-7-16,-23 2 7 0,0 0-7 0,26 0 7 15,1 2-7-15,-27-2 3 0,0 0-3 0,22 2 3 16,5 1-3-16,-27-3 3 0,0 0-3 0,23 0 3 16,2-5-3-16,-25 5 2 0,0 0-2 0,24-4 3 15,8 4-3-15,-32 0 3 0,0 0-3 0,28-3 3 16,0-4-3-16,-28 7 2 0,0 0-2 0,30-5 3 0,6-2-3 15,-36 7 2-15,0 0-2 0,37-2 3 0,-6-1-3 16,-31 3 2-16,0 0-2 0,32 0 2 0,0-6-2 16,-32 6 2-16,0 0-2 0,32-1 2 0,3-1-2 15,-35 2 1-15,0 0-1 0,37 0 2 0,-2 0-2 16,-35 0 1-16,0 0-1 0,37 0 2 0,0 0-2 16,-37 0 2-16,0 0-2 0,39-3 2 0,-2-1-2 0,-37 4 2 15,0 0-2-15,41 0 2 0,-1 4-2 0,-40-4 2 16,0 0-2-16,41 3 3 0,0-3-3 0,-41 0 2 15,0 0-2-15,35 0 2 0,2 0-2 0,-37 0 3 0,0 0-3 16,37 2 3-16,3-1-3 0,-40-1 2 0,0 0-2 16,39 2 3-16,-2 2-3 0,-37-4 2 0,0 0-2 15,41 0 3-15,-1 3-3 0,-40-3 1 0,0 0-1 16,41 0 2-16,0 2-2 0,-41-2 1 0,0 0-1 16,37 0 1-16,1-2-1 0,-38 2 1 0,0 0-1 0,37-3 1 15,-5 3-1-15,-32 0 0 0,0 0 0 0,32 0 1 16,-6 3-1-16,-26-3 0 0,0 0 0 0,32 0 1 15,0 0-1-15,-32 0 0 0,0 0 0 0,26 2 1 16,3 5-1-16,-29-7 0 0,0 0 0 0,30 3 1 16,1-3-1-16,-31 0 0 0,0 0 0 0,29 2 1 15,-1 1-1-15,-28-3 0 0,0 0 0 0,30 4 1 16,-2-1-1-16,-28-3 0 0,0 0 0 0,30 4 0 16,2 1 0-16,-32-5 0 0,0 0 0 0,28 3 0 15,-2-1 0-15,-26-2 0 0,0 0 0 0,27 2 0 16,5-2 0-16,-32 0 0 0,0 0 0 0,31 2 0 15,6 1 0-15,-37-3 0 0,0 0 0 0,36 4 0 0,4-1 0 16,-40-3 0-16,0 0 0 0,37 2 0 0,0-4 0 16,-37 2 0-16,0 0 0 0,36-2 0 0,-5 4 0 15,-31-2 0-15,0 0 0 0,30 5 0 0,4-1 0 16,-34-4 0-16,0 0 0 0,35 0 1 0,-3 0-1 16,-32 0 1-16,0 0-1 0,32 0 2 0,12 0-2 15,-44 0 2-15,0 0-2 0,42-4 3 0,-3 4-3 0,-39 0 4 16,0 0-4-16,40 0 5 0,-1 0-5 0,-39 0 6 15,0 0-6-15,41 0 7 0,1 0-7 0,-42 0 6 0,0 0-6 16,39 0 6-16,-6 0-6 0,-33 0 6 0,0 0-6 16,32 0 7-16,5-3-7 0,-37 3 7 15,0 0-7-15,37-4 7 0,2 3-7 0,-39 1 5 0,0 0-5 16,41 0 6-16,5 3-6 0,-46-3 5 0,0 0-5 16,45 2 5-16,-9-4-5 0,-36 2 3 0,0 0-3 15,40-2 3-15,-3 4-3 0,-37-2 2 0,0 0-2 0,41 2 3 16,-6 1-3-16,-35-3 1 0,0 0-1 0,37 0 2 15,-7-5-2-15,-30 5 1 0,0 0-1 0,32-3 1 16,5-1-1-16,-37 4 1 0,0 0-1 0,37 0 1 16,-2 0-1-16,-35 0 1 0,0 0-1 0,36 4 1 15,-3-1-1-15,-33-3 0 0,0 0 0 0,39 2 1 16,-7-2-1-16,-32 0 0 0,0 0 0 0,31 0 1 16,-2-2-1-16,-29 2 0 0,0 0 0 0,28-2 1 15,2 1-1-15,-30 1 1 0,0 0-1 0,28 0 1 16,-2 0-1-16,-26 0 1 0,0 0-1 0,27 0 2 15,-1 0-2-15,-26 0 2 0,0 0-2 0,29 0 3 0,-3 0-3 16,-26 0 3-16,0 0-3 0,28-4 3 0,2 8-3 16,-30-4 2-16,0 0-2 0,25 3 3 0,-2-3-3 15,-23 0 1-15,0 0-1 0,25-2 2 0,-1 1-2 16,-24 1 1-16,0 0-1 0,30 0 1 0,-3 0-1 16,-27 0 0-16,0 0 0 0,23 1 1 0,1 1-1 15,-24-2 0-15,0 0 0 0,30 2 0 0,-3-4 0 0,-27 2 0 16,0 0 0-16,25-2 1 0,4 4-1 0,-29-2 0 15,0 0 0-15,32 0 1 0,0-3-1 0,-32 3 1 16,0 0-1-16,32-4 1 0,3 4-1 0,-35 0 2 0,0 0-2 16,32 4 2-16,1-4-2 0,-33 0 2 0,0 0-2 15,32 1 2-15,-2 1-2 0,-30-2 2 0,0 0-2 16,32 2 3-16,-4-4-3 0,-28 2 1 0,0 0-1 16,32-2 2-16,1 4-2 0,-33-2 1 0,0 0-1 15,32 2 2-15,2 1-2 0,-34-3 1 0,0 0-1 0,31 0 1 16,-1 0-1-16,-30 0 0 0,0 0 0 0,28 0 1 15,8 0-1-15,-36 0 1 0,0 0-1 0,32 0 2 16,-4 0-2-16,-28 0 2 0,0 0-2 0,26 0 2 16,1 0-2-16,-27 0 3 0,0 0-3 0,26 0 3 15,-6 0-3-15,-20 0 3 0,0 0-3 0,21 0 3 16,3 0-3-16,-24 0 2 0,0 0-2 0,23 0 2 16,-7 0-2-16,-16 0 1 0,0 0-1 0,16 0 1 15,2 0-1-15,-18 0 1 0,0 0-1 0,21 0 1 16,-3-3-1-16,-18 3 0 0,0 0 0 0,19-4 1 15,2 3-1-15,-21 1 0 0,0 0 0 0,18 0 1 0,1 0-1 16,-19 0 1-16,0 0-1 0,18 1 1 0,-1 1-1 16,-17-2 1-16,0 0-1 0,25 2 1 0,5 1-1 15,-30-3 1-15,0 0-1 0,27 0 1 0,-5 0-1 16,-22 0 1-16,0 0-1 0,23 0 1 0,0-3-1 16,-23 3 1-16,0 0-1 0,20 0 1 0,1 3-1 15,-21-3 1-15,0 0-1 0,14 0 2 0,4 0-2 16,-18 0 1-16,0 0-1 0,19 0 1 0,2 0-1 15,-21 0 1-15,0 0-1 0,23-3 1 0,4 3-1 16,-27 0 1-16,0 0-1 0,26 3 1 0,-7-3-1 0,-19 0 1 16,0 0-1-16,23 0 1 0,4 0-1 0,-27 0 1 0,0 0-1 15,30 0 1-15,3 0-1 0,-33 0 0 0,0 0 0 16,36 0 1-16,-10 0-1 0,-26 0 0 0,0 0 0 16,25 0 1-16,7 4-1 0,-32-4 0 0,0 0 0 15,31 0 1-15,-1 0-1 0,-30 0 1 0,0 0-1 16,36-4 1-16,4 1-1 0,-40 3 2 0,0 0-2 0,41-2 2 15,8-1-2-15,-49 3 2 0,0 0-2 16,51-4 2-16,-1 4-2 0,-50 0 2 0,0 0-2 0,51-3 3 16,-4 3-3-16,-47 0 2 0,0 0-2 0,43 0 3 15,-4-2-3-15,-39 2 2 0,0 0-2 0,37 0 2 16,-2 5-2-16,-35-5 3 0,0 0-3 0,37 4 4 16,9-8-4-16,-46 4 4 0,0 0-4 0,47-3 5 15,5 3-5-15,-52 0 5 0,0 0-5 0,49 0 5 16,-5 0-5-16,-44 0 4 0,0 0-4 0,39 3 5 15,-6 1-5-15,-33-4 4 0,0 0-4 0,27 3 4 16,-3-5-4-16,-24 2 3 0,0 0-3 0,27-1 4 0,5 2-4 16,-32-1 3-16,0 0-3 0,26 4 3 0,-8-1-3 15,-18-3 2-15,0 0-2 0,19 0 3 0,8 0-3 16,-27 0 2-16,0 0-2 0,23 4 2 0,-2-3-2 16,-21-1 2-16,0 0-2 0,19 0 2 0,-8-1-2 15,-11 1 1-15,0 0-1 0,17 0 2 0,10 3-2 16,-27-3 1-16,0 0-1 0,23 2 2 0,-9-2-2 15,-14 0 2-15,0 0-2 0,10 3 2 0,1-3-2 0,-11 0 2 16,0 0-2-16,11 4 3 0,1-4-3 0,-12 0 2 16,0 0-2-16,12 0 3 0,2 0-3 0,-14 0 1 15,0 0-1-15,11-4 2 0,1 8-2 0,-12-4 1 0,0 0-1 16,13 0 2-16,1 3-2 0,-14-3 1 0,0 0-1 16,9 2 1-16,1-2-1 0,-10 0 0 0,0 0 0 15,13 0 1-15,4 3-1 0,-17-3 0 0,0 0 0 16,14 0 0-16,4 0 0 0,-18 0 0 0,0 0 0 0,14 0 1 15,-3 0-1-15,-11 0 0 0,0 0 0 0,16 0 1 16,3 4-1-16,-19-4 0 0,0 0 0 0,21 0 1 16,2 2-1-16,-23-2 0 0,0 0 0 0,19 0 1 15,3 0-1-15,-22 0 0 0,0 0 0 0,19 1 1 16,-3 1-1-16,-16-2 0 0,0 0 0 0,19 4 1 16,10-4-1-16,-29 0 0 0,0 0 0 0,24 3 1 15,-4 1-1-15,-20-4 1 0,0 0-1 0,19 1 1 16,4-1-1-16,-23 0 1 0,0 0-1 0,25 4 1 15,-6-1-1-15,-19-3 1 0,0 0-1 0,21 0 1 16,-1 0-1-16,-20 0 2 0,0 0-2 0,23 0 2 16,7 0-2-16,-30 0 2 0,0 0-2 0,28 0 3 0,-2 2-3 15,-26-2 3-15,0 0-3 0,28 0 3 0,4 0-3 16,-32 0 3-16,0 0-3 0,34 0 3 0,-4 0-3 16,-30 0 2-16,0 0-2 0,31 0 2 0,5 0-2 15,-36 0 1-15,0 0-1 0,31 0 2 0,-6 0-2 16,-25 0 1-16,0 0-1 0,21 2 1 0,9-1-1 15,-30-1 0-15,0 0 0 0,29 4 1 0,1-4-1 0,-30 0 0 16,0 0 0-16,28 3 1 0,-2-3-1 0,-26 0 1 16,0 0-1-16,27 2 1 0,4-4-1 0,-31 2 1 15,0 0-1-15,32 0 2 0,-4-3-2 0,-28 3 1 0,0 0-1 16,27 0 2-16,-4 0-2 0,-23 0 1 0,0 0-1 16,28 0 2-16,5 0-2 0,-33 0 1 0,0 0-1 15,32 0 2-15,-9 0-2 0,-23 0 1 0,0 0-1 16,23 0 2-16,5 0-2 0,-28 0 1 0,0 0-1 0,30-4 1 15,-12 4-1-15,-18 0 1 0,0 0-1 0,19 4 1 16,8-4-1-16,-27 0 1 0,0 0-1 0,26 0 1 16,8 0-1-16,-34 0 1 0,0 0-1 0,35-4 1 15,-3 3-1-15,-32 1 1 0,0 0-1 0,32-2 1 16,6 0-1-16,-38 2 1 0,0 0-1 0,39 0 1 16,-4 0-1-16,-35 0 1 0,0 0-1 0,36-3 1 15,-3 3-1-15,-33 0 1 0,0 0-1 0,39 0 1 16,2 0-1-16,-41 0 1 0,0 0-1 0,37-4 2 15,0-1-2-15,-37 5 1 0,0 0-1 0,39-3 2 16,1-1-2-16,-40 4 2 0,0 0-2 0,41-2 2 16,-1 1-2-16,-40 1 1 0,0 0-1 0,35-2 2 0,-1-2-2 15,-34 4 1-15,0 0-1 0,28-5 2 0,-1 2-2 16,-27 3 1-16,0 0-1 0,24 0 1 0,1-4-1 16,-25 4 1-16,0 0-1 0,27 0 1 0,-8-5-1 15,-19 5 1-15,0 0-1 0,18-3 2 0,-6 3-2 16,-12 0 1-16,0 0-1 0,14-4 2 0,4 4-2 15,-18 0 1-15,0 0-1 0,17-3 2 0,-10 3-2 16,-7 0 1-16,0 0-1 0,0 0 2 0,9 0-2 0,-9 0 1 16,0 0-1-16,0 0 2 0,0 0-2 0,0 0 1 15,0 0-1-15,0 0 1 0,7-5-1 0,-7 5 1 0,0 0-1 16,0 0 1-16,0 0-1 0,0 0 1 0,0 0-1 16,0 0 1-16,9 0-1 0,-9 0 0 0,0 0 0 15,0 0 1-15,0 0-1 0,0 0 0 0,0 0 0 16,0 0 1-16,0 0-1 0,0 0 0 0,0 0 0 15,0 0 1-15,5 0-1 0,-5 0 0 0,0 0 0 16,0 0 1-16,0 0-1 0,0 0 0 0,0 0 0 0,0 0 1 16,0 0-1-16,0 0 0 0,0 0 0 0,0 0 1 15,9 0-1-15,-9 0 0 0,0 0 0 0,0 0 1 16,0 0-1-16,0 0 1 0,0 0-1 0,0 0 1 16,5-7-1-16,-5 7 1 0,0 0-1 0,0 0 1 15,4-6-1-15,-4 6 1 0,0 0-1 0,0 0 2 16,0 0-2-16,0 0 1 0,0 0-1 0,5-8 2 15,-5 8-2-15,0 0 1 0,0 0-1 0,4-7 2 16,-4 7-2-16,0 0 1 0,0 0-1 0,0 0 2 16,0 0-2-16,0 0 1 0,0 0-1 0,0 0 1 15,0 0-1-15,0 0 1 0,0 0-1 0,0 0 1 0,0 0-1 16,0 0 1-16,0 0-1 0,0 0 1 0,0 0-1 16,0 0 0-16,0 0 0 0,0 0 1 0,0 0-1 15,0 0 0-15,0 0 0 0,0 0 1 0,0 0-1 16,0 0 0-16,0 0 0 0,0 0 0 0,0 0 0 15,0 0-1-15,0 0 1 0,0 0 0 0,0 0 0 0,0 0-2 16,0 0 2-16,0 0-1 0,0 0 1 0,0 0-4 16,0 0 4-16,0 0-3 0,0 0 3 0,0 0-5 15,0 0 5-15,0 0-4 0,0 0 4 0,0 0-8 16,0 0 8-16,0 0-8 0,0 0 8 0,0 0-11 16,0 0 11-16,0 0-10 0,0 0 10 0,0 0-13 0,0 0 13 15,0 0-12-15,-9 0 12 0,9 0-14 0,0 0 14 16,-12 0-13-16,1-4 13 0,11 4-13 0,0 0 13 15,-18-3-12-15,-10 1 12 0,28 2-12 0,0 0 12 16,-26 0-11-16,8-3 11 0,18 3-9 0,0 0 9 0,-23 0-9 16,-7 0 9-16,30 0-7 0,0 0 7 0,-28 0-7 15,0-4 7-15,28 4-6 0,0 0 6 0,-30-3-5 16,-6 1 5-16,36 2-4 0,0 0 4 0,-37 2-3 16,6 1 3-16,31-3-2 0,0 0 2 0,-30 4-2 15,-2-8 2-15,32 4-2 0,0 0 2 0,-34 0-1 16,-1 4 1-16,35-4-2 0,0 0 2 0,-28 3-2 15,7-3 2-15,21 0-2 0,0 0 2 0,-20-3-2 16,-1-2 2-16,21 5-2 0,0 0 2 0,-19-2-1 16,3 2 1-16,16 0-2 0,0 0 2 0,-16 0-1 0,-5 0 1 15,21 0-2-15,0 0 2 0,-20 0-1 0,3 2 1 16,17-2-1-16,0 0 1 0,-14 1-1 0,-4-1 1 16,18 0-2-16,0 0 2 0,-14 0-1 0,-4 0 1 15,18 0-2-15,0 0 2 0,-14 0-1 0,2 0 1 16,12 0-2-16,0 0 2 0,-11 0-1 0,4 0 1 15,7 0-1-15,0 0 1 0,-9 0-1 0,1 0 1 16,8 0-1-16,0 0 1 0,-9 0 0 0,-2 0 0 16,11 0-1-16,0 0 1 0,-12 0-1 0,-2 0 1 0,14 0-1 15,0 0 1-15,-13 4-1 0,3-1 1 0,10-3-1 16,0 0 1-16,-13 0 0 0,-4 0 0 0,17 0-1 16,0 0 1-16,-16 0 0 0,2 0 0 0,14 0-1 0,0 0 1 15,-9 2 0-15,0 1 0 0,9-3-1 0,0 0 1 16,-9 4 0-16,1-1 0 0,8-3-1 0,0 0 1 15,-13 0 0-15,4 4 0 0,9-4-1 0,0 0 1 16,-8 2 0-16,-3-2 0 0,11 0-1 0,0 0 1 16,-14 3-1-16,-2 0 1 0,16-3-2 0,0 0 2 0,-14 2-2 15,-6 2 2-15,20-4-4 0,0 0 4 0,-17 3-3 16,3-3 3-16,14 0-5 0,0 0 5 0,-14 0-4 16,-4 4 4-16,18-4-4 0,0 0 4 0,-23 3-3 15,-2 2 3-15,25-5-3 0,0 0 3 0,-23 0-3 16,4 0 3-16,19 0-2 0,0 0 2 0,-21 4-2 15,3-1 2-15,18-3-2 0,0 0 2 0,-17 5-1 16,-3-1 1-16,20-4-1 0,0 0 1 0,-14 0-1 16,0 0 1-16,14 0-1 0,0 0 1 0,-14 2-1 15,-2-1 1-15,16-1-1 0,0 0 1 0,-16 2 0 0,4 1 0 16,12-3 0-16,0 0 0 0,-14 0 0 0,1 4 0 16,13-4 0-16,0 0 0 0,-12 0 0 0,1 2 0 15,11-2 0-15,0 0 0 0,-8 0 0 0,-1 0 0 16,9 0 0-16,0 0 0 0,-6 0 0 0,-2 0 0 15,8 0-1-15,0 0 1 0,-13 1 0 0,3 1 0 16,10-2-1-16,0 0 1 0,-9 4 0 0,2-4 0 16,7 0-1-16,0 0 1 0,0 0 0 0,-14-4 0 15,14 4-1-15,0 0 1 0,-11 4 0 0,2-4 0 0,9 0-1 16,0 0 1-16,-12-4 0 0,1 4 0 0,11 0 0 0,0 0 0 16,-16 4 0-16,1-4 0 0,15 0 0 0,0 0 0 15,-23-4 0-15,-4 4 0 0,27 0 0 0,0 0 0 16,-23 4 0-16,2-4 0 0,21 0 0 0,0 0 0 15,-19-4 1-15,-8 2-1 0,27 2 0 0,0 0 0 16,-23 0 1-16,0 0-1 0,23 0 0 0,0 0 0 16,-21 0 1-16,-3-1-1 0,24 1 0 0,0 0 0 15,-25-2 1-15,0-2-1 0,25 4 0 0,0 0 0 0,-25-5 0 16,1 2 0-16,24 3 0 0,0 0 0 0,-25 0 0 16,2-4 0-16,23 4 0 0,0 0 0 0,-23 0 0 15,0 4 0-15,23-4 0 0,0 0 0 0,-26 0 0 16,-6 0 0-16,32 0 0 0,0 0 0 0,-28-4 0 15,5 4 0-15,23 0 0 0,0 0 0 0,-23 0 0 16,-3 0 0-16,26 0 0 0,0 0 0 0,-29-5 0 16,3 2 0-16,26 3 0 0,0 0 0 0,-23 0 0 15,2-4 0-15,21 4 0 0,0 0 0 0,-21 0 0 16,5-5 0-16,16 5 0 0,0 0 0 0,-21-2 0 0,-2 1 0 16,23 1 0-16,0 0 0 0,-20 0 0 0,-1-4 0 15,21 4 0-15,0 0 0 0,-19 0 0 0,1-3 0 16,18 3 0-16,0 0 0 0,-18-2 0 0,-1 0 0 15,19 2 0-15,0 0 0 0,-25-2 0 0,-1-1 0 16,26 3 0-16,0 0 0 0,-23-3 1 0,7 3-1 16,16 0 1-16,0 0-1 0,-18 0 1 0,-5-2-1 15,23 2 1-15,0 0-1 0,-22-4 2 0,4 1-2 0,18 3 2 16,0 0-2-16,-18 0 2 0,1 0-2 0,17 0 1 16,0 0-1-16,-15 0 1 0,-2 0-1 0,17 0 1 0,0 0-1 15,-18 0 1-15,1 0-1 0,17 0 0 0,0 0 0 16,-16 0 0-16,3 0 0 0,13 0 0 0,0 0 0 15,-12 0 0-15,-2 0 0 0,14 0 0 0,0 0 0 16,-14 0 0-16,1 0 0 0,13 0 0 0,0 0 0 16,-14 0 0-16,0-4 0 0,14 4 0 0,0 0 0 0,-14-3 0 15,-2 3 0-15,16 0 0 0,0 0 0 0,-16 2 0 16,-1-1 0-16,17-1 0 0,0 0 0 0,-27 0 0 16,-5-1 0-16,32 1 0 0,0 0 0 0,-29-2 0 15,6 2 0-15,23 0 0 0,0 0 0 0,-23 0 0 16,-6 2 0-16,29-2 0 0,0 0 0 0,-30 1 1 15,11-1-1-15,19 0 1 0,0 0-1 0,-23-1 1 16,-7 1-1-16,30 0 1 0,0 0-1 0,-28 5 1 16,8-5-1-16,20 0 0 0,0 0 0 0,-17 0 1 15,-8 3-1-15,25-3 0 0,0 0 0 0,-21 0 0 16,9 0 0-16,12 0 0 0,0 0 0 0,-14 0 0 0,-4 0 0 16,18 0 0-16,0 0 0 0,-21 0 0 0,3 0 0 15,18 0 0-15,0 0 0 0,-14 0 0 0,3 0 0 16,11 0 0-16,0 0 0 0,-14 0 0 0,-7 0 0 15,21 0 0-15,0 0 0 0,-26 2 0 0,6 5 0 16,20-7 0-16,0 0 0 0,-17 3 0 0,-1-1 0 16,18-2 0-16,0 0 0 0,-19 2 0 0,-4 0 0 15,23-2 0-15,0 0 0 0,-22 3 0 0,5-3 0 16,17 0 0-16,0 0 0 0,-18 0 0 0,-1 0 0 0,19 0 0 16,0 0 0-16,-21 0 0 0,1 0 0 0,20 0 0 15,0 0 0-15,-14 0 0 0,2 0 0 0,12 0 0 16,0 0 0-16,-14 4 0 0,-9-4 0 0,23 0 0 15,0 0 0-15,-21 1 0 0,10 1 0 0,11-2 0 0,0 0 0 16,-9 2 0-16,-5 1 0 0,14-3 0 0,0 0 0 16,-12 0 0-16,-2 0 0 0,14 0 0 0,0 0 0 15,-15 0 0-15,3 0 0 0,12 0 0 0,0 0 0 16,-21 0 0-16,-4 4 0 0,25-4 0 0,0 0 0 0,-23 0 0 16,0 0 0-16,23 0 0 0,0 0 0 0,-17 0 0 15,-8 0 0-15,25 0 0 0,0 0 0 0,-19 0 0 16,-1 0 0-16,20 0 0 0,0 0 0 0,-17 0 0 15,-5 0 0-15,22 0 0 0,0 0 0 0,-22 0 0 16,-1 0 0-16,23 0 0 0,0 0 0 0,-22 0 0 16,3 0 0-16,19 0 0 0,0 0 0 0,-21 0 0 15,-7 0 0-15,28 0 0 0,0 0 0 0,-23-4 0 16,0 8 0-16,23-4 0 0,0 0 0 0,-21 0 0 16,-2 1 0-16,23-1 0 0,0 0 0 0,-29 0 0 0,-2-1 0 15,31 1 0-15,0 0 0 0,-32-4 0 0,5 8 0 16,27-4 0-16,0 0 0 0,-29 0 0 0,-10 0 0 15,39 0 0-15,0 0 0 0,-34 0 0 0,10 1 0 16,24-1 0-16,0 0 0 0,-25 2 0 0,2 0 0 16,23-2 0-16,0 0 0 0,-28 3 0 0,-8-3 0 15,36 0 0-15,0 0 0 0,-33 0 0 0,6-3 0 16,27 3-1-16,0 0 1 0,-31-4 0 0,-10 6 0 0,41-2-1 16,0 0 1-16,-39 5 0 0,15-5 0 0,24 0-1 15,0 0 1-15,-27 0 0 0,-13 4 0 0,40-4-1 0,0 0 1 16,-36 0 0-16,12 0 0 0,24 0-1 15,0 0 1-15,-25 0 0 0,-3-4 0 0,28 4 0 0,0 0 0 16,-32 0 0-16,4 0 0 0,28 0 0 0,0 0 0 16,-27 0 0-16,-5 0 0 0,32 0 0 0,0 0 0 15,-31 0 0-15,4 0 0 0,27 0 0 0,0 0 0 0,-31 0 0 16,-14 0 0-16,45 0 0 0,0 0 0 16,-37 0 0-16,7 0 0 0,30 0 0 0,0 0 0 0,-28 0 0 15,-9 0 0-15,37 0 0 0,0 0 0 0,-35 4 0 16,14-4 0-16,21 0 0 0,0 0 0 0,-16 2 1 15,-5-1-1-15,21-1 0 0,0 0 0 0,-23 2 1 16,0 1-1-16,23-3 0 0,0 0 0 0,-23 4 1 16,5-2-1-16,18-2 0 0,0 0 0 0,-14 1 1 15,-4-1-1-15,18 0 0 0,0 0 0 0,-22 0 0 16,-10 2 0-16,32-2 0 0,0 0 0 0,-27 4 0 16,6-4 0-16,21 0 0 0,0 0 0 0,-19-4 0 0,-13 4 0 15,32 0 0-15,0 0 0 0,-30 4 0 0,11-1 0 16,19-3 0-16,0 0 0 0,-23 0 0 0,-7 4 0 15,30-4 0-15,0 0 0 0,-29 1 0 0,10-1 0 16,19 0 0-16,0 0 0 0,-18 4 0 0,-4-1 0 16,22-3 0-16,0 0 0 0,-22 0 0 0,3 0 0 15,19 0 0-15,0 0 0 0,-23 2 0 0,2 1 0 16,21-3 0-16,0 0 0 0,-23 4 0 0,9-4 0 0,14 0 0 16,0 0 0-16,-18 0 0 0,-3 0 0 0,21 0 1 15,0 0-1-15,-18 0 1 0,8 0-1 0,10 0 1 16,0 0-1-16,-9 0 1 0,-3 3-1 0,12-3 1 15,0 0-1-15,-7 0 1 0,-2 0-1 0,9 0 1 0,0 0-1 16,-9 0 1-16,9 0-1 0,0 0 0 0,0 0 0 16,-12 0 0-16,6 0 0 0,6 0 0 0,0 0 0 15,0 0 1-15,-12 0-1 0,12 0 0 0,0 0 0 0,0 0 1 16,-11 0-1-16,11 0 0 0,0 0 0 0,0 0 1 16,-8 0-1-16,8 0 0 0,0 0 0 0,0 0 1 15,-15 0-1-15,15 0 0 0,0 0 0 0,-7 0 1 16,2 0-1-16,5 0 0 0,0 0 0 0,-11 0 1 15,-1 0-1-15,12 0 0 0,0 0 0 0,-14 0 1 16,0 0-1-16,14 0 0 0,0 0 0 0,-12 0 1 16,-3 0-1-16,15 0 0 0,0 0 0 0,-17 0 0 15,-4 0 0-15,21 0 0 0,0 0 0 0,-20 0 0 16,6 0 0-16,14 0 0 0,0 0 0 0,-18 0 0 16,4 0 0-16,14 0 0 0,0 0 0 0,-17 0 0 15,-4 0 0-15,21 0 0 0,0 0 0 0,-18 0 0 0,7 0 0 16,11 0 0-16,0 0 0 0,-14 0 0 0,0 0 0 15,14 0-1-15,0 0 1 0,-17 0 0 0,-6 0 0 16,23 0 0-16,0 0 0 0,-18 0 0 0,4 0 0 16,14 0 0-16,0 0 0 0,-13 0 0 0,-4 0 0 15,17 0 0-15,0 0 0 0,-14 0 0 0,0 0 0 16,14 0 0-16,0 0 0 0,-9 0 0 0,-4 0 0 16,13 0 1-16,0 0-1 0,-10 0 1 0,-6 0-1 0,16 0 0 15,0 0 0-15,-14 2 1 0,0-2-1 0,14 0 0 16,0 0 0-16,-13 0 1 0,3 0-1 0,10 0 0 0,0 0 0 15,-13 0 1-15,8 0-1 0,5 0 0 0,0 0 0 16,0 0 0-16,-12 0 0 0,12 0 0 0,0 0 0 16,-7 0 0-16,0 0 0 0,7 0 0 0,0 0 0 15,0 0 0-15,-11 3 0 0,11-3 0 0,0 0 0 16,0 0 0-16,-9 4 0 0,9-4 0 0,0 0 0 0,0 0 0 16,0 0 0-16,0 0-1 0,0 0 1 0,0 0 0 15,-7 0 0-15,7 0-1 0,0 0 1 0,0 0 0 16,0 0 0-16,0 0-1 0,0 0 1 0,0 0 0 15,-7 0 0-15,7 0-1 0,0 0 1 0,0 0 0 16,0 0 0-16,0 0-1 0,0 0 1 0,0 0-1 16,-7 0 1-16,7 0-2 0,0 0 2 0,0 0-1 15,0 0 1-15,0 0-6 0,0 0 6 0,-10-9-5 16,-20-13 5-16,1-1-1437 0</inkml:trace>
  <inkml:trace contextRef="#ctx0" brushRef="#br0" timeOffset="73916.87">22631 1395 740 0,'0'0'0'16,"0"0"0"-16,0 0 0 0,0 0 26 0,0 0-26 16,0 0 26-16,0 0-26 0,0 0 84 0,0 0-84 0,0 0 84 15,0 0-84-15,0 0 70 0,0 0-70 0,0 0 70 16,0 0-70-16,0 0 52 0,0 0-52 0,0-21 53 16,1 14-53-16,-1 7 33 0,0 0-33 0,0-12 34 15,-1-5-34-15,1 17 26 0,0 0-26 0,-2-16 26 16,2 4-26-16,0 12 19 0,0 0-19 0,0-16 20 15,-4-4-20-15,4 20 20 0,0 0-20 0,-7-21 20 16,-5 2-20-16,12 19 20 0,0 0-20 0,-18-14 21 16,-5-5-21-16,23 19 19 0,0 0-19 0,-28-12 20 15,-12 7-20-15,40 5 18 0,0 0-18 0,-48 5 19 16,-8 10-19-16,56-15 16 0,0 0-16 0,-64 28 16 0,-14 9-16 16,78-37 10-16,0 0-10 0,-82 48 10 0,-8 14-10 15,90-62 6-15,0 0-6 0,-97 76 7 0,-9 16-7 16,106-92 2-16,0 0-2 0,-106 99 3 0,-10 17-3 15,116-116 1-15,0 0-1 0,-119 126 2 0,-4 14-2 16,123-140 0-16,0 0 0 0,-122 151 0 0,6-2 0 16,116-149 0-16,0 0 0 0,-113 148 0 0,9-6 0 0,104-142-1 15,0 0 1-15,-90 142 0 0,12-5 0 0,78-137 0 16,0 0 0-16,-58 133 0 0,17-8 0 0,41-125 0 16,0 0 0-16,-31 121 0 0,10-3 0 0,21-118 0 0,0 0 0 15,-11 121 0-15,9-4 0 0,2-117 0 0,0 0 0 16,5 109 0-16,6-8 0 0,-11-101 0 0,0 0 0 15,18 102 0-15,6-9 0 0,-24-93 0 0,0 0 0 16,30 97 0-16,4 4 0 0,-34-101 0 0,0 0 0 16,39 93 0-16,3 2 0 0,-42-95-1 0,0 0 1 15,48 90 0-15,1-8 0 0,-49-82 0 0,0 0 0 0,49 76 0 16,-3-16 0-16,-46-60-2 0,0 0 2 0,41 52-1 16,-9-10 1-16,-32-42-7 0,0 0 7 0,26 31-6 15,-3-19 6-15,-23-12-20 0,0 0 20 0,23-10-19 16,10-20 19-16,3-3-1092 0</inkml:trace>
  <inkml:trace contextRef="#ctx0" brushRef="#br0" timeOffset="75559.64">23906 1313 421 0,'0'0'0'0,"0"0"24"0,0 0-24 0,-7-3 24 16,7 3-24-16,0 0 19 0,0 0-19 0,0 0 20 15,-5-9-20-15,5 9 41 0,0 0-41 0,0 0 41 16,0 0-41-16,0 0 65 0,0 0-65 0,10-3 65 0,10 12-65 16,-20-9 67-16,0 0-67 0,33 15 67 0,8 6-67 15,-41-21 60-15,0 0-60 0,49 31 61 0,13 2-61 16,-62-33 47-16,0 0-47 0,65 45 48 0,4 10-48 15,-69-55 47-15,0 0-47 0,74 61 47 0,4 8-47 16,-78-69 37-16,0 0-37 0,79 69 37 0,7 4-37 16,-86-73 44-16,0 0-44 0,82 73 44 0,-8 11-44 15,-74-84 42-15,0 0-42 0,67 92 42 0,-6-2-42 16,-61-90 35-16,0 0-35 0,59 88 35 0,-1 1-35 0,-58-89 31 16,0 0-31-16,49 90 32 0,-10 1-32 0,-39-91 28 15,0 0-28-15,32 90 28 0,-8-5-28 0,-24-85 26 0,0 0-26 16,22 88 26-16,-3 2-26 0,-19-90 20 0,0 0-20 15,14 92 21-15,-9-7-21 0,-5-85 21 0,0 0-21 16,-5 76 21-16,-2 5-21 0,7-81 17 0,0 0-17 16,-11 78 18-16,-4 2-18 0,15-80 14 0,0 0-14 15,-23 74 15-15,-6-3-15 0,29-71 14 0,0 0-14 0,-35 70 15 16,-4-5-15-16,39-65 13 0,0 0-13 0,-45 71 13 16,-3 7-13-16,48-78 11 0,0 0-11 0,-51 69 12 15,5-5-12-15,46-64 12 0,0 0-12 0,-44 56 13 16,1-8-13-16,43-48 13 0,0 0-13 0,-42 42 13 15,-4 1-13-15,46-43 12 0,0 0-12 0,-44 42 12 16,2 3-12-16,42-45 13 0,0 0-13 0,-43 48 13 16,3-1-13-16,40-47 10 0,0 0-10 0,-39 41 10 15,7-8-10-15,32-33 8 0,0 0-8 0,-24 28 8 16,10-9-8-16,14-19 6 0,0 0-6 0,-9 14 7 16,3-4-7-16,6-10 5 0,0 0-5 0,0 0 5 15,0 0-5-15,0 0 5 0,0 0-5 0,0 0 5 0,0 0-5 16,0 0 5-16,0 0-5 0,0 0 6 0,0 0-6 15,0 0 5-15,0 0-5 0,0 0 5 0,0 0-5 16,0 0 5-16,0 0-5 0,0 0 5 0,0 0-5 16,0 0 7-16,0 0-7 0,0 0 7 0,0 0-7 15,0 0 7-15,0 0-7 0,0 0 7 0,0 0-7 0,0 0 7 16,0 0-7-16,0 0 8 0,0 0-8 0,0 0 6 16,0 0-6-16,0 0 7 0,0 0-7 0,0 0 6 15,0 0-6-15,0 0 7 0,0 0-7 0,0 0 4 16,0 0-4-16,0 0 5 0,0 0-5 0,0 0 2 15,0 0-2-15,0 0 3 0,0 0-3 0,0 0 1 0,0 0-1 16,0 0 2-16,0 0-2 0,0 0 0 0,0 0 0 16,0 0 1-16,0 0-1 0,0 0 0 0,0 0 0 15,0 0 0-15,0 0 0 0,0 0-1 0,0 0 1 16,0 0 0-16,0-7 0 0,0 7-2 0,0 0 2 16,0 0-2-16,0 0 2 0,0 0-4 0,0 0 4 15,0 0-3-15,0 0 3 0,0 0-6 0,0 0 6 16,0 0-5-16,0 0 5 0,0 0-6 0,0 0 6 0,0 0-5 15,0 0 5-15,0 0-6 0,0 0 6 0,0 0-5 16,0 0 5-16,0 0-5 0,0 0 5 0,0 0-5 16,-7 0 5-16,7 0-4 0,0 0 4 0,0 0-4 15,0 0 4-15,0 0-4 0,0 0 4 0,0 0-3 16,0 0 3-16,0 0-2 0,0 0 2 0,0 0-2 16,0 0 2-16,0 0-1 0,0 0 1 0,0 0 0 0,0 0 0 15,0 0 0-15,0 0 0 0,0 0 0 0,0 0 0 16,0 0 0-16,0 0 0 0,0 0 0 0,0 0 0 15,0 0 1-15,0 0-1 0,0 0 2 0,0 0-2 16,0 0 3-16,0 0-3 0,0 0 4 0,0 0-4 16,0 0 4-16,0 0-4 0,0 0 5 0,0 0-5 15,0 0 7-15,0 0-7 0,0 0 7 0,0 0-7 16,0 0 7-16,0 0-7 0,0 0 8 0,0 0-8 0,0 0 9 16,0 0-9-16,0 0 9 0,0 0-9 0,0 0 9 15,0 0-9-15,0 0 10 0,0 0-10 0,0 0 9 16,0 0-9-16,0 0 9 0,0 0-9 0,0 0 7 15,0 0-7-15,0 0 8 0,0 0-8 0,0 0 6 0,0 0-6 16,0 0 6-16,0 0-6 0,0 0 5 0,0 0-5 16,0 0 5-16,0 0-5 0,0 0 3 0,0 0-3 15,0 0 3-15,0 0-3 0,0 0 2 0,0 0-2 16,0 0 3-16,0 0-3 0,0 0 1 0,0 0-1 16,0 0 2-16,0 0-2 0,0 0 0 0,0 0 0 0,0 0 1 15,0 0-1-15,0 0 0 0,0 0 0 0,0 7 0 16,0-7 0-16,0 0-1 0,0 0 1 0,0 0 0 15,0 0 0-15,0 0-2 0,0 0 2 0,0 0-2 16,0 0 2-16,0 0-10 0,0 0 10 0,0 0-9 16,0 0 9-16,0 0-19 0,0 0 19 0,0 0-18 15,0 0 18-15,0 0-23 0,0 0 23 0,0 0-22 16,0 0 22-16,0 0-25 0,0 0 25 0,0 0-24 16,0 0 24-16,0 0-23 0,0 0 23 0,0 0-22 15,0 0 22-15,0 0-25 0,0 0 25 0,0 0-25 0,0 0 25 16,0 0-30-16,0 0 30 0,0 0-29 0,0 0 29 15,0 0-47-15,0 0 47 0,0 0-46 0,0 0 46 16,0 0-1322-16</inkml:trace>
  <inkml:trace contextRef="#ctx0" brushRef="#br0" timeOffset="80666.8">22283 592 428 0,'0'0'56'16,"-32"-21"0"-16,13 6-5 15,8 9 0-15,4-1-8 16,7 7 1-16,-7-5-22 16,7 5 0-16,-3 9-6 0,-1 0 1 15,-1 13-6-15,-4 11 1 16,-3 12-12-16,12-45 11 0,0 0-11 15,-16 52 11-15,-2 0-11 0,18-52 6 0,0 0-6 16,-14 50 6-16,9-3-6 0,5-47 8 0,0 0-8 0,-2 33 9 16,4-18-9-16,-2-15 11 0,0 0-11 0,7 9 12 15,5-6-12-15,-12-3 13 0,0 0-13 0,22 5 14 16,9-5-14-16,-31 0 14 0,0 0-14 0,41-3 15 16,8-2-15-16,-49 5 17 0,0 0-17 0,57-9 17 15,4-3-17-15,-61 12 19 0,0 0-19 0,71-7 20 16,7-2-20-16,-78 9 14 0,0 0-14 0,84-3 15 15,13-2-15-15,-97 5 11 0,0 0-11 0,101-4 11 16,-1 4-11-16,-100 0 8 0,0 0-8 0,103 4 9 16,-5-4-9-16,-98 0 11 0,0 0-11 0,89 0 11 15,-10 0-11-15,-79 0 13 0,0 0-13 0,78 5 14 0,-4 7-14 16,-74-12 13-16,0 0-13 0,74 9 13 0,-2-2-13 16,-72-7 10-16,0 0-10 0,67 3 11 0,-12-1-11 15,-55-2 10-15,0 0-10 0,51-2 10 0,-9-1-10 16,-42 3 10-16,0 0-10 0,37-4 11 0,-5 11-11 15,-32-7 11-15,0 0-11 0,27 5 12 0,-10-5-12 16,-17 0 11-16,0 0-11 0,14 0 11 0,-1-5-11 16,-13 5 9-16,0 0-9 0,12-3 9 0,-3 3-9 15,-9 0 8-15,0 0-8 0,7-7 9 0,0-2-9 0,-7 9 8 16,0 0-8-16,9-12 9 0,3-4-9 0,-12 16 9 16,0 0-9-16,12-17 10 0,-5-11-10 0,-7 28 8 0,0 0-8 15,0-33 8-15,-7-6-8 0,7 39 6 0,0 0-6 16,-10-37 7-16,-1 10-7 0,11 27 5 0,0 0-5 15,-10-26 6-15,-1-2-6 0,11 28 5 0,0 0-5 16,-7-24 6-16,3 8-6 0,4 16 5 0,0 0-5 16,-1-8 6-16,-1 1-6 0,2 7 5 0,0 0-5 0,0 0 5 15,0-9-5-15,0 9 4 0,0 0-4 0,0 0 5 16,0 0-5-16,0 0 3 0,0 0-3 0,0 0 4 16,0 19-4-16,0-19 2 0,0 0-2 0,2 29 2 15,-1 8-2-15,-1-37 0 0,0 0 0 0,4 43 1 16,3-1-1-16,-7-42 0 0,0 0 0 0,9 43 0 15,0-7 0-15,-9-36-2 0,0 0 2 0,9 33-1 16,-4-12 1-16,-5-21-5 0,0 0 5 0,2 19-4 16,-4-7 4-16,2-12-9 0,0 0 9 0,-5 12-8 15,-4 0 8-15,9-12-13 0,0 0 13 0,-13 5-12 16,-6-5 12-16,19 0-19 0,0 0 19 0,-25-3-18 0,-10 3 18 16,35 0-22-16,0 0 22 0,-41 3-21 0,-4-3 21 15,45 0-23-15,0 0 23 0,-50 0-22 0,-12 0 22 16,62 0-21-16,0 0 21 0,-63-3-21 0,-9-2 21 15,72 5-18-15,0 0 18 0,-78-4-17 0,-3 8 17 16,81-4-15-16,0 0 15 0,-87 3-14 0,-8 2 14 16,95-5-13-16,0 0 13 0,-95 7-12 0,-2-1 12 15,97-6-10-15,0 0 10 0,-97 6-9 0,-2 8 9 16,99-14-5-16,0 0 5 0,-99 12-5 0,8-5 5 0,91-7-1 16,0 0 1-16,-82 5-1 0,8 2 1 0,74-7 0 15,0 0 0-15,-68 4 0 0,6-2 0 0,62-2 1 0,0 0-1 16,-50 0 1-16,12-2-1 0,38 2 2 0,0 0-2 15,-25-4 2-15,11 1-2 0,14 3 2 0,0 0-2 16,-9-4 3-16,9 4-3 0,0 0 2 0,0 0-2 16,-7-1 2-16,5-10-2 0,2 11 2 0,0 0-2 0,0-13 2 15,2-3-2-15,-2 16 2 0,0 0-2 0,5-24 3 16,8-16-3-16,-13 40 4 0,0 0-4 0,14-42 4 16,-4 6-4-16,-10 36 6 0,0 0-6 0,9-35 6 15,3-1-6-15,-12 36 5 0,0 0-5 0,15-38 6 16,-7 2-6-16,-8 36 7 0,0 0-7 0,7-37 8 15,1 10-8-15,-8 27 9 0,0 0-9 0,8-31 10 16,-4 5-10-16,-4 26 11 0,0 0-11 0,5-23 11 16,-5 11-11-16,0 12 12 0,0 0-12 0,0-5 13 15,0 5-13-15,0 0 10 0,0 0-10 0,-12-9 10 16,-6 18-10-16,18-9 8 0,0 0-8 0,-25 24 8 0,-10 18-8 16,35-42 7-16,0 0-7 0,-37 48 8 0,-2-1-8 15,39-47 1-15,0 0-1 0,-37 45 2 0,6-4-2 16,31-41-1-16,0 0 1 0,-23 40 0 0,-2-4 0 15,25-36-5-15,0 0 5 0,-16 28-5 0,9-16 5 16,7-12-11-16,0 0 11 0,-2 9-11 0,2-9 11 16,0 0-13-16,0 0 13 0,0 7-12 0,0-7 12 15,0 0-12-15,0 0 12 0,16 1-12 0,11-1 12 16,-27 0-10-16,0 0 10 0,33 4-9 0,6-4 9 0,-39 0-5 16,0 0 5-16,48 0-5 0,8 0 5 0,-56 0-3 15,0 0 3-15,65-4-2 0,4 3 2 0,-69 1 0 16,0 0 0-16,76-4 0 0,0 8 0 0,-76-4 0 0,0 0 0 15,79 1 0-15,4 3 0 0,-83-4 1 0,0 0-1 16,81 0 2-16,-5 7-2 0,-76-7 1 0,0 0-1 16,72 5 2-16,1 2-2 0,-73-7 2 0,0 0-2 0,74 5 2 15,2 2-2-15,-76-7 2 0,0 0-2 16,77 9 3-16,-3-6-3 0,-74-3 2 0,0 0-2 0,73 5 2 16,-6-5-2-16,-67 0 2 0,0 0-2 0,67 0 2 15,-2 0-2-15,-65 0 0 0,0 0 0 0,62 4 1 16,-4-1-1-16,-58-3 1 0,0 0-1 0,56 0 1 15,-10 0-1-15,-46 0 1 0,0 0-1 0,39 0 2 16,-7 0-2-16,-32 0 2 0,0 0-2 0,26-7 2 16,-6 4-2-16,-20 3 3 0,0 0-3 0,15-2 4 15,-6-1-4-15,-9 3 6 0,0 0-6 0,6-4 6 16,-6 4-6-16,0 0 8 0,0 0-8 0,7-3 8 16,-7 3-8-16,0 0 12 0,0 0-12 0,0 0 12 0,5-5-12 15,-5 5 13-15,0 0-13 0,0 0 14 0,2-9-14 16,-2 9 14-16,0 0-14 0,3-12 15 0,-3-23-15 15,0 35 13-15,0 0-13 0,2-45 14 0,0-3-14 16,-2 48 12-16,0 0-12 0,3-49 12 0,1 10-12 16,-4 39 11-16,0 0-11 0,3-33 11 0,-1 3-11 15,-2 30 10-15,0 0-10 0,0-24 10 0,0 8-10 0,0 16 8 16,0 0-8-16,2-12 8 0,-2 4-8 0,0 8 5 16,0 0-5-16,-2-7 6 0,2 7-6 0,0 0 1 15,0 0-1-15,0-9 2 0,0 9-2 0,0 0 0 16,0 0 0-16,0 0 0 0,4 21 0 0,-1 3-1028 0</inkml:trace>
  <inkml:trace contextRef="#ctx0" brushRef="#br0" timeOffset="84267.6">22412 1147 137 0,'0'0'0'0,"0"0"30"0,0 0-30 16,-34-7 31-16,8 7-31 0,26 0 27 0,0 0-27 0,-30 7 28 15,2-1-28-15,28-6 6 0,0 0-6 0,-28 6 6 16,1 8-6-16,27-14 0 0,0 0 0 0,-32 19 0 16,-1 2 0-16,33-21 0 0,0 0 0 0,-35 24 0 15,-2 9 0-15,37-33 1 0,0 0-1 0,-38 35 2 16,-6 1-2-16,44-36 5 0,0 0-5 0,-47 38 5 15,-6 6-5-15,53-44 8 0,0 0-8 0,-57 48 9 16,4 9-9-16,53-57 14 0,0 0-14 0,-58 61 15 0,4 3-15 16,54-64 20-16,0 0-20 0,-62 62 21 0,-2 2-21 15,64-64 27-15,0 0-27 0,-63 68 28 0,-4 6-28 16,67-74 25-16,0 0-25 0,-67 80 25 0,2 4-25 16,65-84 18-16,0 0-18 0,-60 85 18 0,1-9-18 15,59-76 17-15,0 0-17 0,-58 78 17 0,-11 3-17 16,69-81 16-16,0 0-16 0,-61 84 16 0,6-3-16 15,55-81 9-15,0 0-9 0,-51 76 9 0,1-3-9 16,50-73 5-16,0 0-5 0,-44 78 6 0,0 6-6 0,44-84 12 16,0 0-12-16,-37 80 12 0,2-6-12 0,35-74 19 15,0 0-19-15,-28 71 20 0,1 0-20 0,27-71 22 16,0 0-22-16,-19 76 23 0,6 1-23 0,13-77 27 0,0 0-27 16,-8 76 27-16,1-4-27 0,7-72 22 15,0 0-22-15,-2 66 22 0,4 7-22 0,-2-73 17 0,0 0-17 16,5 69 18-16,5 2-18 0,-10-71 14 0,0 0-14 0,9 61 15 15,0-4-15-15,-9-57 16 0,0 0-16 0,9 52 17 16,5-4-17-16,-14-48 18 0,0 0-18 16,18 49 18-16,-2-1-18 0,-16-48 14 0,0 0-14 15,17 50 14-15,-3 9-14 0,-14-59 8 0,0 0-8 16,16 54 8-16,2-6-8 0,-18-48 3 0,0 0-3 0,23 49 4 16,-6-6-4-16,-17-43 2 0,0 0-2 0,23 41 2 15,-3 3-2-15,-20-44 1 0,0 0-1 0,23 38 1 16,1 2-1-16,-24-40 1 0,0 0-1 0,27 43 1 15,-1 2-1-15,-26-45 2 0,0 0-2 0,28 48 3 16,4-3-3-16,-32-45 6 0,0 0-6 0,28 40 6 0,-8-11-6 16,-20-29 8-16,0 0-8 0,12 28 9 0,-1-11-9 15,-11-17 11-15,0 0-11 0,9 14 11 0,-2-3-11 16,-7-11 11-16,0 0-11 0,5 7 11 0,-5-7-11 16,0 0 8-16,0 0-8 0,3 7 9 0,-3-7-9 15,0 0 8-15,0 0-8 0,0 0 9 0,0 0-9 16,0 0 11-16,0 0-11 0,0 0 11 0,-1-16-11 15,1 16 16-15,0 0-16 0,-11-33 17 0,-3-17-17 16,14 50 21-16,0 0-21 0,-19-59 22 0,-4-17-22 0,23 76 25 16,0 0-25-16,-21-81 26 0,-2-4-26 0,23 85 26 15,0 0-26-15,-18-92 26 0,0-10-26 0,18 102 23 0,0 0-23 16,-14-104 24-16,2-5-24 0,12 109 23 16,0 0-23-16,-11-114 24 0,2-18-24 0,9 132 21 0,0 0-21 15,-8-126 21-15,-1 0-21 0,9 126 21 0,0 0-21 16,-5-120 22-16,5 3-22 0,0 117 22 0,0 0-22 0,5-109 22 15,4 8-22-15,-9 101 22 0,0 0-22 0,12-97 23 16,9 0-23-16,-21 97 19 0,0 0-19 0,25-90 19 16,5 6-19-16,-30 84 18 0,0 0-18 0,35-85 18 15,4 0-18-15,-39 85 15 0,0 0-15 0,44-85 15 16,0 9-15-16,-44 76 11 0,0 0-11 0,49-73 11 16,8 13-11-16,-57 60 11 0,0 0-11 0,63-54 12 15,1 2-12-15,-64 52 7 0,0 0-7 0,63-45 8 16,-1 5-8-16,-62 40 5 0,0 0-5 0,57-36 5 15,-4-4-5-15,-53 40 1 0,0 0-1 0,51-36 1 16,5 3-1-16,-56 33 0 0,0 0 0 0,62-33 1 16,3-3-1-16,-65 36 0 0,0 0 0 0,67-36 0 0,-2 4 0 15,-65 32-2-15,0 0 2 0,64-29-2 0,-2 1 2 16,-62 28-7-16,0 0 7 0,56-27-7 0,-3-3 7 16,-53 30-9-16,0 0 9 0,51-31-9 0,0 7 9 15,-51 24-10-15,0 0 10 0,43-24-10 0,-17 6 10 16,-26 18-13-16,0 0 13 0,21-19-13 0,0 5 13 15,-21 14-14-15,0 0 14 0,18-15-14 0,-7 3 14 16,-11 12-11-16,0 0 11 0,10-12-11 0,8-13 11 0,-18 25-11 16,0 0 11-16,16-24-10 0,-7 12 10 0,-9 12-7 15,0 0 7-15,7-7-7 0,-6-2 7 0,-1 9-4 16,0 0 4-16,2-12-4 0,-2-8 4 0,0 20-3 0,0 0 3 16,2-21-2-16,1 5 2 0,-3 16-1 0,0 0 1 15,2-15-1-15,-2 2 1 0,0 13-1 0,0 0 1 16,0-12 0-16,2 4 0 0,-2 8-1 0,0 0 1 15,0-12 0-15,-7-4 0 0,7 16-1 0,0 0 1 16,-14-16 0-16,-7-1 0 0,21 17-2 0,0 0 2 0,-27-12-1 16,3 5 1-16,24 7-3 0,0 0 3 0,-22-5-2 15,6 5 2-15,16 0-3 0,0 0 3 0,-15 9-2 16,-5 6 2-16,20-15-4 0,0 0 4 0,-19 24-3 16,6 6 3-16,13-30-8 0,0 0 8 0,-14 31-7 15,4 9 7-15,-1-2-1093 0</inkml:trace>
  <inkml:trace contextRef="#ctx0" brushRef="#br0" timeOffset="85017.91">23673 1416 572 0,'0'0'0'0,"0"0"0"15,0 0 0-15,0 0 18 0,0 0-18 0,0 0 19 16,5 3-19-16,-5-3 30 0,0 0-30 0,23 4 30 15,20 1-30-15,-43-5 16 0,0 0-16 0,54 7 16 16,13 10-16-16,-67-17 26 0,0 0-26 0,78 19 26 16,16 5-26-16,-94-24 29 0,0 0-29 0,104 30 30 0,1 9-30 15,-105-39 37-15,0 0-37 0,110 49 37 0,-1 11-37 16,-109-60 43-16,0 0-43 0,104 70 44 0,-12 6-44 16,-92-76 42-16,0 0-42 0,83 88 43 0,-4 18-43 15,-79-106 38-15,0 0-38 0,74 109 39 0,-8 3-39 16,-66-112 33-16,0 0-33 0,51 109 33 0,-11 9-33 15,-40-118 24-15,0 0-24 0,28 114 24 0,-8-5-24 16,-20-109 21-16,0 0-21 0,7 109 21 0,-9 0-21 0,2-109 17 16,0 0-17-16,-14 107 17 0,-14-10-17 15,28-97 9-15,0 0-9 0,-41 97 9 0,-8-2-9 0,49-95 6 16,0 0-6-16,-60 96 7 0,-7-12-7 0,67-84 2 16,0 0-2-16,-72 85 2 0,-6 5-2 0,78-90 1 0,0 0-1 15,-83 88 1-15,-2-3-1 0,85-85 0 0,0 0 0 16,-82 85 1-16,0-12-1 0,82-73 0 0,0 0 0 15,-83 76 0-15,1 9 0 0,82-85 0 0,0 0 0 16,-82 78 0-16,8-6 0 0,74-72 0 0,0 0 0 16,-67 68 0-16,9-8 0 0,58-60 0 0,0 0 0 15,-55 54 1-15,11-14-1 0,44-40 0 0,0 0 0 16,-38 21 1-16,-1-9-1 0,39-12 0 0,0 0 0 0,-37-9 1 16,-4-27-1-16,1-1-965 0</inkml:trace>
  <inkml:trace contextRef="#ctx0" brushRef="#br0" timeOffset="85434.65">23560 1471 628 0,'0'0'0'0,"0"0"0"0,11-3 0 0,-11 3 2 0,0 0-2 16,0 0 3-16,7-9-3 0,-7 9 7 0,0 0-7 15,0 0 8-15,0 0-8 0,0 0 26 0,0 0-26 16,0 0 26-16,0 0-26 0,0 0 25 0,0 0-25 16,0 0 25-16,7 12-25 0,-7-12 23 0,0 0-23 15,9 21 23-15,0 12-23 0,-9-33 17 0,0 0-17 16,19 31 17-16,13-2-17 0,-32-29 12 0,0 0-12 16,35 19 13-16,2-1-13 0,-37-18 9 0,0 0-9 0,41 6 9 15,3-9-9-15,-44 3 5 0,0 0-5 0,46-12 6 16,8-9-6-16,-54 21 4 0,0 0-4 0,58-28 5 15,4-1-5-15,0-2-610 0</inkml:trace>
  <inkml:trace contextRef="#ctx0" brushRef="#br0" timeOffset="88234.82">24433 554 313 0,'0'0'0'0,"0"0"29"0,0 0-29 0,-1-16 29 16,-3 1-29-16,4 15 34 0,0 0-34 0,-3-9 34 16,3 0-34-16,0 9 31 0,0 0-31 0,-2-10 32 15,-5 1-32-15,7 9 28 0,0 0-28 0,-14-12 29 16,0-3-29-16,14 15 31 0,0 0-31 0,-16-14 32 16,-4-2-32-16,20 16 34 0,0 0-34 0,-23-15 35 0,-1-1-35 15,24 16 34-15,0 0-34 0,-29-14 34 0,-1 2-34 16,30 12 28-16,0 0-28 0,-35-12 29 0,-4-4-29 15,39 16 24-15,0 0-24 0,-44-15 24 0,0 3-24 16,44 12 18-16,0 0-18 0,-46-12 19 0,-1-1-19 16,47 13 15-16,0 0-15 0,-48-12 16 0,-1-5-1 15,1 1 0-15,2 1-2 16,-3 3 0-16,-8 3-5 16,1 0 1-16,-4 6-4 15,2-4 1-15,3 5-2 0,4-1 0 16,5-1-2-1,-3-1 1-15,-4 2-2 0,2-6 0 16,-6 6 0-16,4 3 1 16,2 0-1-16,0 3 1 15,-2-3 0-15,-3 5 0 16,-3-1 1-16,-1-1 1 16,2 6-1-16,3 0 1 15,3 3 1-15,-3 0 0 16,0 3 2-16,2-3 0 15,4 1 0-15,3-1 1 16,-3 3 1-16,-1 3 1 16,4-3 1-16,2 6 0 15,-2 3-6-15,1 0 1 16,-5 4-5-16,1 1 1 16,3-1-2-16,5-4 0 15,6-3 0-15,5 2 1 0,0 1 0 16,4-3 0-16,3-1 1 15,3-1 0-15,4 2-2 16,16-21 3-16,0 0-3 0,-17 21 3 0,3 3-3 16,14-24 5-16,0 0-5 0,-9 24 6 0,5 1-6 15,4-25 7-15,0 0-7 0,0 24 8 0,6-3-8 16,-6-21 8-16,0 0-8 0,8 22 8 0,7-1-8 0,-15-21 7 16,0 0-7-16,15 24 7 0,3-8-7 0,-18-16 7 15,0 0-7-15,23 14 7 0,2 5-7 0,-25-19 10 16,0 0-10-16,28 12 10 0,0-4-10 0,-28-8 8 0,0 0-8 15,34 7 9-15,4 2-9 0,-38-9 8 0,0 0-8 16,41 16 9-16,3-3-9 0,-44-13 7 0,0 0-7 16,44 16 7-16,4-4-7 0,-48-12 7 0,0 0-7 15,42 9 7-15,9-2-7 0,-51-7 8 0,0 0-8 16,53 0 8-16,5 0-8 0,-58 0 8 0,0 0-8 0,62 3 9 16,-5 6-9-16,-57-9 4 0,0 0-4 0,61 5 5 15,1 2-5-15,-62-7 6 0,0 0-6 0,62 3 6 16,0 3-6-16,-62-6 6 0,0 0-6 0,63 3 6 15,1 0-6-15,-64-3 6 0,0 0-6 0,63 2 7 16,1 2-7-16,-64-4 8 0,0 0-8 0,67 3 8 16,0-6-8-16,-67 3 8 0,0 0-8 0,70 0 9 15,3 0-9-15,-73 0 7 0,0 0-7 0,70 0 7 16,-5 0-7-16,-65 0 7 0,0 0-7 0,62 0 7 16,-2 0-7-16,-60 0 6 0,0 0-6 0,64 0 6 15,1-6-6-15,-65 6 5 0,0 0-5 0,69-3 5 0,5 3-5 16,-74 0 4-16,0 0-4 0,72-3 4 0,-9-6-4 15,-63 9 2-15,0 0-2 0,66-9 3 0,-1-3-3 16,-65 12 1-16,0 0-1 0,67-12 2 0,-2-4-2 16,-65 16 0-16,0 0 0 0,57-15 1 0,-15 3-1 15,-42 12 0-15,0 0 0 0,37-12 1 0,4 0-1 16,-41 12 0-16,0 0 0 0,37-13 1 0,-11-4-1 0,-26 17 2 16,0 0-2-16,25-15 3 0,3-1-3 0,-28 16 5 15,0 0-5-15,25-17 6 0,-9 6-6 0,-16 11 11 16,0 0-11-16,14-8 12 0,0-10-12 0,-14 18 12 0,0 0-12 15,12-22 13-15,-1 4-13 0,-11 18 12 0,0 0-12 16,7-20 12-16,-5-8-12 0,-2 28 8 0,0 0-8 16,-2-28 8-16,-10-5-8 0,12 33 6 0,0 0-6 15,-15-32 7-15,-4 4-7 0,19 28 3 0,0 0-3 16,-21-31 3-16,-2 1-3 0,23 30 1 0,0 0-1 16,-23-27 2-16,4-3-2 0,19 30 1 0,0 0-1 0,-18-31 1 15,-1-2-1-15,19 33 1 0,0 0-1 0,-20-33 1 16,4 6-1-16,16 27 0 0,0 0 0 0,-19-28 1 15,-8 4-1-15,27 24 0 0,0 0 0 0,-30-25 0 16,0 8-1-16,-5-2 1 16,-4-2-2-16,-3 6 1 15,-2-3-2-15,0 6 1 16,2-3-2-16,-3 3 0 16,5-4-1-16,-1 4 1 15,-1 0 0-15,-4 0 0 16,-2 3 1-16,-4 2 0 0,-5 5 1 15,1 4 1 1,-6 2-1-16,4-1 1 0,-2-6 0 16,0 3 1-16,-2 3-1 15,0 6 1-15,6-2-1 16,-6 1 1-16,2-2-1 16,0 0 1-16,0 3-1 15,-2-2 0-15,2 5 0 16,2 0 1-16,5 0-1 15,0 0 1-15,4 1-1 0,1-1 0 16,1 2 0-16,1 1 0 16,5-3-2-16,-3 4 1 15,7-1-1-15,2 3 1 16,1-3-1-16,1 1 0 16,-1 8 1-16,4 0 0 15,-3 6 0-15,-4 1 0 16,-2-2 0-16,2-4 1 15,4-1 0-15,3-3 0 16,3 3 0-16,2 0 1 16,1-5 0-16,2 2 0 15,5-2 0-15,17-19 0 0,0 0 0 0,-14 24 0 16,3 5 0-16,11-29 0 0,0 0 0 0,-7 28 0 16,5-4 0-16,2-24 0 0,0 0 0 0,2 25 0 15,5 2 0-15,-7-27 0 0,0 0 0 0,9 30 0 16,9-3 0-16,-18-27 0 0,0 0 0 0,24 25 0 0,6 2 0 15,-30-27 0-15,0 0 0 0,34 25 0 0,5 4 0 16,-39-29 0-16,0 0 0 0,40 28 0 0,1-1 0 16,-41-27 0-16,0 0 0 0,37 26 0 0,3 2 0 15,-40-28 0-15,0 0 0 0,41 24 0 0,7-8 0 16,-48-16 0-16,0 0 0 0,54 12 0 0,15-7 0 16,-69-5 0-16,0 0 0 0,69 4 0 0,0-1 0 0,-69-3 0 15,0 0 0-15,72-3 0 0,6-1 0 0,-78 4 0 16,0 0 0-16,79-5 0 0,9-7 0 0,-88 12 1 15,0 0-1-15,90-12 1 0,-7 3-1 0,-83 9 1 0,0 0-1 16,85-12 2-16,5 2-2 0,-90 10 1 0,0 0-1 16,90-14 2-16,1 2-2 0,-91 12 0 0,0 0 0 15,88-16 1-15,-6 4-1 0,-82 12 0 0,0 0 0 16,83-12 0-16,3 5 0 0,-86 7 0 0,0 0 0 16,85-5 0-16,-6-2 0 0,-79 7 0 0,0 0 0 0,76-12 0 15,-7-2 0-15,-69 14-1 0,0 0 1 0,67-19 0 16,3 3 0-16,-70 16-1 0,0 0 1 0,64-14 0 15,-15-5 0-15,-49 19-1 0,0 0 1 0,46-20-1 16,0-8 1-16,-46 28-1 0,0 0 1 0,42-24 0 16,-10 6 0-16,-32 18 0 0,0 0 0 0,28-15 0 15,-1-4 0-15,-27 19 0 0,0 0 0 0,24-18 0 16,-3 3 0-16,-21 15 0 0,0 0 0 0,16-12 1 16,-5 3-1-16,-11 9 0 0,0 0 0 0,9-12 1 15,1-9-1-15,-10 21 0 0,0 0 0 0,13-19 1 16,-5-2-1-16,-8 21 1 0,0 0-1 0,8-20 1 0,-5-5-1 15,-3 25 0-15,0 0 0 0,0-24 0 0,-7-12 0 16,7 36 0-16,0 0 0 0,-9-37 0 0,-5 6 0 16,14 31-1-16,0 0 1 0,-19-29-1 0,-4-2 1 15,23 31-3-15,0 0 3 0,-32-30-2 0,-5 3 2 16,37 27-6-16,0 0 6 0,-37-28-6 0,0 4 6 16,37 24-8-16,0 0 8 0,-42-25-7 0,-6 1-3 15,-7 0 1-15,-3 3-1 16,-2 2 1-16,-2 2 2 15,2 1 1-15,0 1-1 16,-3 1 1-16,-9 2 2 16,-1 1 0-16,1 6 0 0,1 2 1 15,3-2 0-15,-5-2 1 16,-3 7-1-16,1 0 0 16,4 7 0-16,0 5 0 15,1 0 0-15,-4 2 1 16,-4 1-1-16,-5 4 0 15,-1 2-2-15,2 3 1 16,3 4-3-16,2 5 0 16,-5 3-1-16,-2 4 1 15,4 5 0-15,4 3 1 16,6 1 1-16,-1-4 1 16,1-5 1-16,8-1 1 15,7 6 2-15,55-45-4 0,0 0 4 0,-47 45-3 16,11-5 3-16,36-40-4 0,0 0 4 0,-29 40-3 15,2 2 3-15,27-42-3 0,0 0 3 0,-19 39-3 0,5-6 3 16,14-33-6-16,0 0 6 0,-9 31-5 0,5-1 5 16,4-30-7-16,0 0 7 0,4 21-6 0,1-2 6 15,-5-19-14-15,0 0 14 0,7 15-13 0,-2-3 13 16,1 0-893-16</inkml:trace>
  <inkml:trace contextRef="#ctx0" brushRef="#br0" timeOffset="93574.54">21153 1528 203 0,'0'0'0'0,"0"0"0"0,0 0 0 16,0 0 5-16,0 0-5 0,0 0 6 0,0 0-6 0,0 0 25 16,0 0-25-16,30 12 26 0,1-8-26 0,-31-4 46 15,0 0-46-15,46 5 47 0,9 5-47 0,-55-10 37 16,0 0-37-16,67 9 38 0,12 3-38 0,-79-12 36 0,0 0-36 15,92 9 36-15,3-1-36 0,-95-8 34 0,0 0-34 16,103 4 34-16,-3-4-34 0,-100 0 29 0,0 0-29 16,99 3 30-16,-9 6-30 0,-90-9 25 0,0 0-25 15,83 5 25-15,-4 2-25 0,-79-7 22 0,0 0-22 16,72 3 22-16,-10-3-22 0,-62 0 19 0,0 0-19 0,48 6 20 16,-16 1-20-16,-32-7 16 0,0 0-16 0,19 5 17 15,-5 2-17-15,-14-7 14 0,0 0-14 0,7 1 14 16,-7-1-14-16,0 0 12 0,0 0-12 0,-14 7 12 15,-9 5-12-15,23-12 11 0,0 0-11 0,-39 13 11 16,-17 4-11-16,56-17 8 0,0 0-8 0,-69 19 9 16,-7 2-9-16,76-21 8 0,0 0-8 0,-85 20 8 15,-10 3-8-15,95-23 9 0,0 0-9 0,-106 26 10 16,-7 2-10-16,113-28 12 0,0 0-12 0,-112 36 13 16,6-3-13-16,106-33 13 0,0 0-13 0,-113 36 14 15,4 4-14-15,109-40 15 0,0 0-15 0,-99 36 15 0,11-8-15 16,88-28 15-16,0 0-15 0,-83 28 16 0,10-4-16 15,73-24 17-15,0 0-17 0,-61 24 18 0,17-3-18 16,44-21 15-16,0 0-15 0,-30 12 16 0,15-7-16 16,15-5 12-16,0 0-12 0,-7 4 12 0,7-4-12 15,0 0 12-15,0 0-12 0,9 7 12 0,23 1-12 16,-32-8 13-16,0 0-13 0,46 9 13 0,12-2-13 16,-58-7 8-16,0 0-8 0,67 5 9 0,14-2-9 0,-81-3 11 15,0 0-11-15,90 0 11 0,9 4-11 0,-99-4 12 16,0 0-12-16,100 2 13 0,-4-2-13 0,-96 0 8 15,0 0-8-15,91 3 9 0,-2 4-9 0,-89-7 7 0,0 0-7 16,81 5 7-16,-16-1-7 0,-65-4 5 0,0 0-5 16,58 3 6-16,-14 2-6 0,-44-5 5 0,0 0-5 15,32 7 6-15,-14-2-6 0,-18-5 4 0,0 0-4 16,5 0 5-16,-5 0-5 0,0 0 4 0,0 0-4 16,0 0 4-16,-25 9-4 0,25-9 4 0,0 0-4 0,-37 10 4 15,-24 4-4-15,61-14 3 0,0 0-3 16,-76 19 4-16,-9-3-4 0,85-16 3 0,0 0-3 0,-92 21 3 15,-15 8-3-15,107-29 2 0,0 0-2 0,-110 35 2 16,-1-2-2-16,111-33 3 0,0 0-3 0,-109 36 3 16,3 0-3-16,106-36 2 0,0 0-2 0,-101 37 2 15,6-4-2-15,95-33 1 0,0 0-1 0,-83 27 2 16,16 1-2-16,67-28 0 0,0 0 0 0,-49 24 1 16,21-7-1-16,28-17 0 0,0 0 0 0,-18 9 0 15,7-2 0-15,11-7 0 0,0 0 0 0,4 9 0 16,12 6 0-16,-16-15 0 0,0 0 0 0,32 21 0 0,12-2 0 15,-44-19 0-15,0 0 0 0,61 17 0 0,22-8 0 16,-83-9 0-16,0 0 0 0,94 10 0 0,5 3 0 16,-99-13 2-16,0 0-2 0,102 12 3 0,-3 0-3 15,-99-12 7-15,0 0-7 0,91 12 7 0,-2 2-7 16,-89-14 12-16,0 0-12 0,77 15 12 0,-22 4-12 16,-55-19 11-16,0 0-11 0,42 14 11 0,-15-3-11 15,-27-11 7-15,0 0-7 0,16 8 8 0,-8-3-8 0,-8-5 5 16,0 0-5-16,0 11 6 0,-10 6-6 0,10-17 3 15,0 0-3-15,-30 19 4 0,-23 7-4 0,53-26 2 16,0 0-2-16,-67 28 2 0,-14-4-2 0,81-24 1 0,0 0-1 16,-88 24 2-16,-9 4-2 0,97-28 1 0,0 0-1 15,-108 29 1-15,-7-1-1 0,115-28 1 0,0 0-1 16,-113 29 2-16,9 8-2 0,104-37 1 0,0 0-1 16,-100 43 2-16,3 5-2 0,97-48 2 0,0 0-2 0,-85 45 2 15,16-5-2-15,69-40 3 0,0 0-3 0,-51 30 3 16,25-11-3-16,26-19 4 0,0 0-4 0,-18 8 5 15,9-1-5-15,9-7 5 0,0 0-5 0,7 4 6 16,16 6-6-16,-23-10 6 0,0 0-6 0,41 11 7 16,19 1-7-16,-60-12 5 0,0 0-5 0,69 8 6 15,13-4-6-15,-82-4 6 0,0 0-6 0,94 1 6 16,10 1-6-16,-104-2 6 0,0 0-6 0,106 2 6 16,-7 5-6-16,-99-7 5 0,0 0-5 0,88 9 5 15,-9-3-5-15,-79-6 4 0,0 0-4 0,69 11 5 0,-11-1-5 16,-58-10 5-16,0 0-5 0,44 12 5 0,-12-3-5 15,-32-9 3-15,0 0-3 0,21 3 3 0,-8-1-3 16,-13-2 2-16,0 0-2 0,-2 11 3 0,-18 13-3 16,20-24 2-16,0 0-2 0,-33 29 2 0,-17 11-2 15,50-40 2-15,0 0-2 0,-60 40 2 0,-12 1-2 16,72-41 1-16,0 0-1 0,-83 44 1 0,-8 1-1 16,91-45 0-16,0 0 0 0,-96 41 0 0,3 2 0 0,93-43-2 15,0 0 2-15,-87 45-2 0,10-1 2 0,77-44-2 16,0 0 2-16,-73 45-2 0,10 0 2 0,63-45-1 0,0 0 1 15,-55 45-1-15,15-2 1 0,40-43-1 0,0 0 1 16,-27 29 0-16,11-10 0 0,16-19 0 0,0 0 0 16,0 12 0-16,16 4 0 0,-16-16 0 0,0 0 0 15,32 14 0-15,21 1 0 0,-53-15 0 0,0 0 0 16,63 7 1-16,20-1-1 0,-83-6 1 0,0 0-1 16,97 3 1-16,16 1-1 0,-113-4 2 0,0 0-2 15,120 5 2-15,-2 7-2 0,-118-12 3 0,0 0-3 0,117 12 4 16,-6 4-4-16,-111-16 1 0,0 0-1 0,99 17 1 15,-20 5-1-15,-79-22 0 0,0 0 0 0,58 25 1 16,-22-5-1-16,-36-20 0 0,0 0 0 0,19 28 0 16,-16 1 0-16,-3-29 0 0,0 0 0 0,-19 40 0 15,-16 9 0-15,35-49-1 0,0 0 1 0,-58 48 0 16,-22 4 0-16,80-52-2 0,0 0 2 0,-86 48-1 16,-1-3 1-16,87-45-2 0,0 0 2 0,-86 51-1 15,-4-1 1-15,90-50-1 0,0 0 1 0,-86 57-1 0,4 5 1 16,82-62 0-16,0 0 0 0,-81 61 0 0,5-6 0 15,76-55 0-15,0 0 0 0,-84 43 0 0,-13-10 0 16,97-33 0-16,0 0 0 0,-103 12 0 0,-4-31 0 16,-1 2-1131-16</inkml:trace>
  <inkml:trace contextRef="#ctx0" brushRef="#br0" timeOffset="103484.47">19394 5813 191 0,'0'0'0'0,"0"0"0"0,0 0 0 16,0 0 14-16,0 0-14 0,0 0 14 0,0 0-14 15,0 0 32-15,0 0-32 0,0 0 32 0,37-12-32 16,-37 12 66-16,0 0-66 0,25-9 67 0,8 6-67 15,-33 3 57-15,0 0-57 0,41-4 57 0,3-1-57 16,-44 5 40-16,0 0-40 0,51-7 40 0,4 4-40 16,-55 3 30-16,0 0-30 0,58-2 31 0,5 0-31 15,-63 2 29-15,0 0-29 0,67-2 30 0,-3-1-30 0,-64 3 27 16,0 0-27-16,67-3 27 0,5 1-27 0,-72 2 26 16,0 0-26-16,73 0 26 0,-5 0-26 0,-68 0 25 15,0 0-25-15,67-2 25 0,8-3-25 0,-75 5 22 0,0 0-22 16,79-5 23-16,-2 1-23 0,-77 4 18 0,0 0-18 15,80 0 18-15,-8-3-18 0,-72 3 15 0,0 0-15 16,71-4 15-16,-1 3-15 0,-70 1 13 0,0 0-13 16,73-2 13-16,2 0-13 0,-75 2 11 0,0 0-11 15,75-3 11-15,-7 3-11 0,-68 0 14 0,0 0-14 0,71 0 14 16,5 0-14-16,-76 0 9 0,0 0-9 0,77 0 10 16,5 0-10-16,-82 0 10 0,0 0-10 0,81 0 11 15,0 3-11-15,-81-3 10 0,0 0-10 0,77 2 10 16,5 1-10-16,-82-3 7 0,0 0-7 0,79 4 8 15,-3-1-8-15,-76-3 6 0,0 0-6 0,74 9 7 16,-5-2-7-16,-69-7 7 0,0 0-7 0,67 8 8 16,-2 5-8-16,-65-13 7 0,0 0-7 0,70 8 8 15,5-4-8-15,-75-4 9 0,0 0-9 0,68 5 10 16,-4 2-10-16,-64-7 9 0,0 0-9 0,60 3 10 0,-2-6-10 16,-58 3 11-16,0 0-11 0,58 0 11 0,0 2-11 15,-58-2 12-15,0 0-12 0,60 6 12 0,2 0-12 16,-62-6 8-16,0 0-8 0,57 7 9 0,-10-7-9 15,-47 0 5-15,0 0-5 0,48 0 6 0,-1 0-6 16,-47 0 3-16,0 0-3 0,50 3 3 0,-1-3-3 16,-49 0 2-16,0 0-2 0,51 0 3 0,-5 0-3 15,-46 0 2-15,0 0-2 0,48 2 2 0,-4 0-2 16,-44-2 1-16,0 0-1 0,42 5 2 0,4-2-2 0,-46-3 1 16,0 0-1-16,43 0 2 0,-3 0-2 15,-40 0 2-15,0 0-2 0,42 0 2 0,4 2-2 0,-46-2 2 16,0 0-2-16,41 2 3 0,-11-1-3 0,-30-1 3 0,0 0-3 15,28 4 4-15,0-4-4 0,-28 0 3 0,0 0-3 16,25 3 3-16,-7-3-3 0,-18 0 2 0,0 0-2 16,12 2 2-16,-5 0-2 0,-7-2 2 0,0 0-2 15,0 0 2-15,7-2-2 0,-7 2 3 0,0 0-3 0,0 0 3 16,0 0-3-16,0 0 4 0,0 0-4 0,0 0 5 16,7 0-5-16,-7 0 4 0,0 0-4 0,0 0 5 15,0 0-5-15,0 0 4 0,0 0-4 0,0 0 4 16,7 0-4-16,-7 0 2 0,0 0-2 0,0 0 3 15,0 0-3-15,0 0 0 0,0 0 0 0,0 0 1 16,0 0-1-16,0 0 0 0,0 0 0 0,0 0 0 16,-19-9 0-16,19 9-4 0,0 0 4 0,-43-8-4 15,-18-1 4-15,-3-3-978 0</inkml:trace>
  <inkml:trace contextRef="#ctx0" brushRef="#br0" timeOffset="105667.28">4272 6436 147 0,'0'0'0'0,"0"0"0"16,0 0 0-16,0 0 1 0,0 0-1 0,0 0 1 16,0 0-1-16,0 0 0 0,0 0 0 0,0 0 1 15,32 12-1-15,-32-12 2 0,0 0-2 0,28 5 2 16,4 2-2-16,-32-7 4 0,0 0-4 0,30 7 5 0,10 2-5 15,-40-9 5-15,0 0-5 0,41 8 5 0,0 5-5 16,-41-13 7-16,0 0-7 0,42 12 7 0,7-5-7 16,-49-7 7-16,0 0-7 0,53 10 8 0,7 2-8 15,-60-12 12-15,0 0-12 0,67 10 12 0,0-8-12 16,-67-2 22-16,0 0-22 0,65 4 23 0,6-1-23 16,-71-3 32-16,0 0-32 0,72 4 33 0,6-1-33 0,-78-3 40 15,0 0-40-15,78 5 40 0,1-5-40 0,-79 0 44 16,0 0-44-16,81 0 45 0,-7 0-45 0,-74 0 43 15,0 0-43-15,81-5 44 0,0 2-44 0,-81 3 42 16,0 0-42-16,76 0 43 0,-3-4-43 0,-73 4 32 0,0 0-32 16,67-5 32-16,-4 1-32 0,-63 4 24 0,0 0-24 15,57-3 24-15,-4 0-24 0,-53 3 25 0,0 0-25 16,52-2 25-16,-4 0-25 0,-48 2 22 0,0 0-22 16,44-2 22-16,-9-1-22 0,-35 3 20 0,0 0-20 15,29-5 20-15,-8-2-20 0,-21 7 18 0,0 0-18 0,16-4 19 16,-9 8-19-16,-7-4 20 0,0 0-20 0,0 0 20 15,0 0-20-15,0 0 21 0,0 0-21 0,0 0 21 16,0 0-21-16,0 0 22 0,0 0-22 0,5 5 22 16,-5-5-22-16,0 0 25 0,0 0-25 0,0 0 26 15,0 0-26-15,0 0 25 0,0 0-25 0,0 0 26 16,0 0-26-16,0 0 22 0,0 0-22 0,0 0 23 16,0 0-23-16,0 0 18 0,0 0-18 0,-12-2 19 15,5 2-19-15,7 0 11 0,0 0-11 0,-13-3 12 16,-1-2-12-16,14 5 8 0,0 0-8 0,-23-2 9 0,-12 0-9 15,35 2 2-15,0 0-2 0,-32-3 3 0,15-1-3 16,17 4 0-16,0 0 0 0,-18-3 0 0,-1 1 0 16,19 2 0-16,0 0 0 0,-18-3 0 0,0-3 0 15,18 6 0-15,0 0 0 0,-12-1 0 0,5-1 0 16,7 2-1-16,0 0 1 0,-9 0 0 0,9 0 0 16,0 0 0-16,0 0 0 0,-9 0 0 0,9 0 0 0,0 0-1 15,0 0 1-15,-7 0 0 0,7 0 0 0,0 0-1 16,0 0 1-16,-5 0 0 0,5 0 0 0,0 0-1 15,0 0 1-15,-9-7-1 0,9 7 1 0,0 0-2 16,0 0 2-16,-5-2-2 0,5 2 2 0,0 0-4 16,0 0 4-16,-9 0-4 0,9 0 4 0,0 0-8 0,0 0 8 15,-5 0-7-15,5 0 7 0,0 0-12 0,0 0 12 16,0 0-12-16,-7 0 12 0,7 0-14 0,0 0 14 16,0 0-13-16,0 0 13 0,0 0-17 0,0 0 17 15,0 0-17-15,0 0 17 0,0 0-22 0,0 0 22 0,-7 9-21 16,-20 15 21-16,1 0-807 0</inkml:trace>
  <inkml:trace contextRef="#ctx0" brushRef="#br0" timeOffset="116351.46">23440 7388 169 0,'0'0'0'0,"0"0"0"0,0 0 0 16,0 0 6-16,0 0-6 0,0 0 6 0,0 0-6 15,0 0 36-15,0 0-36 0,0 0 37 0,0 0-37 16,0 0 56-16,0 0-56 0,0 0 57 0,0 0-57 16,0 0 46-16,0 0-46 0,0 0 46 0,0 0-46 15,0 0 38-15,0 0-38 0,0 0 38 0,0 0-38 16,0 0 29-16,0 0-29 0,0 0 29 0,0 0-29 0,0 0 29 16,0 0-29-16,0 0 29 0,34-11-29 0,-34 11 27 15,0 0-27-15,39-17 27 0,8 1-27 0,-47 16 28 16,0 0-28-16,51-17 29 0,4-5-29 0,-55 22 38 15,0 0-38-15,53-25 38 0,7 5-38 0,-60 20 39 0,0 0-39 16,65-25 40-16,8 5-40 0,-73 20 34 0,0 0-34 16,79-23 35-16,7-1-35 0,-86 24 33 0,0 0-33 15,90-23 34-15,-3 4-34 0,-87 19 27 0,0 0-27 0,86-20 28 16,-5 4-28-16,-81 16 14 0,0 0-14 16,78-12 15-16,3-4-15 0,-81 16 7 0,0 0-7 0,81-12 8 15,-3 0-8-15,-78 12 5 0,0 0-5 0,77-8 5 16,3 4-5-16,-80 4 4 0,0 0-4 0,79-5 5 15,-3-4-5-15,-76 9 7 0,0 0-7 0,78-7 8 16,-10-1-8-16,-68 8 5 0,0 0-5 0,67-4 6 16,2 8-6-16,-69-4 7 0,0 0-7 0,71 1 7 15,-1 3-7-15,-70-4 4 0,0 0-4 0,67 3 4 16,-3 1-4-16,-64-4 1 0,0 0-1 0,63 5 2 0,3 4-2 16,-66-9 1-16,0 0-1 0,63 10 1 15,2-1-1-15,-65-9 0 0,0 0 0 0,62 8 1 0,-2 8-1 16,-60-16 0-16,0 0 0 0,57 12 1 0,-10-9-1 15,-47-3 0-15,0 0 0 0,53 6 0 0,11 1 0 16,-64-7 0-16,0 0 0 0,67 3 0 0,1 2 0 16,-68-5 0-16,0 0 0 0,66 5 0 0,-12 2 0 15,-54-7-1-15,0 0 1 0,53 4-1 0,4 4 1 16,-57-8-1-16,0 0 1 0,60 7-1 0,9-1 1 0,-69-6-2 16,0 0 2-16,72 5-2 0,0 2 2 0,-72-7-4 15,0 0 4-15,71 7-3 0,1-2 3 0,-72-5-2 16,0 0 2-16,72 5-2 0,2 5 2 0,-74-10-2 15,0 0 2-15,75 9-1 0,-3-4 1 0,-72-5-1 0,0 0 1 16,67 7-1-16,-9 0 1 0,-58-7 0 0,0 0 0 16,57 9 0-16,1-1 0 0,-58-8 0 0,0 0 0 15,58 7 0-15,-3 2 0 0,-55-9 0 0,0 0 0 16,51 9 0-16,2-2 0 0,-53-7 0 0,0 0 0 0,51 8 1 16,-5-6-1-16,-46-2 0 0,0 0 0 0,49 3 1 15,8 4-1-15,-57-7 0 0,0 0 0 0,60 4 0 16,-2 1 0-16,-58-5 0 0,0 0 0 0,53 0 0 15,-6 0 0-15,-47 0-1 0,0 0 1 0,37 0 0 16,-10 0 0-16,-27 0-3 0,0 0 3 0,30 0-3 16,16 0 3-16,-46 0-5 0,0 0 5 0,45 3-4 15,-6-3 4-15,-39 0-5 0,0 0 5 0,41 0-4 16,10 0 4-16,-51 0-3 0,0 0 3 0,56-3-3 16,-6 6 3-16,-50-3-1 0,0 0 1 0,46 4-1 15,0 5 1-15,-46-9-1 0,0 0 1 0,40 12 0 0,-5-4 0 16,-35-8 0-16,0 0 0 0,37 12 0 0,11 0 0 15,-48-12 0-15,0 0 0 0,48 9 0 0,-8 0 0 16,-40-9 0-16,0 0 0 0,37 10 0 0,-1-1 0 16,-36-9-1-16,0 0 1 0,37 8 0 0,0-1 0 15,-37-7 0-15,0 0 0 0,33 2 0 0,-5 2 0 16,-28-4 0-16,0 0 0 0,29 3 0 0,1 1 0 16,-30-4 0-16,0 0 0 0,30 0 1 0,-2 0-1 0,-28 0 1 15,0 0-1-15,26 0 2 0,-5-4-2 0,-21 4 1 16,0 0-1-16,18 0 2 0,-4-3-2 0,-14 3 4 0,0 0-4 15,9-2 4-15,-9 2-4 0,0 0 6 16,0 0-6-16,9 0 6 0,-9 0-6 0,0 0 7 0,0 0-7 16,-5-7 7-16,-24-14-7 0,29 21 7 0,0 0-7 15,-56-40 8-15,-39-27-8 0,-2 1-859 0</inkml:trace>
  <inkml:trace contextRef="#ctx0" brushRef="#br0" timeOffset="117834.81">6414 8135 259 0,'0'0'0'0,"0"0"0"0,0 0 0 16,0 0 0-16,0 0 0 0,0 0 0 0,0 0 0 15,0 0 3-15,0 0-3 0,0 0 3 0,-6-15-3 0,6 15 3 16,0 0-3-16,0 0 3 0,-7-16-3 0,7 16 4 15,0 0-4-15,-2-8 4 0,-3-5-4 0,5 13 4 16,0 0-4-16,0-8 5 0,0 1-5 0,0 7 6 0,0 0-6 16,0 0 7-16,0-9-7 0,0 9 17 0,0 0-17 15,0 0 17-15,0 0-17 0,0 0 28 0,0 0-28 16,0 0 29-16,0 0-29 0,0 0 38 0,0 0-38 16,0 0 38-16,7-10-38 0,-7 10 40 0,0 0-40 0,16-12 41 15,7-6-41-15,-23 18 41 0,0 0-41 0,37-19 41 16,7-1-41-16,-44 20 44 0,0 0-44 0,55-23 44 15,8 4-44-15,-63 19 52 0,0 0-52 0,73-21 53 16,2-1-53-16,-75 22 47 0,0 0-47 0,83-21 47 16,11 0-47-16,-94 21 41 0,0 0-41 0,99-24 42 15,1 5-42-15,-100 19 37 0,0 0-37 0,108-17 38 16,5-4-38-16,-113 21 29 0,0 0-29 0,114-16 29 16,6 8-29-16,-120 8 19 0,0 0-19 0,122-7 20 15,5 3-20-15,-127 4 16 0,0 0-16 0,130 0 16 16,-8 2-16-16,-122-2 17 0,0 0-17 0,127 5 17 0,0 0-17 15,-127-5 22-15,0 0-22 0,134 7 23 0,2-1-23 16,-136-6 24-16,0 0-24 0,136 1 24 0,-6 1-24 16,-130-2 25-16,0 0-25 0,133 3 25 0,8-3-25 15,-141 0 20-15,0 0-20 0,143 4 20 0,-11-4-20 16,-132 0 18-16,0 0-18 0,138 2 19 0,6-4-19 16,-144 2 15-16,0 0-15 0,147-7 16 0,4-2-16 15,-151 9 13-15,0 0-13 0,147-8 14 0,-4 4-14 0,-143 4 13 16,0 0-13-16,139-7 14 0,6-1-14 0,-145 8 12 15,0 0-12-15,137-9 12 0,-6 4-12 0,-131 5 9 16,0 0-9-16,125-2 10 0,2 0-10 0,-127 2 7 16,0 0-7-16,116 0 8 0,6 0-8 0,-122 0 6 15,0 0-6-15,120 2 6 0,-7 5-6 0,-113-7 4 0,0 0-4 16,116 3 5-16,10-6-5 0,-126 3 4 0,0 0-4 16,123-3 4-16,-3-1-4 0,-120 4 3 0,0 0-3 15,120-2 3-15,0 2-3 0,-120 0 3 0,0 0-3 0,114 2 4 16,-2 0-4-16,-112-2 4 0,0 0-4 0,104 5 4 15,5 2-4-15,-109-7 6 0,0 0-6 0,108 10 6 16,-4 2-6-16,-104-12 5 0,0 0-5 0,104 11 6 16,5-6-6-16,-109-5 6 0,0 0-6 0,111 3 6 15,-3 1-6-15,-108-4 7 0,0 0-7 0,109 3 8 16,1-4-8-16,-110 1 9 0,0 0-9 0,107-2 10 16,-6-2-10-16,-101 4 9 0,0 0-9 0,93-5 10 15,-1-5-10-15,-92 10 9 0,0 0-9 0,88-9 10 16,-9 4-10-16,-79 5 7 0,0 0-7 0,73-3 8 15,-15 3-8-15,-58 0 6 0,0 0-6 0,42 0 6 16,-17 0-6-16,-25 0 4 0,0 0-4 0,18 0 4 0,-9 0-4 16,-9 0 5-16,0 0-5 0,5 0 5 0,-5 0-5 15,0 0 7-15,0 0-7 0,0 0 7 0,0 0-7 16,0 0 6-16,0 0-6 0,0 0 6 0,7 0-6 16,-7 0 6-16,0 0-6 0,0 0 7 0,0 0-7 15,0 0 4-15,0 0-4 0,0 0 5 0,0 0-5 16,0 0 1-16,0 0-1 0,0 0 2 0,0 0-2 0,0 0-1 15,0 0 1-15,0 0 0 0,-27-4 0 0,27 4-8 16,0 0 8-16,-53-12-7 0,-19-12 7 0,0 3-1320 16</inkml:trace>
  <inkml:trace contextRef="#ctx0" brushRef="#br0" timeOffset="124534.72">18971 8738 326 0,'0'0'0'0,"0"0"0"0,0 0 0 16,0 0 2-16,0 0-2 0,0 0 2 0,0 0-2 16,0 0 3-16,0 0-3 0,0 0 4 0,0 0-4 15,0 0 2-15,0 0-2 0,0 0 3 0,0 0-3 16,0 0 10-16,0 0-10 0,0 0 10 0,0 0-10 16,0 0 7-16,0 0-7 0,0 0 8 0,0 0-8 15,0 0 11-15,0 0-11 0,0 0 11 0,0 0-11 16,0 0 14-16,0 0-14 0,0 0 15 0,0 0-15 0,0 0 21 15,0 0-21-15,0 0 22 0,0 0-22 0,0 0 28 16,0 0-28-16,0 0 29 0,0 0-29 0,0 0 33 0,0 0-33 16,0 0 34-16,0 0-34 0,0 0 37 0,0 0-37 15,0 0 37-15,0 0-37 0,0 0 36 0,0 0-36 16,0 0 36-16,0 0-36 0,0 0 31 0,0 0-31 16,0 0 32-16,0 0-32 0,0 0 26 0,0 0-26 15,0 0 26-15,51 1-26 0,-51-1 20 0,0 0-20 16,47-1 20-16,8-3-20 0,-55 4 20 0,0 0-20 0,58-5 21 15,0 1-21-15,-58 4 19 0,0 0-19 0,64-6 19 16,-4 2-19-16,-60 4 20 0,0 0-20 0,63 0 20 16,1 2-20-16,-64-2 17 0,0 0-17 0,71 2 17 15,3-2-17-15,-74 0 18 0,0 0-18 0,74 3 19 16,0 0-19-16,-74-3 22 0,0 0-22 0,76 0 23 16,-4 0-23-16,-72 0 18 0,0 0-18 0,67-3 19 15,4 6-19-15,-71-3 22 0,0 0-22 0,68 0 23 16,-6 0-23-16,-62 0 25 0,0 0-25 0,56 0 26 15,1 0-26-15,-57 0 20 0,0 0-20 0,56 2 21 16,1 0-21-16,-57-2 21 0,0 0-21 0,56-2 22 0,-1 0-22 16,-55 2 22-16,0 0-22 0,56-3 22 0,1 3-22 15,-57 0 20-15,0 0-20 0,49 0 20 0,1 0-20 16,-50 0 19-16,0 0-19 0,47-5 20 0,4 1-20 16,-51 4 18-16,0 0-18 0,55 0 18 0,3-3-18 15,-58 3 15-15,0 0-15 0,60 0 16 0,-7-5-16 16,-53 5 11-16,0 0-11 0,55-2 12 0,0 0-12 15,-55 2 10-15,0 0-10 0,58 0 10 0,2-3-10 0,-60 3 9 16,0 0-9-16,67-4 10 0,0 1-10 0,-67 3 7 16,0 0-7-16,69-2 8 0,-8-1-8 0,-61 3 8 15,0 0-8-15,66-6 9 0,1 3-9 0,-67 3 8 0,0 0-8 16,65-3 9-16,5-1-9 0,-70 4 10 0,0 0-10 16,73-2 10-16,-4 2-10 0,-69 0 8 0,0 0-8 15,67-1 9-15,0-1-9 0,-67 2 10 0,0 0-10 16,74-4 10-16,5 1-10 0,-79 3 9 0,0 0-9 0,78-3 10 15,-10 1-10-15,-68 2 9 0,0 0-9 0,67-4 10 16,-3-3-10-16,-64 7 9 0,0 0-9 0,63-5 9 16,3-2-9-16,-66 7 8 0,0 0-8 0,67-1 9 15,-2-3-9-15,-65 4 7 0,0 0-7 0,60 0 7 16,-7 4-7-16,-53-4 7 0,0 0-7 0,53 3 7 16,-2-1-7-16,-51-2 6 0,0 0-6 0,49 0 6 15,-1 0-6-15,-48 0 5 0,0 0-5 0,46 3 5 16,5 1-5-16,-51-4 5 0,0 0-5 0,46 3 5 15,-11-3-5-15,-35 0 4 0,0 0-4 0,37 0 5 16,11 2-5-16,-48-2 4 0,0 0-4 0,46 3 5 0,-8 1-5 16,-38-4 5-16,0 0-5 0,43 0 5 0,8 0-5 15,-51 0 5-15,0 0-5 0,55 0 6 0,5 2-6 16,-60-2 6-16,0 0-6 0,56 3 6 0,-3 0-6 16,-53-3 6-16,0 0-6 0,49 0 7 0,1 0-7 15,-50 0 6-15,0 0-6 0,51 0 6 0,2 0-6 16,-53 0 5-16,0 0-5 0,56 0 5 0,2 4-5 15,-58-4 5-15,0 0-5 0,59 2 5 0,-6-4-5 0,-53 2 3 16,0 0-3-16,47 0 4 0,1-4-4 0,-48 4 2 16,0 0-2-16,46 0 2 0,10 0-2 0,-56 0 2 15,0 0-2-15,53 0 2 0,-12 0-2 0,-41 0 2 0,0 0-2 16,40 0 2-16,6 0-2 0,-46 0 2 16,0 0-2-16,37 0 3 0,-14 0-3 0,-23 0 3 0,0 0-3 15,16 0 3-15,-2 0-3 0,-14 0 3 0,0 0-3 16,14 0 3-16,0 0-3 0,-14 0 3 0,0 0-3 15,11 0 4-15,-11 0-4 0,0 0 2 0,0 0-2 0,0 0 3 16,9 0-3-16,-9 0 1 0,0 0-1 0,0 0 2 16,0 0-2-16,0 0 0 0,0 0 0 0,0 0 1 15,0 0-1-15,0 0 0 0,0 0 0 0,0 0 0 16,0 0 0-16,0 0-1 0,0 0 1 0,0 0 0 16,0 0 0-16,0 0-5 0,0 0 5 0,0 0-5 15,0 0 5-15,0 0-21 0,0 0 21 0,-32-12-21 16,-14-7 21-16,2 2-1391 0</inkml:trace>
  <inkml:trace contextRef="#ctx0" brushRef="#br0" timeOffset="127323.79">3484 9380 404 0,'0'0'0'0,"0"0"0"0,0 0 0 0,0 0 7 16,0 0-7-16,0 0 8 0,0 0-8 0,0 0 45 0,0 0-45 15,0 0 45-15,0 0-45 0,0 0 64 0,0 0-64 16,0 0 64-16,0 0-64 0,0 0 58 0,0 0-58 15,0 0 58-15,0 0-58 0,0 0 37 0,0 0-37 16,21 12 38-16,-16-12-38 0,-5 0 28 0,0 0-28 16,12 0 29-16,11 3-29 0,-23-3 17 0,0 0-17 0,29 5 17 15,6-1-17-15,-35-4 10 0,0 0-10 0,35 5 10 16,-3 2-10-16,-32-7 10 0,0 0-10 0,32 5 10 16,-1-1-10-16,-31-4 9 0,0 0-9 15,37 0 9-15,8 3-9 0,-45-3 8 0,0 0-8 0,42 0 9 16,2 2-9-16,-44-2 12 0,0 0-12 0,46 3 12 15,-2 1-12-15,-44-4 13 0,0 0-13 0,41 3 13 16,-1-3-13-16,-40 0 10 0,0 0-10 0,37 0 11 16,7 0-11-16,-44 0 8 0,0 0-8 0,41 0 9 15,-4-3-9-15,-37 3 7 0,0 0-7 0,35 0 7 16,6-4-7-16,-41 4 4 0,0 0-4 0,37 0 4 0,0 4-4 16,-37-4 3-16,0 0-3 0,39 3 4 0,-2-3-4 15,-37 0 2-15,0 0-2 0,35 0 3 0,-2-3-3 16,-33 3 2-16,0 0-2 0,36-4 2 0,1 1-2 15,-37 3 2-15,0 0-2 0,35-2 2 0,6-1-2 16,-41 3 1-16,0 0-1 0,37-6 1 0,1 3-1 16,-38 3 3-16,0 0-3 0,41 0 3 0,-4-3-3 15,-37 3 5-15,0 0-5 0,37 0 5 0,-2-7-5 0,-35 7 6 16,0 0-6-16,32-6 6 0,3 6-6 0,-35 0 5 16,0 0-5-16,32-3 6 0,0-2-6 0,-32 5 6 15,0 0-6-15,28-9 6 0,2 6-6 0,-30 3 6 16,0 0-6-16,28-4 6 0,-1-1-6 0,-27 5 9 0,0 0-9 15,19-3 9-15,2-6-9 0,-21 9 11 0,0 0-11 16,18-4 11-16,-4 4-11 0,-14 0 9 0,0 0-9 16,14 0 10-16,-8 0-10 0,-6 0 7 0,0 0-7 15,0 0 8-15,12 0-8 0,-12 0 6 0,0 0-6 0,0 0 6 16,9 0-6-16,-9 0 6 0,0 0-6 0,0 0 6 16,0 0-6-16,0 0 5 0,0 0-5 0,0 0 5 15,0 0-5-15,0 0 5 0,0 0-5 0,0 0 6 16,0 0-6-16,0 0 4 0,0 0-4 0,0 0 5 15,0 0-5-15,0 0 5 0,0 0-5 0,0 0 5 16,0 0-5-16,0 0 4 0,0 0-4 0,0 0 5 16,0 0-5-16,0 0 4 0,0 0-4 0,0 0 5 15,0 0-5-15,0 0 5 0,0 0-5 0,0 0 5 16,0 0-5-16,0 0 5 0,0 0-5 0,0 0 6 0,0 0-6 16,0 0 6-16,0 0-6 0,0 0 6 0,0 0-6 15,0 0 6-15,0 0-6 0,0 0 7 0,0 0-7 16,0 0 7-16,0 0-7 0,0 0 7 0,0 0-7 15,0 0 6-15,0 0-6 0,0 0 6 0,0 0-6 16,0 0 4-16,0 0-4 0,0 0 4 0,0 0-4 16,0 0 2-16,0 0-2 0,0 0 3 0,0 0-3 15,0 0 2-15,0 0-2 0,0 0 2 0,0 0-2 16,0 0 1-16,0 0-1 0,0 0 2 0,0-7-2 0,0 7 1 16,0 0-1-16,0 0 2 0,0 0-2 0,0 0 0 15,0 0 0-15,0 0 1 0,0 0-1 0,0 0 0 16,0 0 0-16,0 0 1 0,0 0-1 0,0 0 0 0,0 0 0 15,0 0 1-15,0 0-1 0,0 0 0 0,0 0 0 16,0 0 1-16,0 0-1 0,0 0 0 0,0 0 0 16,0 0 1-16,0 0-1 0,0 0 0 0,0 0 0 15,0 0 1-15,0 0-1 0,0 0 0 0,0 0 0 16,0 0 1-16,0 0-1 0,0 0 0 0,0 0 0 0,0 0 1 16,0 0-1-16,0 0 0 0,0 0 0 0,0 0 0 15,0 0 0-15,0 0 0 0,0 0 0 0,0 0 0 16,0 0 0-16,0 0 0 0,0 0 0 0,0 0 0 15,0 0 0-15,0 0 0 0,0 0 0 0,0 0 0 16,0 0 0-16,0 0 0 0,0 0 0 0,0 0 0 16,0 0 0-16,0 0 0 0,0 0 0 0,0 0 0 15,0 0 0-15,0 0 0 0,0 0 0 0,0 0 1 16,0 0-1-16,0 0 0 0,0 0 0 0,0 0 1 16,0 0-1-16,0 0 0 0,0 0 0 0,0 0 1 15,0 0-1-15,0 0 0 0,0 0 0 0,0 0 1 0,0 0-1 16,0 0 0-16,0 0 0 0,0 0 1 0,0 0-1 15,0 0 0-15,0 0 0 0,0 0 1 0,0 0-1 16,0 0 0-16,0 0 0 0,5 0 0 0,-5 0 0 16,0 0-1031-16</inkml:trace>
  <inkml:trace contextRef="#ctx0" brushRef="#br0" timeOffset="130451.38">8797 9380 147 0,'0'0'0'0,"0"0"0"0,0 0 0 16,0 0 4-16,0 0-4 0,0 0 4 0,0 0-4 15,0 0 19-15,0 0-19 0,24-4 20 0,-11 8-20 16,-13-4 60-16,0 0-60 0,14 1 61 0,0 1-61 16,-14-2 72-16,0 0-72 0,12 2 72 0,8 5-72 0,-20-7 59 15,0 0-59-15,24 3 59 0,4 2-59 0,-28-5 47 16,0 0-47-16,32 4 48 0,-4-4-48 0,-28 0 43 15,0 0-43-15,32 0 44 0,2 2-44 0,-34-2 40 16,0 0-40-16,37 1 41 0,3-1-41 0,-40 0 34 0,0 0-34 16,41-1 34-16,5 1-34 0,-46 0 33 0,0 0-33 15,46 1 33-15,1 1-33 0,-47-2 29 0,0 0-29 16,46 4 30-16,0-4-30 0,-46 0 25 0,0 0-25 0,41 0 25 16,-6 0-25-16,-35 0 12 0,0 0-12 0,37 0 12 15,3 0-12-15,-40 0 5 0,0 0-5 0,44-6 6 16,-3 3-6-16,-41 3 3 0,0 0-3 0,41 0 3 15,4 0-3-15,-45 0 2 0,0 0-2 0,43 0 3 16,4 0-3-16,-47 0 3 0,0 0-3 0,43-4 3 16,1 1-3-16,-44 3 3 0,0 0-3 0,40-4 3 15,1 3-3-15,-41 1 3 0,0 0-3 0,41-4 4 16,8-3-4-16,-49 7 4 0,0 0-4 0,49-5 4 16,1-3-4-16,-50 8 6 0,0 0-6 0,49-4 6 15,2 1-6-15,-51 3 8 0,0 0-8 0,53-2 8 16,-3-2-8-16,-50 4 10 0,0 0-10 0,51-3 10 0,-5-2-10 15,-46 5 11-15,0 0-11 0,53-7 12 0,5 0-12 16,-58 7 13-16,0 0-13 0,58-5 13 0,2 5-13 16,-60 0 12-16,0 0-12 0,55-5 13 0,-6 1-13 15,-49 4 11-15,0 0-11 0,49-9 12 0,4 2-12 16,-53 7 10-16,0 0-10 0,55-8 11 0,1 4-11 16,-56 4 11-16,0 0-11 0,59-3 12 0,-1-2-12 15,-58 5 10-15,0 0-10 0,58-7 11 0,-5 2-11 0,-53 5 8 16,0 0-8-16,55-7 9 0,-4 3-9 0,-51 4 6 15,0 0-6-15,54-2 6 0,1-1-6 0,-55 3 4 16,0 0-4-16,51-5 5 0,-3 1-5 0,-48 4 3 0,0 0-3 16,44 0 4-16,-3-3-4 0,-41 3 4 0,0 0-4 15,35-4 4-15,-2-1-4 0,-33 5 4 0,0 0-4 16,30-7 4-16,-5 6-4 0,-25 1 5 0,0 0-5 16,27 1 5-16,3 3-5 0,-30-4 5 0,0 0-5 15,28 3 6-15,-2-3-6 0,-26 0 6 0,0 0-6 0,23 0 6 16,9 4-6-16,-32-4 6 0,0 0-6 0,26 1 7 15,-1-1-7-15,-25 0 5 0,0 0-5 0,25 4 6 16,-6-1-6-16,-19-3 5 0,0 0-5 0,23 2 5 16,0 2-5-16,-23-4 5 0,0 0-5 0,25 3 5 15,3-3-5-15,-28 0 5 0,0 0-5 0,32 0 6 16,-2 0-6-16,-30 0 3 0,0 0-3 0,31 3 4 16,-1-3-4-16,-30 0 3 0,0 0-3 0,30 4 3 15,-1 1-3-15,-29-5 2 0,0 0-2 0,33 0 2 16,4-3-2-16,-37 3 2 0,0 0-2 0,41-2 2 15,-6 4-2-15,-35-2 3 0,0 0-3 0,37 3 4 0,0 1-4 16,-37-4 3-16,0 0-3 0,35 3 4 0,-3 2-4 16,-32-5 3-16,0 0-3 0,35 4 3 0,2-3-3 15,-37-1 3-15,0 0-3 0,41 2 4 0,0-4-4 16,-41 2 3-16,0 0-3 0,40-1 4 0,6 2-4 16,-46-1 3-16,0 0-3 0,44 4 3 0,2-1-3 15,-46-3 3-15,0 0-3 0,41 0 4 0,1 0-4 0,-42 0 3 16,0 0-3-16,44 0 3 0,0 0-3 0,-44 0 4 15,0 0-4-15,41 0 5 0,1-3-5 0,-42 3 5 16,0 0-5-16,46-2 6 0,3 2-6 0,-49 0 4 16,0 0-4-16,50 2 5 0,-3 1-5 0,-47-3 4 0,0 0-4 15,43 0 4-15,-3 0-4 0,-40 0 3 0,0 0-3 16,41 0 4-16,-1-3-4 0,-40 3 2 0,0 0-2 16,41-2 2-16,-2 2-2 0,-39 0 2 0,0 0-2 0,45 2 2 15,1-4-2-15,-46 2 1 0,0 0-1 0,46-2 2 16,-2 4-2-16,-44-2 1 0,0 0-1 0,41 2 2 15,-1 1-2-15,-40-3 1 0,0 0-1 0,43 0 1 16,-1-5-1-16,-42 5 1 0,0 0-1 0,42-2 1 16,3 1-1-16,-45 1 1 0,0 0-1 0,42 0 1 15,2 0-1-15,-44 0 1 0,0 0-1 0,44 0 1 16,4 0-1-16,-48 0 1 0,0 0-1 0,47-4 2 16,-4 1-2-16,-43 3 1 0,0 0-1 0,44-2 2 15,-7 0-2-15,-37 2 1 0,0 0-1 0,44-1 1 16,2 2-1-16,-46-1 1 0,0 0-1 0,49 4 1 0,2-1-1 15,-51-3 1-15,0 0-1 0,53 4 1 0,0-4-1 16,-53 0 0-16,0 0 0 0,55-4 1 0,-6-1-1 16,-49 5 0-16,0 0 0 0,51-3 1 0,2 4-1 15,-53-1 0-15,0 0 0 0,55 2 0 0,-2-4 0 16,-53 2 0-16,0 0 0 0,55-1 0 0,-1 2 0 16,-54-1 0-16,0 0 0 0,55 4 1 0,0-1-1 15,-55-3 0-15,0 0 0 0,54 4 1 0,-1-8-1 16,-53 4 0-16,0 0 0 0,50-3 1 0,4-1-1 0,-54 4 0 15,0 0 0-15,55-1 1 0,3 2-1 0,-58-1 0 16,0 0 0-16,60 2 1 0,2-4-1 0,-62 2 0 0,0 0 0 16,60-1 1-16,-2 1-1 0,-58 0 0 0,0 0 0 15,58 0 1-15,2 0-1 0,-60 0 0 0,0 0 0 16,62-4 1-16,-2-1-1 0,-60 5 0 0,0 0 0 16,63-4 0-16,1 4 0 0,-64 0 0 0,0 0 0 15,60 2 0-15,-5 0 0 0,-55-2 0 0,0 0 0 16,58 2 0-16,7 1 0 0,-65-3 0 0,0 0 0 0,67 0 0 15,-5 0 0-15,-62 0-1 0,0 0 1 0,60-3 0 16,-2 6 0-16,-58-3-1 0,0 0 1 0,58 0 0 16,4 4 0-16,-62-4-1 0,0 0 1 0,62 1-1 15,1 6 1-15,-63-7 0 0,0 0 0 0,62 5 0 16,-4-5 0-16,-58 0 0 0,0 0 0 0,57-1 0 16,4 1 0-16,-61 0 0 0,0 0 0 0,58 0 1 15,1 5-1-15,-59-5 0 0,0 0 0 0,56 7 1 16,2-7-1-16,-58 0 0 0,0 0 0 0,62 0 1 15,-2 0-1-15,-60 0 0 0,0 0 0 0,58 3 1 16,-7 2-1-16,-51-5 0 0,0 0 0 0,55 6 1 0,7-3-1 16,-62-3 0-16,0 0 0 0,60 4 1 0,3-1-1 15,-63-3 1-15,0 0-1 0,60 2 1 0,-3 1-1 16,-57-3 1-16,0 0-1 0,54 4 1 0,1-1-1 16,-55-3 1-16,0 0-1 0,57 0 1 0,-3 5-1 15,-54-5 1-15,0 0-1 0,58 7 1 0,-3-7-1 16,-55 0 0-16,0 0 0 0,55 0 1 0,-6-7-1 0,-49 7 0 15,0 0 0-15,51-5 0 0,2 5 0 0,-53 0 0 16,0 0 0-16,53 0 0 0,2-3 0 0,-55 3 0 16,0 0 0-16,51-4 0 0,7 1 0 0,-58 3 0 0,0 0 0 15,58-2 0-15,-3 2 0 0,-55 0 0 0,0 0 0 16,53-3 0-16,-2 3 0 0,-51 0 0 0,0 0 0 16,55-4 0-16,3 2 0 0,-58 2 0 0,0 0 0 15,60 0 1-15,0 6-1 0,-60-6 1 0,0 0-1 16,56 3 1-16,-3-1-1 0,-53-2 1 0,0 0-1 0,52 2 1 15,2-4-1-15,-54 2 2 0,0 0-2 0,57-2 2 16,3 2-2-16,-60 0 2 0,0 0-2 0,60-3 3 16,0 3-3-16,-60 0 1 0,0 0-1 0,54-4 1 15,-8 2-1-15,-46 2 0 0,0 0 0 0,49 0 0 16,1 6 0-16,-50-6 0 0,0 0 0 0,51 0 0 16,2 0 0-16,-53 0 0 0,0 0 0 0,53 0 0 15,0 0 0-15,-53 0 0 0,0 0 0 0,51-4 0 16,-2 8 0-16,-49-4 0 0,0 0 0 0,51 0 0 15,-1 3 0-15,-50-3 0 0,0 0 0 0,47 0 0 16,3 0 0-16,-50 0 0 0,0 0 0 0,53 0 0 0,1 2 0 16,-54-2 0-16,0 0 0 0,57 2 0 0,-2-4 0 15,-55 2 0-15,0 0 0 0,54-2 0 0,-4 2 0 16,-50 0 0-16,0 0 0 0,46 0 0 0,3 2 0 16,-49-2 0-16,0 0 0 0,49 2 0 0,2-2 0 15,-51 0 0-15,0 0 0 0,55 0 0 0,3-2 0 16,-58 2 0-16,0 0 0 0,53-2 1 0,-12 4-1 15,-41-2 1-15,0 0-1 0,42 2 1 0,8-4-1 0,-50 2 0 16,0 0 0-16,49 0 1 0,-1 3-1 0,-48-3 0 16,0 0 0-16,45 4 1 0,-4-1-1 0,-41-3 0 15,0 0 0-15,39 0 1 0,3 5-1 0,-42-5 1 0,0 0-1 16,35 7 1-16,-13-7-1 0,-22 0 1 0,0 0-1 16,21 0 1-16,5 0-1 0,-26 0 1 0,0 0-1 15,23 2 2-15,-3 1-2 0,-20-3 1 0,0 0-1 16,17 4 1-16,1-4-1 0,-18 0 1 0,0 0-1 15,17 0 1-15,-4 0-1 0,-13 0 0 0,0 0 0 16,9 0 1-16,-9 0-1 0,0 0 0 0,0 0 0 0,12 0 1 16,-1 3-1-16,-11-3 0 0,0 0 0 0,8 0 0 15,-8 0 0-15,0 0 0 0,0 0 0 0,9 0 1 16,-9 0-1-16,0 0 0 0,0 0 0 0,0 0 1 16,0 0-1-16,0 0 0 0,0 0 0 0,0 0 1 15,0 0-1-15,0 0 1 0,0 0-1 0,7 0 1 16,-7 0-1-16,0 0 0 0,0 0 0 0,0 0 1 15,0 0-1-15,0 0 0 0,0 0 0 0,0 0 0 16,0 0 0-16,0 0 0 0,0 0 0 0,0 0 0 16,0 0 0-16,0 0 0 0,0 0 0 0,0 0 0 15,0 0 0-15,0 0 0 0,0 0 0 0,7 0 0 0,-7 0 0 16,0 0 0-16,0 0 0 0,0 0 0 0,0 0 0 16,0 0-1-16,0 0 1 0,0 0 0 0,0 0 0 15,0 0-1-15,0 0 1 0,0 0-1 0,0 0 1 16,0 0-2-16,0 0 2 0,0 0-2 0,0 0 2 15,0 0-8-15,0 0 8 0,0 0-7 0,-35-10 7 16,0 0-1221-16</inkml:trace>
  <inkml:trace contextRef="#ctx0" brushRef="#br0" timeOffset="134050.45">11077 10165 505 0,'0'0'0'0,"18"0"0"16,29 0 0-16,-47 0 9 0,0 0-9 0,57 0 9 15,3 0-9-15,-60 0 44 0,0 0-44 0,67-1 44 16,2-3-44-16,-69 4 49 0,0 0-49 0,72-3 49 15,4-1-49-15,-76 4 45 0,0 0-45 0,72-2 46 16,1-3-46-16,-73 5 25 0,0 0-25 0,67 0 26 16,0 2-26-16,-67-2 21 0,0 0-21 0,68 3 22 15,1-6-22-15,-69 3 13 0,0 0-13 0,64-3 13 16,-8-3-13-16,-56 6 9 0,0 0-9 0,55-3 9 16,-1 6-9-16,-54-3 8 0,0 0-8 0,55 2 8 15,0 0-8-15,-55-2 7 0,0 0-7 0,55 2 8 0,6 4-8 16,-61-6 9-16,0 0-9 0,58 4 10 0,1-2-10 15,-59-2 12-15,0 0-12 0,54 1 13 0,5 5-13 16,-59-6 13-16,0 0-13 0,63 1 14 0,1 3-14 16,-64-4 17-16,0 0-17 0,63 1 17 0,4-1-17 15,-67 0 19-15,0 0-19 0,69 0 19 0,1-1-19 16,-70 1 25-16,0 0-25 0,69 0 26 0,-2 3-26 16,-67-3 19-16,0 0-19 0,69 4 19 0,3-10-19 15,-72 6 22-15,0 0-22 0,69-3 23 0,-4 0-23 0,-65 3 20 16,0 0-20-16,64 0 21 0,-4-4-21 0,-60 4 19 15,0 0-19-15,55-2 20 0,-3-1-20 0,-52 3 18 16,0 0-18-16,52-4 18 0,1-1-18 0,-53 5 13 0,0 0-13 16,42-5 14-16,-9 5-14 0,-33 0 10 0,0 0-10 15,29 2 10-15,-10-4-10 0,-19 2 8 0,0 0-8 16,18-2 8-16,-6 2-8 0,-12 0 7 0,0 0-7 16,9 0 7-16,0 0-7 0,-9 0 7 0,0 0-7 0,0 0 7 15,8 0-7-15,-8 0 7 0,0 0-7 0,0 0 7 16,8 0-7-16,-8 0 6 0,0 0-6 0,-6-8 6 15,-8-20-6-15,-4-3-1050 0</inkml:trace>
  <inkml:trace contextRef="#ctx0" brushRef="#br0" timeOffset="139365.37">15201 10662 147 0,'0'0'0'0,"0"0"0"0,0 0 0 0,0 0 3 0,0 0-3 16,0 0 3-16,0 0-3 0,0 0 4 0,0 0-4 15,0 0 4-15,0 0-4 0,0 0 0 0,0 0 0 16,0 0 1-16,0 0-1 0,0 0-62 0</inkml:trace>
  <inkml:trace contextRef="#ctx0" brushRef="#br0" timeOffset="142235.73">18556 10830 606 0,'0'0'0'0,"0"0"0"15,0 0 0-15,0 0-2 0,0 0 2 0,0 0-2 16,0 0 2-16,0 0-8 0,0 0 8 0,0 0-7 16,0 0 7-16,0 0 5 0,0 0-5 0,0 0 5 15,0 0-5-15,0 0 35 0,0 0-35 0,0 0 36 16,21-9-36-16,-21 9 58 0,0 0-58 0,27-3 59 16,15-8-59-16,-42 11 61 0,0 0-61 0,49-8 62 15,10-1-62-15,-59 9 52 0,0 0-52 0,60-5 52 16,-2 3-52-16,-58 2 49 0,0 0-49 0,58 2 49 15,6-2-49-15,-64 0 35 0,0 0-35 0,67 2 35 0,5 1-35 16,-72-3 39-16,0 0-39 0,69 0 40 0,3 4-40 16,-72-4 36-16,0 0-36 0,74 0 37 0,0-9-37 15,-74 9 34-15,0 0-34 0,76-7 35 0,7-5-35 16,-83 12 36-16,0 0-36 0,85-12 37 0,-10-4-37 16,-75 16 40-16,0 0-40 0,82-17 41 0,2 0-41 15,-84 17 38-15,0 0-38 0,88-13 38 0,2 3-38 0,-90 10 33 16,0 0-33-16,85-9 33 0,-6-6-33 0,-79 15 29 15,0 0-29-15,80-12 30 0,-1 3-30 0,-79 9 22 0,0 0-22 16,80-5 22-16,-6 0-22 0,-74 5 19 16,0 0-19-16,74-2 20 0,-4-2-20 0,-70 4 20 0,0 0-20 15,69-3 20-15,2 0-20 0,-71 3 15 0,0 0-15 16,72-2 15-16,4 2-15 0,-76 0 14 0,0 0-14 16,72 0 15-16,0 0-15 0,-72 0 17 0,0 0-17 15,73 2 17-15,3-1-17 0,-76-1 14 0,0 0-14 0,72 2 15 16,9 0-15-16,-81-2 13 0,0 0-13 0,76 5 14 15,-4-3-14-15,-72-2 11 0,0 0-11 0,74 7 12 16,4-1-12-16,-78-6 10 0,0 0-10 0,79 6 11 16,2-3-11-16,-81-3 8 0,0 0-8 0,78 4 9 15,-2 4-9-15,-76-8 7 0,0 0-7 0,76 4 7 16,8-4-7-16,-84 0 6 0,0 0-6 0,83-2 7 16,-5 0-7-16,-78 2 5 0,0 0-5 0,76 0 6 15,1 2-6-15,-77-2 4 0,0 0-4 0,76 2 5 16,2-1-5-16,-78-1 5 0,0 0-5 0,77 2 5 0,-1 0-5 15,-76-2 4-15,0 0-4 0,69 3 4 0,2-3-4 16,-71 0 4-16,0 0-4 0,74 2 5 0,3 0-5 16,-77-2 4-16,0 0-4 0,74 2 4 0,-3 4-4 15,-71-6 4-15,0 0-4 0,65 2 5 0,-1-2-5 16,-64 0 5-16,0 0-5 0,60 0 5 0,1 2-5 16,-61-2 3-16,0 0-3 0,64 2 4 0,-2 1-4 15,-62-3 3-15,0 0-3 0,56 4 3 0,-12 1-3 16,-44-5 3-16,0 0-3 0,46 7 3 0,12-7-3 0,-58 0 3 15,0 0-3-15,57 1 4 0,-1 3-4 0,-56-4 2 16,0 0-2-16,53 3 3 0,7-3-3 0,-60 0 2 0,0 0-2 16,55 0 2-16,-8 4-2 0,-47-4 2 0,0 0-2 15,43 3 2-15,1-1-2 0,-44-2 2 0,0 0-2 16,44-2 3-16,0-1-3 0,-44 3 3 0,0 0-3 16,44 0 3-16,0 0-3 0,-44 0 3 0,0 0-3 15,46 3 3-15,5 2-3 0,-51-5 3 0,0 0-3 0,44 4 4 16,-12-4-4-16,-32 0 3 0,0 0-3 0,34 0 3 15,10 0-3-15,-44 0 3 0,0 0-3 0,44 2 3 16,-5-1-3-16,-39-1 4 0,0 0-4 0,42 6 4 16,7-3-4-16,-49-3 5 0,0 0-5 0,51 2 5 15,1 1-5-15,-52-3 5 0,0 0-5 0,45 4 6 16,-2-1-6-16,-43-3 6 0,0 0-6 0,42 4 6 16,4 1-6-16,-46-5 5 0,0 0-5 0,46 3 6 15,-6-1-6-15,-40-2 7 0,0 0-7 0,45 3 7 16,11 4-7-16,-56-7 7 0,0 0-7 0,60 6 8 15,0 1-8-15,-60-7 7 0,0 0-7 0,56 8 8 16,-6-3-8-16,-50-5 6 0,0 0-6 0,46 7 7 16,-4-3-7-16,-42-4 6 0,0 0-6 0,46 1 7 15,5 6-7-15,-51-7 5 0,0 0-5 0,55 12 6 0,5 1-6 16,-60-13 4-16,0 0-4 0,54 12 5 0,-11-7-5 16,-43-5 4-16,0 0-4 0,42 7 4 0,6-2-4 15,-48-5 3-15,0 0-3 0,45 7 3 0,0-7-3 16,-45 0 2-16,0 0-2 0,44 3 3 0,7-1-3 0,-51-2 3 15,0 0-3-15,49 4 3 0,-6-1-3 16,-43-3 3-16,0 0-3 0,38 4 3 0,5-3-3 0,-43-1 3 16,0 0-3-16,42 0 4 0,-7 2-4 0,-35-2 3 15,0 0-3-15,32 5 3 0,2-5-3 0,-34 0 3 0,0 0-3 16,37 0 3-16,1 0-3 0,-38 0 1 16,0 0-1-16,39 0 2 0,-4 0-2 0,-35 0 1 0,0 0-1 15,32 0 2-15,0 0-2 0,-32 0 0 0,0 0 0 16,32 0 1-16,-2 0-1 0,-30 0 0 0,0 0 0 15,26 0 1-15,-6-5-1 0,-20 5 0 0,0 0 0 0,21-3 1 16,2-1-1-16,-23 4 1 0,0 0-1 0,24 0 1 16,1-5-1-16,-25 5 0 0,0 0 0 0,23-4 0 15,-5 1 0-15,-18 3 0 0,0 0 0 0,17-4 0 16,8 1 0-16,-25 3 0 0,0 0 0 0,25-2 0 16,-4 2 0-16,-21 0 0 0,0 0 0 0,21-3 0 15,5 3 0-15,-26 0-1 0,0 0 1 0,27-4 0 16,-8 3 0-16,-19 1 0 0,0 0 0 0,16-2 0 15,-2 2 0-15,-14 0 0 0,0 0 0 0,16 0 0 0,5-2 0 16,-21 2 0-16,0 0 0 0,20 0 0 0,-6-3 0 16,-14 3 0-16,0 0 0 0,12 0 0 0,-1-4 0 15,-11 4 0-15,0 0 0 0,12-1 0 0,2-3 0 16,-14 4 0-16,0 0 0 0,16-3 0 0,-2-1 0 16,-14 4 0-16,0 0 0 0,13-2 0 0,-3 1 0 15,-10 1 0-15,0 0 0 0,14-2 0 0,2 2 0 16,-16 0 0-16,0 0 0 0,18-4 0 0,-1 4 0 15,-17 0 0-15,0 0 0 0,18-3 0 0,-2 3 0 16,-16 0 0-16,0 0 0 0,16 0 0 0,3 0 0 0,-19 0 0 16,0 0 0-16,25 0 0 0,5-2 0 0,-30 2 0 15,0 0 0-15,28-1 0 0,-1-1 0 0,-27 2 0 16,0 0 0-16,28 0 0 0,7 0 0 0,-35 0 0 0,0 0 0 16,34 0 0-16,-13 0 0 0,-21 0 0 0,0 0 0 15,24 0 0-15,17 2 0 0,-41-2 0 0,0 0 0 16,41 3 0-16,-13 0 0 0,-28-3 0 0,0 0 0 15,30 4 0-15,19 5 0 0,-49-9 0 0,0 0 0 16,51 5 0-16,-7 2 0 0,-44-7 0 0,0 0 0 0,45 3 0 16,9 2 0-16,-54-5 0 0,0 0 0 0,51 7 0 15,-8-2 0-15,-43-5 0 0,0 0 0 0,44 7 0 16,14 2 0-16,-58-9 0 0,0 0 0 0,60 12 0 16,-11-3 0-16,-49-9 0 0,0 0 0 0,53 10 0 15,9 8 0-15,-62-18 0 0,0 0 0 0,56 15 0 16,-19-6 0-16,-37-9 0 0,0 0 0 0,38 5 0 15,7 5 0-15,-45-10 0 0,0 0 0 0,50 9 0 16,-6 0 0-16,-44-9 0 0,0 0 0 0,44 7 0 0,5-2 0 16,-49-5 0-16,0 0 0 0,43 3 0 15,-10 1 0-15,-33-4 0 0,0 0 0 0,34 1 0 0,6-2 0 16,-40 1-1-16,0 0 1 0,36 0 0 16,-15 0 0-16,-21 0-1 0,0 0 1 0,26-4 0 0,13-3 0 15,-39 7-1-15,0 0 1 0,32-8 0 0,-15 4 0 16,-17 4-1-16,0 0 1 0,27-2 0 0,20-6 0 15,-47 8-1-15,0 0 1 0,48-7 0 0,-16 7 0 0,-32 0-1 16,0 0 1-16,30-5 0 0,9-2 0 0,-39 7-1 16,0 0 1-16,35-9 0 0,-7 2 0 15,-28 7-1-15,0 0 1 0,30-5-1 0,14-7 1 0,-44 12-1 16,0 0 1-16,44-12-1 0,-10 3 1 0,-34 9-1 0,0 0 1 16,37-7-1-16,12-1 1 0,-49 8-1 0,0 0 1 15,53-13 0-15,-9 3 0 0,-44 10-1 0,0 0 1 16,44-12 0-16,8-2 0 0,-52 14-1 0,0 0 1 15,45-16 0-15,-15 4 0 0,-30 12-1 0,0 0 1 0,36-8 0 16,11-8 0-16,-47 16-1 0,0 0 1 0,46-12 0 16,-11 0 0-16,-35 12-1 0,0 0 1 0,41-9 0 15,10-6 0-15,-51 15-1 0,0 0 1 0,51-12 0 16,-10-1 0-16,-41 13-1 0,0 0 1 0,33-6-1 16,-4 4 1-16,-29 2-1 0,0 0 1 0,26-4-1 15,2-3 1-15,-28 7-2 0,0 0 2 0,29-5-1 16,-8 4 1-16,-21 1-2 0,0 0 2 0,17 0-2 15,-4 5 2-15,-13-5-3 0,0 0 3 0,8 0-3 16,-8 0 3-16,0 0-4 0,0 0 4 0,11 0-3 16,-11 0 3-16,0 0-6 0,0 0 6 0,0 0-5 0,7 3 5 15,-7-3-14-15,0 0 14 0,-12 9-14 0,-32 12 14 16,1-1-1728-16</inkml:trace>
  <inkml:trace contextRef="#ctx0" brushRef="#br0" timeOffset="143152.5">6630 11472 102 0,'0'0'0'0,"0"0"0"0,0 0 0 0,0 0 0 0,0 0 0 15,0 0 0-15,0 0 0 0,0 0-17 0</inkml:trace>
  <inkml:trace contextRef="#ctx0" brushRef="#br0" timeOffset="144118.19">6636 11481 124 0,'0'0'0'0,"0"0"0"0,0 0 0 0,0 0 4 0,0 0-4 16,0 0 4-16,24 1-4 0,-24-1 14 0,0 0-14 0,11 2 14 16,-2 0-14-16,-9-2 18 0,0 0-18 15,12 3 19-15,-5 1-19 0,-7-4 24 0,0 0-24 0,9 1 24 16,3-1-24-16,-12 0 38 0,0 0-38 0,13 2 39 16,1 2-39-16,-14-4 57 0,0 0-57 0,14 1 58 15,4-1-58-15,-18 0 62 0,0 0-62 0,19 0 63 16,11 4-63-16,-30-4 60 0,0 0-60 0,32 0 61 15,5 1-61-15,-37-1 48 0,0 0-48 0,44 2 48 16,-2-2-48-16,-42 0 44 0,0 0-44 0,44-2 44 16,6 1-44-16,-50 1 36 0,0 0-36 0,49 0 36 15,6 0-36-15,-55 0 28 0,0 0-28 0,58 1 28 0,6 1-28 16,-64-2 28-16,0 0-28 0,67 0 29 0,5-3-29 16,-72 3 24-16,0 0-24 0,77-5 24 0,5-2-24 15,-82 7 24-15,0 0-24 0,81-7 24 0,2 2-24 16,-83 5 23-16,0 0-23 0,84-9 24 0,10-3-24 15,-94 12 28-15,0 0-28 0,95-11 29 0,-9 6-29 16,-86 5 28-16,0 0-28 0,90-10 28 0,2-1-28 16,-92 11 26-16,0 0-26 0,90-8 27 0,0 1-27 0,-90 7 28 15,0 0-28-15,90-7 29 0,0 2-29 0,-90 5 29 16,0 0-29-16,95-11 30 0,4 1-30 0,-99 10 28 16,0 0-28-16,92-9 28 0,-2 4-28 0,-90 5 24 15,0 0-24-15,86-5 24 0,2 1-24 0,-88 4 21 0,0 0-21 16,89-5 22-16,-5-5-22 0,-84 10 19 0,0 0-19 15,81-7 20-15,0 4-20 0,-81 3 18 0,0 0-18 16,85-4 18-16,2 1-18 0,-87 3 15 0,0 0-15 16,90-4 16-16,-9 2-16 0,-81 2 13 0,0 0-13 0,81 0 14 15,7 4-14-15,-88-4 13 0,0 0-13 0,88 5 14 16,-10-3-14-16,-78-2 12 0,0 0-12 0,81 5 12 16,-5 2-12-16,-76-7 11 0,0 0-11 0,77 7 11 15,6-2-11-15,-83-5 10 0,0 0-10 0,85 5 10 16,-7 0-10-16,-78-5 11 0,0 0-11 0,75 7 12 15,1 0-12-15,-76-7 10 0,0 0-10 0,78 7 11 16,7 2-11-16,-85-9 12 0,0 0-12 0,86 8 12 16,-8 3-12-16,-78-11 13 0,0 0-13 0,75 9 13 15,3-6-13-15,-78-3 12 0,0 0-12 0,79 0 12 0,-1 0-12 16,-78 0 11-16,0 0-11 0,74 3 11 0,-3 1-11 16,-71-4 12-16,0 0-12 0,68 2 12 0,-1-2-12 15,-67 0 9-15,0 0-9 0,73 3 10 0,-1 1-10 16,-72-4 9-16,0 0-9 0,69 3 9 0,-7-5-9 15,-62 2 8-15,0 0-8 0,63-3 9 0,-3-2-9 16,-60 5 8-16,0 0-8 0,62-6 9 0,-2 3-9 16,-60 3 7-16,0 0-7 0,56-5 7 0,4-2-7 15,-60 7 7-15,0 0-7 0,60-11 7 0,-3 5-7 0,-57 6 8 16,0 0-8-16,47-7 8 0,-3 0-8 0,-44 7 10 16,0 0-10-16,41-5 10 0,-4-2-10 0,-37 7 10 0,0 0-10 15,34-6 10-15,-3 1-10 0,-31 5 10 0,0 0-10 16,28-5 10-16,-6 0-10 0,-22 5 9 0,0 0-9 15,19-4 10-15,-1 1-10 0,-18 3 7 0,0 0-7 16,14-2 8-16,-2 2-8 0,-12 0 7 0,0 0-7 16,7 0 8-16,-7 0-8 0,0 0 7 0,0 0-7 0,7-5 7 15,-7 5-7-15,0 0 7 0,0 0-7 0,14-3 8 16,-14 3-8-16,0 0 9 0,0 0-9 0,9 0 9 16,-9 0-9-16,0 0 7 0,0 0-7 0,0 0 8 15,0 0-8-15,0 0 6 0,0 0-6 0,0 0 7 16,5 0-7-16,-5 0 4 0,0 0-4 0,0 0 4 15,0 0-4-15,0 0 3 0,0 0-3 0,0 0 3 16,0 0-3-16,0 0 0 0,0 0 0 0,0 0 1 16,0 0-1-16,0 0-1 0,0 0 1 0,-12-9 0 15,-39-17 0-15,51 26-11 0,0 0 11 0,-72-35-10 0,-29-8 10 16,2 0-1670-16</inkml:trace>
  <inkml:trace contextRef="#ctx0" brushRef="#br0" timeOffset="164318.54">1134 8087 130 0,'0'0'0'0,"0"0"18"16,0 0-18-16,0 0 18 0,0 0-18 0,0 0 44 0,0 0-44 15,0 0 45-15,-12-16-45 0,12 16 44 16,0 0-44-16,0 0 45 0,-5-5-45 0,5 5 47 0,0 0-47 0,0 0 48 16,-9-3-48-16,9 3 32 0,0 0-32 0,0 0 33 15,-6-4-33-15,6 4 31 0,0 0-31 0,0 0 31 16,-8 0-31-16,8 0 25 0,0 0-25 0,-9 0 26 15,-5 0-26-15,14 0 22 0,0 0-22 0,-16 0 22 16,0-3-22-16,16 3 24 0,0 0-24 0,-18-4 25 16,6 3-25-16,12 1 19 0,0 0-19 0,-9 0 20 15,0 0-20-15,9 0 16 0,0 0-16 0,-9 0 17 16,4 0-17-16,5 0 14 0,0 0-14 0,-9 1 14 16,-5 3-14-16,14-4 12 0,0 0-12 0,-14 5 12 15,0 5-12-15,14-10 8 0,0 0-8 0,-18 9 8 16,1 1-8-16,17-10 4 0,0 0-4 0,-18 12 4 0,0 2-4 15,18-14 1-15,0 0-1 0,-14 16 2 0,6 1-2 16,8-17 0-16,0 0 0 0,-9 19 0 0,0-1 0 16,9-18 0-16,0 0 0 0,-9 19 0 0,4-6 0 15,5-13 1-15,0 0-1 0,-5 18 1 0,1-1-1 16,4-17 2-16,0 0-2 0,-5 24 2 0,-1 9-2 16,6-33 3-16,0 0-3 0,-3 40 3 0,-1-4-3 15,4-36 4-15,0 0-4 0,0 40 5 0,-1 5-5 0,1-45 5 16,0 0-5-16,0 49 5 0,1 8-5 0,-1-57 5 15,0 0-5-15,4 60 6 0,1 1-6 0,-5-61 10 16,0 0-10-16,4 64 11 0,-1 0-11 0,-3-64 14 0,0 0-14 16,2 71 14-16,2 8-14 0,-4-79 22 0,0 0-22 15,1 82 22-15,-1 1-22 0,0-83 26 0,0 0-26 16,4 78 27-16,-4-9-27 0,0-69 24 0,0 0-24 16,3 67 24-16,-1-6-24 0,-2-61 24 0,0 0-24 15,4 64 25-15,-4 2-25 0,0-66 21 0,0 0-21 16,0 67 22-16,0 2-22 0,0-69 22 0,0 0-22 0,0 70 22 15,0-3-22-15,0-67 20 0,0 0-20 0,0 71 20 16,0 5-20-16,0-76 19 0,0 0-19 0,0 76 19 16,0-12-19-16,0-64 18 0,0 0-18 0,-6 61 18 15,6-2-18-15,0-59 15 0,0 0-15 0,-3 59 16 16,3 3-16-16,0-62 15 0,0 0-15 0,-4 59 15 16,3-7-15-16,1-52 13 0,0 0-13 0,0 52 14 15,-4 1-14-15,4-53 12 0,0 0-12 0,-2 57 12 16,-1 1-12-16,3-58 12 0,0 0-12 0,-4 64 13 0,-1 8-13 15,5-72 11-15,0 0-11 0,-4 73 12 0,3-6-12 16,1-67 9-16,0 0-9 0,-4 66 9 0,-1-5-9 16,5-61 10-16,0 0-10 0,-9 60 10 0,0 6-10 15,9-66 8-15,0 0-8 0,-5 69 8 0,-4 2-8 16,9-71 5-16,0 0-5 0,-9 64 6 0,2-12-6 16,7-52 4-16,0 0-4 0,-5 45 5 0,0-5-5 15,5-40 3-15,0 0-3 0,-4 42 4 0,-1-4-4 16,5-38 3-16,0 0-3 0,-4 39 4 0,2-4-4 0,2-35 4 15,0 0-4-15,-3 33 4 0,3-7-4 0,0-26 5 16,0 0-5-16,0 24 5 0,0-7-5 0,0-17 4 0,0 0-4 16,0 13 5-16,0-7-5 0,0-6 5 15,0 0-5-15,0 0 5 0,0 0-5 0,0 0 4 0,0 0-4 16,0 0 4-16,0 0-4 0,0 0 6 0,0 0-6 16,0 0 6-16,0 0-6 0,0 0 6 0,0 0-6 15,0 0 7-15,0 0-7 0,0 0 7 0,0 0-7 0,0 0 7 16,0 0-7-16,0 0 6 0,0 0-6 0,0 0 6 15,0 0-6-15,0 0 5 0,0 0-5 0,0 0 5 16,0 0-5-16,0 0 4 0,0 0-4 0,0 0 4 16,0 0-4-16,0 0 3 0,0 0-3 0,0 0 4 15,9 6-4-15,-9-6 3 0,0 0-3 0,0 0 3 16,0 0-3-16,0 0 2 0,0 0-2 0,9 0 3 16,-1 0-3-16,-8 0 2 0,0 0-2 0,14-2 2 15,9-2-2-15,-23 4 2 0,0 0-2 0,27-1 3 16,-4-4-3-16,-23 5 2 0,0 0-2 0,26-4 3 15,6 1-3-15,-32 3 3 0,0 0-3 0,37-9 3 0,-5 5-3 16,-32 4 4-16,0 0-4 0,35-6 5 0,2 0-5 16,-37 6 5-16,0 0-5 0,41-15 6 0,3-4-6 15,-44 19 6-15,0 0-6 0,46-21 6 0,0 0-6 16,-46 21 6-16,0 0-6 0,47-19 7 0,-1 0-7 16,-46 19 7-16,0 0-7 0,41-17 7 0,-1 3-7 15,-40 14 6-15,0 0-6 0,37-16 6 0,-2 4-6 16,-35 12 6-16,0 0-6 0,29-8 6 0,-6-4-6 0,-23 12 5 15,0 0-5-15,21-7 5 0,-7 1-5 0,-14 6 4 16,0 0-4-16,12 0 5 0,-1 0-5 0,-11 0 4 16,0 0-4-16,0 0 5 0,0 0-5 0,0 0 5 0,0 0-5 15,0 0 5-15,0 0-5 0,0 0 5 0,0 0-5 16,3 6 6-16,-3-6-6 0,0 0 5 0,0 0-5 16,0 0 5-16,0 0-5 0,0 0 4 0,0 0-4 15,-5 0 5-15,5 0-5 0,0 0 2 0,0 0-2 16,0 0 3-16,0 0-3 0,0 0 1 0,0 0-1 0,0 0 1 15,0 0-1-15,0 0 0 0,0 0 0 0,0 0 0 16,2 12 0-16,1-2-1369 0</inkml:trace>
  <inkml:trace contextRef="#ctx0" brushRef="#br0" timeOffset="167558.07">570 14113 777 0,'0'0'16'0,"0"0"0"16,-27-11-15-16,18 8 1 15,1 1 20-15,8 2 0 16,-6 0 23-16,6 0 1 15,0 0 9-15,-5 17 1 16,2 23-6-16,6 17 0 16,2 21-11-16,6 14 1 15,7 8-13-15,3 9 0 16,2 16-9-16,0-2 0 16,0-4-12-16,-1-6 1 15,-4-9-5-15,0-13 0 16,-4-16-2-16,-14-75 0 0,0 0 0 0,12 60 0 15,-1-16 0-15,-11-44 0 0,0 0 0 0,9 31 0 16,-2-11 0-16,-7-20 0 0,0 0 0 0,5 13 0 16,-3-8 0-16,-2-5 0 0,0 0 0 0,0 0 0 0,0 0 0 15,0 0 0-15,0 0 0 0,0 0 0 0,0 0 0 16,0 0 0-16,0 0 0 0,16-12 1 0,-2-2-1 16,-14 14 0-16,0 0 0 0,17-16 1 0,8-1-1 15,-25 17 0-15,0 0 0 0,30-17 0 0,5-1 0 16,-35 18 0-16,0 0 0 0,34-15 1 0,6 3-1 15,-40 12 3-15,0 0-3 0,44-13 4 0,2 0-4 0,-46 13 6 16,0 0-6-16,46-18 6 0,7 1-6 0,-53 17 9 16,0 0-9-16,49-21 9 0,3-5-9 0,-52 26 13 15,0 0-13-15,53-26 13 0,-9 2-13 0,-44 24 20 16,0 0-20-16,42-21 21 0,4 1-21 0,-46 20 25 16,0 0-25-16,44-21 25 0,-7 0-25 0,-37 21 23 0,0 0-23 15,39-21 24-15,3 1-24 0,-42 20 21 0,0 0-21 16,35-20 22-16,-3 8-22 0,-32 12 15 0,0 0-15 15,23-12 16-15,-2-2-16 0,-21 14 13 0,0 0-13 16,14-13 13-16,-3-1-13 0,-11 14 9 0,0 0-9 0,12-12 10 16,2-4-10-16,-14 16 10 0,0 0-10 0,13-19 11 15,-4-4-11-15,-9 23 11 0,0 0-11 0,8-22 12 16,-2 0-12-16,-6 22 14 0,0 0-14 0,3-26 15 16,-1-7-15-16,-2 33 13 0,0 0-13 0,0-40 14 15,0-3-14-15,0 43 14 0,0 0-14 0,0-52 14 16,-5-9-14-16,5 61 13 0,0 0-13 0,-9-71 13 15,-5-14-13-15,14 85 11 0,0 0-11 0,-21-97 12 16,-8-8-12-16,29 105 12 0,0 0-12 0,-37-111 13 16,-12-5-13-16,49 116 11 0,0 0-11 0,-53-111 11 0,4 8-11 15,49 103 12-15,0 0-12 0,-46-90 13 0,5 13-13 16,41 77 11-16,0 0-11 0,-35-67 12 0,7 8-12 16,28 59 10-16,0 0-10 0,-30-47 11 0,2 8-11 15,28 39 10-15,0 0-10 0,-23-26 10 0,8 7-10 16,15 19 9-16,0 0-9 0,-12-11 10 0,3 6-10 15,9 5 9-15,0 0-9 0,-5-2 9 0,5 2-9 16,0 0 7-16,0 0-7 0,-9 0 8 0,9 0-8 0,0 0 6 16,0 0-6-16,0 0 6 0,0 0-6 0,0 0 4 15,0 0-4-15,0 0 4 0,0 0-4 0,0 0 1 16,0 0-1-16,0 0 2 0,0 0-2 0,0 0 0 0,0 0 0 16,5 12 0-16,-1-6 0 0,-4-6 0 0,0 0 0 15,0 7 0-15,0-7 0 0,0 0-2 0,0 0 2 16,0 8-2-16,0-8 2 0,0 0-3 0,0 0 3 15,9 9-2-15,-9-9 2 0,0 0-3 0,0 0 3 16,0 12-3-16,0-5 3 0,0-7-3 0,0 0 3 0,2 7-2 16,1 0 2-16,-3-7-3 0,0 0 3 0,0 0-3 15,0 10 3-15,0-10-2 0,0 0 2 0,0 0-2 16,0 0 2-16,0 0-2 0,0 0 2 0,0 0-1 16,0 0 1-16,0 0-2 0,0 0 2 0,0 0-1 15,4 5 1-15,-4-5-2 0,0 0 2 0,0 0-2 16,0 0 2-16,0 0-3 0,0 0 3 0,0 0-2 15,0 0 2-15,0 0-4 0,0 0 4 0,0 0-3 16,0 0 3-16,0 0-3 0,0 0 3 0,0 0-3 16,0 0 3-16,0 0-4 0,0 0 4 0,0 0-4 15,0 0 4-15,0 0-4 0,0 0 4 0,0 0-3 0,0 0 3 16,0 0-3-16,0 0 3 0,0 0-3 0,0 0 3 16,0 0-3-16,0 0 3 0,0 0-2 0,0 0 2 15,0 0-2-15,0 0 2 0,0 0-1 0,0 0 1 16,0 0-1-16,0 0 1 0,5-8-1 0,-5 8 1 15,0 0-1-15,0 0 1 0,0 0 0 0,0-7 0 0,0 7 0 16,0 0 0-16,0 0 0 0,0 0 0 16,0 0 0-16,0 0 0 0,0 0 0 0,0 0 0 0,0 0 0 15,0 0 0-15,0 0 0 0,0 0 0 0,0 0 0 16,0 0 0-16,0 0 0 0,0 0 0 0,0 0 0 0,0 0 0 16,0 0 0-16,0 0 0 0,0 0 0 0,0 0 0 15,0 0 0-15,0 0 0 0,0 0 0 0,0 0 0 16,0 0 0-16,0-7 0 0,0 7 0 0,0 0 0 15,0 0 1-15,0 0-1 0,0 0 0 0,0 0 0 16,0 0 1-16,0 0-1 0,0 0 1 0,0 0-1 0,0 0 1 16,0 0-1-16,0 0 1 0,0 0-1 0,0 0 2 15,0 0-2-15,0 0 2 0,0 0-2 0,0 0 2 16,0 0-2-16,0 0 2 0,0 0-2 0,0 0 2 16,0 0-2-16,0 0 3 0,0 0-3 0,0 0 3 15,0 0-3-15,0 0 2 0,0 0-2 0,0 0 3 16,0 0-3-16,0 0 2 0,0 0-2 0,0 0 3 15,0 0-3-15,0 0 2 0,0 0-2 0,0 0 2 16,0 0-2-16,0 0 2 0,0 0-2 0,0 0 2 16,0 0-2-16,0 0 2 0,0 0-2 0,0 0 3 15,0 0-3-15,0 0 1 0,0 0-1 0,0 0 2 0,0 0-2 16,0 0 1-16,0 0-1 0,0 0 1 0,0 0-1 16,0 0 0-16,0 0 0 0,0 0 1 0,0 0-1 15,0 0 0-15,0 0 0 0,0 0 1 0,0 0-1 16,0 0 1-16,0 0-1 0,0 0 1 0,0 0-1 15,0 0 1-15,0 0-1 0,0 0 1 0,0 0-1 16,0 0 1-16,0 0-1 0,0 0 1 0,0 0-1 16,0 0 1-16,0 0-1 0,0 0 1 0,0 0-1 0,0 0 1 15,0 0-1-15,0 0 1 0,0 0-1 0,0 0 0 16,0 0 0-16,0 0 1 0,0 0-1 0,0 0 0 16,0 0 0-16,0 0 1 0,0 0-1 0,0 0 0 15,0 0 0-15,0 0 1 0,0 0-1 0,0 0 0 0,0 0 0 16,0 0 1-16,0 0-1 0,0 0 0 0,0 0 0 15,0 0 1-15,0 0-1 0,0 0 0 0,0 0 0 16,0 0 1-16,0 0-1 0,0 0 1 0,0 0-1 16,0 0 1-16,0 0-1 0,0 0 1 0,0 0-1 0,0 0 1 15,0 0-1-15,0 0 1 0,0 0-1 0,0 0 2 16,0 0-2-16,0 0 1 0,0 0-1 0,0 0 2 16,0 0-2-16,0 0 1 0,0 0-1 0,0 0 2 15,0 0-2-15,0 0 1 0,0 0-1 0,0 0 2 16,0 0-2-16,0 0 1 0,0 0-1 0,0 0 2 15,0 0-2-15,0 0 1 0,0 0-1 0,0 0 2 16,0 0-2-16,0 0 1 0,0 0-1 0,0 0 2 16,0 0-2-16,0 0 2 0,0 0-2 0,0 0 2 15,0 0-2-15,0 0 2 0,0 0-2 0,0 0 2 0,0 0-2 16,0 0 2-16,0 0-2 0,0 0 2 0,0 0-2 16,0 0 1-16,0 0-1 0,0 0 2 0,0 0-2 15,0 0 1-15,0 0-1 0,0 0 2 0,0 0-2 16,0 0 2-16,0 0-2 0,0 0 2 0,0 0-2 15,0 0 2-15,0 0-2 0,0 7 2 0,0-7-2 16,0 0 2-16,0 0-2 0,0 0 3 0,0 0-3 16,0 0 3-16,0 0-3 0,0 0 3 0,0 0-3 15,0 0 3-15,0 0-3 0,0 0 3 0,0 0-3 0,0 0 2 16,0 0-2-16,0 0 3 0,0 0-3 0,0 0 3 16,0 0-3-16,0 0 4 0,0 0-4 0,0 0 2 15,0 0-2-15,0 0 2 0,0 0-2 0,0 0 2 0,0 0-2 16,0 0 2-16,0 0-2 0,0 0 1 0,0 0-1 15,0 0 2-15,0 0-2 0,0 0 1 0,0 0-1 16,0 0 2-16,0 0-2 0,0 0 1 0,0 0-1 16,0 0 1-16,0 0-1 0,0 0 1 0,0 0-1 0,0 0 2 15,0 0-2-15,0 0 1 0,0 0-1 0,0 0 2 16,0 0-2-16,0 0 1 0,0 0-1 0,0 0 2 16,0 0-2-16,0 0 1 0,0 0-1 0,0 0 1 15,0 0-1-15,0 0 0 0,0 0 0 0,0 0 1 16,0 0-1-16,0 0 0 0,0 0 0 0,0 0 1 15,0 0-1-15,0 0 0 0,0 0 0 0,0 0 1 16,0-7-1-16,0 7 0 0,0 0 0 0,0 0 1 16,0 0-1-16,0 0 1 0,0 0-1 0,0 0 1 15,0 0-1-15,0 0 1 0,0 0-1 0,0 0 1 16,0 0-1-16,0 0 1 0,0 0-1 0,0 0 2 0,0 0-2 16,0 0 2-16,0 0-2 0,0 0 2 0,0 0-2 15,0 0 2-15,0 0-2 0,0 0 2 0,0 0-2 16,0 0 3-16,0 0-3 0,0 0 3 0,0 0-3 15,0 0 3-15,0 0-3 0,0 0 4 0,0 0-4 16,0 0 2-16,0 0-2 0,0 0 3 0,0 0-3 16,0 0 2-16,0 0-2 0,0 0 2 0,0 0-2 15,0 0 2-15,0 0-2 0,0 0 2 0,0 0-2 0,0 0 1 16,0 0-1-16,0 0 1 0,0 0-1 0,0 0 1 16,0 0-1-16,0 0 1 0,0 0-1 0,0 0 0 15,0 0 0-15,0 0 1 0,0 0-1 0,0 0 0 0,0 0 0 16,0 0 0-16,0 0 0 0,0 0 0 0,0 0 0 15,0 0 0-15,0 0 0 0,0 0 0 0,0 0 0 16,0 0 0-16,0 0 0 0,0 0 0 0,0 0 0 16,0 0 0-16,0 0 0 0,0 0 0 0,0 0 0 15,0 0 0-15,0 0 0 0,0 0 0 0,0 0 0 16,0 0 0-16,0 0 0 0,0 0 0 0,0 0 0 16,0 0 0-16,0 0 0 0,0 0 0 0,0 0 0 0,0 0 0 15,0 0 0-15,0 0 0 0,0 0 0 0,0 0 0 16,0 0 0-16,0 0 0 0,0 0 0 0,0 0 0 15,0 0 0-15,0 0 0 0,0 0 0 0,0 0 0 16,0 0 0-16,0 0 0 0,0 0 0 0,0 0 0 16,0 0 0-16,0 0 0 0,0 0 0 0,0 0 0 15,0 0 0-15,0 0 0 0,0 0 0 0,0 0 0 16,0 0 0-16,0 0 0 0,0 0 0 0,0 0 0 16,0 0 0-16,0 0-1 0,0 0 1 0,0 0-1 0,0 0 1 15,0 0-4-15,0 0 4 0,0 0-3 0,0 0 3 16,0 0-8-16,0 0 8 0,0 0-7 0,0 0 7 15,0 0-16-15,0 0 16 0,-12 7-16 0,-4 3 16 16,-2-3-1540-16</inkml:trace>
  <inkml:trace contextRef="#ctx0" brushRef="#br0" timeOffset="173001.77">1997 13055 359 0,'0'0'0'0,"0"0"0"16,0 0 0-16,0 0 25 0,0 0-25 0,0 0 26 0,-13-19-26 15,13 19 61-15,0 0-61 0,0 0 61 0,0 0-61 16,0 0 91-16,0 0-91 0,-8-10 91 0,8 10-91 16,0 0 84-16,0 0-84 0,-2-7 85 0,2 7-85 15,0 0 53-15,0 0-53 0,0 0 54 0,0 0-54 16,0 0 48-16,0 0-48 0,-9 2 48 0,9-2-48 15,0 0 43-15,0 0-43 0,0 0 44 0,0 0-44 16,0 0 41-16,0 0-41 0,0 0 41 0,0 0-41 16,0 0 44-16,0 0-44 0,0 0 44 0,0 0-44 0,0 0 42 15,0 0-42-15,0 0 42 0,0 0-42 0,0 0 38 16,0 0-38-16,0 0 38 0,0 0-38 0,0 0 33 16,0 0-33-16,0 14 33 0,9 31-33 0,-9-45 29 0,0 0-29 15,10 72 30-15,8 36-30 0,-18-108 22 0,0 0-22 16,21 119 22-16,2 4-22 0,-23-123 15 0,0 0-15 15,23 126 16-15,-5 2-16 0,-18-128 11 0,0 0-11 16,10 120 11-16,-1-15-11 0,-9-105 7 0,0 0-7 16,4 94 7-16,-4-11-7 0,0-83 5 0,0 0-5 0,0 78 5 15,5-2-5-15,-5-76 3 0,0 0-3 0,3 76 3 16,-3-5-3-16,0-71 2 0,0 0-2 0,0 66 3 16,0-11-3-16,0-55 3 0,0 0-3 0,2 45 3 15,2-12-3-15,-4-33 3 0,0 0-3 0,3 24 4 16,-1-8-4-16,-2-16 3 0,0 0-3 0,4 10 3 15,1-1-3-15,-5-9 3 0,0 0-3 0,0 0 3 16,7 7-3-16,-7-7 4 0,0 0-4 0,7 0 4 16,5-2-4-16,-12 2 4 0,0 0-4 0,20-4 4 15,6 1-4-15,-26 3 2 0,0 0-2 0,30-5 3 0,2-7-3 16,-32 12 5-16,0 0-5 0,33-14 5 0,3 2-5 16,-36 12 5-16,0 0-5 0,37-12 6 0,2-6-6 15,-39 18 7-15,0 0-7 0,40-19 8 0,6 0-8 16,-46 19 8-16,0 0-8 0,44-17 9 0,2 0-9 15,-46 17 7-15,0 0-7 0,49-16 7 0,-3 2-7 16,-46 14 7-16,0 0-7 0,44-12 7 0,-7 0-7 16,-37 12 8-16,0 0-8 0,29-10 9 0,1 1-9 0,-30 9 10 15,0 0-10-15,31-7 10 0,-3 2-10 0,-28 5 10 16,0 0-10-16,30-5 10 0,-1-1-10 0,-29 6 10 16,0 0-10-16,26-1 10 0,-8 1-10 0,-18 0 11 0,0 0-11 15,17-2 11-15,-6-2-11 0,-11 4 10 0,0 0-10 16,12-3 11-16,-3 3-11 0,-9 0 10 0,0 0-10 15,5 0 10-15,4 0-10 0,-9 0 11 0,0 0-11 16,9 0 11-16,-9 0-11 0,0 0 12 0,0 0-12 16,5-5 13-16,4 3-13 0,-9 2 11 0,0 0-11 0,6 0 12 15,-6 0-12-15,0 0 12 0,0 0-12 0,0 0 13 16,8 0-13-16,-8 0 10 0,0 0-10 0,0 0 10 16,6-2-10-16,-6 2 9 0,0 0-9 0,0 0 10 15,0 0-10-15,0 0 9 0,0 0-9 0,7-5 9 16,-7 5-9-16,0 0 7 0,0 0-7 0,14-5 7 15,-9 2-7-15,-5 3 6 0,0 0-6 0,0 0 6 16,9-7-6-16,-9 7 5 0,0 0-5 0,0 0 5 16,9-7-5-16,-9 7 5 0,0 0-5 0,0 0 5 15,12-12-5-15,-12 12 4 0,0 0-4 0,5-11 4 16,-1-4-4-16,-4 15 3 0,0 0-3 0,2-18 4 0,1 1-4 16,-3 17 3-16,0 0-3 0,5-17 3 0,1-4-3 15,-6 21 2-15,0 0-2 0,7-24 3 0,-7 3-3 16,0 21 2-16,0 0-2 0,0-21 3 0,0-1-3 15,0 22 2-15,0 0-2 0,-4-26 2 0,-1-11-2 16,5 37 2-16,0 0-2 0,-7-36 2 0,-7-7-2 16,14 43 1-16,0 0-1 0,-20-49 2 0,-2-13-2 0,22 62 2 15,0 0-2-15,-30-69 2 0,-4-6-2 0,34 75 2 16,0 0-2-16,-41-76 2 0,-8-5-2 0,49 81 1 16,0 0-1-16,-49-85 1 0,-1-1-1 0,50 86 0 15,0 0 0-15,-46-87 1 0,-1 2-1 0,47 85 0 0,0 0 0 16,-46-74 0-16,2 1 0 0,44 73 0 0,0 0 0 15,-43-73 0-15,3 4 0 0,40 69 0 0,0 0 0 16,-37-64 0-16,-2 7 0 0,39 57 0 0,0 0 0 16,-32-50 0-16,1 8 0 0,31 42 0 0,0 0 0 0,-29-36 0 15,3 1 0-15,26 35 0 0,0 0 0 0,-23-29 0 16,11 5 0-16,12 24 0 0,0 0 0 0,-11-19 0 16,4 3 0-16,7 16 0 0,0 0 0 0,-5-12 0 15,1 3 0-15,4 9 0 0,0 0 0 0,0 0 0 16,-2-7 0-16,2 7-1 0,0 0 1 0,0 0 0 15,0 0 0-15,0 0-1 0,0 0 1 0,0 0 0 16,0 0 0-16,0 0-1 0,0 0 1 0,0 0-1 16,0 0 1-16,0 0-3 0,0 0 3 0,0 0-2 15,-8-5 2-15,8 5-5 0,0 0 5 0,0 0-4 16,0 0 4-16,0 0-7 0,0 0 7 0,0 0-6 0,0 0 6 16,0 0-9-16,0 0 9 0,0 0-9 0,8 5 9 15,-8-5-11-15,0 0 11 0,0 0-11 0,15 14 11 16,-15-14-13-16,0 0 13 0,14 12-12 0,3 2 12 15,-17-14-14-15,0 0 14 0,18 14-13 0,0 2 13 16,-18-16-17-16,0 0 17 0,17 15-16 0,-6 1 16 16,-11-16-13-16,0 0 13 0,14 15-13 0,7 4 13 15,-21-19-12-15,0 0 12 0,19 19-11 0,3-3 11 0,-22-16-18 16,0 0 18-16,19 17-18 0,-7 9 18 0,2 0-1468 16</inkml:trace>
  <inkml:trace contextRef="#ctx0" brushRef="#br0" timeOffset="174736.24">1334 14106 658 0,'58'-31'0'0,"-58"31"55"0,0 0-55 15,90-51 56-15,19-16-56 0,-109 67 64 0,0 0-64 16,113-69 64-16,-5-4-64 0,-108 73 44 0,0 0-44 16,104-73 44-16,0 2-44 0,-104 71 35 0,0 0-35 0,98-71 35 15,-6-1-35-15,-92 72 33 0,0 0-33 0,85-69 33 16,-9 13-33-16,-76 56 26 0,0 0-26 0,68-48 27 15,-9 13-27-15,-59 35 25 0,0 0-25 0,49-22 25 16,-15 6-25-16,-34 16 18 0,0 0-18 0,26-9 18 16,-12 2-18-16,-14 7 14 0,0 0-14 0,9-1 15 15,-9 1-15-15,0 0 4 0,0 0-4 0,-2 7 4 16,-10 0-4-16,-2 0-913 0</inkml:trace>
  <inkml:trace contextRef="#ctx0" brushRef="#br0" timeOffset="175219.66">931 14729 640 0,'41'-19'0'0,"-41"19"62"0,0 0-62 0,81-40 62 15,14-7-62-15,-95 47 38 0,0 0-38 0,96-52 38 16,-3-1-38-16,-93 53 57 0,0 0-57 0,86-61 57 15,1-6-57-15,-87 67 69 0,0 0-69 0,85-68 69 16,-4 6-69-16,-81 62 66 0,0 0-66 0,72-57 67 16,0 3-67-16,-72 54 55 0,0 0-55 0,69-50 56 15,7-2-56-15,-76 52 42 0,0 0-42 0,72-50 43 16,1-2-43-16,-73 52 37 0,0 0-37 0,67-43 37 16,-7 6-37-16,-60 37 31 0,0 0-31 0,58-33 32 15,-9 6-32-15,-49 27 23 0,0 0-23 0,46-21 23 16,-5 4-23-16,-41 17 18 0,0 0-18 0,35-13 19 15,-3 3-19-15,-32 10 17 0,0 0-17 0,23-7 17 0,-6 2-17 16,-17 5 4-16,0 0-4 0,11-5 4 0,-2 0-4 16,-9 5 0-16,0 0 0 0,0-9 0 0,-14-10 0 15,-1 0-1203-15</inkml:trace>
  <inkml:trace contextRef="#ctx0" brushRef="#br0" timeOffset="175685.3">1217 13677 1219 0,'0'0'0'0,"0"0"6"0,0 0-6 0,0 0 6 16,9 5-6-16,-9-5 0 0,0 0 0 0,9 2 0 16,5-4 0-16,-14 2 0 0,0 0 0 0,26 2 0 15,13 8 0-15,-39-10-1 0,0 0 1 0,42 12 0 16,11 0 0-16,-53-12-1 0,0 0 1 0,59 12 0 16,4 6 0-16,-63-18 0 0,0 0 0 0,65 20 0 15,2 6 0-15,-67-26 2 0,0 0-2 0,62 30 3 16,2 4-3-16,-64-34 7 0,0 0-7 0,63 38 8 15,-3 6-8-15,-60-44 11 0,0 0-11 0,58 38 11 0,0-7-11 16,-58-31 22-16,0 0-22 0,55 24 22 0,-11-7-22 16,-44-17 29-16,0 0-29 0,41 19 29 0,-4-3-29 15,-37-16 26-15,0 0-26 0,32 17 26 0,-6-1-26 16,-26-16 26-16,0 0-26 0,23 9 26 0,-5-1-26 16,-18-8 20-16,0 0-20 0,14 7 21 0,-5-5-21 15,-9-2 16-15,0 0-16 0,0 0 17 0,8 2-17 16,-8-2 10-16,0 0-10 0,0 0 11 0,0-21-11 0,0 21 1 15,0 0-1-15,-3-28 1 0,-2-12-1 0,-4 4-1121 16</inkml:trace>
  <inkml:trace contextRef="#ctx0" brushRef="#br0" timeOffset="176051.26">1935 13194 998 0,'0'0'0'0,"0"0"0"16,-5 0 0-16,5 0-5 0,0 0 5 0,-9 3-4 15,9-3 4-15,0 0-11 0,0 0 11 0,-9 4-11 16,9-4 11-16,0 0 0 0,0 0 0 0,-5 8 0 16,5-8 0-16,0 0 1 0,0 0-1 0,-13 4 1 15,13-4-1-15,0 0 5 0,0 0-5 0,-5 5 6 16,5-5-6-16,0 0 7 0,0 0-7 0,-9 10 8 15,-1 8-8-15,10-18 7 0,0 0-7 0,-13 36 7 16,1 26-7-16,12-62 5 0,0 0-5 0,-5 85 5 0,5 22-5 16,0-107 3-16,0 0-3 0,0 122 4 0,3 13-4 15,-3-135 3-15,0 0-3 0,2 136 3 0,-4-8-3 16,2-128 2-16,0 0-2 0,0 125 3 0,-3-11-3 16,3-114 3-16,0 0-3 0,-2 107 3 0,-5-8-3 15,7-99 0-15,0 0 0 0,-5 88 1 0,5-6-1 16,0-82 0-16,0 0 0 0,-6 78 0 0,-1-7 0 15,2 1-723-15</inkml:trace>
  <inkml:trace contextRef="#ctx0" brushRef="#br0" timeOffset="177768.52">1563 13173 830 0,'0'0'0'0,"0"0"0"0,0 0 0 0,0 0 0 0,0 0 0 16,0 0 0-16,0 0 0 0,0 0 6 0,0 0-6 16,-13-5 6-16,3-11-6 0,10 16 20 0,0 0-20 15,-16-19 21-15,2 0-21 0,14 19 39 0,0 0-39 16,-14-21 40-16,0-6-40 0,14 27 53 0,0 0-53 15,-22-28 53-15,3 4-53 0,19 24 57 0,0 0-57 0,-23-23 58 16,-7 3-58-16,30 20 47 0,0 0-47 0,-28-19 47 16,-4 3-47-16,32 16 37 0,0 0-37 0,-39-12 38 15,-6 0-38-15,45 12 34 0,0 0-34 0,-41-9 35 16,13 7-35-16,28 2 27 0,0 0-27 0,-36 0 28 16,-13 2-28-16,49-2 23 0,0 0-23 0,-49 4 23 15,17-3-23-15,32-1 16 0,0 0-16 0,-32 2 17 16,-3 1-17-16,35-3 13 0,0 0-13 0,-34 4 14 15,-6 1-14-15,40-5 10 0,0 0-10 0,-39 7 10 16,2 2-10-16,37-9 7 0,0 0-7 0,-41 14 8 16,4 5-8-16,37-19 5 0,0 0-5 0,-40 24 5 0,5 3-5 15,35-27 3-15,0 0-3 0,-38 30 4 0,9-1-4 16,29-29 1-16,0 0-1 0,-29 37 2 0,-6 6-2 16,35-43 0-16,0 0 0 0,-34 43 1 0,3 4-1 15,31-47 0-15,0 0 0 0,-30 50 0 0,-2 7 0 16,32-57 0-16,0 0 0 0,-28 69 0 0,7 6 0 15,21-75 0-15,0 0 0 0,-20 76 0 0,6 0-1 16,-2-3 0-16,6-1-3 16,3 5 0-16,1-5-5 15,1-6 1-15,0-9-3 16,-4-3 0-16,5-1-3 0,4-4 1 16,0 1-1-16,4 2 0 15,1 7 1-15,4-2 0 16,2-7-1-16,4-5 1 15,5 0-1-15,-2 4 0 16,-1 4 1-16,6 4 0 16,-4 0-7-16,3 2 1 15,-3-3 2-15,2-3 0 16,-1-1 2-16,-3 4 0 16,1-3 2-16,0 3 0 15,-1 2 3-15,3-2 0 16,1-4 2-16,2-2 1 15,-4-2 1-15,6-1 0 16,-1-4 4-16,-1 2 0 16,4-1 2-16,-27-44-2 0,0 0 2 0,32 39-1 0,-1 0 1 15,-31-39-1-15,0 0 1 0,32 31 0 0,3-7 0 16,-35-24-1-16,0 0 1 0,41 24 0 0,0 0 0 16,-41-24 0-16,0 0 0 0,37 25 0 0,3-5 0 15,-40-20 0-15,0 0 0 0,41 16 1 0,3-2-1 16,-44-14 1-16,0 0-1 0,49 14 1 0,1-1-1 15,-50-13 3-15,0 0-3 0,51 13 3 0,2-5-3 0,-53-8 5 16,0 0-5-16,54 7 6 0,1 0-6 0,-55-7 9 16,0 0-9-16,53 4 10 0,-4-6-10 0,-49 2 13 15,0 0-13-15,48-5 14 0,0-2-14 0,-48 7 15 16,0 0-15-16,45-9 15 0,1-5-15 0,-46 14 14 16,0 0-14-16,44-15 14 0,-7-1-14 0,-37 16 12 0,0 0-12 15,39-21 13-15,-5-6-13 0,-34 27 17 0,0 0-17 16,30-33 17-16,-6-2-17 0,-24 35 21 0,0 0-21 0,25-36 22 15,-5-11-22-15,-20 47 22 0,0 0-22 0,17-50 23 16,-3-4-23-16,-14 54 21 0,0 0-21 0,13-52 22 16,-8 4-22-16,-5 48 22 0,0 0-22 0,5-56 23 15,-1-9-23-15,-4 65 20 0,0 0-20 0,9-71 20 16,-4-2-20-16,-5 73 17 0,0 0-17 0,3-74 17 16,3 3-17-16,-6 71 14 0,0 0-14 0,3-73 15 15,-6-8-15-15,3 81 12 0,0 0-12 0,-9-85 13 16,0-3-13-16,9 88 11 0,0 0-11 0,-11-92 11 15,-6 2-11-15,17 90 12 0,0 0-12 0,-18-90 12 16,-3-9-12-16,21 99 12 0,0 0-12 0,-19-93 13 16,-8 8-13-16,27 85 13 0,0 0-13 0,-26-83 14 0,-3 0-14 15,29 83 12-15,0 0-12 0,-28-83 13 0,-2 8-13 16,30 75 11-16,0 0-11 0,-32-67 12 0,6 6-12 16,26 61 10-16,0 0-10 0,-32-57 11 0,-5 5-11 15,37 52 10-15,0 0-10 0,-35-55 10 0,1 3-10 16,34 52 9-16,0 0-9 0,-35-50 10 0,3 3-10 15,32 47 9-15,0 0-9 0,-35-41 9 0,0 4-9 16,35 37 10-16,0 0-10 0,-34-33 11 0,4-1-11 0,30 34 11 16,0 0-11-16,-28-35 12 0,-4 4-12 0,32 31 11 15,0 0-11-15,-31-28 11 0,4 4-11 0,27 24 10 16,0 0-10-16,-23-21 11 0,2 1-11 0,21 20 8 0,0 0-8 16,-23-21 9-16,0 2-9 0,23 19 8 0,0 0-8 15,-28-18 8-15,10 6-8 0,18 12 6 0,0 0-6 16,-17-10 7-16,-1 1-7 0,18 9 5 0,0 0-5 15,-19-8 6-15,-4-3-6 0,23 11 4 0,0 0-4 16,-21-8 5-16,3 4-5 0,18 4 2 0,0 0-2 0,-27 2 3 16,-15 1-3-16,42-3 2 0,0 0-2 0,-44 12 2 15,3 11-2-15,41-23 1 0,0 0-1 0,-40 29 1 16,-2 11-1-16,42-40-1 0,0 0 1 0,-48 50-1 16,2 14 1-16,46-64-24 0,0 0 24 0,-46 68-23 15,0-1 23-15,-3 3-1491 0</inkml:trace>
  <inkml:trace contextRef="#ctx0" brushRef="#br0" timeOffset="192572.35">13190 10710 393 0,'0'0'0'0,"0"0"0"0,0 0 0 16,0 0 5-16,0 0-5 0,0 0 5 0,0 0-5 15,0 0 13-15,0 0-13 0,0 0 14 0,0 0-14 16,0 0 20-16,0 0-20 0,0 0 20 0,18 4-20 0,-18-4 29 16,0 0-29-16,23 7 29 0,5-2-29 0,-28-5 21 15,0 0-21-15,35 9 21 0,6-2-21 0,-41-7 15 0,0 0-15 16,41 5 16-16,8 2-16 0,-49-7 13 0,0 0-13 15,48 7 13-15,1 1-13 0,-49-8 22 0,0 0-22 16,53 5 23-16,-2 2-23 0,-51-7 29 0,0 0-29 16,56 2 30-16,4 0-30 0,-60-2 34 0,0 0-34 0,59 0 35 15,-1 0-35-15,-58 0 38 0,0 0-38 0,51 2 38 16,5 1-38-16,-56-3 39 0,0 0-39 0,59-3 39 16,2-3-39-16,-61 6 33 0,0 0-33 0,64-7 34 15,1 2-34-15,-65 5 30 0,0 0-30 0,64-8 30 16,-1 1-30-16,-63 7 25 0,0 0-25 0,58-12 25 15,-3 3-25-15,-55 9 22 0,0 0-22 0,55-10 22 16,6 4-22-16,-61 6 15 0,0 0-15 0,64-5 16 16,-1-2-16-16,-63 7 14 0,0 0-14 0,64-7 15 15,-4 6-15-15,-60 1 13 0,0 0-13 0,62-6 13 16,-4 3-13-16,-58 3 8 0,0 0-8 0,63-4 9 16,1 1-9-16,-64 3 9 0,0 0-9 0,65-3 10 15,-3-1-10-15,-62 4 7 0,0 0-7 0,58-2 7 0,2-3-7 16,-60 5 6-16,0 0-6 0,62-2 6 0,-4 1-6 15,-58 1 7-15,0 0-7 0,60-2 8 0,2 0-8 16,-62 2 5-16,0 0-5 0,61-3 5 0,5 1-5 16,-66 2 3-16,0 0-3 0,58 0 3 0,-2 0-3 15,-56 0 2-15,0 0-2 0,55 0 3 0,2 0-3 16,-57 0 3-16,0 0-3 0,56 0 3 0,-3 0-3 0,-53 0 2 16,0 0-2-16,51 2 3 0,-2 3-3 0,-49-5 4 15,0 0-4-15,45 5 4 0,-8 0-4 0,-37-5 5 16,0 0-5-16,33 0 5 0,1 0-5 0,-34 0 4 0,0 0-4 15,31 0 5-15,1 0-5 0,-32 0 5 0,0 0-5 16,27-5 5-16,-5 2-5 0,-22 3 4 0,0 0-4 16,18-2 5-16,-6 2-5 0,-12 0 3 0,0 0-3 15,11 0 4-15,-4-2-4 0,-7 2 1 0,0 0-1 0,0 0 2 16,14-7-2-16,-14 7 1 0,0 0-1 0,5-3 1 16,4-2-1-16,-9 5 1 0,0 0-1 0,9-7 1 15,0 2-1-15,-9 5 1 0,0 0-1 0,0 0 1 16,3-9-1-16,-3 9 1 0,0 0-1 0,6-10 1 15,-1-10-1-15,-5 20 0 0,0 0 0 0,0-25 1 16,-5-5-1-16,5 30 0 0,0 0 0 0,-13-33 1 16,3-1-1-16,10 34 0 0,0 0 0 0,-13-35 1 15,-1-1-1-15,14 36 0 0,0 0 0 0,-17-37 0 16,3 1 0-16,14 36 0 0,0 0 0 0,-22-31 0 16,-2 0 0-16,24 31 0 0,0 0 0 0,-27-26 0 0,-3 1 0 15,30 25-4-15,0 0 4 0,-28-20-3 0,-2 1 3 16,30 19-9-16,0 0 9 0,-33-18-8 0,-4-1 8 15,37 19-13-15,0 0 13 0,-34-15-12 0,2 1 12 16,32 14-11-16,0 0 11 0,-31-12-11 0,-5 0 11 16,36 12-7-16,0 0 7 0,-33-12-7 0,1 5 7 15,32 7-5-15,0 0 5 0,-30-11-4 0,0 4 4 16,30 7-3-16,0 0 3 0,-30-7-2 0,-7 1 2 16,37 6-2-16,0 0 2 0,-33-6-2 0,-1-2 2 0,34 8-2 15,0 0 2-15,-35-4-2 0,-2 1 2 0,37 3-2 16,0 0 2-16,-41-4-2 0,-5-1 2 0,46 5-3 0,0 0 3 15,-40-5-2-15,6 1 2 0,34 4-2 0,0 0 2 16,-33-3-2-16,-8-2 2 0,41 5-2 0,0 0 2 16,-40-11-1-16,4-2 1 0,36 13 0 0,0 0 0 15,-35-14 0-15,-2 9 0 0,37 5 0 0,0 0 0 16,-41-7 1-16,-5 1-1 0,46 6 2 0,0 0-2 0,-45-8 3 16,-8 4-3-16,53 4 3 0,0 0-3 0,-51-5 3 15,-6-2-3-15,57 7 3 0,0 0-3 0,-55-8 3 16,4 4-3-16,51 4 3 0,0 0-3 0,-49 0 3 15,-1-5-3-15,50 5 2 0,0 0-2 0,-52-2 3 16,-3 2-3-16,55 0 2 0,0 0-2 0,-51-2 2 16,1 1-2-16,50 1 2 0,0 0-2 0,-46-2 3 15,2-3-3-15,44 5 3 0,0 0-3 0,-44-2 3 16,-2 4-3-16,46-2 6 0,0 0-6 0,-42 5 6 16,2-3-6-16,40-2 8 0,0 0-8 0,-43 3 9 15,-3-1-9-15,46-2 9 0,0 0-9 0,-46 2 9 0,-3-2-9 16,49 0 9-16,0 0-9 0,-37 3 10 0,2 1-10 15,35-4 9-15,0 0-9 0,-32 5 9 0,-5-2-9 16,37-3 6-16,0 0-6 0,-41 0 6 0,-4 5-6 16,45-5 3-16,0 0-3 0,-43 7 3 0,10-3-3 15,33-4 2-15,0 0-2 0,-41 3 2 0,-5-1-2 16,46-2 1-16,0 0-1 0,-47 3 2 0,1 4-2 16,46-7 1-16,0 0-1 0,-46 9 2 0,0 1-2 15,46-10 1-15,0 0-1 0,-48 11 1 0,-3 1-1 0,51-12 1 16,0 0-1-16,-53 9 1 0,-1 1-1 0,54-10 1 15,0 0-1-15,-51 10 1 0,1 1-1 0,50-11 4 0,0 0-4 16,-47 10 4-16,1 0-4 0,46-10 5 0,0 0-5 16,-41 9 5-16,9-2-5 0,32-7 7 0,0 0-7 15,-31 9 7-15,1-4-7 0,30-5 9 0,0 0-9 16,-30 9 10-16,0 1-10 0,30-10 9 0,0 0-9 16,-27 9 10-16,10-3-10 0,17-6 11 0,0 0-11 0,-16 9 11 15,0-4-11-15,16-5 11 0,0 0-11 0,-16 7 11 16,4 0-11-16,12-7 5 0,0 0-5 0,-15 5 5 15,7 2-5-15,8-7 2 0,0 0-2 0,-9 11 2 16,-5 4-2-16,14-15 0 0,0 0 0 0,-13 21 1 16,5 1-1-16,8-22 0 0,0 0 0 0,-9 26 0 15,2 7 0-15,7-33-2 0,0 0 2 0,-4 35-2 16,1-7 2-16,3-28-6 0,0 0 6 0,-4 29-5 16,2 7 5-16,2-36-9 0,0 0 9 0,-3 40-8 15,3-10 8-15,0-30-9 0,0 0 9 0,3 31-9 0,3 0 9 16,-6-31-10-16,0 0 10 0,5 29-9 0,2-8 9 15,-7-21-5-15,0 0 5 0,5 21-5 0,4 3 5 16,-9-24-2-16,0 0 2 0,14 26-2 0,4-3 2 16,-18-23-2-16,0 0 2 0,19 19-1 0,2-2 1 15,-21-17-1-15,0 0 1 0,27 19-1 0,1-2 1 16,-28-17-1-16,0 0 1 0,32 19-1 0,0-1 1 16,-32-18-2-16,0 0 2 0,31 15-1 0,1 1 1 15,-32-16-4-15,0 0 4 0,35 12-4 0,9 3 4 0,-44-15-6 16,0 0 6-16,46 14-6 0,5-5 6 0,-51-9-9 15,0 0 9-15,53 10-8 0,2-5 8 0,-55-5-9 0,0 0 9 16,58 7-9-16,-3-5 9 0,-55-2-9 0,0 0 9 16,58 2-9-16,4 3 9 0,-62-5-8 0,0 0 8 15,63 0-7-15,6 0 7 0,-69 0-3 0,0 0 3 16,69-3-3-16,2 1 3 0,-71 2-1 0,0 0 1 16,72-4-1-16,2 1 1 0,-74 3 0 0,0 0 0 0,79-4 0 15,-1 1 0-15,-78 3 0 0,0 0 0 0,81-2 0 16,-3-1 0-16,-78 3 0 0,0 0 0 0,76-4 0 15,-2 3 0-15,-74 1 1 0,0 0-1 0,79-2 1 16,2 0-1-16,-81 2 0 0,0 0 0 0,72-7 1 16,1 6-1-16,-73 1 0 0,0 0 0 0,72-4 1 15,0-3-1-15,-72 7 0 0,0 0 0 0,73-5 0 16,-3-2 0-16,-70 7 0 0,0 0 0 0,69-3 0 16,-5 1 0-16,-64 2-1 0,0 0 1 0,60 0 0 15,-4-7 0-15,-56 7-2 0,0 0 2 0,56-5-1 16,6 5 1-16,-62 0-2 0,0 0 2 0,57-4-2 0,1-1 2 15,-58 5-2-15,0 0 2 0,54-3-2 0,3-1 2 16,-57 4-1-16,0 0 1 0,51-5-1 0,-7 2 1 16,-44 3-1-16,0 0 1 0,41-11 0 0,-6-1 0 15,-35 12 0-15,0 0 0 0,34-12 0 0,1 0 0 16,-35 12 0-16,0 0 0 0,35-12 0 0,-12 0 0 16,-23 12 0-16,0 0 0 0,18-11 0 0,-1 8 0 0,-17 3 0 15,0 0 0-15,18-7 0 0,-6 3 0 0,-12 4 0 16,0 0 0-16,7-1 0 0,-7 1 0 0,0 0-1 15,0 0 1-15,0 0-1 0,0 0 1 0,0 0-4 16,0 0 4-16,-8 1-3 0,-33 10 3 0,0-3-987 16</inkml:trace>
  <inkml:trace contextRef="#ctx0" brushRef="#br0" timeOffset="197737.28">23407 1622 113 0,'0'0'0'0,"0"0"0"16,0 0 0-16,0 0 7 0,0 0-7 0,0 0 7 15,0 0-7-15,0 0 22 0,0 0-22 0,26-33 22 16,10-4-22-16,-36 37 36 0,0 0-36 0,37-36 36 16,-9 15-36-16,-28 21 31 0,0 0-31 0,24-21 32 15,5-3-32-15,-29 24 29 0,0 0-29 0,35-24 29 16,9 1-29-16,-44 23 27 0,0 0-27 0,48-24 27 0,1 3-27 16,-49 21 21-16,0 0-21 0,51-24 21 0,4-3-21 15,-55 27 19-15,0 0-19 0,63-25 19 0,1 8-19 16,-64 17 17-16,0 0-17 0,74-16 18 0,7 4-18 15,-81 12 17-15,0 0-17 0,81-12 17 0,0 0-17 16,-81 12 14-16,0 0-14 0,83-9 15 0,9 6-15 16,-92 3 13-16,0 0-13 0,88 0 13 0,-3 9-13 15,-85-9 11-15,0 0-11 0,85 12 12 0,8 0-12 16,-93-12 9-16,0 0-9 0,90 15 9 0,-9 1-9 0,-81-16 3 16,0 0-3-16,80 21 4 0,-5 3-4 0,-75-24 0 15,0 0 0-15,71 28 1 0,3-4-1 0,-74-24 0 16,0 0 0-16,72 29 0 0,-5 6 0 0,-67-35-2 0,0 0 2 15,59 38-1-15,-14 11 1 0,-45-49-4 0,0 0 4 16,39 48-4-16,-11-3 4 0,-28-45-2 0,0 0 2 16,22 52-1-16,-10 3 1 0,-12-55-1 0,0 0 1 15,11 61 0-15,1 5 0 0,-12-66 0 0,0 0 0 16,11 69 0-16,-6 7 0 0,-5-76 0 0,0 0 0 16,5 80 0-16,-5-8 0 0,0-72 1 0,0 0-1 0,0 73 1 15,0-7-1-15,0-66 1 0,0 0-1 0,0 67 2 16,0 6-2-16,0-73 2 0,0 0-2 0,0 81 2 15,0 1-2-15,0-82 3 0,0 0-3 0,-5 88 3 16,5 9-3-16,0-97 3 0,0 0-3 0,2 97 3 16,-4 0-3-16,2-97 2 0,0 0-2 0,-2 81 2 15,4-17-2-15,-2-64 1 0,0 0-1 0,5 60 1 16,-1-2-1-16,-4-58 1 0,0 0-1 0,3 53 1 16,6 6-1-16,-9-59 0 0,0 0 0 0,9 57 1 0,-2-8-1 15,-7-49 0-15,0 0 0 0,3 48 0 0,-6 1 0 16,3-49 0-16,0 0 0 0,-5 45 0 0,-2-2 0 15,7-43 0-15,0 0 0 0,-8 41 1 0,0-8-1 16,8-33 0-16,0 0 0 0,-9 37 1 0,0 6-1 16,9-43 1-16,0 0-1 0,-11 45 2 0,1-2-2 15,10-43 2-15,0 0-2 0,-11 38 2 0,1-3-2 0,10-35 2 16,0 0-2-16,-13 36 3 0,-1 0-3 0,14-36 1 16,0 0-1-16,-19 39 2 0,-2 4-2 0,21-43 1 15,0 0-1-15,-27 45 1 0,-5 0-1 0,32-45 1 16,0 0-1-16,-33 46 1 0,3-4-1 0,30-42 1 0,0 0-1 15,-32 40 2-15,-3 1-2 0,35-41 0 0,0 0 0 16,-35 44 1-16,-1 1-1 0,36-45 0 0,0 0 0 16,-35 48 0-16,2-3 0 0,33-45-1 0,0 0 1 15,-37 47 0-15,-2-2 0 0,39-45-2 0,0 0 2 16,-37 41-2-16,5-4 2 0,32-37-7 0,0 0 7 0,-35 34-7 16,-6-4 7-16,41-30-3 0,0 0 3 0,-42 27-3 15,-2-1 3-15,44-26-1 0,0 0 1 0,-48 25 0 16,2-3 0-16,46-22 0 0,0 0 0 0,-46 21 0 15,0 0 0-15,46-21 1 0,0 0-1 0,-51 19 1 16,-5-7-1-16,56-12 1 0,0 0-1 0,-57 5 1 16,3-2-1-16,54-3 1 0,0 0-1 0,-59 4 2 15,0-4-2-15,59 0 2 0,0 0-2 0,-59-4 3 16,8-4-3-16,51 8 0 0,0 0 0 0,-58-12 1 16,-18-4-1-16,76 16 1 0,0 0-1 0,-86-19 1 15,-10-7-1-15,96 26 3 0,0 0-3 0,-90-28 4 0,8 1-4 16,82 27 5-16,0 0-5 0,-80-26 6 0,3 1-6 15,77 25 9-15,0 0-9 0,-76-31 10 0,5-5-10 16,71 36 12-16,0 0-12 0,-63-36 12 0,6-4-12 16,57 40 11-16,0 0-11 0,-49-42 12 0,5-1-12 15,44 43 8-15,0 0-8 0,-37-45 8 0,8-9-8 16,29 54 14-16,0 0-14 0,-19-64 14 0,10-20-14 16,9 84 13-16,0 0-13 0,2-101 13 0,10-20-13 0,-12 121 14 15,0 0-14-15,27-133 14 0,12-13-14 0,-39 146 16 16,0 0-16-16,63-166 17 0,31-27-17 0,-94 193 17 0,0 0-17 15,116-210 17-15,16-4-17 0,-132 214 19 0,0 0-19 16,147-212 19-16,4 15-19 0,-151 197 11 0,0 0-11 16,131-161 11-16,-27 40-11 0,-104 121 14 0,0 0-14 15,90-97 15-15,-12 19-15 0,-78 78 8 0,0 0-8 16,53-55 9-16,-29 31-9 0,-24 24 4 0,0 0-4 0,16-16 4 16,-11 7-4-16,-5 9 5 0,0 0-5 15,0 0 5-15,9-8-5 0,-9 8 4 0,0 0-4 0,0 0 4 16,0 0-4-16,0 0 2 0,0 0-2 0,0 0 3 15,-9 0-3-15,9 0 2 0,0 0-2 0,-19 3 2 16,-11 9-2-16,30-12 0 0,0 0 0 0,-41 6 0 16,-6-6 0-16,-1 0-758 0</inkml:trace>
  <inkml:trace contextRef="#ctx0" brushRef="#br0" timeOffset="199285.46">24384 595 368 0,'0'0'0'0,"0"0"29"15,0 0-29-15,4-12 29 0,-4 4-29 0,0 8 31 16,0 0-31-16,1-13 31 0,3 5-31 0,-4 8 17 15,0 0-17-15,5-11 17 0,0 3-17 0,-5 8 15 16,0 0-15-16,4-9 15 0,-4-3-15 0,0 12 12 0,0 0-12 16,-2-16 13-16,-1-8-13 0,3 24 9 0,0 0-9 15,-11-24 10-15,-8-5-10 0,19 29 7 0,0 0-7 16,-25-32 8-16,-5 8-8 0,30 24 6 0,0 0-6 16,-35-17 6-16,-8-2-6 0,43 19 4 0,0 0-4 15,-47-17 5-15,-8 1-5 0,55 16 1 0,0 0-1 0,-60-16 2 16,-5-4-2-16,-2-1 1 15,0 2-1-15,0 1 1 16,-6-1-2-16,3 2 0 16,-4 2-4-16,-2-1 1 15,5 4-5-15,4 3 0 16,-1-3 0-16,2 3 0 16,-2 6-3-16,0 6 0 15,-4-1 3-15,2 2 1 16,10-1 1-16,-4-3 1 15,-3-3 1-15,-2 3 1 0,2 7 2 16,0 1 0-16,-5-4 1 16,-2 1 0-16,-2 2 1 15,-3 5 1-15,5 0 7 16,1 2 0-16,4-2 15 16,-5 0 1-16,-7 4 7 15,4 3 0-15,6 5-1 16,8 5 1-16,8 3-3 15,7 0 1-15,8 1-16 16,6-2 1-16,11-1-9 16,9 1 1-16,9 2-2 0,5 0 1 15,5 0-1-15,6 6 1 16,8 1-5-16,-19-40 3 0,0 0-3 16,30 42 4-16,9 4-4 0,-39-46 8 0,0 0-8 0,53 45 8 15,10 4-8-15,-63-49 10 0,0 0-10 0,73 45 10 16,4-9-10-16,-77-36 14 0,0 0-14 0,83 33 14 15,2 2-14-15,-85-35 15 0,0 0-15 0,90 29 16 16,9-1-16-16,-99-28 16 0,0 0-16 0,97 29 16 16,1 6-16-16,-98-35 18 0,0 0-18 0,103 26 18 15,4 2-18-15,-107-28 17 0,0 0-17 0,106 24 18 16,2 0-18-16,-108-24 13 0,0 0-13 0,106 21 14 16,5-2-14-16,-111-19 12 0,0 0-12 0,113 21 12 15,-1-2-12-15,-112-19 9 0,0 0-9 0,119 13 9 16,1 0-9-16,-120-13 6 0,0 0-6 0,114 10 6 15,-12-1-6-15,-102-9 4 0,0 0-4 0,101 5 5 16,0 2-5-16,-101-7 2 0,0 0-2 0,98 0 3 0,5 0-3 16,-103 0 1-16,0 0-1 0,93-4 1 0,-1-4-1 15,-92 8 0-15,0 0 0 0,85-9 1 0,-3-1-1 16,-82 10 0-16,0 0 0 0,66-13 0 0,-20 5 0 16,-46 8 0-16,0 0 0 0,37-16 1 0,0-5-1 15,-37 21 1-15,0 0-1 0,37-24 2 0,-4-3-2 16,-33 27 2-16,0 0-2 0,28-30 3 0,-6-6-3 0,-22 36 4 15,0 0-4-15,19-33 4 0,-7 9-4 0,-12 24 6 16,0 0-6-16,13-28 6 0,-5-5-6 0,-8 33 6 16,0 0-6-16,2-36 7 0,-9-4-7 0,7 40 8 0,0 0-8 15,-14-45 9-15,-7 2-9 0,21 43 7 0,0 0-7 16,-28-49 8-16,-6 4-8 0,34 45 8 0,0 0-8 16,-42-43 9-16,-11 5-9 0,53 38 9 0,0 0-9 15,-62-36 9-15,-10 1-9 0,72 35 6 0,0 0-6 16,-71-33 6-16,3-3-6 0,68 36 2 0,0 0-2 0,-75-40 2 15,-6 2-2-15,81 38 0 0,0 0 0 0,-93-36 1 16,-11 4-1-16,104 32 0 0,0 0 0 0,-113-27 0 16,-12 1 0-16,125 26 0 0,0 0 0 0,-129-19 0 15,-2 3 0-15,131 16 0 0,0 0 0 0,-134-9 0 16,-14 4 0-16,148 5 0 0,0 0 0 0,-157 5 0 16,-3 8 0-16,160-13 0 0,0 0 0 0,-168 19 0 15,0 5 0-15,168-24-1 0,0 0 1 0,-171 29-1 16,-3 8 1-16,-1-1-876 0</inkml:trace>
  <inkml:trace contextRef="#ctx0" brushRef="#br0" timeOffset="203169.18">25518 1739 135 0,'0'0'0'0,"0"0"0"0,0 0 0 16,0 0 0-16,0 0 0 0,0 0 0 0,-28-17 0 16,28 17 6-16,0 0-6 0,-21-16 7 0,-14-4-7 0,35 20 11 15,0 0-11-15,-46-21 11 0,-9-3-11 0,55 24 16 16,0 0-16-16,-58-25 17 0,0-2-17 0,58 27 20 16,0 0-20-16,-67-25 21 0,-8 1-21 0,75 24 21 0,0 0-21 15,-77-24 22-15,-6 0-22 0,83 24 20 0,0 0-20 16,-83-24 21-16,5-1-21 0,78 25 21 0,0 0-21 15,-81-24 22-15,-7 3-22 0,88 21 24 16,0 0-24-16,-88-20 25 0,3 0-25 0,85 20 24 0,0 0-24 16,-79-15 25-16,8 3-25 0,71 12 25 0,0 0-25 15,-67-9 25-15,6 6-25 0,61 3 24 0,0 0-24 0,-57 0 25 16,2 12-25-16,55-12 29 0,0 0-29 0,-44 12 30 16,9 7-30-16,35-19 25 0,0 0-25 0,-30 21 26 15,4-1-26-15,26-20 22 0,0 0-22 0,-22 28 23 16,8 12-23-16,14-40 12 0,0 0-12 0,-10 45 13 15,1 16-13-15,9-61 9 0,0 0-9 0,-5 64 9 16,1 10-9-16,4-74 7 0,0 0-7 0,-2 80 8 16,1-3-8-16,1-77 10 0,0 0-10 0,0 89 11 15,-4 8-11-15,4-97 13 0,0 0-13 0,-2 97 14 0,-1 6-14 16,3-103 15-16,0 0-15 0,-6 102 15 0,-1 4-15 16,7-106 13-16,0 0-13 0,-10 104 14 0,1-4-14 15,9-100 12-15,0 0-12 0,-14 99 13 0,-4 5-13 16,18-104 13-16,0 0-13 0,-21 105 13 0,-5-1-13 15,26-104 12-15,0 0-12 0,-29 102 12 0,-1-1-12 16,30-101 12-16,0 0-12 0,-28 90 13 0,2-9-13 16,26-81 11-16,0 0-11 0,-25 80 12 0,2-4-12 0,23-76 9 15,0 0-9-15,-21 81 10 0,2 4-10 0,19-85 7 16,0 0-7-16,-22 85 8 0,-1-9-8 0,23-76 4 16,0 0-4-16,-22 74 5 0,4-1-5 0,18-73 3 15,0 0-3-15,-14 73 4 0,0-6-4 0,14-67 4 0,0 0-4 16,-7 57 4-16,5-21-4 0,2-36 3 0,0 0-3 15,3 32 4-15,4 1-4 0,-7-33 5 0,0 0-5 16,13 27 5-16,-1-6-5 0,-12-21 6 0,0 0-6 16,20 21 7-16,8-1-7 0,-28-20 7 0,0 0-7 0,37 23 8 15,10-9-8-15,-47-14 8 0,0 0-8 0,52 10 8 16,9 2-8-16,-61-12 8 0,0 0-8 0,67 12 8 16,9 1-8-16,-76-13 9 0,0 0-9 0,85 8 10 15,5 1-10-15,-90-9 9 0,0 0-9 0,93 7 10 16,1 1-10-16,-94-8 12 0,0 0-12 0,91 6 13 15,-1 1-13-15,-90-7 13 0,0 0-13 0,90 3 14 16,6-3-14-16,-96 0 12 0,0 0-12 0,93 0 13 16,-6-7-13-16,-87 7 7 0,0 0-7 0,79-9 7 15,0 3-7-15,-79 6 2 0,0 0-2 0,74-9 2 16,0-3-2-16,-74 12 0 0,0 0 0 0,69-12 1 0,-14 3-1 16,-55 9 0-16,0 0 0 0,48-16 0 0,-4-1 0 15,-44 17 0-15,0 0 0 0,42-22 0 0,6-3 0 16,-48 25 0-16,0 0 0 0,40-20 0 0,-12 2 0 15,-28 18 1-15,0 0-1 0,29-15 1 0,6-9-1 16,-35 24 1-16,0 0-1 0,32-25 2 0,-8 5-2 16,-24 20 2-16,0 0-2 0,22-32 3 0,6-13-3 0,-28 45 2 15,0 0-2-15,26-55 3 0,-3-2-3 0,-23 57 5 16,0 0-5-16,21-57 5 0,-1-4-5 0,-20 61 5 16,0 0-5-16,16-64 6 0,-6-5-6 0,-10 69 6 0,0 0-6 15,9-85 7-15,-2-15-7 0,-7 100 7 0,0 0-7 16,7-113 7-16,-7-1-7 0,0 114 6 0,0 0-6 15,-3-118 6-15,-4 6-6 0,7 112 5 0,0 0-5 16,-8-114 5-16,1-2-5 0,7 116 3 0,0 0-3 16,-7-109 3-16,-1 7-3 0,8 102 2 0,0 0-2 0,-11-97 3 15,0 2-3-15,11 95 1 0,0 0-1 0,-10-90 2 16,-11-7-2-16,21 97 1 0,0 0-1 0,-25-89 1 16,-3 11-1-16,28 78 1 0,0 0-1 0,-36-76 1 15,-8-5-1-15,44 81 0 0,0 0 0 0,-54-73 0 16,-3 9 0-16,57 64 0 0,0 0 0 0,-56-57 0 15,3 9 0-15,53 48-1 0,0 0 1 0,-51-40 0 16,8 9 0-16,43 31-1 0,0 0 1 0,-44-26 0 16,-7-2 0-16,51 28-1 0,0 0 1 0,-51-24-1 15,5 3 1-15,46 21-1 0,0 0 1 0,-46-19-1 0,0-5 1 16,46 24-1-16,0 0 1 0,-42-28-1 0,5 4 1 16,37 24-1-16,0 0 1 0,-39-21-1 0,6-8 1 15,33 29-1-15,0 0 1 0,-34-28 0 0,4 7 0 16,30 21-1-16,0 0 1 0,-33-15 0 0,-4-1 0 15,37 16-1-15,0 0 1 0,-39-14 0 0,-4-1 0 16,43 15-1-16,0 0 1 0,-37-16 0 0,2 4 0 16,35 12-1-16,0 0 1 0,-26-12 0 0,8 0 0 15,18 12 0-15,0 0 0 0,-12-5 0 0,3-2 0 0,9 7 0 16,0 0 0-16,0 0 0 0,-9-5 0 0,9 5 0 16,0 0 0-16,0 0 0 0,0 0 0 0,0 0 0 15,0 0 0-15,0 0 0 0,0 0 0 0,0 0 1 0,0 0-1 16,18 1 1-16,24 11-1 0,-42-12 2 15,0 0-2-15,51 16 3 0,14 12-3 0,-65-28 4 0,0 0-4 16,73 29 5-16,-1-1-5 0,-72-28 7 0,0 0-7 16,79 31 7-16,11 7-7 0,-90-38 8 0,0 0-8 0,89 36 8 15,-8-5-8-15,-81-31 7 0,0 0-7 0,74 33 7 16,-2 0-7-16,-72-33 6 0,0 0-6 0,74 37 6 16,4-5-6-16,-78-32 4 0,0 0-4 0,72 37 5 15,-3-1-5-15,-69-36 4 0,0 0-4 0,60 40 4 16,-12 3-4-16,-48-43 1 0,0 0-1 0,42 50 2 15,-5 11-2-15,-37-61 0 0,0 0 0 0,32 64 1 16,-6 9-1-16,-26-73 0 0,0 0 0 0,23 72 0 16,-4-2 0-16,-19-70-1 0,0 0 1 0,16 76 0 15,-3 9 0-15,-13-85-1 0,0 0 1 0,5 84 0 16,-5 1 0-16,0-85-1 0,0 0 1 0,-7 88 0 0,-9 13 0 16,16-101 0-16,0 0 0 0,-19 105 0 15,-6-3 0-15,25-102 0 0,0 0 0 0,-25 101 0 0,1 8 0 16,24-109 0-16,0 0 0 0,-25 104 0 0,0 1 0 15,25-105 0-15,0 0 0 0,-21 101 0 0,3-3 0 16,18-98 0-16,0 0 0 0,-15 94 0 0,0 1 0 16,15-95 0-16,0 0 0 0,-12 93 0 0,3-11 0 15,9-82 0-15,0 0 0 0,-9 76 0 0,2-4 0 16,7-72 0-16,0 0 0 0,-8 70 0 0,-1-15 0 0,9-55 0 16,0 0 0-16,-7 54 1 0,0-9-1 0,7-45 0 15,0 0 0-15,-6 40 0 0,-2-9 0 0,8-31 0 16,0 0 0-16,-8 24 0 0,3-7 0 0,5-17-1 15,0 0 1-15,-7 16 0 0,-2 5 0 0,9-21-1 0,0 0 1 16,-16 20-1-16,-10 3 1 0,26-23-2 0,0 0 2 16,-34 21-2-16,-4 8 2 0,38-29-3 0,0 0 3 15,-41 31-2-15,-1-7 2 0,42-24-2 0,0 0 2 16,-44 25-2-16,1-5 2 0,43-20-3 0,0 0 3 0,-44 21-3 16,-9-5 3-16,53-16-3 0,0 0 3 0,-56 12-2 15,-9-4 2-15,65-8-3 0,0 0 3 0,-71 7-2 16,-3-7 2-16,74 0-1 0,0 0 1 0,-83-7-1 15,-12-6 1-15,95 13-1 0,0 0 1 0,-103-16 0 16,1-12 0-16,102 28 0 0,0 0 0 0,-106-33 0 16,1-6 0-16,105 39 0 0,0 0 0 0,-106-42 0 15,5 2 0-15,101 40-1 0,0 0 1 0,-90-39 0 16,9-6 0-16,81 45-1 0,0 0 1 0,-78-52 0 16,6-2 0-16,72 54-1 0,0 0 1 0,-69-64 0 0,8-9 0 15,61 73 0-15,0 0 0 0,-52-76 0 0,10-2 0 16,42 78 0-16,0 0 0 0,-30-85 0 0,9-18 0 15,21 103 2-15,0 0-2 0,-12-113 2 0,6-1-2 16,6 114 5-16,0 0-5 0,4-125 6 0,5-4-6 16,-9 129 5-16,0 0-5 0,19-146 6 0,8-17-6 15,-27 163 4-15,0 0-4 0,29-160 4 0,7-1-4 16,-36 161 3-16,0 0-3 0,35-154 4 0,-1 5-4 16,-34 149 2-16,0 0-2 0,31-139 2 0,-2 18-2 0,-29 121 2 15,0 0-2-15,28-109 3 0,0 14-3 0,-28 95 0 0,0 0 0 16,28-87 1-16,0 15-1 0,-28 72 0 0,0 0 0 15,23-61 0-15,0 1 0 0,-23 60-1 0,0 0 1 16,27-49-1-16,1 6 1 0,-28 43-2 0,0 0 2 16,39-42-2-16,8-1 2 0,-47 43-3 0,0 0 3 15,52-36-3-15,4 6 3 0,-56 30-3 0,0 0 3 0,62-24-3 16,7 9 3-16,-69 15-9 0,0 0 9 0,74-13-8 16,7 10 8-16,-81 3-8 0,0 0 8 0,86 3-8 15,9 10 8-15,-95-13-7 0,0 0 7 0,103 19-7 16,-1 1 7-16,-102-20-7 0,0 0 7 0,102 21-7 15,6 3 7-15,-108-24-10 0,0 0 10 0,102 21-10 16,-10-2 10-16,-92-19-10 0,0 0 10 0,88 17-10 16,-5-1 10-16,-83-16-10 0,0 0 10 0,76 16-10 15,-11 1 10-15,-65-17-10 0,0 0 10 0,48 15-9 16,-22-6 9-16,-26-9-9 0,0 0 9 0,18 9-9 16,-6-2 9-16,-12-7-11 0,0 0 11 0,6 3-10 0,-6 6 10 15,0-9-12-15,0 0 12 0,-13 5-11 16,-22 2 11-16,0 2-878 0</inkml:trace>
  <inkml:trace contextRef="#ctx0" brushRef="#br0" timeOffset="-199010.32">18747 13102 281 0,'0'0'0'0,"0"0"0"0,0 0 0 0,0 0 7 0,0 0-7 16,0 0 7-16,0 0-7 0,0 0 11 0,0 0-11 15,0 0 12-15,19 7-12 0,-19-7 19 0,0 0-19 16,14 0 20-16,9 0-20 0,-23 0 19 0,0 0-19 15,27 0 20-15,3 0-20 0,-30 0 16 0,0 0-16 16,33 0 17-16,6 0-17 0,-39 0 18 0,0 0-18 0,47 0 18 16,6 3-18-16,-53-3 17 0,0 0-17 0,66 2 18 15,11 2-18-15,-77-4 15 0,0 0-15 0,81 1 15 16,2-1-15-16,-83 0 17 0,0 0-17 0,92 0 17 16,7 2-17-16,-99-2 15 0,0 0-15 0,107 0 15 15,-1 0-15-15,-106 0 26 0,0 0-26 0,113 0 26 16,5-3-26-16,-118 3 34 0,0 0-34 0,124-6 35 15,1 1-35-15,-125 5 32 0,0 0-32 0,125-3 33 16,8-1-33-16,-133 4 30 0,0 0-30 0,132-3 30 16,2-1-30-16,-134 4 25 0,0 0-25 0,132-3 26 0,-1-2-26 15,-131 5 22-15,0 0-22 0,128-9 22 0,6-3-22 16,-134 12 17-16,0 0-17 0,129-9 18 0,-7 1-18 16,-122 8 14-16,0 0-14 0,118-7 15 0,2 0-15 15,-120 7 16-15,0 0-16 0,111-7 17 0,-7 2-17 16,-104 5 22-16,0 0-22 0,96-4 23 0,-10 1-23 15,-86 3 29-15,0 0-29 0,78-4 29 0,-11 3-29 0,-67 1 37 16,0 0-37-16,45-2 37 0,-18 2-37 16,-27 0 36-16,0 0-36 0,18 2 37 0,-4-1-37 0,-14-1 32 15,0 0-32-15,10 2 32 0,-3 0-32 0,-7-2 32 16,0 0-32-16,0 0 32 0,7 0-32 0,-7 0 26 16,0 0-26-16,0 0 26 0,0 0-26 0,0 0 18 0,0 0-18 15,0 0 18-15,7 0-18 0,-7 0 15 0,0 0-15 16,0 0 15-16,0 0-15 0,0 0 11 0,0 0-11 15,0 0 11-15,0 0-11 0,0 0 8 0,0 0-8 16,0 0 8-16,9 0-8 0,-9 0 6 0,0 0-6 0,0 0 7 16,0 0-7-16,0 0 5 0,0 0-5 0,0 0 5 15,0 0-5-15,0 0 4 0,0 0-4 0,0 0 4 16,0 0-4-16,0 0 3 0,0 0-3 0,0 0 4 16,0 0-4-16,0 0 2 0,0 0-2 0,0 0 2 15,6 3-2-15,-6-3 1 0,0 0-1 0,0 0 2 16,0 0-2-16,0 0 1 0,0 0-1 0,0 0 1 15,0 0-1-15,0 0 0 0,0 0 0 0,0 0 1 16,0 0-1-16,0 0 0 0,0 0 0 0,0 0 0 16,0 0 0-16,0 0 0 0,0 0 0 0,0 0 0 15,0 0 0-15,0 0 0 0,0 0 0 0,0 0 0 0,0 0 0 16,0 0-1-16,0 0 1 0,0 0 0 0,0 0 0 16,0 0-1-16,0 0 1 0,0 0 0 0,0 0 0 15,0 0-1-15,0 0 1 0,0 0-1 0,0 0 1 16,0 0-3-16,0 0 3 0,0 0-3 0,0 0 3 15,0 0-6-15,0 0 6 0,0 0-6 0,0 0 6 16,0 0-10-16,0 0 10 0,0 0-10 0,0 0 10 0,0 0-17 16,0 0 17-16,0 0-16 0,0 0 16 0,0 0-20 15,0 0 20-15,0 0-19 0,-32 0 19 0,0 0-1065 16</inkml:trace>
  <inkml:trace contextRef="#ctx0" brushRef="#br0" timeOffset="-194192.63">21548 13948 595 0,'0'0'0'0,"0"0"0"0,0 0 0 16,0 0 6-16,0 0-6 0,0 0 6 0,0 0-6 15,0 0 9-15,0 0-9 0,0 0 10 0,0 0-10 0,0 0 9 16,0 0-9-16,0 0 10 0,0 0-10 0,0 0 12 16,0 0-12-16,0 0 12 0,0 0-12 0,0 0 9 15,0 0-9-15,0 0 10 0,0 0-10 0,0 0 10 0,0 0-10 16,0 0 11-16,0 0-11 0,0 0 13 0,0 0-13 16,0 0 14-16,0 0-14 0,0 0 14 0,0 0-14 15,0 0 15-15,0 0-15 0,0 0 19 0,0 0-19 0,0 0 20 16,26 7-20-16,-26-7 19 0,0 0-19 0,30 2 20 15,9-2-20-15,-39 0 25 0,0 0-25 0,44 0 26 16,7 0-26-16,-51 0 25 0,0 0-25 0,57-2 26 16,8-5-26-16,-65 7 25 0,0 0-25 0,69-12 26 15,1 2-26-15,-70 10 25 0,0 0-25 0,73-11 25 16,-3 1-25-16,-70 10 22 0,0 0-22 0,74-9 23 16,4 2-23-16,-78 7 20 0,0 0-20 0,72-6 20 15,-1 0-20-15,-71 6 21 0,0 0-21 0,70-5 21 16,4 2-21-16,-74 3 15 0,0 0-15 0,74 0 16 15,4 7-16-15,-78-7 17 0,0 0-17 0,76 5 17 16,-7 2-17-16,-69-7 14 0,0 0-14 0,63 8 15 16,-3 1-15-16,-60-9 14 0,0 0-14 0,60 7 15 0,4-2-15 15,-64-5 19-15,0 0-19 0,61 4 20 0,3-1-20 16,-64-3 18-16,0 0-18 0,60 0 19 0,-7 0-19 16,-53 0 22-16,0 0-22 0,51 2 23 0,2 1-23 15,-53-3 21-15,0 0-21 0,56 2 22 0,1-4-22 16,-57 2 18-16,0 0-18 0,58-3 18 0,2 1-18 15,-60 2 19-15,0 0-19 0,55-5 19 0,-11 0-19 0,-44 5 18 16,0 0-18-16,42-9 18 0,2-1-18 0,-44 10 17 16,0 0-17-16,46-7 18 0,-2-2-18 0,-44 9 17 15,0 0-17-15,48-7 17 0,3 0-17 0,-51 7 14 0,0 0-14 16,51-5 15-16,2 0-15 0,-53 5 13 0,0 0-13 16,49-4 13-16,-3 4-13 0,-46 0 10 0,0 0-10 15,46-3 10-15,2-2-10 0,-48 5 7 0,0 0-7 16,51-4 8-16,-2 1-8 0,-49 3 6 0,0 0-6 15,53 0 6-15,5 3-6 0,-58-3 5 0,0 0-5 16,55 4 5-16,-7-1-5 0,-48-3 4 0,0 0-4 0,44 2 4 16,-2-2-4-16,-42 0 3 0,0 0-3 0,41 0 3 15,-10 3-3-15,-31-3 2 0,0 0-2 0,23 0 3 16,-7 2-3-16,-16-2 2 0,0 0-2 0,12 2 3 16,-1 0-3-16,-11-2 1 0,0 0-1 0,0 0 2 15,9 0-2-15,-9 0 0 0,0 0 0 0,0 0 1 16,9 0-1-16,-9 0-1 0,0 0 1 0,0 0 0 15,9-21 0-15,-1 0-1274 0</inkml:trace>
  <inkml:trace contextRef="#ctx0" brushRef="#br0" timeOffset="-187609.73">14393 14639 236 0,'0'0'0'15,"0"0"0"-15,0 0 0 0,0 0 2 0,0 0-2 0,0 0 2 16,0 0-2-16,0 0 12 0,0 0-12 0,0 0 13 15,0 0-13-15,0 0 19 0,0 0-19 0,0 0 20 16,0 0-20-16,0 0 32 0,0 0-32 0,0 0 33 16,0 0-33-16,0 0 23 0,0 0-23 0,0 0 24 15,0 0-24-15,0 0 28 0,0 0-28 0,0 0 29 16,0 0-29-16,0 0 24 0,0 0-24 0,0 0 25 16,0 0-25-16,0 0 29 0,0 0-29 0,0 0 29 15,0 0-29-15,0 0 33 0,0 0-33 0,0 0 34 0,0 0-34 16,0 0 33-16,0 0-33 0,0 0 33 0,0 0-33 15,0 0 36-15,0 0-36 0,0 0 37 0,0 0-37 16,0 0 37-16,0 0-37 0,0 0 38 0,0 0-38 16,0 0 33-16,0 0-33 0,0 0 33 0,0 0-33 15,0 0 24-15,0 0-24 0,25-7 25 0,-7 9-25 16,-18-2 21-16,0 0-21 0,28 0 22 0,5-2-22 16,-33 2 17-16,0 0-17 0,34-2 17 0,-1 4-17 0,-33-2 9 15,0 0-9-15,36 2 9 0,4-1-9 0,-40-1 11 16,0 0-11-16,37 4 11 0,-1 1-11 0,-36-5 10 15,0 0-10-15,31 5 10 0,6 0-10 0,-37-5 11 0,0 0-11 16,39 4 11-16,-2-2-11 0,-37-2 11 0,0 0-11 16,37 3 11-16,2 0-11 0,-39-3 15 0,0 0-15 15,35 4 16-15,2-2-16 0,-37-2 18 0,0 0-18 16,32 0 19-16,2 0-19 0,-34 0 18 0,0 0-18 16,33 0 19-16,1-2-19 0,-34 2 20 0,0 0-20 0,31 0 20 15,-1 3-20-15,-30-3 21 0,0 0-21 0,27 4 22 16,5-2-22-16,-32-2 20 0,0 0-20 0,28 1 20 15,-5 3-20-15,-23-4 17 0,0 0-17 0,19 2 17 16,2-2-17-16,-21 0 12 0,0 0-12 0,23 0 13 16,0 1-13-16,-23-1 8 0,0 0-8 0,23 2 8 15,-2 0-8-15,-21-2 5 0,0 0-5 0,23 1 5 16,-5 1-5-16,-18-2 3 0,0 0-3 0,23 0 4 16,-4-3-4-16,-19 3 2 0,0 0-2 0,23-4 3 15,2 1-3-15,-25 3 5 0,0 0-5 0,23-2 5 0,-6 4-5 16,-17-2 7-16,0 0-7 0,23 3 8 0,2 2-8 15,-25-5 9-15,0 0-9 0,28 4 10 0,2-6-10 16,-30 2 8-16,0 0-8 0,27-2 9 0,-4 2-9 16,-23 0 8-16,0 0-8 0,21 2 8 0,4 2-8 15,-25-4 7-15,0 0-7 0,24 1 7 0,-1-2-7 16,-23 1 5-16,0 0-5 0,20-2 6 0,2 0-6 16,-22 2 4-16,0 0-4 0,22 0 5 0,-10 0-5 15,-12 0 6-15,0 0-6 0,11 0 6 0,-1-2-6 0,-10 2 6 16,0 0-6-16,11-3 6 0,-2 0-6 0,-9 3 8 15,0 0-8-15,0 0 8 0,8 0-8 0,-8 0 8 16,0 0-8-16,0 0 9 0,7 3-9 0,-7-3 6 0,0 0-6 16,0 0 6-16,7 2-6 0,-7-2 4 0,0 0-4 15,0 0 4-15,8 0-4 0,-8 0 3 0,0 0-3 16,0 0 3-16,0 0-3 0,0 0 2 0,0 0-2 16,7 0 2-16,-7 0-2 0,0 0 2 0,0 0-2 0,0 0 2 15,5 0-2-15,-5 0 2 0,0 0-2 0,0 0 2 16,9 0-2-16,-9 0 1 0,0 0-1 0,9 0 2 15,-4 0-2-15,-5 0 1 0,0 0-1 16,7-2 1-16,0-3-1 0,-7 5 1 0,0 0-1 0,7-7 2 16,0 3-2-16,-7 4 2 0,0 0-2 0,9-1 3 15,1 1-3-15,-10 0 1 0,0 0-1 0,11 0 1 16,0-2-1-16,-11 2 1 0,0 0-1 0,10-4 2 16,4 4-2-16,-14 0 2 0,0 0-2 0,14 2 2 15,-3-2-2-15,-11 0 2 0,0 0-2 0,12-2 2 16,2-1-2-16,-14 3 2 0,0 0-2 0,13-3 2 15,-4 1-2-15,-9 2 1 0,0 0-1 0,8 0 1 0,7 0-1 16,-15 0 0-16,0 0 0 0,12 0 1 16,2-2-1-16,-14 2 0 0,0 0 0 0,14-3 0 0,-5 1 0 15,-9 2 0-15,0 0 0 0,9-2 0 0,5 0 0 16,-14 2 0-16,0 0 0 0,14-1 0 0,4 2 0 16,-18-1 0-16,0 0 0 0,21 0 0 0,3-1 0 15,-24 1 0-15,0 0 0 0,30-4 0 0,7-1 0 0,-37 5 0 16,0 0 0-16,36-5 0 0,-4 1 0 0,-32 4 0 15,0 0 0-15,31-3 0 0,3-2 0 0,-34 5 0 16,0 0 0-16,30-9 1 0,-7 4-1 0,-23 5 0 16,0 0 0-16,21-4 0 0,4 1 0 0,-25 3 0 15,0 0 0-15,30-2 0 0,-4 1 0 0,-26 1 0 0,0 0 0 16,30-2 1-16,0 0-1 0,-30 2 1 0,0 0-1 16,26-2 1-16,-1 4-1 0,-25-2 1 0,0 0-1 15,27 2 2-15,8-2-2 0,-35 0 2 0,0 0-2 0,35 0 2 16,-1 2-2-16,-34-2 1 0,0 0-1 0,31 1 1 15,5 1-1-15,-36-2 1 0,0 0-1 0,35 3 1 16,-3 1-1-16,-32-4 1 0,0 0-1 0,31 2 1 16,3-2-1-16,-34 0 1 0,0 0-1 0,39 1 1 15,1 5-1-15,-40-6 1 0,0 0-1 0,44 5 1 16,4-4-1-16,-48-1 1 0,0 0-1 0,53 0 1 16,-4 0-1-16,-49 0 1 0,0 0-1 0,46 4 1 15,-5 1-1-15,-41-5 1 0,0 0-1 0,42 5 2 16,0-3-2-16,-42-2 1 0,0 0-1 0,46 0 2 15,-5 0-2-15,-41 0 2 0,0 0-2 0,46 2 2 0,8 1-2 16,-54-3 3-16,0 0-3 0,53 2 3 0,-7-2-3 16,-46 0 2-16,0 0-2 0,41 0 3 0,-4-2-3 15,-37 2 2-15,0 0-2 0,35-1 3 0,0-1-3 16,-35 2 1-16,0 0-1 0,32 0 2 0,3 0-2 16,-35 0 1-16,0 0-1 0,32 0 2 0,0 0-2 15,-32 0 0-15,0 0 0 0,33 0 1 0,6 0-1 16,-39 0 1-16,0 0-1 0,39 2 1 0,-4-1-1 0,-35-1 1 15,0 0-1-15,32 4 1 0,-2-1-1 0,-30-3 1 16,0 0-1-16,32 2 1 0,0-2-1 0,-32 0 0 0,0 0 0 16,24 2 1-16,1 3-1 0,-25-5 1 0,0 0-1 15,25 5 1-15,10 0-1 0,-35-5 1 0,0 0-1 16,39 4 1-16,0-4-1 0,-39 0 2 0,0 0-2 16,38 1 3-16,-2 3-3 0,-36-4 3 0,0 0-3 15,38 2 4-15,3-2-4 0,-41 0 4 0,0 0-4 0,39 1 4 16,-2 5-4-16,-37-6 5 0,0 0-5 0,35 5 5 15,-3-4-5-15,-32-1 4 0,0 0-4 0,35 0 5 16,6-1-5-16,-41 1 4 0,0 0-4 0,39-2 4 16,-1 0-4-16,-38 2 3 0,0 0-3 0,37 0 4 15,7 0-4-15,-44 0 1 0,0 0-1 0,41 0 2 16,0-1-2-16,-41 1 0 0,0 0 0 0,40-4 1 16,-3 1-1-16,-37 3 0 0,0 0 0 0,41-4 1 15,-1-1-1-15,-40 5 0 0,0 0 0 0,39-7 1 16,2 2-1-16,-41 5 1 0,0 0-1 0,42-4 1 15,2 1-1-15,-44 3 1 0,0 0-1 0,41-2 2 16,-8 0-2-16,-33 2 2 0,0 0-2 0,36-1 3 0,4-3-3 16,-40 4 2-16,0 0-2 0,41-1 3 0,-8 2-3 15,-33-1 3-15,0 0-3 0,39 0 3 0,3-7-3 16,-42 7 4-16,0 0-4 0,48-7 4 0,1 6-4 16,-49 1 3-16,0 0-3 0,50-2 4 0,6-2-4 15,-56 4 2-15,0 0-2 0,58-5 3 0,-3-2-3 0,-55 7 1 16,0 0-1-16,51-7 2 0,4 4-2 0,-55 3 1 15,0 0-1-15,58-3 1 0,4-1-1 16,-62 4 0-16,0 0 0 0,62-3 1 0,-1-3-1 0,-61 6 0 16,0 0 0-16,62-6 0 0,-4 0 0 0,-58 6 0 15,0 0 0-15,58-3 0 0,2-1 0 0,-60 4 0 0,0 0 0 16,66-1 0-16,1-1 0 0,-67 2 0 0,0 0 0 16,65-2 0-16,-3-3 0 0,-62 5 0 0,0 0 0 15,63-5 0-15,-3 1 0 0,-60 4 0 0,0 0 0 0,64-1 0 16,-1-1 0-16,-63 2 0 0,0 0 0 0,67-2 0 15,0-1 0-15,-67 3 0 0,0 0 0 0,58-4 0 16,-3 1 0-16,-55 3 0 0,0 0 0 0,51-2 0 16,2-1 0-16,-53 3 0 0,0 0 0 0,53-4 0 15,0 1 0-15,-53 3-1 0,0 0 1 0,53-4 0 16,-4-1 0-16,-49 5-1 0,0 0 1 0,50-5-1 16,-3 3 1-16,-47 2-2 0,0 0 2 0,43-2-2 15,-15-1 2-15,-28 3-2 0,0 0 2 0,35-4-2 16,9 1 2-16,-44 3-2 0,0 0 2 0,50-2-2 15,-3 4 2-15,-47-2-1 0,0 0 1 0,48 2-1 0,1-4 1 16,-49 2-1-16,0 0 1 0,46-2-1 0,-14 1 1 16,-32 1-1-16,0 0 1 0,37 0 0 0,9 0 0 15,-46 0-1-15,0 0 1 0,44 0 0 0,-7-2 0 16,-37 2-1-16,0 0 1 0,39-4 0 0,7 3 0 16,-46 1 0-16,0 0 0 0,51-2 0 0,0 0 0 15,-51 2 0-15,0 0 0 0,51-2 0 0,0 1 0 16,-51 1 0-16,0 0 0 0,48 0 0 0,-6 0 0 15,-42 0 0-15,0 0 0 0,44 0 0 0,4 0 0 0,-48 0 0 16,0 0 0-16,51 1 0 0,-2 5 0 0,-49-6 0 16,0 0 0-16,52 3 0 0,2-3 0 0,-54 0 0 15,0 0 0-15,53 2 0 0,-2 1 0 0,-51-3 0 0,0 0 0 16,48 4 0-16,-11-1 0 0,-37-3 0 0,0 0 0 16,42 5 0-16,13 1 0 0,-55-6 0 0,0 0 0 15,58 6 1-15,0 1-1 0,-58-7 0 0,0 0 0 16,57 6 1-16,-6-3-1 0,-51-3 0 0,0 0 0 15,49 2 0-15,-4-2 0 0,-45 0 0 0,0 0 0 0,44 3 0 16,5 2 0-16,-49-5 0 0,0 0 0 0,51 7 0 16,-1 0 0-16,-50-7 0 0,0 0 0 0,52 5 0 15,3-3 0-15,-55-2 0 0,0 0 0 0,46 2 0 16,-14 1 0-16,-32-3 0 0,0 0 0 0,35 6 1 16,16 1-1-16,-51-7 0 0,0 0 0 0,55 6 1 15,0-2-1-15,-55-4 0 0,0 0 0 0,53 2 1 16,-2-1-1-16,-51-1 0 0,0 0 0 0,54 4 1 15,3-1-1-15,-57-3 1 0,0 0-1 0,51 4 1 16,-9-3-1-16,-42-1 2 0,0 0-2 0,41 2 2 16,6 3-2-16,-47-5 2 0,0 0-2 0,52 6 3 0,-3-5-3 15,-49-1 3-15,0 0-3 0,49 0 4 0,4 0-4 16,-53 0 4-16,0 0-4 0,48 2 4 0,-8 1-4 16,-40-3 5-16,0 0-5 0,45 4 5 0,8 1-5 15,-53-5 4-15,0 0-4 0,54 5 5 0,-4 1-5 16,-50-6 4-16,0 0-4 0,51 1 4 0,2-2-4 0,-53 1 2 15,0 0-2-15,53-2 3 0,-2 4-3 0,-51-2 2 16,0 0-2-16,46 3 3 0,1 0-3 0,-47-3 3 16,0 0-3-16,44 2 3 0,4-4-3 0,-48 2 3 15,0 0-3-15,49-1 3 0,8 2-3 0,-57-1 2 0,0 0-2 16,56 2 3-16,1-5-3 0,-57 3 2 0,0 0-2 16,49-4 3-16,-10 4-3 0,-39 0 1 0,0 0-1 15,42 4 2-15,9-1-2 0,-51-3 1 0,0 0-1 16,53 2 1-16,-5-2-1 0,-48 0 2 0,0 0-2 15,46 0 2-15,1 2-2 0,-47-2 3 0,0 0-3 0,50 0 3 16,-4 0-3-16,-46 0 1 0,0 0-1 0,44 0 2 16,-4-2-2-16,-40 2 1 0,0 0-1 0,37-4 1 15,-12 3-1-15,-25 1 0 0,0 0 0 0,30-2 0 16,11 0 0-16,-41 2 1 0,0 0-1 0,35-1 1 16,-9 2-1-16,-26-1 2 0,0 0-2 0,30 0 2 15,11-3-2-15,-41 3 3 0,0 0-3 0,39-4 3 16,-8 3-3-16,-31 1 2 0,0 0-2 0,27-2 2 15,-4 2-2-15,-23 0 2 0,0 0-2 0,26 0 2 16,11-2-2-16,-37 2 1 0,0 0-1 0,36-3 1 16,-10-1-1-16,-26 4 1 0,0 0-1 0,28-3 1 0,9-1-1 15,-37 4 0-15,0 0 0 0,39-3 1 0,0-1-1 16,-39 4 0-16,0 0 0 0,39-1 1 0,5 1-1 16,-44 0 0-16,0 0 0 0,46 1 1 0,1-1-1 15,-47 0 0-15,0 0 0 0,46-1 1 0,-7-3-1 16,-39 4 0-16,0 0 0 0,42-2 0 0,11 2 0 15,-53 0 0-15,0 0 0 0,53 2 0 0,-3 0 0 0,-50-2 0 16,0 0 0-16,51 0 0 0,7-2 0 0,-58 2 0 16,0 0 0-16,58-2 0 0,-10 2 0 0,-48 0 0 15,0 0 0-15,49 0 0 0,13-1 0 0,-62 1 0 16,0 0 0-16,62-4 0 0,1 1 0 0,-63 3 0 0,0 0 0 16,64-2 0-16,-1 0 0 0,-63 2 0 0,0 0 0 15,58-1 0-15,-3 1 0 0,-55 0 0 0,0 0 0 16,55 0 0-16,5-2 0 0,-60 2 0 0,0 0 0 15,63-4 0-15,1 1 0 0,-64 3 0 0,0 0 0 0,68-5 0 16,1-4 0-16,-69 9 0 0,0 0 0 0,67-9 0 16,-5 3 0-16,-62 6 0 0,0 0 0 0,65-7 0 15,6 0 0-15,-71 7 0 0,0 0 0 0,74-7 0 16,5 2 0-16,-79 5 0 0,0 0 0 0,78-7 0 16,-6-2 0-16,-72 9 0 0,0 0 0 0,65-10 1 15,-1 1-1-15,-64 9 0 0,0 0 0 0,65-5 1 16,4 1-1-16,-69 4 0 0,0 0 0 0,62-1 1 15,-11 1-1-15,-51 0 0 0,0 0 0 0,51 0 1 16,4 0-1-16,-55 0 1 0,0 0-1 0,56 0 1 16,-1-2-1-16,-55 2 1 0,0 0-1 0,58-4 1 0,0 3-1 15,-58 1 0-15,0 0 0 0,53 0 1 0,-14 0-1 16,-39 0 0-16,0 0 0 0,35-2 1 0,9-2-1 16,-44 4 1-16,0 0-1 0,43-1 1 0,-8 1-1 15,-35 0 1-15,0 0-1 0,41 1 1 0,11 1-1 16,-52-2 1-16,0 0-1 0,45 2 2 0,-17 0-2 15,-28-2 2-15,0 0-2 0,26 1 2 0,10 1-2 16,-36-2 1-16,0 0-1 0,35 2 2 0,-9 0-2 0,-26-2 1 16,0 0-1-16,23 1 2 0,0 1-2 0,-23-2 1 15,0 0-1-15,25 4 2 0,1-1-2 0,-26-3 1 16,0 0-1-16,23 3 2 0,2 1-2 0,-25-4 1 16,0 0-1-16,26 3 1 0,4 1-1 0,-30-4 1 0,0 0-1 15,29 3 1-15,-5 1-1 0,-24-4 0 0,0 0 0 16,18 1 1-16,-6-1-1 0,-12 0 0 0,0 0 0 15,11 0 0-15,-1 2 0 0,-10-2 0 0,0 0 0 16,11 2 0-16,-2 0 0 0,-9-2 0 0,0 0 0 16,7 1 0-16,-7-1 0 0,0 0 0 0,0 0 0 0,7 4 0 15,-7-4 0-15,0 0 0 0,0 0 0 0,12 2 0 16,-5-2 0-16,-7 0 0 0,0 0 0 0,7 0 0 16,-7 0 0-16,0 0 0 0,0 0 0 0,9 1 0 15,-9-1 0-15,0 0-1 0,0 0 1 0,0 0 0 16,0 0 0-16,0 0-1 0,0 0 1 0,0 0 0 15,0 0 0-15,0 0-1 0,0 0 1 0,0 0-1 16,0 0 1-16,0 0-2 0,0 0 2 0,0 0-2 16,0 0 2-16,0 0-4 0,0 0 4 0,0 0-3 15,0 0 3-15,0 0-7 0,0 0 7 0,0 0-6 0,0 0 6 16,0 0-16-16,0 0 16 0,0 0-16 0,-26 7 16 16,-1 2-1434-16</inkml:trace>
  <inkml:trace contextRef="#ctx0" brushRef="#br0" timeOffset="-178391.63">12409 16208 404 0,'0'0'0'0,"0"0"0"0,0 0 0 0,0 0 9 16,0 0-9-16,0 0 9 0,0 0-9 0,0 0 29 15,0 0-29-15,0 0 30 0,0 0-30 0,0 0 48 16,0 0-48-16,0 0 48 0,0 0-48 0,0 0 52 0,0 0-52 16,0 0 52-16,0 0-52 0,0 0 37 0,0 0-37 15,0 0 38-15,0 0-38 0,0 0 32 0,0 0-32 16,0 0 33-16,0 0-33 0,0 0 40 0,0 0-40 16,0 0 41-16,0 0-41 0,0 0 46 0,0 0-46 0,0 0 47 15,0 0-47-15,0 0 47 0,0 0-47 16,0 0 48-16,0 0-48 0,0 0 45 0,0 0-45 0,0 0 46 15,0 0-46-15,0 0 37 0,0 0-37 0,0 0 37 16,28 7-37-16,-28-7 31 0,0 0-31 0,27 2 32 16,1 0-32-16,-28-2 34 0,0 0-34 0,32 0 34 15,3 0-34-15,-35 0 27 0,0 0-27 0,30 0 28 16,7 0-28-16,-37 0 31 0,0 0-31 0,35 2 32 16,6-1-32-16,-41-1 26 0,0 0-26 0,42 4 26 15,4-1-26-15,-46-3 23 0,0 0-23 0,48 4 23 16,6-1-23-16,-54-3 25 0,0 0-25 0,55 2 26 0,-4-4-26 15,-51 2 22-15,0 0-22 0,49-2 23 0,-1 2-23 16,-48 0 22-16,0 0-22 0,46 2 23 0,3-2-23 16,-49 0 18-16,0 0-18 0,50 0 19 0,-3 0-19 15,-47 0 15-15,0 0-15 0,48 2 16 0,-2 0-16 16,-46-2 15-16,0 0-15 0,46 0 15 0,-6 1-15 16,-40-1 13-16,0 0-13 0,41 2 13 0,3 0-13 15,-44-2 13-15,0 0-13 0,44 1 14 0,2-2-14 0,-46 1 14 16,0 0-14-16,46-2 14 0,3 4-14 0,-49-2 13 15,0 0-13-15,51 1 13 0,2 1-13 0,-53-2 11 16,0 0-11-16,50 2 12 0,-1 0-12 0,-49-2 9 0,0 0-9 16,49 1 9-16,1 1-9 0,-50-2 8 0,0 0-8 15,54 2 9-15,6 0-9 0,-60-2 7 0,0 0-7 16,59 1 7-16,1 1-7 0,-60-2 7 0,0 0-7 16,61 0 7-16,-2 0-7 0,-59 0 7 0,0 0-7 0,54 0 7 15,8-2-7-15,-62 2 5 0,0 0-5 0,63-5 6 16,6-2-6-16,-69 7 7 0,0 0-7 0,67-5 7 15,0 3-7-15,-67 2 7 0,0 0-7 0,69-1 8 16,3 1-8-16,-72 0 6 0,0 0-6 0,75-2 7 16,4 0-7-16,-79 2 6 0,0 0-6 0,81-2 7 15,-7 1-7-15,-74 1 5 0,0 0-5 0,74-4 6 16,-1 1-6-16,-73 3 4 0,0 0-4 0,72-4 5 16,0-1-5-16,-72 5 4 0,0 0-4 0,80-5 4 15,8 3-4-15,-88 2 4 0,0 0-4 0,81-2 4 16,-7-1-4-16,-74 3 4 0,0 0-4 0,74-4 5 0,5 1-5 15,-79 3 4-15,0 0-4 0,80-3 4 0,1-3-4 16,-81 6 5-16,0 0-5 0,79-7 5 0,-6 2-5 16,-73 5 4-16,0 0-4 0,74-7 4 0,7-5-4 15,-81 12 3-15,0 0-3 0,77-14 4 0,-4 2-4 16,-73 12 2-16,0 0-2 0,72-7 2 0,0 4-2 16,-72 3 1-16,0 0-1 0,76-2 2 0,11-1-2 15,-87 3 1-15,0 0-1 0,81-5 1 0,-7-6-1 0,-74 11 0 16,0 0 0-16,79-9 1 0,8 8-1 0,-87 1 0 15,0 0 0-15,90-4 1 0,0-1-1 0,-90 5 0 16,0 0 0-16,86-7 1 0,-3-1-1 0,-83 8 0 0,0 0 0 16,88-9 1-16,9 4-1 0,-97 5 1 0,0 0-1 15,99-6 1-15,3 0-1 0,-102 6 0 0,0 0 0 16,99-13 1-16,0-4-1 0,-99 17 0 0,0 0 0 16,92-15 1-16,-15 2-1 0,-77 13 0 0,0 0 0 15,76-12 0-15,7 2 0 0,-83 10 0 0,0 0 0 0,88-10 0 16,2-3 0-16,-90 13 0 0,0 0 0 0,88-13 0 15,-8 0 0-15,-80 13 0 0,0 0 0 0,74-6 0 16,7 4 0-16,-81 2 0 0,0 0 0 0,79-4 0 16,-5-3 0-16,-74 7 0 0,0 0 0 0,66-6 0 15,-6 4 0-15,-60 2 0 0,0 0 0 0,52-2 0 16,-2-1 0-16,-50 3-1 0,0 0 1 0,51-2 0 16,-2 4 0-16,-49-2-1 0,0 0 1 0,41 3 0 15,-13 1 0-15,-28-4-1 0,0 0 1 0,28 5-1 16,11 2 1-16,-39-7-1 0,0 0 1 0,34 7-1 15,-4-2 1-15,-30-5-1 0,0 0 1 0,23 3-1 0,-9 1 1 16,-14-4-2-16,0 0 2 0,14 3-1 0,-2-1 1 16,-12-2-7-16,0 0 7 0,9 0-7 0,-9 0 7 15,0 0-24-15,0 0 24 0,9 5-24 0,-9-5 24 16,0 0-1542-16</inkml:trace>
</inkml:ink>
</file>

<file path=ppt/ink/ink4.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1-10-04T06:54:27.492"/>
    </inkml:context>
    <inkml:brush xml:id="br0">
      <inkml:brushProperty name="width" value="0.05292" units="cm"/>
      <inkml:brushProperty name="height" value="0.05292" units="cm"/>
      <inkml:brushProperty name="color" value="#FF0000"/>
    </inkml:brush>
  </inkml:definitions>
  <inkml:trace contextRef="#ctx0" brushRef="#br0">12148 11313 1345 0,'0'0'0'0,"0"0"0"0,0 0 0 0,0 0 27 16,0 0-27-16,0 0 28 0,0 0-28 0,0 0 37 0,0 0-37 16,0 0 38-16,0 0-38 0,0 0 36 0,0 0-36 15,0 0 36-15,0 0-36 0,0 0 17 0,0 0-17 16,0 0 17-16,0 0-17 0,0 0 9 0,0 0-9 0,0 0 9 15,0 0-9-15,0 0 5 0,0 0-5 0,0 0 6 16,0 0-6-16,0 0 4 0,0 0-4 0,0 0 4 16,0 0-4-16,0 0 3 0,0 0-3 0,0 0 3 15,0 0-3-15,0 0 5 0,0 0-5 0,0 0 6 16,0 0-6-16,0 0 12 0,0 0-12 0,0 0 12 16,0 0-12-16,0 0 18 0,0 0-18 0,0 0 19 15,18 10-19-15,-18-10 26 0,0 0-26 0,5 0 27 16,12 2-27-16,-17-2 30 0,0 0-30 0,23 0 30 15,-3-2-30-15,-20 2 34 0,0 0-34 0,21-3 34 16,7-1-34-16,-28 4 37 0,0 0-37 0,30-2 37 0,-7 1-37 16,-23 1 35-16,0 0-35 0,27-2 35 0,4 2-35 15,-31 0 34-15,0 0-34 0,36 0 35 0,-3 0-35 16,-33 0 30-16,0 0-30 0,35-5 31 0,6 3-31 16,-41 2 28-16,0 0-28 0,41-2 28 0,-1-5-28 15,-40 7 26-15,0 0-26 0,41-7 26 0,-6 6-26 16,-35 1 25-16,0 0-25 0,37 1 26 0,0 6-26 0,-37-7 20 15,0 0-20-15,39 7 20 0,1-2-20 16,-40-5 20-16,0 0-20 0,46 4 21 0,-5-1-21 0,-41-3 19 16,0 0-19-16,40 6 20 0,-3 1-20 0,-37-7 18 0,0 0-18 15,37 5 18-15,2-2-18 0,-39-3 17 16,0 0-17-16,37 4 18 0,0-1-18 0,-37-3 15 0,0 0-15 16,36 5 15-16,-5-5-15 0,-31 0 13 0,0 0-13 15,36 2 13-15,4 1-13 0,-40-3 10 0,0 0-10 16,37 2 10-16,-1-2-10 0,-36 0 7 0,0 0-7 0,37 0 8 15,0 0-8-15,-37 0 7 0,0 0-7 0,35 2 8 16,0 1-8-16,-35-3 6 0,0 0-6 16,37 0 6-16,4 0-6 0,-41 0 6 0,0 0-6 0,39-5 6 15,3 3-6-15,-42 2 5 0,0 0-5 0,44-3 5 16,5-2-5-16,-49 5 5 0,0 0-5 0,46-7 6 16,0 2-6-16,-46 5 5 0,0 0-5 0,44-4 6 15,-1 1-6-15,-43 3 6 0,0 0-6 0,47-2 6 16,-1-5-6-16,-46 7 9 0,0 0-9 0,49-9 10 15,-3 1-10-15,-46 8 13 0,0 0-13 0,44-11 13 16,-1 3-13-16,-43 8 9 0,0 0-9 0,40-5 10 0,-4 5-10 16,-36 0 6-16,0 0-6 0,31 3 6 0,-1 1-6 15,-30-4 5-15,0 0-5 0,30 1 5 0,0-1-5 16,-30 0 6-16,0 0-6 0,23 0 6 0,-5 4-6 16,-18-4 7-16,0 0-7 0,18-4 8 0,4 1-8 15,-22 3 8-15,0 0-8 0,23-2 8 0,-8 4-8 16,-15-2 5-16,0 0-5 0,14 2 6 0,0-2-6 15,-14 0 4-15,0 0-4 0,17 0 5 0,5 0-5 16,-22 0 7-16,0 0-7 0,19 0 7 0,2 0-7 0,-21 0 6 16,0 0-6-16,27-2 7 0,-5-2-7 0,-22 4 5 15,0 0-5-15,27-1 6 0,-4-3-6 0,-23 4 4 16,0 0-4-16,23 0 5 0,3 0-5 0,-26 0 6 0,0 0-6 16,28 0 6-16,-8-2-6 0,-20 2 5 0,0 0-5 15,21-3 6-15,-2 1-6 0,-19 2 3 0,0 0-3 16,22 0 4-16,-1 4-4 0,-21-4 3 0,0 0-3 15,21 1 3-15,4-1-3 0,-25 0 1 0,0 0-1 0,28 0 2 16,0 2-2-16,-28-2 1 0,0 0-1 0,30 0 2 16,2 0-2-16,-32 0 1 0,0 0-1 0,35 0 1 15,-7 0-1-15,-28 0 1 0,0 0-1 0,29 0 1 16,1-2-1-16,-30 2 1 0,0 0-1 0,26-3 1 16,6-1-1-16,-32 4 1 0,0 0-1 0,32 0 1 15,-8-3-1-15,-24 3 2 0,0 0-2 0,27-2 2 16,3-1-2-16,-30 3 2 0,0 0-2 0,31-4 2 15,3 1-2-15,-34 3 2 0,0 0-2 0,32-2 3 16,-1 0-3-16,-31 2 2 0,0 0-2 0,32 0 3 16,3 0-3-16,-35 0 2 0,0 0-2 0,37 0 2 0,2-1-2 15,-39 1 2-15,0 0-2 0,36-4 2 0,-5-4-2 16,-31 8 2-16,0 0-2 0,32-4 2 0,-7 1-2 16,-25 3 1-16,0 0-1 0,30-2 2 0,1-3-2 15,-31 5 1-15,0 0-1 0,41-5 2 0,1 1-2 16,-42 4 1-16,0 0-1 0,44-3 2 0,1 1-2 15,-45 2 2-15,0 0-2 0,42-4 3 0,0 4-3 0,-42 0 4 16,0 0-4-16,39 4 4 0,0-4-4 0,-39 0 5 16,0 0-5-16,37 0 5 0,-2 0-5 0,-35 0 4 15,0 0-4-15,32 0 4 0,1 0-4 0,-33 0 2 0,0 0-2 16,36 2 3-16,-1-1-3 0,-35-1 2 0,0 0-2 16,34 2 2-16,4 0-2 0,-38-2 2 0,0 0-2 15,41 2 2-15,-1 1-2 0,-40-3 2 0,0 0-2 16,36 0 2-16,1 0-2 0,-37 0 2 0,0 0-2 15,33-3 3-15,-3 6-3 0,-30-3 2 0,0 0-2 16,27 2 2-16,8 1-2 0,-35-3 1 0,0 0-1 0,37 2 2 16,0-2-2-16,-37 0 1 0,0 0-1 0,41 0 1 15,-1-2-1-15,-40 2 0 0,0 0 0 0,37-2 1 16,-3 1-1-16,-34 1 1 0,0 0-1 0,33-2 1 16,4 2-1-16,-37 0 1 0,0 0-1 0,32-3 2 15,-12 1-2-15,-20 2 2 0,0 0-2 0,21-2 2 16,5 0-2-16,-26 2 4 0,0 0-4 0,27-1 4 15,-4-1-4-15,-23 2 4 0,0 0-4 0,19 0 4 16,2-5-4-16,-21 5 3 0,0 0-3 0,23-4 4 16,2 3-4-16,-25 1 2 0,0 0-2 0,24-2 3 0,-2-3-3 15,-22 5 2-15,0 0-2 0,23-4 2 0,10 1-2 16,-33 3 2-16,0 0-2 0,35-9 2 0,-6 6-2 16,-29 3 2-16,0 0-2 0,29-6 2 0,7 3-2 15,-36 3 2-15,0 0-2 0,32-2 3 0,-10 0-3 16,-22 2 4-16,0 0-4 0,25 0 5 0,5-3-5 15,-30 3 3-15,0 0-3 0,32-3 3 0,-6-1-3 16,-26 4 2-16,0 0-2 0,29-2 2 0,8 2-2 0,-37 0 1 16,0 0-1-16,38-3 1 0,-1 1-1 0,-37 2 1 15,0 0-1-15,38-3 1 0,-3-1-1 0,-35 4 0 16,0 0 0-16,33-3 1 0,-4-1-1 0,-29 4 0 0,0 0 0 16,24-1 1-16,8 2-1 0,-32-1 0 0,0 0 0 15,30 2 1-15,-4 0-1 0,-26-2 0 0,0 0 0 16,27 0 1-16,6 0-1 0,-33 0 0 0,0 0 0 15,36 0 1-15,-5 0-1 0,-31 0 0 0,0 0 0 16,30 3 1-16,7-3-1 0,-37 0 0 0,0 0 0 16,37 2 1-16,-1 0-1 0,-36-2 0 0,0 0 0 15,32 1 1-15,-1 6-1 0,-31-7 0 0,0 0 0 0,32 4 1 16,0-1-1-16,-32-3 0 0,0 0 0 0,31 2 0 16,7-2 0-16,-38 0 0 0,0 0 0 0,38 3 0 15,-1 1 0-15,-37-4 0 0,0 0 0 0,39 5 0 16,4-5 0-16,-43 0 0 0,0 0 0 0,42-2 0 15,2 1 0-15,-44 1 0 0,0 0 0 0,41 0 1 16,-6 1-1-16,-35-1 2 0,0 0-2 0,35 0 2 16,7 0-2-16,-42 0 2 0,0 0-2 0,39 0 3 15,-5 0-3-15,-34 0 4 0,0 0-4 0,35-1 4 16,6-5-4-16,-41 6 3 0,0 0-3 0,44-5 4 0,3 2-4 16,-47 3 3-16,0 0-3 0,43-2 3 0,-6 2-3 15,-37 0 3-15,0 0-3 0,35 2 4 0,2-4-4 16,-37 2 3-16,0 0-3 0,39-2 4 0,-2-3-4 15,-37 5 3-15,0 0-3 0,33-3 3 0,-1-1-3 16,-32 4 2-16,0 0-2 0,32-3 2 0,7-1-2 16,-39 4 1-16,0 0-1 0,42-1 2 0,2-1-2 0,-44 2 1 15,0 0-1-15,44-2 1 0,-1-3-1 0,-43 5 1 16,0 0-1-16,37-2 1 0,-2 2-1 0,-35 0 0 0,0 0 0 16,37 0 1-16,7 0-1 0,-44 0 0 0,0 0 0 15,41-2 1-15,1 4-1 0,-42-2 0 0,0 0 0 16,42 0 0-16,1-2 0 0,-43 2 0 0,0 0 0 15,45-3 0-15,5 3 0 0,-50 0 0 16,0 0 0-16,49 3 0 0,-3-1 0 0,-46-2 0 0,0 0 0 0,41 0 0 16,-1 0 0-16,-40 0 0 0,0 0 0 0,41 0 1 15,3 0-1-15,-44 0 1 0,0 0-1 0,44-2 1 16,-5 2-1-16,-39 0 2 0,0 0-2 0,39 0 2 16,1 4-2-16,-40-4 2 0,0 0-2 0,37 5 2 15,-2-5-2-15,-35 0 2 0,0 0-2 0,32 0 3 16,0 4-3-16,-32-4 2 0,0 0-2 0,33 3 3 15,6 2-3-15,-39-5 2 0,0 0-2 0,36 0 3 16,-3 0-3-16,-33 0 3 0,0 0-3 0,32-3 3 16,-2 3-3-16,-30 0 2 0,0 0-2 0,32 0 3 15,3 0-3-15,-35 0 0 0,0 0 0 0,33 0 1 0,-6 0-1 16,-27 0 0-16,0 0 0 0,26 0 0 0,6-2 0 16,-32 2 0-16,0 0 0 0,30-2 0 0,-2 2 0 15,-28 0 0-15,0 0 0 0,27 2 0 0,-3 0 0 16,-24-2 0-16,0 0 0 0,25 0 0 0,3 0 0 15,-28 0 0-15,0 0 0 0,29 0 0 0,11-2 0 16,-40 2 0-16,0 0 0 0,39-2 0 0,-6 2 0 16,-33 0-1-16,0 0 1 0,36 2 0 0,4 0 0 15,-40-2-1-15,0 0 1 0,41 0 0 0,-15 0 0 0,-26 0-1 16,0 0 1-16,30 0 0 0,6 0 0 0,-36 0-2 16,0 0 2-16,37 0-1 0,-7 0 1 0,-30 0-2 15,0 0 2-15,31 3-1 0,6-3 1 0,-37 0-1 0,0 0 1 16,39 0 0-16,-5-3 0 0,-34 3-1 0,0 0 1 15,38-5 0-15,3 1 0 0,-41 4 0 0,0 0 0 16,41-3 0-16,-17 1 0 0,-24 2 0 0,0 0 0 16,29 0 0-16,6 0 0 0,-35 0 0 0,0 0 0 0,35 0 0 15,-5-2 0-15,-30 2 0 0,0 0 0 0,27-2 0 16,3-1 0-16,-30 3 0 0,0 0 0 0,31 0 0 16,-1-3 0-16,-30 3 0 0,0 0 0 0,30-2 1 15,4 2-1-15,-34 0 0 0,0 0 0 0,35 0 1 16,0-2-1-16,-35 2 1 0,0 0-1 0,30-2 1 15,-5-1-1-15,-25 3 1 0,0 0-1 0,23 0 1 16,9 0-1-16,-32 0 1 0,0 0-1 0,30 0 1 16,-9 0-1-16,-21 0 0 0,0 0 0 0,21 0 0 15,2 0 0-15,-23 0 0 0,0 0 0 0,26 3 0 0,-1-3 0 16,-25 0 0-16,0 0 0 0,28 2 0 0,2 0 0 16,-30-2 0-16,0 0 0 0,30 2 0 0,4 1 0 15,-34-3-1-15,0 0 1 0,35 0 0 0,-1 3 0 16,-34-3 0-16,0 0 0 0,31 0 0 0,-1 4 0 15,-30-4 0-15,0 0 0 0,30 5 0 0,-1-5 0 16,-29 0 0-16,0 0 0 0,26 0 1 0,4 4-1 16,-30-4 1-16,0 0-1 0,30 3 2 0,-4 2-2 15,-26-5 1-15,0 0-1 0,29 2 1 0,6 0-1 0,-35-2 0 16,0 0 0-16,39-2 1 0,7 0-1 0,-46 2 0 16,0 0 0-16,45 0 1 0,3 0-1 0,-48 0 1 15,0 0-1-15,49 0 1 0,4-5-1 0,-53 5 1 0,0 0-1 16,55-3 2-16,-7-1-2 0,-48 4 2 0,0 0-2 15,51-3 2-15,4-1-2 0,-55 4 3 0,0 0-3 16,59-5 3-16,3 0-3 0,-62 5 2 0,0 0-2 16,62 0 2-16,5 0-2 0,-67 0 2 0,0 0-2 0,65 0 3 15,4-2-3-15,-69 2 2 0,0 0-2 16,71-2 2-16,6 2-2 0,-77 0 2 0,0 0-2 0,76 4 2 16,-5 1-2-16,-71-5 2 0,0 0-2 0,63 3 2 15,1-1-2-15,-64-2 2 0,0 0-2 0,63 2 2 16,2 3-2-16,-65-5 1 0,0 0-1 0,66 7 1 15,-3 0-1-15,-63-7 1 0,0 0-1 0,62 7 2 16,-2 0-2-16,-60-7 1 0,0 0-1 0,49 5 1 16,-5-2-1-16,-44-3 1 0,0 0-1 0,46 0 1 15,9 4-1-15,-55-4 1 0,0 0-1 0,49 2 2 16,-5-2-2-16,-44 0 1 0,0 0-1 0,41 0 2 16,-9 1-2-16,-32-1 2 0,0 0-2 0,28 0 2 0,-2 0-2 15,-26 0 2-15,0 0-2 0,22 0 2 0,-7 0-2 16,-15 0 1-16,0 0-1 0,9 2 2 0,-9-2-2 15,0 0 1-15,0 0-1 0,9 4 1 0,-2-4-1 16,-7 0 1-16,0 0-1 0,0 0 1 0,7 0-1 16,-7 0 1-16,0 0-1 0,0 0 2 0,0 0-2 15,0 0 2-15,0 0-2 0,0 0 2 0,0 0-2 16,0 0 2-16,0 0-2 0,9 0 3 0,-9 0-3 0,0 0 2 16,0 0-2-16,0 0 3 0,0 0-3 0,0 0 3 15,0 0-3-15,5 0 4 0,-5 0-4 0,0 0 1 16,0 0-1-16,0 0 2 0,0 0-2 0,0 0 1 15,0 0-1-15,0 0 1 0,2-13-1 0,-2 13 0 0,0 0 0 16,-11-34 0-16,-8-25 0 0,1-5-2426 0</inkml:trace>
</inkml:ink>
</file>

<file path=ppt/ink/ink5.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9-26T05:30:10.456"/>
    </inkml:context>
    <inkml:brush xml:id="br0">
      <inkml:brushProperty name="width" value="0.05292" units="cm"/>
      <inkml:brushProperty name="height" value="0.05292" units="cm"/>
      <inkml:brushProperty name="color" value="#FF0000"/>
    </inkml:brush>
  </inkml:definitions>
  <inkml:trace contextRef="#ctx0" brushRef="#br0">977 3722 396 0,'-14'-32'0'0,"14"32"16"0,0 0-16 16,-26-82 17-16,-3-11-17 0,29 93 17 0,0 0-17 15,-26-94 17-15,8 20-17 0,18 74 22 0,0 0-22 16,-10-54 23-16,6 23-23 0,4 31 25 0,0 0-25 0,14-5 26 16,18 20-26-16,-32-15 16 0,0 0-16 0,39 45 17 15,12 40-17-15,-51-85 12 0,0 0-12 0,58 101 13 16,0 8-13-16,-58-109 18 0,0 0-18 0,64 102 18 15,-9-17-18-15,-55-85 21 0,0 0-21 0,54 64 22 16,-8-28-22-16,-46-36 26 0,0 0-26 0,44 5 26 16,-3-26-26-16,-41 21 34 0,0 0-34 0,49-53 35 15,15-39-35-15,-64 92 40 0,0 0-40 0,72-114 41 16,4-19-41-16,-76 133 35 0,0 0-35 0,83-158 35 16,19-18-35-16,-102 176 34 0,0 0-34 0,118-191 34 15,9-8-34-15,-127 199 30 0,0 0-30 0,140-197 30 0,-1 12-30 16,-139 185 20-16,0 0-20 0,136-166 21 0,-15 24-21 15,-121 142 12-15,0 0-12 0,113-121 13 0,-9 24-13 16,-104 97 10-16,0 0-10 0,90-73 11 0,-16 18-11 16,-74 55 12-16,0 0-12 0,57-42 13 0,-20 18-13 15,-37 24 10-15,0 0-10 0,26-19 10 0,-15 3-10 16,-11 16 3-16,0 0-3 0,0 0 4 0,0 0-4 16,0 0-867-16</inkml:trace>
  <inkml:trace contextRef="#ctx0" brushRef="#br0" timeOffset="348.9">1893 2675 483 0,'0'0'0'16,"-7"4"0"-16,-13 5 0 0,20-9 5 0,0 0-5 0,-21 6 6 16,7-4-6-16,14-2 9 0,0 0-9 0,0 0 9 15,-2 11-9-15,2-11 6 0,0 0-6 0,23 17 6 16,23 16-6-16,-46-33 3 0,0 0-3 0,63 55 3 15,24 35-3-15,-87-90 3 0,0 0-3 0,97 104 3 16,3 8-3-16,-100-112 3 0,0 0-3 0,99 106 3 16,-4-18-3-16,-95-88 4 0,0 0-4 0,96 61 4 15,-10-47-4-15,-86-14 10 0,0 0-10 0,90-37 10 16,0-51-10-16,-90 88 16 0,0 0-16 0,95-130 16 16,9-41-16-16,-104 171 22 0,0 0-22 0,108-201 22 15,5-13-22-15,-113 214 26 0,0 0-26 0,125-227 27 0,25 2-27 16,-150 225 26-16,0 0-26 0,162-223 27 0,9 1-27 15,-171 222 37-15,0 0-37 0,159-202 37 0,-19 36-37 16,-140 166 42-16,0 0-42 0,121-134 42 0,-24 37-42 16,-97 97 22-16,0 0-22 0,80-76 23 0,-20 24-23 15,1-1-657-15</inkml:trace>
  <inkml:trace contextRef="#ctx0" brushRef="#br0" timeOffset="9797.21">4842 2066 404 0,'0'0'0'0,"0"0"0"0,0 0 0 16,0 0 9-16,0 0-9 0,0 0 9 0,0 0-9 15,0 0 14-15,0 0-14 0,-14-20 14 0,10 14-14 16,4 6 30-16,0 0-30 0,-5-7 30 0,5-1-30 0,0 8 34 16,0 0-34-16,-9-9 34 0,-9-10-34 0,18 19 19 15,0 0-19-15,-22-24 19 0,0-4-19 0,22 28 12 16,0 0-12-16,-19-24 12 0,-4 3-12 0,23 21 10 0,0 0-10 16,-23-24 10-16,-9-9-10 0,32 33 11 0,0 0-11 15,-31-31 12-15,-8-2-12 0,39 33 21 0,0 0-21 16,-37-29 21-16,-9-3-21 0,46 32 28 0,0 0-28 15,-49-29 29-15,-10-2-29 0,59 31 26 16,0 0-26-16,-58-30 26 0,-9 8-26 0,67 22 25 0,0 0-25 16,-69-17 26-16,1-4-26 0,68 21 20 0,0 0-20 0,-76-16 21 15,-5 1-21-15,81 15 18 0,0 0-18 0,-82-5 19 16,1 5-19-16,81 0 13 0,0 0-13 0,-81 5 14 16,0 10-14-16,81-15 11 0,0 0-11 0,-78 16 12 15,-3 1-12-15,81-17 12 0,0 0-12 0,-76 19 12 16,2 11-12-16,74-30 5 0,0 0-5 0,-70 31 6 15,-3 2-6-15,73-33 2 0,0 0-2 0,-72 33 3 16,0-2-3-16,72-31 3 0,0 0-3 0,-69 33 3 16,2-6-3-16,67-27 1 0,0 0-1 0,-60 26 2 0,-2 2-2 15,62-28 0-15,0 0 0 0,-51 31 1 0,-2 2-1 16,53-33 2-16,0 0-2 0,-46 36 2 0,6 9-2 16,40-45 4-16,0 0-4 0,-44 52 5 0,3 5-5 15,41-57 6-15,0 0-6 0,-37 61 6 0,2 3-6 16,35-64 7-16,0 0-7 0,-28 64 7 0,-4 9-7 15,32-73 6-15,0 0-6 0,-27 78 6 0,4-2-6 16,23-76 8-16,0 0-8 0,-23 76 9 0,6 2-9 0,17-78 7 16,0 0-7-16,-18 79 8 0,1 8-8 0,17-87 5 15,0 0-5-15,-9 95 6 0,7-5-6 0,2-90 5 16,0 0-5-16,0 92 6 0,2 1-6 0,-2-93 6 16,0 0-6-16,9 88 7 0,-1 6-7 0,-8-94 8 0,0 0-8 15,13 88 9-15,3-10-9 0,-16-78 8 0,0 0-8 16,17 81 9-16,4 1-9 0,-21-82 12 0,0 0-12 15,29 76 12-15,6-12-12 0,-35-64 13 0,0 0-13 0,40 57 14 16,6-2-14-16,-46-55 18 0,0 0-18 0,44 45 19 16,6 4-19-16,-50-49 25 0,0 0-25 0,54 45 26 15,1-2-26-15,-55-43 28 0,0 0-28 0,58 42 29 16,1-6-29-16,-59-36 23 0,0 0-23 0,60 28 23 16,7-8-23-16,-67-20 25 0,0 0-25 0,67 19 26 15,-2-1-26-15,-65-18 22 0,0 0-22 0,67 12 23 16,-4-9-23-16,-63-3 22 0,0 0-22 0,62 4 23 15,3-4-23-15,-65 0 16 0,0 0-16 0,71 0 17 16,-2-7-17-16,-69 7 16 0,0 0-16 0,72-9 16 16,-1 2-16-16,-71 7 10 0,0 0-10 0,74-5 10 15,-4-4-10-15,-70 9 7 0,0 0-7 0,73-12 8 0,4 0-8 16,-77 12 6-16,0 0-6 0,76-12 6 0,-7 0-6 16,-69 12 7-16,0 0-7 0,67-7 7 0,2-2-7 15,-69 9 6-15,0 0-6 0,70-8 6 0,-1 1-6 16,-69 7 6-16,0 0-6 0,64-9 6 0,-6-3-6 15,-58 12 6-15,0 0-6 0,54-12 7 0,-1 3-7 16,-53 9 7-16,0 0-7 0,55-12 7 0,0-3-7 16,-55 15 6-16,0 0-6 0,54-19 6 0,-4 1-6 0,-50 18 5 15,0 0-5-15,49-15 5 0,1-3-5 0,-50 18 4 16,0 0-4-16,42-19 4 0,2-5-4 0,-44 24 3 0,0 0-3 16,44-29 4-16,-7 4-4 0,-37 25 3 0,0 0-3 15,35-27 4-15,-3-4-4 0,-32 31 5 0,0 0-5 16,32-30 6-16,-6-3-6 0,-26 33 6 0,0 0-6 15,23-31 6-15,5 2-6 0,-28 29 6 0,0 0-6 16,27-37 7-16,-9-2-7 0,-18 39 7 0,0 0-7 0,17-40 7 16,6 0-7-16,-23 40 7 0,0 0-7 0,23-36 7 15,4-1-7-15,-27 37 9 0,0 0-9 0,19-38 9 16,-1-2-9-16,-18 40 10 0,0 0-10 0,14-48 11 16,3 0-11-16,-17 48 9 0,0 0-9 0,14-49 9 15,-5 4-9-15,-9 45 8 0,0 0-8 0,9-47 9 16,0 1-9-16,-9 46 8 0,0 0-8 0,9-47 9 15,0 2-9-15,-9 45 9 0,0 0-9 0,8-52 10 16,-6-2-10-16,-2 54 8 0,0 0-8 0,4-57 8 16,-1 2-8-16,-3 55 8 0,0 0-8 0,5-49 8 15,-5 13-8-15,0 36 6 0,0 0-6 0,-3-36 7 16,-2-1-7-16,5 37 6 0,0 0-6 0,-9-45 7 16,-4 0-7-16,13 45 6 0,0 0-6 0,-10-46 7 0,1-5-7 15,9 51 7-15,0 0-7 0,-12-48 7 0,5-4-7 16,7 52 6-16,0 0-6 0,-9-48 6 0,0 11-6 15,9 37 6-15,0 0-6 0,-9-33 6 0,0-10-6 16,9 43 5-16,0 0-5 0,-8-41 5 0,-1 13-5 16,9 28 4-16,0 0-4 0,-13-36 5 0,-2-13-5 15,15 49 3-15,0 0-3 0,-18-55 4 0,0 10-4 0,18 45 3 16,0 0-3-16,-23-42 3 0,0-1-3 0,23 43 2 16,0 0-2-16,-26-40 3 0,3 7-3 0,23 33 2 0,0 0-2 15,-26-27 3-15,3 2-3 0,23 25 2 0,0 0-2 16,-39-24 2-16,-9 0-2 0,48 24 2 0,0 0-2 15,-56-21 2-15,1 4-2 0,55 17 1 0,0 0-1 16,-60-11 1-16,-12 6-1 0,72 5 0 0,0 0 0 16,-76-3 1-16,0 3-1 0,76 0 0 0,0 0 0 0,-69 0 1 15,0 3-1-15,69-3 0 0,0 0 0 0,-72 5 0 16,-9 6 0-16,81-11 0 0,0 0 0 0,-76 14 0 16,7 5 0-16,69-19-1 0,0 0 1 0,-72 24 0 15,-7 9 0-15,79-33-10 0,0 0 10 0,-73 24-9 16,19-17 9-16,-5 2-1542 0</inkml:trace>
  <inkml:trace contextRef="#ctx0" brushRef="#br0" timeOffset="13184.13">27550 1912 863 0,'0'0'0'16,"0"0"0"-16,0 0 0 0,0 0 22 0,0 0-22 15,0 0 22-15,7-17-22 0,-7 17 75 0,0 0-75 16,0 0 75-16,0 0-75 0,0 0 63 0,0 0-63 0,-17 9 63 15,-12 15-63-15,29-24 32 0,0 0-32 0,-40 48 33 16,-17 34-33-16,57-82 18 0,0 0-18 0,-61 97 19 16,-6 6-19-16,67-103 13 0,0 0-13 0,-55 109 14 15,20 9-14-15,35-118 11 0,0 0-11 0,-13 106 12 16,20-15-12-16,-7-91 8 0,0 0-8 0,29 78 9 16,16-14-9-16,-45-64 9 0,0 0-9 0,60 49 10 15,13-20-10-15,-73-29 9 0,0 0-9 0,83 11 10 16,8-24-10-16,-91 13 14 0,0 0-14 0,103-24 14 0,17-10-14 15,-120 34 19-15,0 0-19 0,118-42 20 0,-7-13-20 16,-111 55 21-16,0 0-21 0,104-63 22 0,-16-1-22 16,-88 64 23-16,0 0-23 0,74-67 24 0,-16-2-24 15,-58 69 23-15,0 0-23 0,39-73 24 0,-19 0-24 16,-20 73 24-16,0 0-24 0,1-76 24 0,-13-5-24 16,12 81 19-16,0 0-19 0,-28-85 20 0,-20 7-20 15,48 78 16-15,0 0-16 0,-61-64 16 0,-14 19-16 16,75 45 13-16,0 0-13 0,-82-24 14 0,-14 12-14 0,96 12 11 15,0 0-11-15,-102 1 12 0,-13 12-12 16,115-13 9-16,0 0-9 0,-113 19 9 0,11 8-9 0,102-27 6 16,0 0-6-16,-92 33 6 0,15 12-6 0,77-45 4 0,0 0-4 15,-58 56 5-15,15 9-5 0,43-65 3 0,0 0-3 16,-21 61 4-16,25-9-4 0,-4-52 1 0,0 0-1 16,24 36 1-16,20-6-1 0,-44-30 0 0,0 0 0 15,59 12 0-15,16-18 0 0,-75 6-1 0,0 0 1 16,92-27-1-16,19-25 1 0,-111 52-12 0,0 0 12 0,118-69-12 15,-1-16 12-15,1 4-1279 0</inkml:trace>
  <inkml:trace contextRef="#ctx0" brushRef="#br0" timeOffset="13681.38">29513 1452 695 0,'0'0'0'0,"0"0"0"0,0 0 0 16,0 0 4-16,0 0-4 0,0 0 4 0,-8 3-4 16,8-3 9-16,0 0-9 0,-18 13 9 0,-24 14-9 15,42-27 5-15,0 0-5 0,-55 42 6 0,-12 18-6 16,67-60 18-16,0 0-18 0,-74 73 18 0,0 3-18 16,74-76 33-16,0 0-33 0,-67 73 33 0,17-16-33 15,50-57 38-15,0 0-38 0,-30 52 39 0,22-16-39 16,8-36 48-16,0 0-48 0,15 28 49 0,24-11-49 0,-39-17 42 15,0 0-42-15,57 4 43 0,15-16-43 0,-72 12 32 16,0 0-32-16,78-16 33 0,10-1-33 0,-88 17 26 16,0 0-26-16,97-16 26 0,7 9-26 0,-104 7 35 0,0 0-35 15,104 4 35-15,-12 4-35 0,-92-8 34 0,0 0-34 16,81 23 35-16,-11 13-35 0,-70-36 31 0,0 0-31 16,55 49 31-16,-21 4-31 0,-34-53 19 0,0 0-19 15,12 57 20-15,-24 2-20 0,12-59 13 0,0 0-13 16,-34 62 14-16,-24 9-14 0,58-71 9 0,0 0-9 0,-76 73 10 15,-14-4-10-15,90-69 10 0,0 0-10 0,-104 61 10 16,-11-7-10-16,115-54 8 0,0 0-8 0,-121 48 8 16,-10-5-8-16,131-43 12 0,0 0-12 0,-127 37 13 15,4-5-13-15,123-32 13 0,0 0-13 0,-117 28 14 16,2-4-14-16,115-24 14 0,0 0-14 0,-102 21 15 16,19-5-15-16,83-16 19 0,0 0-19 0,-67 8 20 15,18-11-20-15,49 3 19 0,0 0-19 0,-42-12 20 16,6-9-20-16,36 21 9 0,0 0-9 0,-21-40 10 15,19-26-10-15,1-3-1223 0</inkml:trace>
  <inkml:trace contextRef="#ctx0" brushRef="#br0" timeOffset="20832.09">24737 3503 382 0,'0'0'0'0,"0"0"0"0,0 0 0 16,0 0 7-16,0 0-7 0,0 0 7 0,0 0-7 16,0 0 18-16,0 0-18 0,0 0 19 0,0 0-19 15,0 0 16-15,0 0-16 0,0 0 17 0,0 0-17 16,0 0 14-16,0 0-14 0,0 0 14 0,0 0-14 0,0 0 11 15,0 0-11-15,0 0 12 0,0 0-12 0,0 0 9 16,0 0-9-16,17 1 9 0,17-11-9 0,-34 10 15 16,0 0-15-16,49-16 15 0,17-8-15 0,-66 24 30 15,0 0-30-15,79-27 30 0,13-3-30 0,-92 30 38 0,0 0-38 16,97-31 39-16,0-9-39 0,-97 40 51 0,0 0-51 16,102-38 52-16,4 0-52 0,-106 38 51 0,0 0-51 15,106-35 52-15,3 4-52 0,-109 31 50 0,0 0-50 16,111-36 51-16,7-4-51 0,-118 40 36 0,0 0-36 15,120-38 37-15,2-2-37 0,-122 40 28 0,0 0-28 0,122-40 29 16,-2 8-29-16,-120 32 19 0,0 0-19 0,116-32 19 16,-7-1-19-16,-109 33 17 0,0 0-17 0,106-29 17 15,-3 5-17-15,-103 24 10 0,0 0-10 0,93-19 11 16,-8 3-11-16,-85 16 9 0,0 0-9 0,72-12 10 16,-17 3-10-16,-55 9 7 0,0 0-7 0,40-8 8 15,-17 4-8-15,-23 4 4 0,0 0-4 0,16 0 5 16,-7-5-5-16,-9 5 3 0,0 0-3 0,0 0 4 15,11-3-4-15,-11 3 3 0,0 0-3 0,0 0 3 16,-8 5-3-16,8-5 2 0,0 0-2 0,-22 10 3 0,-17 11-3 16,39-21 2-16,0 0-2 0,-51 21 2 0,-8 10-2 15,59-31 2-15,0 0-2 0,-70 41 2 0,-13 4-2 16,83-45 3-16,0 0-3 0,-90 49 3 0,-11-2-3 16,101-47 5-16,0 0-5 0,-100 41 5 0,5-1-5 15,95-40 3-15,0 0-3 0,-99 40 3 0,-5 1-3 16,104-41 2-16,0 0-2 0,-104 37 2 0,3-1-2 15,101-36 0-15,0 0 0 0,-99 36 0 0,-3 13 0 0,102-49 0 16,0 0 0-16,-92 43 0 0,24-13 0 0,68-30-1 16,0 0 1-16,-60 27-1 0,3 3 1 0,57-30-3 15,0 0 3-15,-48 31-3 0,11-7 3 0,37-24-4 0,0 0 4 16,-24 17-4-16,8-5 4 0,16-12-4 0,0 0 4 16,-12 13-4-16,12-13 4 0,0 0-3 0,0 0 3 15,-4 8-2-15,4-8 2 0,0 0-2 0,0 0 2 16,0 0-1-16,7 4 1 0,-7-4-1 0,0 0 1 0,25-6-1 15,26-4 1-15,-51 10-1 0,0 0 1 0,63-14-1 16,8-5 1-16,-71 19 0 0,0 0 0 0,79-17 0 16,11-14 0-16,-90 31 0 0,0 0 0 0,97-33 0 15,-5 0 0-15,-92 33 0 0,0 0 0 0,94-31 0 16,3-2 0-16,-97 33 0 0,0 0 0 0,98-33 1 16,-1 2-1-16,-97 31 1 0,0 0-1 0,94-30 1 15,-10-1-1-15,-84 31 1 0,0 0-1 0,82-29 2 16,-7 5-2-16,-75 24 1 0,0 0-1 0,66-25 2 15,-12 1-2-15,-54 24 2 0,0 0-2 0,52-21 3 16,0-3-3-16,-52 24 3 0,0 0-3 0,46-24 3 16,-12 5-3-16,-34 19 6 0,0 0-6 0,26-21 6 0,3-3-6 15,-29 24 8-15,0 0-8 0,26-24 9 0,-5 0-9 16,-21 24 9-16,0 0-9 0,21-32 9 0,2-13-9 16,-23 45 12-16,0 0-12 0,18-45 13 0,-13 9-13 15,-5 36 12-15,0 0-12 0,-2-36 12 0,-6-4-12 16,8 40 11-16,0 0-11 0,-20-45 11 0,-10-4-11 15,30 49 9-15,0 0-9 0,-42-39 9 0,-4 2-9 0,46 37 8 16,0 0-8-16,-55-29 9 0,-12 6-9 0,67 23 8 16,0 0-8-16,-74-17 8 0,-5 5-8 0,79 12 3 15,0 0-3-15,-83-3 4 0,0 3-4 0,83 0 1 0,0 0-1 16,-76 3 1-16,9 6-1 0,67-9 0 0,0 0 0 16,-60 12 0-16,16 0 0 0,44-12 0 0,0 0 0 15,-30 7 0-15,14-2 0 0,16-5-3 0,0 0 3 16,0 0-2-16,0 0 2 0,0 0-8 0,0 0 8 15,16 16-8-15,21 1 8 0,-37-17-13 0,0 0 13 16,55 19-12-16,19-4 12 0,-74-15-12 0,0 0 12 0,86 14-11 16,13-3 11-16,-99-11-11 0,0 0 11 0,102 12-11 15,1 2 11-15,-103-14-9 0,0 0 9 0,99 15-8 16,-2 4 8-16,-97-19-4 0,0 0 4 0,93 14-3 16,-7-2 3-16,-86-12-2 0,0 0 2 0,76 16-1 15,-9-1 1-15,-67-15-1 0,0 0 1 0,59 21 0 16,-12 3 0-16,-47-24-1 0,0 0 1 0,35 25 0 15,-10-5 0-15,-25-20 0 0,0 0 0 0,11 32 0 16,-13 12 0-16,2-44 0 0,0 0 0 0,-12 52 0 16,-13 9 0-16,25-61 0 0,0 0 0 0,-34 61 0 0,-6-1 0 15,40-60 0-15,0 0 0 0,-48 64 0 0,-6 14 0 16,54-78-1-16,0 0 1 0,-59 76 0 0,-8 6 0 16,67-82-1-16,0 0 1 0,-68 76 0 0,0-4 0 15,68-72-1-15,0 0 1 0,-58 70-1 0,5-6 1 16,53-64-1-16,0 0 1 0,-47 60-1 0,3-6 1 15,44-54-2-15,0 0 2 0,-37 52-2 0,7-7 2 16,30-45-2-16,0 0 2 0,-27 40-2 0,4-13 2 0,23-27-1 16,0 0 1-16,-16 18-1 0,8-6 1 0,8-12-1 15,0 0 1-15,0 0-1 0,0 0 1 0,0 0-1 16,0 0 1-16,0 0 0 0,0 0 0 0,0 0 0 0,0 0 0 16,0 0 0-16,0 0 0 0,0 0 0 0,0 0 0 15,0 0 0-15,0 0 0 0,0 0 1 0,0 0-1 16,0 0 1-16,0 0-1 0,0 0 2 0,0 0-2 15,0 0 3-15,0 0-3 0,0 0 3 0,0 0-3 0,0 0 3 16,-18 7-3-16,0-2-963 0</inkml:trace>
  <inkml:trace contextRef="#ctx0" brushRef="#br0" timeOffset="60032.82">22036 5894 259 0,'0'0'0'0,"0"0"0"0,0 0 0 0,0 0 14 0,0 0-14 16,0 0 15-16,0 0-15 0,0 0 31 0,0 0-31 16,0 0 32-16,0 0-32 0,0 0 38 0,0 0-38 15,18 0 38-15,0 4-38 0,-18-4 50 0,0 0-50 16,26 3 50-16,15-1-50 0,-41-2 33 0,0 0-33 0,45 0 33 16,7 0-33-16,-52 0 24 0,0 0-24 0,56 3 25 15,4 3-25-15,-60-6 21 0,0 0-21 0,55 3 22 16,5-5-22-16,-60 2 28 0,0 0-28 0,61-1 28 15,3 1-28-15,-64 0 24 0,0 0-24 0,65 0 25 16,6 0-25-16,-71 0 35 0,0 0-35 0,72-2 36 16,4-2-36-16,-76 4 35 0,0 0-35 0,74-3 35 15,0-1-35-15,-74 4 31 0,0 0-31 0,78-5 32 16,-1-7-32-16,-77 12 32 0,0 0-32 0,80-8 32 16,-6 4-32-16,-74 4 24 0,0 0-24 0,72-3 24 15,-5-3-24-15,-67 6 20 0,0 0-20 0,72-3 21 0,2 3-21 16,-74 0 19-16,0 0-19 0,75 0 19 0,2 0-19 15,-77 0 15-15,0 0-15 0,71-5 16 0,-2 1-16 16,-69 4 13-16,0 0-13 0,67 0 14 0,3 4-14 16,-70-4 12-16,0 0-12 0,71 5 12 0,-6 2-12 15,-65-7 10-15,0 0-10 0,65 9 11 0,6-4-11 16,-71-5 8-16,0 0-8 0,72 7 9 0,0-6-9 16,-72-1 8-16,0 0-8 0,69 4 8 0,2 3-8 0,-71-7 6 15,0 0-6-15,69 8 7 0,-6-2-7 0,-63-6 6 16,0 0-6-16,62 7 7 0,5-7-7 0,-67 0 5 15,0 0-5-15,69 3 6 0,3-1-6 0,-72-2 4 0,0 0-4 16,74 3 5-16,-2 1-5 0,-72-4 5 0,0 0-5 16,73 0 5-16,1 0-5 0,-74 0 4 0,0 0-4 15,76 0 4-15,-2 3-4 0,-74-3 2 0,0 0-2 16,68 2 3-16,-6-2-3 0,-62 0 2 0,0 0-2 16,62 0 2-16,0 2-2 0,-62-2 1 0,0 0-1 0,63 1 2 15,-1 3-2-15,-62-4 1 0,0 0-1 0,69 3 2 16,5 1-2-16,-74-4 1 0,0 0-1 0,74 8 2 15,-7-2-2-15,-67-6 2 0,0 0-2 0,69 6 2 16,5 3-2-16,-74-9 2 0,0 0-2 0,76 9 3 16,1-2-3-16,-77-7 3 0,0 0-3 0,76 5 4 15,-5 2-4-15,-71-7 4 0,0 0-4 0,68 5 4 16,6 2-4-16,-74-7 5 0,0 0-5 0,80 9 5 16,3-6-5-16,-83-3 5 0,0 0-5 0,84 0 6 15,-4 0-6-15,-80 0 6 0,0 0-6 0,79 0 6 0,1-3-6 16,-80 3 6-16,0 0-6 0,82-7 7 0,1 1-7 15,-83 6 8-15,0 0-8 0,85-8 8 0,7-3-8 16,-92 11 8-16,0 0-8 0,97-8 9 0,2 3-9 16,-99 5 8-16,0 0-8 0,105-11 9 0,5 3-9 15,-110 8 8-15,0 0-8 0,116-6 9 0,4 3-9 16,-120 3 6-16,0 0-6 0,120 0 6 0,0-5-6 16,-120 5 5-16,0 0-5 0,111-4 6 0,-3 4-6 0,-108 0 5 15,0 0-5-15,104 0 5 0,2 0-5 0,-106 0 5 16,0 0-5-16,109 0 5 0,2 5-5 0,-111-5 5 15,0 0-5-15,115 7 6 0,-1-5-6 0,-114-2 4 0,0 0-4 16,115 4 5-16,-6-1-5 0,-109-3 6 0,0 0-6 16,108 3 7-16,-6-3-7 0,-102 0 5 0,0 0-5 15,92 0 6-15,-9 0-6 0,-83 0 4 0,0 0-4 16,70 0 4-16,-11 0-4 0,-59 0 1 0,0 0-1 16,47-6 2-16,-4 2-2 0,-43 4 2 0,0 0-2 0,37-2 3 15,-7-1-3-15,-30 3 4 0,0 0-4 0,28-5 4 16,7 1-4-16,-35 4 5 0,0 0-5 0,32-7 6 15,-14 6-6-15,-18 1 7 0,0 0-7 0,14 0 7 16,0 0-7-16,-14 0 6 0,0 0-6 0,12 0 6 16,-3 0-6-16,-9 0 4 0,0 0-4 0,7 0 4 15,-7 0-4-15,0 0 3 0,0 0-3 0,0 0 4 16,7-2-4-16,-7 2 3 0,0 0-3 0,0 0 4 16,12-5-4-16,-12 5 3 0,0 0-3 0,7 0 3 15,1 0-3-15,-8 0 2 0,0 0-2 0,0 0 3 16,8 3-3-16,-8-3 3 0,0 0-3 0,0 0 4 0,0 0-4 15,0 0 3-15,0 0-3 0,9-9 3 0,-9 9-3 16,0 0 3-16,0 0-3 0,7 0 4 0,-7 0-4 16,0 0 5-16,0 0-5 0,0 0 5 0,0 0-5 15,0 0 6-15,0 0-6 0,7 0 6 0,-7 0-6 16,0 0 6-16,0 0-6 0,0 0 7 0,0 0-7 16,0 0 7-16,0 0-7 0,0 0 7 0,0 0-7 15,0 0 6-15,0 0-6 0,0 0 6 0,0 0-6 0,0 0 6 16,0 0-6-16,0 0 6 0,0 0-6 0,0 0 5 15,0 0-5-15,0 0 5 0,0 0-5 0,0 0 5 16,0 0-5-16,0 0 6 0,0 0-6 0,0 0 4 0,0 0-4 16,0 0 5-16,0 0-5 0,0 0 4 0,0 0-4 15,0 0 4-15,0 0-4 0,0 0 3 0,0 0-3 16,0 0 4-16,0 0-4 0,0 0 3 0,0 0-3 16,0 0 3-16,0 0-3 0,0 0 3 0,0 0-3 15,0 0 4-15,0 0-4 0,0 0 4 0,0 0-4 0,0 0 4 16,0 0-4-16,0 0 3 0,0 0-3 0,0 0 4 15,0 0-4-15,0 0 3 0,0 0-3 0,0 0 3 16,0 0-3-16,0 0 2 0,0 0-2 0,0 0 3 16,0 0-3-16,0 0 2 0,0 0-2 0,7 6 3 15,-7-6-3-15,0 0 3 0,0 0-3 0,0 0 3 16,0 0-3-16,0 0 3 0,0 0-3 0,0 0 4 16,0 0-4-16,0 0 4 0,0 0-4 0,0 0 4 15,0 0-4-15,0 0 4 0,0 0-4 0,0 0 4 16,0 0-4-16,0 0 3 0,0 0-3 0,0 0 4 0,0 0-4 15,0 0 2-15,0 0-2 0,0 0 2 0,0 0-2 16,0 0 1-16,0 0-1 0,0 0 1 0,0 0-1 16,0 0 1-16,0 0-1 0,0 0 1 0,0 0-1 15,0 0 0-15,0 0 0 0,4-7 1 0,-4 7-1 16,0 0 0-16,0 0 0 0,0 0 1 0,0 0-1 16,0 0 0-16,0 0 0 0,0 0 0 0,0 0 0 15,0 0 0-15,0 0 0 0,0 0 0 0,0 0 0 0,0 0 0 16,0 0 0-16,0 0 0 0,0 0 0 15,0 0 0-15,0 0 0 0,0 0 0 0,3 7 0 0,-3-7 0 16,0 0 0-16,0 0 0 0,0 0 0 0,0 0 0 16,0 0 0-16,0 0 0 0,0 0 0 0,0 0 0 0,0 0 0 15,0-7 0-15,0 7 0 0,0 0 0 0,0 0 0 16,0 0 0-16,0 0 0 0,0 0 0 0,0 0 0 16,0 0 0-16,0 0 0 0,0 0 0 0,0 0 0 15,0 0 0-15,0 0 0 0,0 0-1 0,0 0 1 0,0 0 0 16,0 0 0-16,0 0-1 0,0 0 1 0,0 0 0 15,0 0 0-15,0 0-1 0,0 0 1 0,0 0 0 16,0 0 0-16,0 0-1 0,0 0 1 0,0 0-1 16,0 0 1-16,0 0-1 0,0 0 1 0,0 0-1 15,0 0 1-15,0 0-1 0,0 0 1 0,0 0 0 16,0 0 0-16,0 0-1 0,0 0 1 0,0 0 0 16,0 0 0-16,0 0-1 0,0 0 1 0,0 0 0 15,0 0 0-15,0 0 0 0,0 0 0 0,0 0 0 16,0 0 0-16,0 0 0 0,0 0 0 0,0 0 0 15,0 0 0-15,0 0 0 0,0 0 0 0,0 0 0 0,0 0 0 16,0 0 0-16,0 0 0 0,0 0 0 0,0 0 0 16,0 0 0-16,0 0 0 0,0 0 1 0,0 0-1 15,0 0 0-15,0 0 0 0,0 0 1 0,0 0-1 16,0 0 0-16,0 0 0 0,0 0 1 0,0 0-1 16,0 0 0-16,0 0 0 0,0 0 1 0,0 0-1 15,0 0 0-15,0 0 0 0,0 7 0 0,0-7 0 16,0 0 0-16,0 0 0 0,0 0 0 0,0 0 0 0,0 0 0 15,0 0 0-15,-7 0 0 0,7 0 0 0,0 0 0 16,0 0 0-16,0 0 0 0,0 0 0 0,0 0 0 16,0 0 0-16,0 0 0 0,0 0 0 0,0 0 0 0,0 0 0 15,0 0 0-15,0 0 0 0,0 0 0 0,0 0 0 16,0 0 1-16,0 0-1 0,0 0 0 0,0 0 0 16,0 0 1-16,0 0-1 0,0 0 0 0,0 0 0 15,0 0 1-15,0 0-1 0,0 0 0 0,0 0 0 16,0 0 1-16,0 0-1 0,0 0 0 0,0 0 0 0,0 0 1 15,0 0-1-15,0 0 0 0,0 0 0 0,0 0 1 16,0 0-1-16,0 0 0 0,0 0 0 0,0 0 1 16,0 0-1-16,0 0 0 0,0 0 0 0,0 0 0 15,0 0 0-15,0 0 0 0,0 0 0 0,0 0 0 16,0 0 0-16,0 0 0 0,0 0 0 0,0 0 0 16,-16-7 0-16,16 7-3 0,0 0 3 0,-35-23-2 15,-20-32 2-15,3-2-1399 0</inkml:trace>
  <inkml:trace contextRef="#ctx0" brushRef="#br0" timeOffset="62650.78">4260 6552 113 0,'0'0'0'0,"0"0"0"16,0 0 0-16,0 0 2 0,0 0-2 0,0 0 3 16,-14-23-3-16,14 23 22 0,0 0-22 0,0 0 22 15,-6-5-22-15,6 5 60 0,0 0-60 0,0 0 61 16,-3-8-61-16,3 8 64 0,0 0-64 0,0 0 64 15,0-7-64-15,0 7 45 0,0 0-45 0,0 0 45 16,0 0-45-16,0 0 36 0,0 0-36 0,0 0 37 16,5 7-37-16,-5-7 30 0,0 0-30 0,9 5 31 0,5 0-31 15,-14-5 27-15,0 0-27 0,27 10 27 0,8 2-27 16,-35-12 23-16,0 0-23 0,40 13 24 0,6-1-24 16,-46-12 18-16,0 0-18 0,44 8 19 0,2-4-19 15,-46-4 32-15,0 0-32 0,46 3 32 0,7-3-32 16,-53 0 35-16,0 0-35 0,55 0 36 0,5 2-36 15,-60-2 35-15,0 0-35 0,63 3 36 0,2-3-36 16,-65 0 38-16,0 0-38 0,64 4 38 0,5-1-38 16,-69-3 38-16,0 0-38 0,72 2 39 0,0-4-39 0,-72 2 36 15,0 0-36-15,76-3 36 0,7-1-36 0,-83 4 31 16,0 0-31-16,88 0 32 0,-1 0-32 0,-87 0 26 16,0 0-26-16,95 0 26 0,-2-3-26 0,-93 3 20 0,0 0-20 15,92-2 20-15,-2 4-20 0,-90-2 18 0,0 0-18 16,92 3 19-16,1 3-19 0,-93-6 19 0,0 0-19 15,92 7 20-15,-7 1-20 0,-85-8 18 0,0 0-18 0,76 9 19 16,5-2-19-16,-81-7 18 0,0 0-18 0,81 7 18 16,0 1-18-16,-81-8 15 0,0 0-15 0,83 6 15 15,2 0-15-15,-85-6 15 0,0 0-15 0,77 9 15 16,-1-5-15-16,-76-4 13 0,0 0-13 0,78 3 14 16,3 2-14-16,-81-5 10 0,0 0-10 0,81 4 10 15,9-3-10-15,-90-1 9 0,0 0-9 0,86 7 10 16,-5 0-10-16,-81-7 8 0,0 0-8 0,82 11 9 15,0-1-9-15,-82-10 8 0,0 0-8 0,80 12 9 16,-3 0-9-16,-77-12 7 0,0 0-7 0,78 12 7 16,10 0-7-16,-88-12 4 0,0 0-4 0,90 14 5 15,-3 2-5-15,-87-16 2 0,0 0-2 0,81 15 2 0,-7-9-2 16,-74-6 1-16,0 0-1 0,79 3 1 0,2-3-1 16,-81 0 0-16,0 0 0 0,82 0 1 0,-10 4-1 15,-72-4 0-15,0 0 0 0,65 3 1 0,-1-6-1 16,-64 3 0-16,0 0 0 0,61 0 1 0,-1 0-1 15,-60 0 0-15,0 0 0 0,64 3 1 0,1 1-1 16,-65-4 1-16,0 0-1 0,64 5 1 0,-6 0-1 0,-58-5 1 16,0 0-1-16,60 7 2 0,3-7-2 0,-63 0 1 15,0 0-1-15,67 0 2 0,7 0-2 0,-74 0 1 16,0 0-1-16,74 3 1 0,-1-3-1 0,-73 0 2 16,0 0-2-16,72-3 2 0,6-1-2 0,-78 4 1 0,0 0-1 15,81-1 2-15,9 2-2 0,-90-1 1 0,0 0-1 16,99 4 2-16,6-1-2 0,-105-3 2 0,0 0-2 15,108 5 2-15,5 11-2 0,-113-16 1 0,0 0-1 0,113 16 2 16,8-4-2-16,-121-12 2 0,0 0-2 0,122 12 2 16,10-3-2-16,-132-9 1 0,0 0-1 0,140 12 2 15,-1-4-2-15,-139-8 1 0,0 0-1 0,132 9 1 16,3-6-1-16,-135-3 1 0,0 0-1 0,139 4 1 16,7 1-1-16,-146-5 0 0,0 0 0 0,148 7 1 15,-3-7-1-15,-145 0 0 0,0 0 0 0,136 3 1 16,-2 6-1-16,-134-9 1 0,0 0-1 0,132 9 1 15,11 3-1-15,-143-12 1 0,0 0-1 0,141 10 2 16,-8-1-2-16,-133-9 2 0,0 0-2 0,130 5 3 16,1-1-3-16,-131-4 3 0,0 0-3 0,134 0 3 15,5 3-3-15,-139-3 3 0,0 0-3 0,136-3 3 0,-9-3-3 16,-127 6 1-16,0 0-1 0,118-7 2 0,-2-1-2 16,-116 8 1-16,0 0-1 0,110-12 1 0,3 3-1 15,-113 9 1-15,0 0-1 0,111-10 1 0,-2-4-1 16,-109 14 1-16,0 0-1 0,99-11 1 0,-7-1-1 15,-92 12 0-15,0 0 0 0,86-8 1 0,-10-1-1 16,-76 9 1-16,0 0-1 0,63-9 1 0,-8 8-1 16,-55 1 1-16,0 0-1 0,41-2 1 0,-15-2-1 15,-26 4 1-15,0 0-1 0,12 0 2 0,-4-3-2 0,-8 3 1 16,0 0-1-16,0 0 2 0,0 0-2 0,0 0 1 16,0 0-1-16,7 0 2 0,-7 0-2 0,0 0 1 15,0 0-1-15,0 0 2 0,0 0-2 0,0 0 1 0,0 0-1 16,0 0 2-16,0 0-2 0,0 0 1 0,0 0-1 15,0 0 1-15,0 0-1 0,0 0 1 0,0 0-1 16,0 0 2-16,0 0-2 0,0 0 3 0,0 0-3 16,0 0 3-16,0 0-3 0,0 0 3 0,0 0-3 0,0 0 3 15,0 0-3-15,0 0 4 0,0 0-4 0,0 0 4 16,0 0-4-16,0 0 4 0,0 0-4 0,0 0 5 16,0 0-5-16,0 0 5 0,0 0-5 0,0 0 5 15,0 0-5-15,0 0 4 0,0 0-4 0,0 0 5 16,0 0-5-16,0 0 5 0,0 0-5 0,5-5 5 15,-5 5-5-15,0 0 5 0,0 0-5 0,0 0 6 16,0 0-6-16,0 0 6 0,0 0-6 0,0 0 6 16,0 0-6-16,0 0 5 0,0 0-5 0,0 0 5 15,0 0-5-15,0 0 4 0,0 0-4 0,0 0 5 16,0 0-5-16,0 0 4 0,0 0-4 0,0 0 5 16,0 0-5-16,0 0 4 0,0 0-4 0,0 0 4 0,0 0-4 15,0 0 3-15,0 0-3 0,0 0 4 0,0 0-4 16,0 0 4-16,0 0-4 0,0 0 4 0,0 0-4 15,0 0 3-15,0 0-3 0,0 0 4 0,0 0-4 16,0 0 3-16,0 0-3 0,0 0 3 0,0 0-3 16,0 0 2-16,0 0-2 0,0 0 3 0,0 0-3 15,0 0 2-15,0 0-2 0,0 0 3 0,0 0-3 0,0 0 2 16,0 0-2-16,0 0 2 0,0 0-2 0,0 0 2 16,0 0-2-16,0 0 3 0,0 0-3 0,0 0 2 15,0 0-2-15,0 0 2 0,0 0-2 0,0 0 3 16,0 0-3-16,0 0 3 0,0 0-3 0,0 0 2 0,0 0-2 15,0 0 3-15,0 0-3 0,0 0 2 0,0 0-2 16,0 0 3-16,0 0-3 0,0 0 3 0,0 0-3 16,0 0 3-16,0 0-3 0,0 0 2 0,0 0-2 15,0 0 3-15,0 0-3 0,0 0 2 0,0 0-2 0,0 0 2 16,0 0-2-16,0 0 1 0,0 0-1 0,0 0 1 16,0 0-1-16,0 0 0 0,0 0 0 0,-5-12 0 15,-17-11 0-15,3 1-1439 0</inkml:trace>
  <inkml:trace contextRef="#ctx0" brushRef="#br0" timeOffset="63766.24">16757 6787 572 0,'0'0'0'0,"0"0"0"16,0 0 0-16,0 0 2 0,0 0-2 0,0 0 2 16,0 0-2-16,0 0 11 0,0 0-11 0,25 4 11 15,-13-3-11-15,-12-1 17 0,0 0-17 0,12 2 17 16,13 3-17-16,-25-5 18 0,0 0-18 0,37 6 19 16,16-3-19-16,-53-3 12 0,0 0-12 0,69 3 12 15,21-3-12-15,-90 0 11 0,0 0-11 0,102 4 11 0,11-2-11 16,-113-2 8-16,0 0-8 0,109 1 9 0,-1 1-9 15,-108-2 18-15,0 0-18 0,113 4 18 0,8-4-18 16,-121 0 31-16,0 0-31 0,124-4 31 0,1 2-31 16,-125 2 43-16,0 0-43 0,118 0 43 0,-7-1-43 15,-111 1 38-15,0 0-38 0,103-2 38 0,-15 4-38 16,-88-2 42-16,0 0-42 0,81 3 42 0,-9 1-42 16,-72-4 41-16,0 0-41 0,55 3 41 0,-20 2-41 0,-35-5 34 15,0 0-34-15,27 7 35 0,-9-5-35 0,-18-2 30 16,0 0-30-16,12 0 31 0,-3 0-31 0,-9 0 23 15,0 0-23-15,0 0 23 0,7 2-23 0,-7-2 20 0,0 0-20 16,0 0 20-16,0 0-20 0,0 0 16 0,0 0-16 16,0 0 17-16,0 0-17 0,0 0 12 0,0 0-12 15,0 0 12-15,0 0-12 0,0 0 9 0,0 0-9 16,-14-7 9-16,-13-5-9 0,27 12 3 0,0 0-3 0,-30-18 4 16,5 4-4-16,-1 1-1032 15</inkml:trace>
  <inkml:trace contextRef="#ctx0" brushRef="#br0" timeOffset="66866.83">23678 6806 662 0,'0'0'0'0,"0"0"0"0,0 0 0 16,0 0 6-16,0 0-6 0,0 0 6 0,0 0-6 15,0 0 18-15,0 0-18 0,0 0 18 0,0 0-18 16,0 0 44-16,0 0-44 0,20 5 44 0,-11 1-44 16,-9-6 55-16,0 0-55 0,17 7 55 0,22 1-55 0,-39-8 39 15,0 0-39-15,49 9 40 0,11-2-40 0,-60-7 54 16,0 0-54-16,69 3 54 0,9-6-54 0,-78 3 51 15,0 0-51-15,85-7 51 0,1-2-51 0,-86 9 43 0,0 0-43 16,83-8 44-16,9 1-44 0,-92 7 42 0,0 0-42 16,98-6 42-16,8-2-42 0,-106 8 34 0,0 0-34 15,108-4 35-15,1-3-35 0,-109 7 30 0,0 0-30 16,117-1 30-16,3 1-30 0,-120 0 25 0,0 0-25 16,127 0 25-16,3 0-25 0,-130 0 19 0,0 0-19 15,132 3 20-15,-8 6-20 0,-124-9 16 0,0 0-16 0,123 5 16 16,3 2-16-16,-126-7 13 0,0 0-13 0,121 3 14 15,-4 8-14-15,-117-11 10 0,0 0-10 0,111 14 10 16,0 3-10-16,-111-17 9 0,0 0-9 0,106 16 9 16,-7-3-9-16,-99-13 10 0,0 0-10 0,97 14 10 15,-6-3-10-15,-91-11 10 0,0 0-10 0,88 10 10 16,-8-5-10-16,-80-5 9 0,0 0-9 0,65 7 10 16,-17-7-10-16,-48 0 6 0,0 0-6 0,47 0 7 15,10 0-7-15,-57 0 5 0,0 0-5 0,46 2 5 16,-22 0-5-16,-24-2 4 0,0 0-4 0,13 0 4 15,-3 0-4-15,-10 0 2 0,0 0-2 0,0 0 3 0,7-4-3 16,-7 4 3-16,0 0-3 0,0 0 4 0,0 0-4 16,0 0 5-16,0 0-5 0,7-3 6 0,-7 3-6 15,0 0 7-15,0 0-7 0,7 0 8 0,-7 0-8 16,0 0 8-16,0 0-8 0,7 0 8 0,-7 0-8 16,0 0 8-16,0 0-8 0,8 0 9 0,-8 0-9 15,0 0 8-15,0 0-8 0,0 0 9 0,0 0-9 0,0 0 7 16,0 0-7-16,7 0 7 0,-7 0-7 15,0 0 8-15,0 0-8 0,0 0 8 0,0 0-8 0,0 0 10 16,0 0-10-16,7 0 10 0,-7 0-10 0,0 0 9 16,0 0-9-16,0 0 10 0,0 0-10 0,0 0 8 0,0 0-8 15,0 0 8-15,0 0-8 0,0 0 8 0,0 0-8 16,0 0 8-16,0 0-8 0,0 0 6 0,0 0-6 16,0 0 7-16,0 0-7 0,0 0 5 0,0 0-5 15,0 0 6-15,0 0-6 0,0 0 5 0,0 0-5 0,0 0 6 16,0 0-6-16,0 0 4 0,0 0-4 0,0 0 5 15,0 0-5-15,0 0 5 0,0 0-5 0,0 0 5 16,0 0-5-16,0 0 5 0,0 0-5 0,0 0 6 16,0 0-6-16,0 0 4 0,0 0-4 0,0 0 5 15,0 0-5-15,0 0 4 0,0 0-4 0,0 0 4 16,0 0-4-16,0 0 4 0,0 0-4 0,0 0 5 16,0 0-5-16,0 0 4 0,0 0-4 0,0 0 4 15,0 0-4-15,0 0 2 0,0 0-2 0,0 0 3 16,0 0-3-16,0 0 2 0,0 0-2 0,0 0 2 0,0 0-2 15,0 0 1-15,0 0-1 0,0 0 2 0,0 0-2 16,0 0 1-16,0 0-1 0,0 0 2 0,0 0-2 16,0 0 1-16,0 0-1 0,0 0 1 0,0 0-1 15,0 0 0-15,0 0 0 0,0 0 1 0,0 0-1 16,0 0 1-16,0 0-1 0,0 0 1 0,0 0-1 16,0 0 1-16,0 0-1 0,0 0 1 0,0 0-1 15,0 0 1-15,0 0-1 0,0 0 1 0,0 0-1 0,0 0 1 16,0 0-1-16,0 0 2 0,0 0-2 0,0 0 1 15,0 0-1-15,0 0 2 0,0 0-2 0,0 0 2 16,0 0-2-16,0 0 2 0,0 0-2 0,0 0 1 16,0 0-1-16,0 0 2 0,0 0-2 0,0 0 1 0,0 0-1 15,0 0 1-15,0 0-1 0,0 0 1 0,0 0-1 16,0 0 1-16,0 0-1 0,0 0 0 0,0 0 0 16,0 0 1-16,0 0-1 0,0 0 0 0,0 0 0 15,0 0 1-15,0 0-1 0,0 0 0 0,0 0 0 0,0 0 1 16,0 0-1-16,0 0 0 0,0 0 0 0,0 0 1 15,0 0-1-15,0 0 0 0,0 0 0 0,0 0 0 16,0 0 0-16,0 0 0 0,0 0 0 0,0 0 0 16,0 0 0-16,0 0 0 0,0 0 0 0,0 0 1 15,0 0-1-15,0 0 0 0,0 0 0 0,0 0 1 16,0 0-1-16,0 0 0 0,0 0 0 0,0 0 1 16,0 0-1-16,0 0 1 0,0 0-1 0,0 0 1 15,0 0-1-15,0 0 1 0,0 0-1 0,0 0 1 16,0 0-1-16,0 0 1 0,0 0-1 0,0 0 1 15,0 0-1-15,0 0 1 0,0 0-1 0,0 0 1 0,0 0-1 16,0 0 1-16,0 0-1 0,0 0 1 0,0 0-1 16,0 0 1-16,0 0-1 0,0 0 2 0,0 0-2 15,0 0 2-15,0 0-2 0,0 0 2 0,0 0-2 16,0 0 2-16,0 0-2 0,0 0 3 0,7 0-3 16,-7 0 2-16,0 0-2 0,0 0 3 0,0 0-3 15,0 0 2-15,0 0-2 0,0 0 3 0,0 0-3 16,0 0 3-16,0 0-3 0,0 0 3 0,0 0-3 15,0 0 2-15,0 0-2 0,0 0 3 0,0 0-3 0,0 0 2 16,0 0-2-16,0 0 2 0,0 0-2 0,0 0 1 16,0 0-1-16,0 0 1 0,0 0-1 0,0 0 0 0,0 0 0 15,0 0 1-15,0 0-1 0,0 0 0 0,0 0 0 16,0 0 1-16,0 0-1 0,0 0 1 0,0 0-1 16,0 0 1-16,-7 0-1 0,7 0 1 0,0 0-1 15,0 0 1-15,0 0-1 0,0 0 1 0,0 0-1 0,0 0 1 16,0 0-1-16,0 0 1 0,0 0-1 0,7 0 1 15,-7 0-1-15,0 0 1 0,0 0-1 0,0 0 1 16,0 0-1-16,0 0 0 0,0 0 0 0,0 0 1 16,0 0-1-16,0 0 0 0,0 0 0 0,0 0 1 15,0 0-1-15,0 0 0 0,0 0 0 0,0 0 0 16,0 0 0-16,0 0 0 0,0 0 0 0,0 0 1 16,0 0-1-16,0 0 0 0,0 0 0 0,0 0 1 15,0 0-1-15,0 0 0 0,0 0 0 0,0 0 1 16,0 0-1-16,0 0 0 0,0 0 0 0,0 0 0 15,0 0 0-15,0 0 0 0,0 0 0 0,0 0 0 16,0 0 0-16,0 0 0 0,0 0 0 0,0 0 0 0,0 0 0 16,0 0 0-16,0 0 0 0,0 0 0 0,0 0 0 15,0 0 0-15,0 0 0 0,0 0 0 0,0 0 0 16,0 0 0-16,0 0 0 0,0 0 0 0,0 0 0 16,0 0 0-16,0 0 0 0,0 0 0 0,0 0 0 15,0 0 0-15,0 0 0 0,0 0 1 0,0 0-1 16,0 0 0-16,0 0 0 0,0 0 1 0,0 0-1 0,0 0 0 15,0 0 0-15,0 0 1 0,0 0-1 0,0 0 0 16,0 0 0-16,0 0 1 0,0 0-1 0,0 0 0 16,0 0 0-16,0 0 1 0,0 0-1 0,0 0 0 15,0 0 0-15,0 0 0 0,0 0 0 0,0 0 0 0,0 0 0 16,0 0 1-16,0 0-1 0,0 0 0 0,0 0 0 16,0 0 1-16,0 0-1 0,0 0 0 0,0 0 0 15,0 0 1-15,0 0-1 0,0 0 0 0,0 0 0 0,0 0 1 16,0 0-1-16,0 0 0 0,0 0 0 0,0 0 1 15,0 0-1-15,0 0 0 0,0 0 0 0,0 0 1 16,0 0-1-16,0 0 0 0,0 0 0 0,0 0 0 16,0 0 0-16,0 0 0 0,0 0 0 0,0 0 0 15,0 0 0-15,0 0 0 0,0 0 0 0,0 0 0 16,0 0 0-16,0 0 0 0,0 0 0 0,0 0 0 16,0 0 0-16,0 0 0 0,0 0 0 0,0 0 0 15,0 0 0-15,0 0 0 0,0 0 0 0,0 0 0 16,0 0 0-16,0 0 0 0,0 0 0 0,0 0 0 15,0 0 0-15,0 0 0 0,0 0 0 0,0 0 0 16,0 0 0-16,0 0 0 0,0 0 0 0,0 0 0 0,0 0 0 16,0 0 0-16,0 0 0 0,0 0 0 0,0 0 0 15,0 0 0-15,0 0 0 0,0 0 0 0,0 0 0 16,0 0-1-16,0 0 1 0,0 0 0 0,0 0 0 16,0 0-1-16,0 0 1 0,0 0 0 0,0 0 0 15,0 0-1-15,0 0 1 0,0 0 0 0,0 0 0 16,0 0-1-16,0 0 1 0,0 0 0 0,0 0 0 15,0 0-1-15,0 0 1 0,0 0 0 0,0 0 0 0,0 0-1 16,0 0 1-16,0 0-1 0,0 0 1 0,0 0-1 16,0 0 1-16,0 0-1 0,0 0 1 0,0 0-1 15,0 0 1-15,0 0-1 0,0 0 1 0,0 0-1 16,0 0 1-16,0 0-1 0,0 0 1 0,0 0-2 0,0 0 2 16,0 0-1-16,0 0 1 0,0 0-2 0,0 0 2 15,0 0-1-15,0 0 1 0,0 0-2 0,0 0 2 16,0 0-2-16,0 0 2 0,0 0-2 0,0 0 2 15,0 0-2-15,0 0 2 0,0 0-3 0,0 0 3 0,0 0-2 16,0 0 2-16,0 0-4 0,0 0 4 0,0 0-3 16,0 0 3-16,0 0-4 0,0 0 4 0,0 0-4 15,0 0 4-15,0 0-4 0,0 0 4 0,0 0-4 16,0 0 4-16,0 0-5 0,0 0 5 0,0 0-4 16,0 0 4-16,0 0-4 0,0 0 4 0,0 0-4 15,0 0 4-15,0 0-4 0,0 0 4 0,0 0-3 16,0 0 3-16,0 0-4 0,0 0 4 0,0 0-3 15,0 0 3-15,0 0-4 0,0 0 4 0,0 0-3 16,0 0 3-16,0 0-3 0,0 0 3 0,0 0-3 16,0 0 3-16,0 0-4 0,0 0 4 0,0 0-3 0,0 0 3 15,0 0-3-15,0 0 3 0,0 0-3 16,0 0 3-16,0 0-3 0,0 0 3 0,0 0-2 0,0 0 2 16,0 0-3-16,0 0 3 0,0 0-3 0,0 0 3 15,0 0-3-15,0 0 3 0,0 0-3 0,0 0 3 16,0 0-3-16,0 0 3 0,0 0-2 0,0 0 2 15,0 0-2-15,0 0 2 0,0 0-1 0,0 0 1 0,0 0-2 16,0 0 2-16,0 0-2 0,0 0 2 0,0 0-2 16,0 0 2-16,0 0-2 0,0 0 2 0,0 0-2 15,0 0 2-15,0 0-1 0,0 0 1 0,0 0-2 16,0 0 2-16,0 0-2 0,0 0 2 0,0 0-3 0,0 0 3 16,0 0-2-16,0 0 2 0,0 0-4 15,0 0 4-15,0 0-3 0,0 0 3 0,0 0-5 0,0 0 5 16,0 0-4-16,0 0 4 0,0 0-5 0,0 0 5 15,0 0-5-15,0 0 5 0,0 0-8 0,0 0 8 0,0 0-8 16,0 0 8-16,0 0-14 0,0 0 14 0,0 0-13 16,-7-9 13-16,7 9-25 0,0 0 25 0,-16-28-24 15,-14-20 24-15,3-4-1374 0</inkml:trace>
  <inkml:trace contextRef="#ctx0" brushRef="#br0" timeOffset="69265.89">31500 5240 270 0,'0'0'0'15,"0"0"0"-15,14 31 0 0,-14-31 5 0,0 0-5 16,14 26 6-16,0-7-6 0,-14-19 42 0,0 0-42 16,32 4 43-16,26-11-43 0,-58 7 62 0,0 0-62 15,79-21 62-15,22-14-62 0,-101 35 70 0,0 0-70 16,106-41 71-16,3-16-71 0,-109 57 36 0,0 0-36 0,106-57 37 16,-6 5-37-16,-100 52 28 0,0 0-28 0,99-43 29 15,-4 13-29-15,-95 30 25 0,0 0-25 0,101-28 26 16,5 4-26-16,-106 24 23 0,0 0-23 0,97-21 24 15,-13 6-24-15,-84 15 23 0,0 0-23 0,64-12 24 16,-31 3-24-16,-33 9 19 0,0 0-19 0,20-3 20 16,-11-1-20-16,-9 4 10 0,0 0-10 0,8-2 11 15,-1 1-11-15,-7 1 6 0,0 0-6 0,0 0 7 16,-14-9-7-16,14 9 1 0,0 0-1 0,-30-3 2 16,-26 6-2-16,0 0-677 0</inkml:trace>
  <inkml:trace contextRef="#ctx0" brushRef="#br0" timeOffset="69732.98">31949 4989 639 0,'0'0'0'0,"6"16"0"0,6 22 0 0,-12-38 0 16,0 0 0-16,14 59 0 0,-3 12 0 0,-11-71-1 0,0 0 1 15,7 74 0-15,-2-5 0 0,-5-69-3 0,0 0 3 16,7 61-3-16,2-13 3 0,-9-48-4 0,0 0 4 16,9 37-4-16,0-11 4 0,-9-26-3 0,0 0 3 15,12 22-2-15,4-5 2 0,-16-17 0 0,0 0 0 16,23 11 1-16,8-11-1 0,-31 0 7 0,0 0-7 16,52-14 8-16,30-15-8 0,-82 29 40 0,0 0-40 0,97-37 40 15,4-11-40-15,-101 48 61 0,0 0-61 0,109-49 62 16,4-3-62-16,-113 52 63 0,0 0-63 0,113-50 63 15,4 3-63-15,-117 47 53 0,0 0-53 0,114-45 54 16,-4 2-54-16,-110 43 50 0,0 0-50 0,95-36 51 16,-10 10-51-16,-85 26 39 0,0 0-39 0,68-23 39 15,-20 13-39-15,-48 10 30 0,0 0-30 0,32-3 30 16,-15-1-30-16,-17 4 24 0,0 0-24 0,13 0 25 16,-3-5-25-16,-10 5 19 0,0 0-19 0,9-2 19 0,0 4-19 15,-9-2 15-15,0 0-15 0,9 2 16 0,-2-2-16 16,-7 0 13-16,0 0-13 0,0 0 13 0,9-2-13 15,-9 2 6-15,0 0-6 0,0 0 6 0,-9-2-6 16,9 2 1-16,0 0-1 0,-21-5 2 0,-20 0-2 16,41 5-1-16,0 0 1 0,-58-2 0 0,-14 0 0 15,-1-1-1041-15</inkml:trace>
  <inkml:trace contextRef="#ctx0" brushRef="#br0" timeOffset="90587.93">9832 9331 169 0,'0'0'0'0,"0"0"0"0,26 12 0 15,-26-12 8-15,0 0-8 0,23 5 9 0,6 2-9 16,-29-7 36-16,0 0-36 0,31 9 37 0,8-4-37 15,-39-5 56-15,0 0-56 0,46 4 57 0,17-6-57 0,-63 2 76 16,0 0-76-16,73-2 76 0,3 2-76 0,-76 0 44 16,0 0-44-16,83 0 45 0,5 0-45 0,-88 0 42 15,0 0-42-15,95 0 43 0,9 0-43 0,-104 0 37 0,0 0-37 16,108 0 38-16,1-1-38 0,-109 1 37 0,0 0-37 16,116-7 38-16,-1 3-38 0,-115 4 48 0,0 0-48 15,120-2 48-15,-7 2-48 0,-113 0 48 0,0 0-48 16,113-3 49-16,-7-1-49 0,-106 4 42 0,0 0-42 15,104-1 42-15,-7-1-42 0,-97 2 35 0,0 0-35 0,91-2 36 16,-4 2-36-16,-87 0 28 0,0 0-28 0,85-3 28 16,-11-4-28-16,-74 7 23 0,0 0-23 0,70-9 24 15,-6 1-24-15,-64 8 22 0,0 0-22 0,51-9 23 16,-11 5-23-16,-40 4 22 0,0 0-22 0,30 0 23 16,-10 0-23-16,-20 0 21 0,0 0-21 0,16 0 21 15,-8-5-21-15,-8 5 19 0,0 0-19 0,8-1 20 16,-8 1-20-16,0 0 16 0,0 0-16 0,8 3 16 15,-8-3-16-15,0 0 16 0,0 0-16 0,0 0 16 16,0 0-16-16,0 0 13 0,0 0-13 0,0 0 14 0,0 0-14 16,0 0 12-16,0 0-12 0,0 0 12 0,0 0-12 15,0 0 11-15,0 0-11 0,0 0 11 0,0 0-11 16,0 0 12-16,0 0-12 0,0 0 12 0,0 0-12 16,0 0 11-16,0 0-11 0,0 0 11 0,0 0-11 15,0 0 10-15,0 0-10 0,0 0 11 0,0 0-11 16,0 0 9-16,0 0-9 0,0 0 10 0,0 0-10 15,0 0 8-15,0 0-8 0,0 0 8 0,0 0-8 16,0 0 7-16,0 0-7 0,0 0 8 0,0 0-8 0,0 0 5 16,0 0-5-16,0 0 5 0,0 0-5 0,0 0 4 15,0 0-4-15,0 0 4 0,0 0-4 0,0 0 4 16,0 0-4-16,0 0 5 0,0 0-5 0,0 0 3 16,0 0-3-16,0 0 4 0,0 0-4 0,0 0 3 0,0 0-3 15,0 0 3-15,0 0-3 0,0 0 3 0,0 0-3 16,0 0 3-16,0 0-3 0,0 0 1 0,0 0-1 15,0 0 2-15,0 0-2 0,0 0 0 0,0 0 0 16,0 0 1-16,0 0-1 0,0 0-2 0,0 0 2 16,0 0-2-16,0 0 2 0,0 0-1268 0</inkml:trace>
  <inkml:trace contextRef="#ctx0" brushRef="#br0" timeOffset="93466.24">16889 9468 785 0,'0'0'0'0,"0"0"0"0,0 0 0 16,0 0-2-16,0 0 2 0,0 0-2 0,0 0 2 0,0 0-5 16,0 0 5-16,0 0-5 0,0 0 5 0,0 0-3 15,0 0 3-15,0 0-2 0,0 0 2 0,0 0-2 16,0 0 2-16,0 0-1 0,0 0 1 0,0 0 0 16,0 0 0-16,0 0 0 0,0 0 0 0,0 0 1 15,0 0-1-15,0 0 2 0,0 0-2 0,0 0 5 0,0 0-5 16,0 0 5-16,0 0-5 0,0 0 15 0,0 0-15 15,41-19 15-15,1 15-15 0,-42 4 22 0,0 0-22 16,48-3 22-16,1-2-22 0,-49 5 29 0,0 0-29 16,55-9 30-16,3 0-30 0,-58 9 34 0,0 0-34 0,64-6 35 15,3-3-35-15,-67 9 34 0,0 0-34 0,72-7 35 16,0 2-35-16,-72 5 28 0,0 0-28 16,76-7 29-16,-4 3-29 0,-72 4 24 0,0 0-24 0,78-1 24 15,3-8-24-15,-81 9 18 0,0 0-18 0,87-7 19 16,-6-2-19-16,-81 9 19 0,0 0-19 0,77-7 20 15,-1 6-20-15,-76 1 18 0,0 0-18 0,74-2 19 16,2 2-19-16,-76 0 17 0,0 0-17 0,72 2 18 16,-5-1-18-16,-67-1 19 0,0 0-19 0,62 4 20 15,-2-8-20-15,-60 4 20 0,0 0-20 0,60-3 21 16,2 1-21-16,-62 2 21 0,0 0-21 0,60-3 22 16,3 3-22-16,-63 0 20 0,0 0-20 0,66-4 21 0,2 3-21 15,-68 1 19-15,0 0-19 0,67-2 20 0,7 0-20 16,-74 2 18-16,0 0-18 0,80 0 18 0,6-3-18 15,-86 3 15-15,0 0-15 0,81 0 16 0,-6 3-16 16,-75-3 11-16,0 0-11 0,75 5 12 0,1-1-12 16,-76-4 12-16,0 0-12 0,83 3 12 0,7-1-12 15,-90-2 11-15,0 0-11 0,86 3 11 0,-3 1-11 16,-83-4 10-16,0 0-10 0,83 3 10 0,2 1-10 0,-85-4 8 16,0 0-8-16,86 2 8 0,-13-4-8 0,-73 2 5 15,0 0-5-15,72-2 6 0,-5 2-6 0,-67 0 3 0,0 0-3 16,72 2 3-16,1 3-3 0,-73-5 5 15,0 0-5-15,70 4 6 0,-1-3-6 0,-69-1 3 0,0 0-3 16,69 2 4-16,-6-2-4 0,-63 0 5 0,0 0-5 16,64 0 6-16,3-2-6 0,-67 2 6 0,0 0-6 0,63-1 6 15,-1 2-6-15,-62-1 7 0,0 0-7 0,62 4 8 16,-7 3-8-16,-55-7 8 0,0 0-8 0,56 1 8 16,4-2-8-16,-60 1 7 0,0 0-7 0,58 0 7 15,-7-4-7-15,-51 4 7 0,0 0-7 0,51 0 7 16,2 0-7-16,-53 0 7 0,0 0-7 0,53 4 7 15,0-1-7-15,-53-3 6 0,0 0-6 0,43 2 6 16,-3-2-6-16,-40 0 5 0,0 0-5 0,44 3 5 16,7 1-5-16,-51-4 5 0,0 0-5 0,50 0 5 15,-6-4-5-15,-44 4 4 0,0 0-4 0,44-3 5 16,7 6-5-16,-51-3 4 0,0 0-4 0,48 4 4 16,-11-4-4-16,-37 0 3 0,0 0-3 0,37-4 3 0,7 4-3 15,-44 0 2-15,0 0-2 0,39 0 3 0,-11 0-3 16,-28 0 2-16,0 0-2 0,30 0 3 0,10 4-3 15,-40-4 3-15,0 0-3 0,39 0 3 0,-10 1-3 16,-29-1 3-16,0 0-3 0,33 0 4 0,13-1-4 16,-46 1 3-16,0 0-3 0,46 0 3 0,-6 1-3 15,-40-1 3-15,0 0-3 0,36 0 3 0,-3 0-3 0,-33 0 2 16,0 0-2-16,39 2 3 0,7 3-3 0,-46-5 2 16,0 0-2-16,44 4 2 0,-5-4-2 0,-39 0 2 15,0 0-2-15,38 0 3 0,7 0-3 0,-45 0 2 0,0 0-2 16,40 2 3-16,-10 1-3 0,-30-3 2 0,0 0-2 15,32 4 2-15,7 1-2 0,-39-5 2 0,0 0-2 16,40 7 2-16,-8-7-2 0,-32 0 2 0,0 0-2 16,32 3 3-16,-4-1-3 0,-28-2 3 0,0 0-3 15,30 2 3-15,-5-2-3 0,-25 0 4 0,0 0-4 0,21 1 4 16,-4 3-4-16,-17-4 3 0,0 0-3 0,18 3 4 16,5-3-4-16,-23 0 4 0,0 0-4 0,28 0 4 15,2 0-4-15,-30 0 6 0,0 0-6 0,30 2 6 16,0 0-6-16,-30-2 6 0,0 0-6 0,34 0 7 15,5-2-7-15,-39 2 7 0,0 0-7 0,38-2 7 16,-4 2-7-16,-34 0 7 0,0 0-7 0,37 0 8 16,7 0-8-16,-44 0 6 0,0 0-6 0,44 0 6 15,-7 0-6-15,-37 0 6 0,0 0-6 0,39-3 7 16,7-2-7-16,-46 5 5 0,0 0-5 0,42-2 6 16,-7 0-6-16,-35 2 4 0,0 0-4 0,32 0 5 15,9 0-5-15,-41 0 4 0,0 0-4 0,33-3 4 0,-8-1-4 16,-25 4 3-16,0 0-3 0,25-3 3 0,5 1-3 15,-30 2 2-15,0 0-2 0,26-3 3 0,6-1-3 16,-32 4 3-16,0 0-3 0,30-3 3 0,-5 1-3 16,-25 2 2-16,0 0-2 0,22-4 2 0,3 1-2 15,-25 3 2-15,0 0-2 0,25-2 2 0,-8 0-2 0,-17 2 1 16,0 0-1-16,15-1 1 0,2 1-1 0,-17 0 0 16,0 0 0-16,16-4 1 0,4 4-1 0,-20 0 0 15,0 0 0-15,17 4 1 0,3-4-1 0,-20 0 0 0,0 0 0 16,14 0 1-16,3 0-1 0,-17 0 1 0,0 0-1 15,14 0 1-15,-1 0-1 0,-13 0 1 0,0 0-1 16,14 0 1-16,-2 0-1 0,-12 0 1 0,0 0-1 16,16 0 1-16,2 0-1 0,-18 0 1 0,0 0-1 15,19 0 1-15,4 0-1 0,-23 0 1 0,0 0-1 0,21 0 1 16,-3 0-1-16,-18 0 1 0,0 0-1 16,18 0 1-16,3 0-1 0,-21 0 0 0,0 0 0 0,24 0 1 15,8 0-1-15,-32 0 0 0,0 0 0 0,32 0 1 16,-2 0-1-16,-30 0 0 0,0 0 0 0,26 0 1 15,-1 0-1-15,-25 0 0 0,0 0 0 0,25 1 1 16,-2-1-1-16,-23 0 0 0,0 0 0 0,21-1 0 16,0-3 0-16,-21 4 0 0,0 0 0 0,21 0 0 15,6 0 0-15,-27 0 0 0,0 0 0 0,28 0 0 16,0 4 0-16,-28-4 0 0,0 0 0 0,28 0 0 0,-1 1 0 16,-27-1 0-16,0 0 0 0,23 0 0 0,0-1 0 15,-23 1 0-15,0 0 0 0,30-4 0 0,8 4 0 16,-38 0 0-16,0 0 0 0,43 4 1 0,-8-4-1 15,-35 0 0-15,0 0 0 0,30-4 1 0,-4-1-1 16,-26 5 0-16,0 0 0 0,25-2 1 0,0 1-1 16,-25 1 1-16,0 0-1 0,33 0 1 0,11 1-1 15,-44-1 1-15,0 0-1 0,43 4 1 0,-10-1-1 16,-33-3 0-16,0 0 0 0,36-3 1 0,11 1-1 0,-47 2 0 16,0 0 0-16,46 2 1 0,-11 1-1 0,-35-3 0 15,0 0 0-15,36 4 1 0,11-1-1 0,-47-3 0 16,0 0 0-16,43 2 0 0,-6-4 0 0,-37 2 0 15,0 0 0-15,38-3 0 0,10-1 0 0,-48 4 0 0,0 0 0 16,49 0 0-16,3 4 0 0,-52-4 0 0,0 0 0 16,52 0 0-16,8 0 0 0,-60 0 0 0,0 0 0 15,59 0 0-15,1-4 0 0,-60 4 0 0,0 0 0 16,61 0 0-16,3 0 0 0,-64 0 0 0,0 0 0 0,65 0 0 16,2-3 0-16,-67 3 0 0,0 0 0 0,69-4 0 15,-2 3 0-15,-67 1 0 0,0 0 0 0,67-4 0 16,2-1 0-16,-69 5 0 0,0 0 0 0,76-2 1 15,5 1-1-15,-81 1 0 0,0 0 0 0,81-4 1 16,-5-1-1-16,-76 5 0 0,0 0 0 0,74-4 0 16,0 1 0-16,-74 3 0 0,0 0 0 0,74 0 0 15,2 0 0-15,-76 0 0 0,0 0 0 0,74 3 0 16,-2-3 0-16,-72 0 0 0,0 0 0 0,67 2 0 16,0 0 0-16,-67-2 0 0,0 0 0 0,71 0 0 15,5-4 0-15,-76 4 0 0,0 0 0 0,79 0 0 0,-1-3 0 16,-78 3 0-16,0 0 0 0,81 0 0 0,2-7 0 15,-83 7 0-15,0 0 0 0,86-5 0 0,2-4 0 16,-88 9 0-16,0 0 0 0,85-3 0 0,0-2 0 16,-85 5 0-16,0 0 0 0,90-4 0 0,7 1 0 15,-97 3 0-15,0 0 0 0,98-4 0 0,-4-1 0 16,-94 5 0-16,0 0 0 0,88-4 1 0,0 1-1 16,-88 3 0-16,0 0 0 0,89-3 1 0,-1-6-1 0,-88 9 1 15,0 0-1-15,83-5 1 0,-9 1-1 0,-74 4 1 16,0 0-1-16,69-3 1 0,1-1-1 0,-70 4 1 15,0 0-1-15,72-1 1 0,1-3-1 0,-73 4 1 16,0 0-1-16,63-3 2 0,-5 1-2 0,-58 2 1 16,0 0-1-16,59-2 2 0,4-3-2 0,-63 5 1 0,0 0-1 15,57-5 2-15,-12 3-2 0,-45 2 1 0,0 0-1 16,46-2 1-16,4-1-1 0,-50 3 0 0,0 0 0 16,40 0 1-16,-15 0-1 0,-25 0 0 0,0 0 0 0,19 0 0 15,-1 0 0-15,-18 0 0 0,0 0 0 0,19-4 0 16,-5 1 0-16,-14 3 0 0,0 0 0 0,11-2 0 15,-4 2 0-15,-7 0 0 0,0 0 0 0,0 0 1 16,11 0-1-16,-11 0 1 0,0 0-1 0,0 0 1 16,14 0-1-16,-14 0 1 0,0 0-1 0,9 0 2 15,-2 0-2-15,-7 0 3 0,0 0-3 0,0 0 3 16,0 0-3-16,0 0 3 0,0 0-3 0,7 0 3 16,-7 0-3-16,0 0 4 0,0 0-4 0,7 4 4 15,-7-4-4-15,0 0 2 0,0 0-2 0,7 0 3 16,-7 0-3-16,0 0 1 0,0 0-1 0,7 0 1 0,-7 0-1 15,0 0-1-15,0 0 1 0,3-11-1 0,-13-18 1 16,-1-4-1570-16</inkml:trace>
  <inkml:trace contextRef="#ctx0" brushRef="#br0" timeOffset="98981.2">31302 10048 214 0,'0'0'0'0,"0"0"0"0,0 0 0 16,0 0 4-16,0 0-4 0,0 0 5 0,0 0-5 15,0 0 26-15,0 0-26 0,0 0 26 0,0 0-26 16,0 0 51-16,0 0-51 0,0 0 51 0,0 0-51 16,0 0 37-16,0 0-37 0,0 0 37 0,0 0-37 15,0 0 30-15,0 0-30 0,0 0 30 0,0 0-30 16,0 0 30-16,0 0-30 0,0 0 30 0,0 0-30 16,0 0 29-16,0 0-29 0,0 0 30 0,0 0-30 15,0 0 27-15,0 0-27 0,0 0 28 0,0 0-28 0,0 0 24 16,0 0-24-16,0 0 24 0,0 0-24 0,0 0 19 15,0 0-19-15,0 0 19 0,0 0-19 0,0 0 12 0,0 0-12 16,0 0 12-16,0 0-12 0,0 0 7 0,0 0-7 16,0 0 8-16,0 0-8 0,0 0 0 0,0 0 0 15,0 0 1-15,18 7-1 0,-1-4-549 0</inkml:trace>
  <inkml:trace contextRef="#ctx0" brushRef="#br0" timeOffset="108933.02">9714 11892 180 0,'0'0'0'0,"0"0"0"16,-13 19 0-16,13-19 4 0,0 0-4 0,-5 13 4 15,0-7-4-15,5-6 13 0,0 0-13 0,0 0 14 16,0 0-14-16,0 0 27 0,0 0-27 0,-9 7 27 15,9-7-27-15,0 0 25 0,0 0-25 0,0 7 26 0,0-7-26 16,0 0 21-16,0 0-21 0,0 0 22 0,0 0-22 16,0 0 15-16,0 0-15 0,0 0 15 0,-9 6-15 15,9-6 14-15,0 0-14 0,0 0 15 0,0 0-15 16,0 0 11-16,0 0-11 0,0 6 11 0,0-6-11 16,0 0 9-16,0 0-9 0,0 9 10 0,0-2-10 15,0-7 9-15,0 0-9 0,2 7 9 0,0 0-9 16,-2-7 15-16,0 0-15 0,1 7 16 0,3 1-16 15,-4-8 23-15,0 0-23 0,2 6 24 0,1 1-24 0,-3-7 27 16,0 0-27-16,6 8 28 0,6 1-28 0,-12-9 33 0,0 0-33 16,11 7 33-16,4-2-33 0,-15-5 30 15,0 0-30-15,11 7 31 0,-2-2-31 0,-9-5 31 0,0 0-31 16,9 7 31-16,3-2-31 0,-12-5 31 0,0 0-31 16,9 4 31-16,0-1-31 0,-9-3 34 0,0 0-34 15,10 0 35-15,-1 2-35 0,-9-2 28 0,0 0-28 0,12 2 29 16,-6-2-29-16,-6 0 26 0,0 0-26 15,8 1 27-15,1 1-27 0,-9-2 28 0,0 0-28 0,14 2 28 16,-1 1-28-16,-13-3 26 0,0 0-26 0,14 0 27 16,0 2-27-16,-14-2 25 0,0 0-25 0,18 0 26 15,1 0-26-15,-19 0 25 0,0 0-25 0,23 0 25 16,2 0-25-16,-25 0 24 0,0 0-24 0,28 0 25 16,-2 0-25-16,-26 0 22 0,0 0-22 0,25-2 22 15,1-3-22-15,-26 5 20 0,0 0-20 0,30-7 20 16,7 0-20-16,-37 7 18 0,0 0-18 0,32-5 19 15,4 2-19-15,-36 3 18 0,0 0-18 0,33-4 18 16,8 1-18-16,-41 3 17 0,0 0-17 0,40-2 17 0,-1 2-17 16,-39 0 13-16,0 0-13 0,32-4 13 0,-1 1-13 15,-31 3 10-15,0 0-10 0,25-3 10 0,2-3-10 16,-27 6 7-16,0 0-7 0,26-7 8 0,2 0-8 16,-28 7 6-16,0 0-6 0,30-5 6 0,6 0-6 15,-36 5 5-15,0 0-5 0,28-3 6 0,-5 1-6 16,-23 2 6-16,0 0-6 0,23 0 6 0,3 0-6 15,-26 0 6-15,0 0-6 0,23 0 6 0,3 0-6 0,-26 0 5 16,0 0-5-16,23-2 6 0,-5 0-6 0,-18 2 6 16,0 0-6-16,14-3 6 0,-1 1-6 0,-13 2 4 15,0 0-4-15,14-1 4 0,3-1-4 0,-17 2 3 0,0 0-3 16,16-2 3-16,-4 0-3 0,-12 2 3 0,0 0-3 16,13 0 4-16,1 0-4 0,-14 0 3 0,0 0-3 15,12 2 3-15,2 0-3 0,-14-2 3 0,0 0-3 16,15 2 4-16,-1-2-4 0,-14 0 2 0,0 0-2 15,14 0 2-15,3 0-2 0,-17 0 1 0,0 0-1 0,18 0 2 16,-6 0-2-16,-12 0 1 0,0 0-1 0,20 1 2 16,-1-1-2-16,-19 0 1 0,0 0-1 0,25 0 2 15,-8 2-2-15,-17-2 2 0,0 0-2 0,23 3 2 16,2 4-2-16,-25-7 3 0,0 0-3 0,27 6 3 16,-1-3-3-16,-26-3 2 0,0 0-2 0,27 5 3 15,-5 2-3-15,-22-7 2 0,0 0-2 0,27 9 3 16,-2-6-3-16,-25-3 3 0,0 0-3 0,26 4 3 15,0-3-3-15,-26-1 2 0,0 0-2 0,29 4 3 16,2 3-3-16,-31-7 4 0,0 0-4 0,36 5 5 0,-1-8-5 16,-35 3 3-16,0 0-3 0,35 3 3 0,2 0-3 15,-37-3 2-15,0 0-2 0,32 9 2 0,-5-4-2 16,-27-5 1-16,0 0-1 0,31 7 2 0,1-7-2 16,-32 0 1-16,0 0-1 0,28 2 2 0,1 0-2 15,-29-2 0-15,0 0 0 0,29 3 1 0,3 2-1 16,-32-5 0-16,0 0 0 0,36 0 1 0,-3 0-1 15,-33 0 0-15,0 0 0 0,35 0 1 0,6 2-1 16,-41-2 0-16,0 0 0 0,44 0 1 0,-3 0-1 0,-41 0 0 16,0 0 0-16,40 2 1 0,-3 0-1 0,-37-2 1 15,0 0-1-15,37 1 1 0,2 1-1 0,-39-2 1 0,0 0-1 16,32 0 2-16,0-3-2 0,-32 3 2 0,0 0-2 16,26-2 3-16,-1 0-3 0,-25 2 2 0,0 0-2 15,23 0 3-15,-2 0-3 0,-21 0 4 0,0 0-4 16,17 2 5-16,-3 0-5 0,-14-2 5 0,0 0-5 15,15 1 6-15,2-2-6 0,-17 1 7 0,0 0-7 0,13-4 7 16,-5 2-7-16,-8 2 8 0,0 0-8 0,7 0 8 16,-7 0-8-16,0 0 9 0,0 0-9 0,13 2 10 15,-4 0-10-15,-9-2 5 0,0 0-5 0,5 2 6 16,-5-2-6-16,0 0 3 0,0 0-3 0,12 0 4 16,-6 1-4-16,-6-1 2 0,0 0-2 0,8 5 2 15,3-3-2-15,-11-2 1 0,0 0-1 0,12 4 1 16,-3-3-1-16,-9-1 0 0,0 0 0 0,11 2 1 15,-1 2-1-15,-10-4 0 0,0 0 0 0,11 1 0 16,-2 3 0-16,-9-4 0 0,0 0 0 0,10 1 1 16,-1-1-1-16,-9 0 1 0,0 0-1 0,9 2 1 15,5 2-1-15,-14-4 2 0,0 0-2 0,16 1 2 0,-7-1-2 16,-9 0 2-16,0 0-2 0,9 2 2 0,1 3-2 16,-10-5 3-16,0 0-3 0,18 7 3 0,8-2-3 15,-26-5 2-15,0 0-2 0,23 4 3 0,-3-2-3 16,-20-2 2-16,0 0-2 0,23 5 3 0,3 3-3 15,-26-8 1-15,0 0-1 0,26 9 2 0,1-2-2 16,-27-7 1-16,0 0-1 0,26 5 1 0,6-3-1 16,-32-2 1-16,0 0-1 0,32 3 1 0,0 1-1 15,-32-4 0-15,0 0 0 0,33 3 1 0,-3 3-1 0,-30-6 0 16,0 0 0-16,27 3 1 0,-3-3-1 0,-24 0 0 16,0 0 0-16,27 0 1 0,-1 3-1 0,-26-3 0 15,0 0 0-15,27 0 1 0,-4 4-1 0,-23-4 0 0,0 0 0 16,31 0 0-16,1-4 0 0,-32 4 0 0,0 0 0 15,41-8 1-15,1 4-1 0,-42 4 1 0,0 0-1 16,44-8 1-16,2-4-1 0,-46 12 1 0,0 0-1 0,48-11 1 16,-6 6-1-16,-42 5 2 0,0 0-2 0,44-9 2 15,-3 1-2-15,-41 8 2 0,0 0-2 0,42-7 3 16,2-4-3-16,-44 11 3 0,0 0-3 0,44-7 3 16,2 1-3-16,-46 6 3 0,0 0-3 0,40-6 3 15,1 1-3-15,-41 5 4 0,0 0-4 0,35-2 4 16,-3-3-4-16,-32 5 3 0,0 0-3 0,32-3 4 15,-6 1-4-15,-26 2 2 0,0 0-2 0,30-2 2 16,2 2-2-16,-32 0 1 0,0 0-1 0,34-3 1 16,-1 1-1-16,-33 2 1 0,0 0-1 0,32 0 1 15,-6 0-1-15,-26 0 0 0,0 0 0 0,30 2 1 0,4 1-1 16,-34-3 2-16,0 0-2 0,32 0 2 0,-6 0-2 16,-26 0 2-16,0 0-2 0,26-3 3 0,6 6-3 15,-32-3 3-15,0 0-3 0,32 2 4 0,-11 2-4 16,-21-4 2-16,0 0-2 0,20 3 3 0,-3 2-3 15,-17-5 3-15,0 0-3 0,20 5 3 0,10-3-3 16,-30-2 2-16,0 0-2 0,31 4 3 0,-4-3-3 16,-27-1 2-16,0 0-2 0,28 2 3 0,-5-2-3 0,-23 0 2 15,0 0-2-15,21 0 2 0,-2 2-2 0,-19-2 2 16,0 0-2-16,18 0 2 0,5 0-2 0,-23 0 2 0,0 0-2 16,18 1 2-16,-1 1-2 0,-17-2 2 0,0 0-2 15,16 4 2-15,5-4-2 0,-21 0 2 0,0 0-2 16,20 0 3-16,-4 0-3 0,-16 0 2 0,0 0-2 15,14 0 3-15,12 1-3 0,-26-1 1 0,0 0-1 16,23 2 2-16,-5 2-2 0,-18-4 1 0,0 0-1 0,16 1 1 16,1-1-1-16,-17 0 0 0,0 0 0 0,21 4 1 15,2-2-1-15,-23-2 0 0,0 0 0 0,20 3 0 16,3 0 0-16,-23-3 0 0,0 0 0 0,24 4 0 16,8-1 0-16,-32-3 0 0,0 0 0 0,32 2 0 15,0 0 0-15,-32-2 0 0,0 0 0 0,28 2 0 16,-7 1 0-16,-21-3 0 0,0 0 0 0,19 0 1 15,6 0-1-15,-25 0 0 0,0 0 0 0,25 0 1 16,3 0-1-16,-28 0 1 0,0 0-1 0,27 0 2 16,-5 0-2-16,-22 0 1 0,0 0-1 0,23 0 2 15,2 0-2-15,-25 0 4 0,0 0-4 0,28 0 4 0,8 0-4 16,-36 0 5-16,0 0-5 0,33 0 5 0,2 0-5 16,-35 0 6-16,0 0-6 0,36-3 6 0,-3 3-6 15,-33 0 6-15,0 0-6 0,34 0 7 0,-11-2-7 16,-23 2 5-16,0 0-5 0,24-2 6 0,8 4-6 15,-32-2 6-15,0 0-6 0,34 2 6 0,-6 1-6 16,-28-3 5-16,0 0-5 0,26 0 5 0,2-5-5 16,-28 5 5-16,0 0-5 0,27-2 5 0,-4 0-5 15,-23 2 4-15,0 0-4 0,23-1 5 0,3-1-5 0,-26 2 5 16,0 0-5-16,28 0 5 0,2-4-5 16,-30 4 4-16,0 0-4 0,32-1 4 0,9-4-4 0,-41 5 3 0,0 0-3 15,33-6 4-15,-3 5-4 0,-30 1 3 0,0 0-3 16,27-4 3-16,-1-3-3 0,-26 7 2 0,0 0-2 15,28-7 3-15,-8 6-3 0,-20 1 3 0,0 0-3 16,17 0 3-16,-1-6-3 0,-16 6 5 0,0 0-5 0,14-3 5 16,1-1-5-16,-15 4 7 0,0 0-7 0,10-6 7 15,1 2-7-15,-11 4 7 0,0 0-7 0,7-2 8 16,-7 2-8-16,0 0 8 0,0 0-8 0,0 0 8 16,0 0-8-16,0 0 8 0,0 0-8 0,7-5 8 15,-7 5-8-15,0 0 8 0,0 0-8 0,0 0 8 16,5-2-8-16,-5 2 8 0,0 0-8 0,0 0 8 15,0 0-8-15,0 0 6 0,0 0-6 0,0 0 7 16,0 0-7-16,0 0 7 0,0 0-7 0,0 0 7 16,0 0-7-16,0 0 7 0,0 0-7 0,0 0 7 15,0 0-7-15,0 0 7 0,0 0-7 0,0 0 7 0,0 0-7 16,0 0 7-16,0 0-7 0,0 0 7 0,0 0-7 16,0 0 7-16,0 0-7 0,0 0 8 15,0 0-8-15,0 0 6 0,0 0-6 0,0 0 6 0,0 0-6 16,0 0 5-16,0 0-5 0,0 0 6 0,9 0-6 15,-9 0 5-15,0 0-5 0,0 0 6 0,0 0-6 16,0 0 4-16,0 0-4 0,0 0 5 0,0 0-5 16,0 0 4-16,0 0-4 0,0 0 4 0,0 0-4 0,0 0 2 15,0 0-2-15,0 0 3 0,0 0-3 0,0 0 1 16,0 0-1-16,0 0 1 0,0 0-1 0,0 0 0 16,0 0 0-16,0 0 0 0,0 0 0 0,0 0-3 0,0 0 3 15,-9-5-3-15,-28-19 3 0,37 24-15 0,0 0 15 16,-44-35-14-16,3-3 14 0,-3 2-1706 0</inkml:trace>
  <inkml:trace contextRef="#ctx0" brushRef="#br0" timeOffset="110617.05">20175 12176 987 0,'0'0'0'0,"0"0"0"15,0 0 0-15,0 0 8 0,0 0-8 0,0 0 8 16,0 0-8-16,0 0 25 0,0 0-25 0,0 0 25 16,0 0-25-16,0 0 34 0,0 0-34 0,0 0 34 15,0 0-34-15,0 0 24 0,0 0-24 0,0 0 24 16,0 0-24-16,0 0 20 0,0 0-20 0,0 0 21 16,0 0-21-16,0 0 21 0,0 0-21 0,0 0 22 0,0 0-22 15,0 0 19-15,0 0-19 0,0 0 20 0,0 0-20 16,0 0 18-16,0 0-18 0,20-5 19 0,10 12-19 15,-30-7 24-15,0 0-24 0,37 9 25 0,12-1-25 16,-49-8 24-16,0 0-24 0,55 2 25 0,8 0-25 16,-63-2 25-16,0 0-25 0,69 1 25 0,7 3-25 15,-76-4 33-15,0 0-33 0,85 3 33 0,1-3-33 0,-86 0 39 16,0 0-39-16,99 0 39 0,14 4-39 0,-113-4 37 16,0 0-37-16,113 3 37 0,-6 2-37 0,-107-5 36 15,0 0-36-15,110 4 36 0,-1 5-36 0,-109-9 40 16,0 0-40-16,111 7 40 0,0 1-40 0,-111-8 34 15,0 0-34-15,115 9 34 0,-2-6-34 0,-113-3 30 0,0 0-30 16,109 5 31-16,-7 4-31 0,-102-9 25 0,0 0-25 16,101 9 26-16,-4-4-26 0,-97-5 22 0,0 0-22 15,99 5 22-15,-2-5-22 0,-97 0 19 0,0 0-19 0,99 2 20 16,1 3-20-16,-100-5 20 0,0 0-20 0,94 5 21 16,-12 0-21-16,-82-5 19 0,0 0-19 0,76 4 19 15,-2-1-19-15,-74-3 16 0,0 0-16 0,71 6 16 16,-4 1-16-16,-67-7 12 0,0 0-12 15,67 3 12-15,7 0-12 0,-74-3 12 0,0 0-12 16,72 2 13-16,1 2-13 0,-73-4 9 0,0 0-9 0,72 1 10 16,6 5-10-16,-78-6 7 0,0 0-7 0,77 5 8 15,-3-9-8-15,-74 4 7 0,0 0-7 0,71 0 8 16,-9 5-8-16,-62-5 10 0,0 0-10 0,60 4 10 16,1-6-10-16,-61 2 7 0,0 0-7 0,67 0 7 0,4 4-7 15,-71-4 8-15,0 0-8 0,67 1 9 0,-5-2-9 16,-62 1 11-16,0 0-11 0,54-2 12 0,-4 0-12 15,-50 2 11-15,0 0-11 0,49-3 12 0,1-2-12 16,-50 5 9-16,0 0-9 0,52-7 10 0,10 0-10 16,-62 7 9-16,0 0-9 0,64-4 9 0,-3-1-9 15,-61 5 7-15,0 0-7 0,60-7 7 0,-3-3-7 16,-57 10 7-16,0 0-7 0,55-9 7 0,-1 4-7 16,-54 5 7-16,0 0-7 0,60-5 7 0,4-4-7 0,-64 9 7 15,0 0-7-15,67-10 7 0,0-1-7 0,-67 11 7 16,0 0-7-16,67-10 7 0,-4 0-7 0,-63 10 7 15,0 0-7-15,64-7 8 0,3-2-8 0,-67 9 6 0,0 0-6 16,70-7 7-16,-1 0-7 0,-69 7 5 0,0 0-5 16,71-7 6-16,-2 2-6 0,-69 5 5 0,0 0-5 15,72-7 6-15,9-5-6 0,-81 12 4 0,0 0-4 16,85-10 5-16,-4 1-5 0,-81 9 4 0,0 0-4 0,77-7 4 16,3 2-4-16,-80 5 4 0,0 0-4 0,81-7 4 15,-2 2-4-15,-79 5 3 0,0 0-3 0,73-6 4 16,-5 0-4-16,-68 6 2 0,0 0-2 0,66-7 3 15,-5 1-3-15,-61 6 1 0,0 0-1 0,69-6 2 16,9 0-2-16,-78 6 1 0,0 0-1 0,76-3 1 16,-8-1-1-16,-68 4 1 0,0 0-1 0,67-3 1 15,-3 1-1-15,-64 2 0 0,0 0 0 0,65-3 1 16,4-2-1-16,-69 5 0 0,0 0 0 0,71-7 1 16,-4 3-1-16,-67 4 0 0,0 0 0 0,65 0 1 15,-3 0-1-15,-62 0 0 0,0 0 0 0,67 0 0 16,5-2 0-16,-72 2 0 0,0 0 0 0,72-3 0 0,-1 0 0 15,-71 3 0-15,0 0 0 0,69-2 0 0,-6 0 0 16,-63 2 0-16,0 0 0 0,64 0 0 0,-1 2 0 16,-63-2 0-16,0 0 0 0,69 2 0 0,3-4 0 15,-72 2 0-15,0 0 0 0,69-2 0 0,-9 4 0 16,-60-2 0-16,0 0 0 0,58 2 0 0,0 1 0 0,-58-3 0 16,0 0 0-16,60 0 0 0,0 2 0 0,-60-2 0 15,0 0 0-15,64 5 0 0,1 2 0 0,-65-7 0 16,0 0 0-16,65 7 0 0,-6-4 0 0,-59-3 0 15,0 0 0-15,60 2 0 0,3-2 0 0,-63 0 0 0,0 0 0 16,64 3 0-16,-4 1 0 0,-60-4 0 0,0 0 0 16,52 3 0-16,-4 1 0 0,-48-4 0 0,0 0 0 15,42 2 0-15,-5-4 0 0,-37 2 0 0,0 0 0 0,32-4 0 16,-4 1 0-16,-28 3 0 0,0 0 0 16,25-4 0-16,-4 1 0 0,-21 3 0 0,0 0 0 0,20-7 0 15,-4 0 0-15,-16 7 0 0,0 0 0 0,14-7 1 16,-2-1-1-16,-12 8 0 0,0 0 0 0,9-9 1 15,-4-3-1-15,-5 12 1 0,0 0-1 0,4-7 1 16,-4 7-1-16,0 0 0 0,0 0 0 0,7-4 1 16,-7 4-1-16,0 0 0 0,0 0 0 0,-9 11 0 15,-25 3 0-15,34-14-2 0,0 0 2 0,-51 1-2 16,-14-27 2-16,-2 0-1906 0</inkml:trace>
  <inkml:trace contextRef="#ctx0" brushRef="#br0" timeOffset="115816.66">10513 16112 1009 0,'0'0'0'15,"0"0"0"-15,0 0 0 0,0 0 37 0,0 0-37 16,0 0 38-16,0 0-38 0,0 0 77 0,0 0-77 16,0 0 77-16,-18-20-77 0,18 20 72 0,0 0-72 0,0 0 73 15,0 0-73-15,0 0 57 0,0 0-57 0,0 0 58 16,0 0-58-16,0 0 32 0,0 0-32 0,0 0 32 16,0 0-32-16,0 0 34 0,0 0-34 0,0 0 34 15,0 0-34-15,0 0 32 0,0 0-32 0,0 0 33 16,0 0-33-16,0 0 32 0,0 0-32 0,0 0 32 15,0 0-32-15,0 0 26 0,0 0-26 0,9-5 27 16,0 2-27-16,-9 3 25 0,0 0-25 0,19-5 26 16,11-1-26-16,-30 6 24 0,0 0-24 0,37-5 25 15,7-3-25-15,-44 8 22 0,0 0-22 0,48-9 22 0,1 0-22 16,-49 9 20-16,0 0-20 0,53-8 20 16,0-4-20-16,-53 12 16 0,0 0-16 0,55-11 17 0,0 2-17 15,-55 9 14-15,0 0-14 0,51-6 14 0,5-1-14 16,-56 7 10-16,0 0-10 0,57-6 11 0,1 1-11 15,-58 5 8-15,0 0-8 0,58-5 8 0,-9 0-8 16,-49 5 9-16,0 0-9 0,52-7 9 0,4-3-9 16,-56 10 7-16,0 0-7 0,60-9 8 0,7 4-8 15,-67 5 7-15,0 0-7 0,72-5 7 0,1-4-7 0,-73 9 7 16,0 0-7-16,75-9 8 0,-2 4-8 0,-73 5 7 16,0 0-7-16,77-5 8 0,5-4-8 0,-82 9 6 15,0 0-6-15,77-12 6 0,-5 0-6 0,-72 12 7 0,0 0-7 16,67-12 8-16,-3 0-8 0,-64 12 6 0,0 0-6 15,62-9 7-15,6 2-7 0,-68 7 7 0,0 0-7 16,68-3 7-16,-5 3-7 0,-63 0 7 0,0 0-7 16,58 3 7-16,-3 1-7 0,-55-4 6 0,0 0-6 0,51 7 6 15,2 1-6-15,-53-8 5 0,0 0-5 0,49 9 5 16,1-2-5-16,-50-7 4 0,0 0-4 0,40 7 4 16,-1 0-4-16,-39-7 4 0,0 0-4 0,34 7 5 15,-6-1-5-15,-28-6 4 0,0 0-4 0,26 7 5 16,3 0-5-16,-29-7 5 0,0 0-5 0,30 5 6 15,-8-3-6-15,-22-2 6 0,0 0-6 0,23 0 6 16,9 0-6-16,-32 0 5 0,0 0-5 0,28 4 5 16,-3 1-5-16,-25-5 5 0,0 0-5 0,25 5 6 15,5 0-6-15,-30-5 3 0,0 0-3 0,32 4 4 16,-1-3-4-16,-31-1 3 0,0 0-3 0,25 4 3 0,-9-1-3 16,-16-3 2-16,0 0-2 0,14 4 3 0,7-2-3 15,-21-2 1-15,0 0-1 0,23 1 2 0,-4 4-2 16,-19-5 1-16,0 0-1 0,23 6 1 0,4-5-1 15,-27-1 0-15,0 0 0 0,32 0 1 0,-4 0-1 16,-28 0 0-16,0 0 0 0,30 4 0 0,-6 1 0 16,-24-5 0-16,0 0 0 0,25 4 0 0,-2-4 0 15,-23 0 0-15,0 0 0 0,27 1 0 0,4 3 0 0,-31-4 0 16,0 0 0-16,34 1 0 0,10-1 0 0,-44 0 0 16,0 0 0-16,44 2 0 0,4 0 0 0,-48-2 0 15,0 0 0-15,44 3 0 0,0-1 0 0,-44-2 0 0,0 0 0 16,40 0 0-16,-3 0 0 0,-37 0-1 0,0 0 1 15,41 2 0-15,3 0 0 0,-44-2-1 0,0 0 1 16,42 3 0-16,3 0 0 0,-45-3-1 0,0 0 1 16,44 2 0-16,2-2 0 0,-46 0-1 0,0 0 1 15,45 2-1-15,-4 1 1 0,-41-3-1 0,0 0 1 0,41 4-1 16,-1-1 1-16,-40-3-1 0,0 0 1 0,49 4 0 16,-3-1 0-16,-46-3 0 0,0 0 0 0,50 2 0 15,1-2 0-15,-51 0 0 0,0 0 0 0,49 0 0 16,4 2 0-16,-53-2 0 0,0 0 0 0,53 1 0 15,-4 5 0-15,-49-6 0 0,0 0 0 0,48 3 0 16,-2-3 0-16,-46 0 0 0,0 0 0 0,53 2 0 16,7 1 0-16,-60-3 0 0,0 0 0 0,62 4 0 15,-2-3 0-15,-60-1 0 0,0 0 0 0,56-1 0 16,-1-3 0-16,-55 4-1 0,0 0 1 0,54 0 0 16,6 5 0-16,-60-5-1 0,0 0 1 0,62 6 0 15,-4 1 0-15,-58-7 0 0,0 0 0 0,64 3 0 0,-1-5 0 16,-63 2-1-16,0 0 1 0,69 0 0 0,-2 4 0 15,-67-4-1-15,0 0 1 0,67 3 0 0,-2 1 0 16,-65-4-1-16,0 0 1 0,66 1 0 0,-6-1 0 16,-60 0 0-16,0 0 0 0,61 2 0 0,-6 2 0 15,-55-4 0-15,0 0 0 0,51 1 0 0,-5-2 0 16,-46 1 0-16,0 0 0 0,44-2 0 0,2 0 0 16,-46 2 0-16,0 0 0 0,49 0 0 0,4 4 0 0,-53-4 0 15,0 0 0-15,53 1 0 0,-5-1 0 0,-48 0 0 16,0 0 0-16,44 0 0 0,-3-1 0 0,-41 1 0 0,0 0 0 15,35-2 0-15,-2 4 0 0,-33-2 0 0,0 0 0 16,34 1 0-16,3 1 0 0,-37-2 0 0,0 0 0 16,32 0 0-16,1-3 0 0,-33 3 0 0,0 0 0 15,32-2 0-15,0 4 0 0,-32-2 0 0,0 0 0 0,30 1 0 16,-4 1 0-16,-26-2 0 0,0 0 0 16,23 0 0-16,3 0 0 0,-26 0 0 0,0 0 0 0,23 0 0 15,-7 0 0-15,-16 0 0 0,0 0 0 16,16 0 0-16,2 0 0 0,-18 0 0 0,0 0 0 0,16 0 0 15,-6 2 0-15,-10-2 0 0,0 0 0 0,11 2 0 16,3-2 0-16,-14 0 0 0,0 0 0 0,12 0 0 16,-3 0 0-16,-9 0 0 0,0 0 0 0,0 0 0 15,7 0 0-15,-7 0 0 0,0 0 0 0,0 0 0 16,0 0 0-16,0 0 0 0,0 0 0 0,0 0 0 16,0 0 0-16,0 0 0 0,0 0 0 0,0 0 1 0,7 0-1 15,-7 0 2-15,0 0-2 0,0 0 2 0,0 0-2 16,0 0 2-16,0 0-2 0,0 0 3 15,-7 0-3-15,7 0 3 0,0 0-3 0,0 0 4 16,0 0-4-16,0 0 3 0,0 0-3 0,0 0 4 0,0 0-4 16,0 0 3-16,0 0-3 0,0 0 3 0,0 0-3 15,0 0 3-15,0 0-3 0,0 0 4 0,0 0-4 0,0 0 3 16,0 0-3-16,0 0 4 0,0 0-4 0,0 0 2 16,0 0-2-16,0 0 2 0,0 0-2 0,0 0 0 15,0 0 0-15,0 0 1 0,0 0-1 0,0 0 0 16,0 0 0-16,7 10 0 0,-5 23 0 0,-2-33-3 15,0 0 3-15,-14 47-2 0,-34 4 2 0,1 0-1730 16</inkml:trace>
  <inkml:trace contextRef="#ctx0" brushRef="#br0" timeOffset="117983.73">20239 16112 673 0,'0'0'0'0,"0"0"0"0,0 0 0 15,0 0 8-15,0 0-8 0,0 0 8 0,0 0-8 16,0 0 25-16,0 0-25 0,0 0 26 0,0 0-26 16,0 0 36-16,0 0-36 0,0 0 37 0,0 0-37 0,0 0 45 15,0 0-45-15,0 0 45 0,0 0-45 0,0 0 28 16,0 0-28-16,0 0 29 0,0 0-29 0,0 0 32 15,0 0-32-15,0 0 32 0,0 0-32 0,0 0 34 16,0 0-34-16,0 0 35 0,0 0-35 0,0 0 33 0,0 0-33 16,0 0 34-16,0 0-34 0,0 0 30 0,0 0-30 15,0 0 31-15,0 0-31 0,0 0 28 0,0 0-28 16,0 0 29-16,0 0-29 0,0 0 24 0,0 0-24 0,0 0 24 16,0 0-24-16,0 0 23 0,0 0-23 15,0 0 24-15,0 0-24 0,0 0 23 0,0 0-23 0,0 0 24 16,0 0-24-16,0 0 21 0,0 0-21 0,0 0 21 15,23-11-21-15,-23 11 19 0,0 0-19 0,14 0 20 16,7 0-20-16,-21 0 16 0,0 0-16 0,25 2 17 16,5 0-17-16,-30-2 12 0,0 0-12 0,32 1 12 15,8 1-12-15,-40-2 10 0,0 0-10 0,44 0 11 16,-2-2-11-16,-42 2 9 0,0 0-9 0,46-3 10 16,0 1-10-16,-46 2 11 0,0 0-11 0,48 0 11 15,-2 2-11-15,-46-2 10 0,0 0-10 0,46 0 10 0,-6-4-10 16,-40 4 11-16,0 0-11 0,41-1 12 15,-2-1-12-15,-39 2 12 0,0 0-12 0,40-2 13 0,2 0-13 16,-42 2 12-16,0 0-12 0,46-3 12 0,-2 0-12 16,-44 3 11-16,0 0-11 0,46-4 11 0,2 1-11 15,-48 3 8-15,0 0-8 0,49-4 9 0,-1-1-9 16,-48 5 11-16,0 0-11 0,47-7 12 0,-1 0-12 16,-46 7 12-16,0 0-12 0,52-7 13 0,0 0-13 0,-52 7 10 15,0 0-10-15,53-5 10 0,-2 0-10 0,-51 5 8 16,0 0-8-16,50-4 9 0,3 3-9 0,-53 1 6 15,0 0-6-15,54-2 7 0,1-3-7 0,-55 5 4 0,0 0-4 16,57-5 4-16,-1 3-4 0,-56 2 3 0,0 0-3 16,60 0 3-16,2 0-3 0,-62 0 3 0,0 0-3 15,65 2 4-15,2-1-4 0,-67-1 3 0,0 0-3 16,71 4 3-16,1-1-3 0,-72-3 7 0,0 0-7 16,72 4 7-16,-3 1-7 0,-69-5 6 0,0 0-6 15,71 5 7-15,6-3-7 0,-77-2 8 0,0 0-8 0,78 0 9 16,3 0-9-16,-81 0 12 0,0 0-12 0,83 2 12 15,-2 1-12-15,-81-3 13 0,0 0-13 0,79 3 14 16,4 1-14-16,-83-4 14 0,0 0-14 0,83 3 15 16,-5 1-15-16,-78-4 13 0,0 0-13 0,77 3 13 15,-1 1-13-15,-76-4 13 0,0 0-13 0,76 2 14 16,0-4-14-16,-76 2 12 0,0 0-12 0,79-4 13 16,4-1-13-16,-83 5 13 0,0 0-13 0,80-9 13 15,-5 1-13-15,-75 8 12 0,0 0-12 0,80-9 12 0,4 1-12 16,-84 8 11-16,0 0-11 0,90-9 11 15,0 0-11-15,-90 9 10 0,0 0-10 0,90-7 10 0,4 2-10 16,-94 5 9-16,0 0-9 0,99-5 10 0,6 5-10 16,-105 0 9-16,0 0-9 0,105 0 10 0,-16-4-10 15,-89 4 9-15,0 0-9 0,87-3 9 0,5 3-9 16,-92 0 7-16,0 0-7 0,90 0 7 0,-9-2-7 16,-81 2 6-16,0 0-6 0,81-3 6 0,-2 1-6 15,-79 2 6-15,0 0-6 0,78-2 6 0,-1 1-6 16,-77 1 5-16,0 0-5 0,76 1 5 0,-9 8-5 0,-67-9 4 15,0 0-4-15,66 7 4 0,-12-4-4 0,-54-3 4 16,0 0-4-16,51 2 5 0,-1 0-5 0,-50-2 3 0,0 0-3 16,47 2 3-16,10 1-3 0,-57-3 2 0,0 0-2 15,51 5 3-15,-12 2-3 0,-39-7 4 0,0 0-4 16,37 5 4-16,0-1-4 0,-37-4 4 0,0 0-4 16,39 5 5-16,3 4-5 0,-42-9 5 0,0 0-5 0,46 8 6 15,3-1-6-15,-49-7 6 0,0 0-6 0,59 4 6 16,13-1-6-16,-72-3 5 0,0 0-5 0,76 5 5 15,-2 1-5-15,-74-6 6 0,0 0-6 0,70 3 7 16,-4-5-7-16,-66 2 7 0,0 0-7 0,70-1 7 16,8-1-7-16,-78 2 7 0,0 0-7 15,76 0 8-15,-8 7-8 0,-68-7 7 0,0 0-7 0,73 5 8 16,4-3-8-16,-77-2 7 0,0 0-7 0,80 0 8 16,3 0-8-16,-83 0 9 0,0 0-9 0,81 0 10 15,-5-4-10-15,-76 4 9 0,0 0-9 0,74-3 10 16,3 1-10-16,-77 2 10 0,0 0-10 0,80-3 11 15,1-4-11-15,-81 7 9 0,0 0-9 0,79-9 9 0,-8 0-9 16,-71 9 7-16,0 0-7 0,65-7 7 0,-3 0-7 16,-62 7 4-16,0 0-4 0,60-6 5 0,-4-1-5 15,-56 7 4-15,0 0-4 0,53-6 5 0,-9 5-5 16,-44 1 3-16,0 0-3 0,43-2 3 0,-3 2-3 16,-40 0 2-16,0 0-2 0,34 0 3 0,-13 0-3 15,-21 0 1-15,0 0-1 0,16-2 2 0,-2-1-2 0,-14 3 1 16,0 0-1-16,12-2 2 0,-1 2-2 0,-11 0 1 15,0 0-1-15,7-2 1 0,-7 2-1 0,0 0 1 16,0 0-1-16,7-8 1 0,-7 8-1 0,0 0 0 16,0 0 0-16,0 0 1 0,0 0-1 0,0 0 0 0,0 0 0 15,0 0 1-15,7-7-1 0,-7 7 0 0,0 0 0 16,0-14 0-16,-4-16 0 0,4 30 0 0,0 0 0 16,-3-41 0-16,-1-9 0 0,4 50 0 15,0 0 0-15,-3-56 0 0,-3 3 0 0,6 53 0 0,0 0 0 16,-7-57 0-16,4 8 0 0,3 49 0 0,0 0 0 15,0-38 0-15,0 12 0 0,0 26-1 0,0 0 1 0,2-21 0 16,-1 11 0-16,-1 10-1 0,0 0 1 0,0-5-1 16,0 5 1-16,0 0-2 0,0 0 2 0,-7-7-1 15,7 7 1-15,0 0-2 0,0 0 2 0,0 0-1 16,0 0 1-16,0 0-1 0,0 0 1 0,0 0 0 16,0 0 0-16,0 0-1 0,0 0 1 0,0 0 0 15,0 0 0-15,0 0-1 0,0 0 1 0,0 0-1 16,0 0 1-16,0 0-2 0,0 0 2 0,0 0-2 15,0 0 2-15,0 0-5 0,0 0 5 0,0 0-5 0,6 7 5 16,-6-7-15-16,0 0 15 0,-6 17-14 0,-10 16 14 16,16-33-34-16,0 0 34 0,-24 31-34 0,-6-19 34 15,0 0-1764-15</inkml:trace>
</inkml:ink>
</file>

<file path=ppt/ink/ink6.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1-10-04T06:55:16.706"/>
    </inkml:context>
    <inkml:brush xml:id="br0">
      <inkml:brushProperty name="width" value="0.05292" units="cm"/>
      <inkml:brushProperty name="height" value="0.05292" units="cm"/>
      <inkml:brushProperty name="color" value="#FF0000"/>
    </inkml:brush>
  </inkml:definitions>
  <inkml:trace contextRef="#ctx0" brushRef="#br0">22049 5910 1569 0,'0'0'0'0,"0"0"0"16,0 0 0-16,0 0 60 0,0 0-60 0,0 0 61 15,0 0-61-15,0 0 104 0,0 0-104 0,0 0 105 16,0 0-105-16,0 0 70 0,0 0-70 0,0 0 70 0,0 0-70 16,0 0 26-16,0 0-26 0,0 0 27 0,0 0-27 15,0 0 18-15,0 0-18 0,0 0 18 0,0 0-18 16,0 0 10-16,0 0-10 0,0 0 11 0,0 0-11 16,0 0 7-16,0 0-7 0,19 2 8 0,7 5-8 15,-26-7 5-15,0 0-5 0,38 12 6 0,0 3-6 16,-38-15 4-16,0 0-4 0,44 18 5 0,8 1-5 0,-52-19 5 15,0 0-5-15,54 17 5 0,3 2-5 0,-57-19 6 16,0 0-6-16,60 17 6 0,1 7-6 0,-61-24 9 16,0 0-9-16,66 25 10 0,1 2-10 0,-67-27 8 15,0 0-8-15,74 21 9 0,7-2-9 0,-81-19 10 0,0 0-10 16,85 17 10-16,-3 4-10 0,-82-21 11 0,0 0-11 16,90 23 12-16,6-3-12 0,-96-20 14 0,0 0-14 15,97 21 15-15,3-5-15 0,-100-16 19 0,0 0-19 0,101 15 20 16,3-1-20-16,-104-14 19 0,0 0-19 15,102 16 20-15,-7-1-20 0,-95-15 19 0,0 0-19 0,89 13 19 16,-6-1-19-16,-83-12 16 0,0 0-16 0,75 8 16 16,-2 4-16-16,-73-12 14 0,0 0-14 0,63 12 14 15,-15-5-14-15,-48-7 10 0,0 0-10 0,39 9 11 16,-6-5-11-16,-33-4 12 0,0 0-12 0,30 5 13 16,-10-5-13-16,-20 0 11 0,0 0-11 0,14-4 12 15,-4-1-12-15,-10 5 9 0,0 0-9 0,14-12 10 16,9-16-10-16,-23 28 4 0,0 0-4 0,23-27 4 15,-5 1-4-15,-1 1-1880 0</inkml:trace>
  <inkml:trace contextRef="#ctx0" brushRef="#br0" timeOffset="666.17">25404 6213 1894 0,'0'0'0'0,"0"0"0"16,0 0 0-16,0 0 11 0,0 0-11 0,0 0 12 16,0 8-12-16,0-8 85 0,0 0-85 0,0 0 85 15,0 0-85-15,0 0 75 0,0 0-75 0,0 0 76 16,0 0-76-16,0 0 32 0,0 0-32 0,0 0 32 16,0 0-32-16,0 0 22 0,0 0-22 0,10 4 23 15,11-4-23-15,-21 0 15 0,0 0-15 0,37 2 16 16,13 1-16-16,-50-3 11 0,0 0-11 0,53 7 11 15,3-2-11-15,-56-5 6 0,0 0-6 0,58 4 7 16,2-4-7-16,-60 0 7 0,0 0-7 0,66 0 8 0,9 0-8 16,-75 0 15-16,0 0-15 0,82 0 16 15,0 0-16-15,-82 0 21 0,0 0-21 0,92 0 22 0,17-7-22 16,-109 7 24-16,0 0-24 0,110-12 24 0,-1-2-24 16,-109 14 27-16,0 0-27 0,108-19 27 0,-1 1-27 15,-107 18 26-15,0 0-26 0,108-15 27 0,-7-1-27 16,-101 16 25-16,0 0-25 0,98-17 26 0,-4-2-26 15,-94 19 22-15,0 0-22 0,88-21 23 0,-2 0-23 16,-86 21 20-16,0 0-20 0,80-15 21 0,-10 3-21 0,-70 12 17 16,0 0-17-16,57-12 17 0,-24 3-17 0,-33 9 12 15,0 0-12-15,30-4 13 0,4-2-13 0,-34 6 11 16,0 0-11-16,30-2 11 0,-14 2-11 0,-16 0 8 0,0 0-8 16,9 0 8-16,-9 0-8 0,0 0 8 0,0 0-8 15,10 0 8-15,-10 0-8 0,0 0 5 0,0 0-5 16,0 0 5-16,7-4-5 0,-7 4 4 0,0 0-4 15,0 0 4-15,7-7-4 0,-7 7 2 0,0 0-2 0,0 0 3 16,-7-13-3-16,7 13 1 0,0 0-1 16,-21-25 2-16,-16-14-2 0,0-5-2140 0</inkml:trace>
  <inkml:trace contextRef="#ctx0" brushRef="#br0" timeOffset="10551.77">21851 8128 1513 0,'0'0'0'0,"0"0"0"15,0 0 0-15,0 0 33 0,0 0-33 0,0 0 34 16,0 0-34-16,0 0 62 0,0 0-62 0,0 0 62 16,0 0-62-16,0 0 44 0,0 0-44 0,0 0 44 15,0 0-44-15,0 0 21 0,0 0-21 0,0 0 22 16,0 0-22-16,0 0 11 0,0 0-11 0,19 0 12 0,-3-1-12 15,-16 1 6-15,0 0-6 0,22-5 7 0,4-2-7 16,-26 7 10-16,0 0-10 0,26-6 10 0,-1 5-10 16,-25 1 15-16,0 0-15 0,28 0 15 0,13 0-15 15,-41 0 25-15,0 0-25 0,42 0 26 0,-1 0-26 16,-41 0 27-16,0 0-27 0,42 1 27 0,4 5-27 16,-46-6 27-16,0 0-27 0,48 8 27 0,3 1-27 0,-51-9 31 15,0 0-31-15,51 3 32 0,2 6-32 0,-53-9 31 16,0 0-31-16,53 5 32 0,-4-1-32 0,-49-4 29 15,0 0-29-15,51 3 29 0,6-3-29 0,-57 0 28 16,0 0-28-16,61 2 28 0,7-2-28 0,-68 0 21 0,0 0-21 16,68-2 22-16,1-1-22 0,-69 3 17 0,0 0-17 15,67-4 17-15,-3-1-17 0,-64 5 12 0,0 0-12 16,67-7 13-16,1 2-13 0,-68 5 14 0,0 0-14 0,76-9 14 16,-3 2-14-16,-73 7 11 0,0 0-11 0,68-5 11 15,1 2-11-15,-69 3 10 0,0 0-10 0,74-7 10 16,4 2-10-16,-78 5 9 0,0 0-9 15,78-6 10-15,1 1-10 0,-79 5 9 0,0 0-9 0,77-5 9 16,-2 0-9-16,-75 5 7 0,0 0-7 0,72-4 8 16,5 1-8-16,-77 3 7 0,0 0-7 0,76-2 7 15,-5 2-7-15,-71 0 7 0,0 0-7 0,72 2 7 16,2 1-7-16,-74-3 7 0,0 0-7 0,76 0 8 16,0 0-8-16,-76 0 6 0,0 0-6 0,76 0 6 15,-4 2-6-15,-72-2 6 0,0 0-6 0,67 5 7 16,-7 2-7-16,-60-7 4 0,0 0-4 0,62 5 5 0,3 1-5 15,-65-6 4-15,0 0-4 0,69 1 5 0,2 6-5 16,-71-7 3-16,0 0-3 0,70 7 3 0,-5 2-3 16,-65-9 2-16,0 0-2 0,66 5 3 0,-1 2-3 15,-65-7 2-15,0 0-2 0,63 2 2 0,4-1-2 16,-67-1 2-16,0 0-2 0,66 6 3 0,-8 2-3 16,-58-8 1-16,0 0-1 0,56 9 2 0,1-2-2 15,-57-7 2-15,0 0-2 0,58 5 2 0,-2-2-2 0,-56-3 2 16,0 0-2-16,62 4 2 0,3 5-2 0,-65-9 2 15,0 0-2-15,69 8 3 0,-7-4-3 0,-62-4 3 16,0 0-3-16,58 1 3 0,0 5-3 0,-58-6 3 16,0 0-3-16,57 1 4 0,1 3-4 0,-58-4 2 0,0 0-2 15,58 7 3-15,4-2-3 0,-62-5 4 0,0 0-4 16,58 7 4-16,-3-7-4 0,-55 0 3 0,0 0-3 16,51 2 4-16,-9 1-4 0,-42-3 4 0,0 0-4 0,50 3 5 15,11 1-5-15,-61-4 5 0,0 0-5 0,64 2 5 16,-1-2-5-16,-63 0 6 0,0 0-6 0,52 0 7 15,-15-2-7-15,-37 2 8 0,0 0-8 0,42 0 9 16,14-4-9-16,-56 4 9 0,0 0-9 0,60 0 9 16,-1 0-9-16,-59 0 7 0,0 0-7 0,60 0 8 15,1-1-8-15,-61 1 7 0,0 0-7 0,59-4 8 16,-7 3-8-16,-52 1 6 0,0 0-6 0,50-2 6 16,-10-2-6-16,-40 4 5 0,0 0-5 0,46-1 5 15,12 1-5-15,-58 0 4 0,0 0-4 0,62 0 5 16,-4 0-5-16,-58 0 4 0,0 0-4 0,55 0 5 15,-9-2-5-15,-46 2 4 0,0 0-4 0,42-4 4 0,1 3-4 16,-43 1 3-16,0 0-3 0,45 0 4 0,12 0-4 16,-57 0 4-16,0 0-4 0,58 0 4 0,-1 0-4 15,-57 0 3-15,0 0-3 0,47 0 4 0,-15-5-4 16,-32 5 2-16,0 0-2 0,30-2 2 0,0 2-2 16,-30 0 2-16,0 0-2 0,25 0 2 0,-10 0-2 15,-15 0 1-15,0 0-1 0,11 0 1 0,-11 0-1 0,0 0 1 16,0 0-1-16,9 0 1 0,-9 0-1 0,0 0 0 15,0 0 0-15,0 0 1 0,7 2-1 0,-7-2 0 16,0 0 0-16,0 0 1 0,11 6-1 0,-11-6 0 16,0 0 0-16,5 11 0 0,-3 6 0 0,-2-17-4 0,0 0 4 15,-9 14-4-15,-14-18 4 0,0 1-2094 0</inkml:trace>
  <inkml:trace contextRef="#ctx0" brushRef="#br0" timeOffset="14469.65">13645 9098 729 0,'0'0'0'0,"0"0"0"16,-15-28 0-16,15 28 56 0,0 0-56 0,-11-17 57 15,-1 4-57-15,12 13 155 0,0 0-155 0,-9-12 156 16,4 0-156-16,5 12 148 0,0 0-148 0,-8-12 149 16,3 0-149-16,5 12 108 0,0 0-108 0,-5-7 108 15,5 7-108-15,0 0 66 0,0 0-66 0,0 0 67 16,-5-5-67-16,5 5 54 0,0 0-54 0,0 0 54 15,0 0-54-15,0 0 50 0,0 0-50 0,0 0 50 16,0 0-50-16,0 0 38 0,0 0-38 0,0 0 38 16,0 0-38-16,0 0 32 0,0 0-32 0,0 0 33 15,0 0-33-15,0 0 24 0,0 0-24 0,0 0 24 16,0 0-24-16,0 0 16 0,0 0-16 0,5-4 17 0,-5 4-17 16,0 0 11-16,0 0-11 0,18 6 12 0,-4 1-12 15,-14-7 8-15,0 0-8 0,23 5 9 0,12 2-9 16,-35-7 7-16,0 0-7 0,37 3 8 0,7-3-8 15,-44 0 7-15,0 0-7 0,44 2 8 0,7 0-8 16,-51-2 6-16,0 0-6 0,53 1 6 0,4-1-6 0,-57 0 6 16,0 0-6-16,61 0 7 0,3 0-7 15,-64 0 6-15,0 0-6 0,72 0 7 0,6 0-7 0,-78 0 7 16,0 0-7-16,79 4 7 0,-1-1-7 0,-78-3 7 0,0 0-7 16,76 9 7-16,10-4-7 0,-86-5 7 0,0 0-7 15,86 10 7-15,4-1-7 0,-90-9 6 0,0 0-6 16,96 16 6-16,-6-1-6 0,-90-15 6 0,0 0-6 15,86 18 7-15,4-3-7 0,-90-15 5 0,0 0-5 16,94 12 6-16,-3 2-6 0,-91-14 5 0,0 0-5 16,95 14 6-16,1-5-6 0,-96-9 5 0,0 0-5 0,93 8 5 15,2-1-5-15,-95-7 5 0,0 0-5 0,94 9 5 16,1 3-5-16,-95-12 5 0,0 0-5 0,99 3 6 16,2-4-6-16,-101 1 5 0,0 0-5 0,100 0 5 15,-5 7-5-15,-95-7 4 0,0 0-4 0,97 0 4 16,7-4-4-16,-104 4 4 0,0 0-4 0,104-3 5 15,-5 1-5-15,-99 2 5 0,0 0-5 0,101-4 5 16,-1-1-5-16,-100 5 5 0,0 0-5 0,103-1 6 16,-8 1-6-16,-95 0 6 0,0 0-6 0,93 1 6 15,3-2-6-15,-96 1 6 0,0 0-6 0,91 0 7 0,3 3-7 16,-94-3 5-16,0 0-5 0,90 7 6 0,-4-4-6 16,-86-3 6-16,0 0-6 0,81 9 6 0,9 0-6 15,-90-9 5-15,0 0-5 0,87 8 5 0,-4-1-5 16,-83-7 5-16,0 0-5 0,79 5 5 0,-3 6-5 15,-76-11 5-15,0 0-5 0,74 10 6 0,5-3-6 16,-79-7 5-16,0 0-5 0,80 7 5 0,-1 2-5 0,-79-9 5 16,0 0-5-16,78 12 6 0,3 0-6 15,-81-12 5-15,0 0-5 0,81 9 6 0,0-6-6 0,-81-3 7 16,0 0-7-16,83 4 8 0,-4 1-8 0,-79-5 6 16,0 0-6-16,74 7 7 0,9-2-7 0,-83-5 8 15,0 0-8-15,85 3 8 0,0-1-8 0,-85-2 9 0,0 0-9 16,81 2 10-16,-5-1-10 0,-76-1 9 0,0 0-9 15,72 4 10-15,0 1-10 0,-72-5 9 0,0 0-9 16,74 7 10-16,6 0-10 0,-80-7 8 0,0 0-8 16,72 5 8-16,-5-1-8 0,-67-4 5 0,0 0-5 0,69 3 5 15,3 2-5-15,-72-5 5 0,0 0-5 0,73 4 5 16,4-4-5-16,-77 0 3 0,0 0-3 0,74 1 4 16,-5 3-4-16,-69-4 2 0,0 0-2 0,60 0 3 15,5-4-3-15,-65 4 1 0,0 0-1 0,66-1 2 16,-3 1-2-16,-63 0 2 0,0 0-2 0,64 0 2 15,6-4-2-15,-70 4 1 0,0 0-1 0,65-7 2 16,-1 2-2-16,-64 5 2 0,0 0-2 0,62-3 2 16,5-2-2-16,-67 5 1 0,0 0-1 0,65-7 2 15,2 1-2-15,-67 6 1 0,0 0-1 0,63-3 2 16,-1-6-2-16,-62 9 1 0,0 0-1 0,62-8 1 0,-2 4-1 16,-60 4 1-16,0 0-1 0,58-7 1 0,7 2-1 15,-65 5 2-15,0 0-2 0,67-3 2 0,-3-4-2 16,-64 7 2-16,0 0-2 0,58-6 2 0,0 1-2 15,-58 5 3-15,0 0-3 0,60-7 3 0,7-1-3 16,-67 8 2-16,0 0-2 0,69-11 3 0,2 6-3 16,-71 5 2-16,0 0-2 0,65-7 3 0,-3 2-3 15,-62 5 3-15,0 0-3 0,60-5 3 0,-4 1-3 0,-56 4 2 16,0 0-2-16,64-3 2 0,-1-2-2 0,-63 5 1 16,0 0-1-16,65-7 2 0,-3-5-2 0,-62 12 2 15,0 0-2-15,60-9 2 0,-2 6-2 0,-58 3 1 0,0 0-1 16,57-7 2-16,-1 1-2 0,-56 6 1 0,0 0-1 15,62-8 1-15,1 1-1 0,-63 7 1 0,0 0-1 16,66-5 2-16,-6 1-2 0,-60 4 1 0,0 0-1 16,53-8 2-16,-1-1-2 0,-52 9 2 0,0 0-2 0,53-10 2 15,-2 1-2-15,-51 9 2 0,0 0-2 0,53-7 3 16,4-2-3-16,-57 9 3 0,0 0-3 0,60-12 4 16,0-3-4-16,-60 15 6 0,0 0-6 0,58-18 7 15,-10 1-7-15,-48 17 7 0,0 0-7 0,51-12 8 16,2 5-8-16,-53 7 7 0,0 0-7 0,54-9 7 15,3 1-7-15,-57 8 5 0,0 0-5 0,51-7 6 16,-3-2-6-16,-48 9 6 0,0 0-6 0,45-3 6 16,5-1-6-16,-50 4 6 0,0 0-6 0,49-3 6 15,-5 1-6-15,-44 2 5 0,0 0-5 0,46-3 5 16,4-3-5-16,-50 6 4 0,0 0-4 0,49-1 5 0,-3-1-5 16,-46 2 2-16,0 0-2 0,40 0 3 0,-4 0-3 15,-36 0 2-15,0 0-2 0,30 0 2 0,0 2-2 16,-30-2 2-16,0 0-2 0,30 1 2 0,3 1-2 15,-33-2 2-15,0 0-2 0,32 0 3 0,-9 0-3 16,-23 0 3-16,0 0-3 0,28 0 3 0,16 0-3 16,-44 0 3-16,0 0-3 0,41 0 4 0,-17 0-4 15,-24 0 2-15,0 0-2 0,29 0 3 0,11 0-3 16,-40 0 3-16,0 0-3 0,41 0 3 0,-15-2-3 0,-26 2 3 16,0 0-3-16,30-3 4 0,13 3-4 0,-43 0 4 15,0 0-4-15,37-4 4 0,-13 4-4 0,-24 0 3 0,0 0-3 16,30-3 3-16,14 1-3 0,-44 2 2 0,0 0-2 15,44-2 2-15,-5-3-2 0,-39 5 1 0,0 0-1 16,41-5 1-16,6 2-1 0,-47 3 0 0,0 0 0 16,50 0 1-16,-10 1-1 0,-40-1 0 0,0 0 0 0,41 2 0 15,7 0 0-15,-48-2 0 0,0 0 0 0,53 3 0 16,-6 1 0-16,-47-4-1 0,0 0 1 0,51 3 0 16,0 2 0-16,-51-5-1 0,0 0 1 0,50 0 0 15,-3 0 0-15,-47 0-1 0,0 0 1 0,46 4 0 16,4-1 0-16,-50-3-1 0,0 0 1 0,44 6 0 15,-11-1 0-15,-33-5-1 0,0 0 1 0,37 3 0 16,15 1 0-16,-52-4-1 0,0 0 1 0,52 0-1 16,7 3 1-16,-59-3-2 0,0 0 2 0,54 2-1 15,-10 1 1-15,-44-3-1 0,0 0 1 0,43 4 0 16,10 1 0-16,-53-5-1 0,0 0 1 0,49 7 0 16,-5-7 0-16,-44 0 0 0,0 0 0 0,44 3 0 0,4-1 0 15,-48-2 0-15,0 0 0 0,49 4 0 0,-3-1 0 16,-46-3 0-16,0 0 0 0,41 3 0 0,-11 1 0 15,-30-4 0-15,0 0 0 0,33 2 0 0,11-2 0 16,-44 0 0-16,0 0 0 0,37 0 1 0,-14 3-1 16,-23-3 0-16,0 0 0 0,21 0 0 0,2 0 0 15,-23 0 0-15,0 0 0 0,27 0 0 0,-2 0 0 0,-25 0 0 16,0 0 0-16,21 0 0 0,-4 0 0 0,-17 0 0 16,0 0 0-16,14 0 0 0,-1 0 0 0,-13 0 0 15,0 0 0-15,9 0 1 0,-9 0-1 0,0 0 0 16,0 0 0-16,0 0 1 0,7-9-1 0,-7 9 0 0,0 0 0 15,0 0 0-15,7 0 0 0,-7 0 0 0,0 0 0 16,0 0 0-16,0 0 0 0,0 0 0 0,0 0 0 16,0 0 0-16,7 0 0 0,-7 0 0 0,0 0 0 15,0 0 0-15,0 0 0 0,0 0-3 0,0 0 3 16,0 0-2-16,-34 6 2 0,34-6-13 0,0 0 13 0,-53 3-13 16,-10-15 13-16,-2 3-2178 0</inkml:trace>
</inkml:ink>
</file>

<file path=ppt/ink/ink7.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9-26T05:32:15.056"/>
    </inkml:context>
    <inkml:brush xml:id="br0">
      <inkml:brushProperty name="width" value="0.05292" units="cm"/>
      <inkml:brushProperty name="height" value="0.05292" units="cm"/>
      <inkml:brushProperty name="color" value="#FF0000"/>
    </inkml:brush>
  </inkml:definitions>
  <inkml:trace contextRef="#ctx0" brushRef="#br0">22562 6298 483 0,'0'0'0'0,"0"0"0"0,0 0 0 0,0 0-1 0,0 0 1 16,0 0 0-16,0 0 0 0,0 0 0 15,0 0 0-15,0 0 1 0,0 0-1 0,0 0 0 0,0 0 0 16,0 0 1-16,0 0-1 0,0 0 0 16,0 0 0-16,0 0 0 0,0 0 0 0,0 0 0 0,0 0 0 15,0 0 0-15,0 0 0 0,0 0 0 0,0 0 0 0,25 0 0 16,8-11 0-16,-33 11 0 0,0 0 0 0,44-9 0 15,11-3 0-15,-55 12 1 0,0 0-1 0,60-8 1 16,5-4-1-16,-65 12 3 0,0 0-3 0,69-16 4 16,7-1-4-16,-76 17 8 0,0 0-8 0,79-19 9 15,4 7-9-15,-83 12 13 0,0 0-13 0,85-9 14 16,-1 0-14-16,-84 9 22 0,0 0-22 0,87-7 22 16,-6-1-22-16,-81 8 26 0,0 0-26 0,83-7 27 15,3 7-27-15,-86 0 29 0,0 0-29 0,81 0 29 16,-5-2-29-16,-76 2 23 0,0 0-23 0,73 0 23 15,-3 0-23-15,-70 0 18 0,0 0-18 0,71 2 19 0,-4 1-19 16,-67-3 17-16,0 0-17 0,58-3 17 0,-16 1-17 16,-42 2 14-16,0 0-14 0,32-3 15 0,-6 3-15 15,-26 0 11-15,0 0-11 0,18 0 11 0,-7-4-11 16,-11 4 15-16,0 0-15 0,0 0 15 0,10-3-15 16,-10 3 17-16,0 0-17 0,0 0 18 0,0 0-18 15,0 0 22-15,0 0-22 0,7 0 22 0,-7 0-22 16,0 0 23-16,0 0-23 0,0 0 24 0,0 0-24 15,0 0 21-15,0 0-21 0,-17 7 22 0,-22-4-22 0,39-3 20 16,0 0-20-16,-53 9 20 0,-19-4-20 0,72-5 13 0,0 0-13 16,-80 10 13-16,1-1-13 0,79-9 14 0,0 0-14 15,-81 12 15-15,-11 0-15 0,92-12 13 0,0 0-13 16,-92 9 13-16,8 6-13 0,84-15 10 0,0 0-10 16,-87 9 10-16,4-2-10 0,83-7 8 0,0 0-8 15,-79 9 8-15,0-1-8 0,79-8 5 0,0 0-5 16,-75 9 5-16,10 1-5 0,65-10 3 0,0 0-3 0,-67 12 3 15,5-3-3-15,62-9 1 0,0 0-1 0,-52 4 1 16,9-4-1-16,43 0 1 0,0 0-1 0,-30 0 1 16,18 0-1-16,12 0 1 0,0 0-1 0,-9 0 1 15,9 0-1-15,0 0 1 0,0 0-1 0,-9 0 1 16,9 0-1-16,0 0 0 0,0 0 0 0,0 0 1 16,0 0-1-16,0 0 0 0,0 0 0 0,0 0 0 15,0 0 0-15,0 0 0 0,0 0 0 0,18 0 0 16,10 0 0-16,-28 0 0 0,0 0 0 0,46-4 0 15,10-3 0-15,-56 7 0 0,0 0 0 0,66-9 0 16,11 1 0-16,-77 8 0 0,0 0 0 0,81-7 0 0,8-2 0 16,-89 9 0-16,0 0 0 0,81-12 0 0,-5 0 0 15,-76 12 0-15,0 0 0 0,77-12 1 0,1 3-1 16,-78 9 1-16,0 0-1 0,70-3 1 0,-6-2-1 16,-64 5 2-16,0 0-2 0,60-7 2 0,-2 1-2 15,-58 6 1-15,0 0-1 0,44-6 1 0,-16 0-1 16,-28 6 1-16,0 0-1 0,22-3 2 0,-3 6-2 0,-19-3 1 15,0 0-1-15,11 0 2 0,-4 2-2 16,-7-2 3-16,0 0-3 0,0 0 3 0,0 0-3 0,0 0 4 0,0 0-4 16,7-2 4-16,-7 2-4 0,0 0 5 0,0 0-5 15,0 0 6-15,-16 0-6 0,16 0 6 0,0 0-6 16,-36 6 7-16,-18-3-7 0,54-3 7 0,0 0-7 16,-71 9 7-16,-8 3-7 0,79-12 5 0,0 0-5 15,-83 8 5-15,0 5-5 0,83-13 3 0,0 0-3 16,-85 10 3-16,3 2-3 0,82-12 2 0,0 0-2 15,-82 14 3-15,7 1-3 0,75-15 2 0,0 0-2 0,-69 13 2 16,14-6-2-16,55-7 1 0,0 0-1 0,-41 5 2 16,15-2-2-16,26-3 1 0,0 0-1 0,-16 0 2 15,9 0-2-15,7 0 0 0,0 0 0 0,0 0 1 16,0 0-1-16,0 0 0 0,0 0 0 0,-9 4 0 16,9-4 0-16,0 0-1 0,0 0 1 0,0 0-1 15,0 0 1-15,0 0-2 0,0 0 2 0,27 0-2 16,22 1 2-16,-49-1-3 0,0 0 3 0,65 0-3 15,22-1 3-15,-87 1-3 0,0 0 3 0,93-4-3 16,-1-3 3-16,-92 7-2 0,0 0 2 0,88-8-1 0,-8-1 1 16,-80 9-1-16,0 0 1 0,65-12 0 0,-19 8 0 15,-46 4 0-15,0 0 0 0,35-3 0 0,-16 6 0 16,-19-3 0-16,0 0 0 0,14 0 0 0,-6 4 0 16,-8-4 0-16,0 0 0 0,0 0 1 0,7 0-1 15,-7 0 1-15,0 0-1 0,0 0 1 0,0 0-1 16,0 0 2-16,0 0-2 0,0 0 2 0,-15 8-2 15,15-8 2-15,0 0-2 0,-24 13 3 0,-11-1-3 16,35-12 3-16,0 0-3 0,-38 12 4 0,5 0-4 0,33-12 2 16,0 0-2-16,-19 9 3 0,19-9-3 0,0 0-947 15</inkml:trace>
  <inkml:trace contextRef="#ctx0" brushRef="#br0" timeOffset="866.75">26340 6387 740 0,'0'0'0'0,"0"0"0"0,0 0 0 0,0 0 0 16,0 0 0-16,-7 0 1 0,7 0-1 0,0 0 0 15,0 0 0-15,0 0 1 0,0 0-1 0,0 0 11 16,0 0-11-16,0 0 11 0,23-3-11 0,-23 3 28 0,0 0-28 16,44-5 29-16,27-4-29 0,-71 9 43 0,0 0-43 15,88-10 44-15,18 1-44 0,-106 9 64 0,0 0-64 16,114-12 64-16,5-5-64 0,-119 17 54 0,0 0-54 15,121-19 55-15,1 3-55 0,-122 16 44 0,0 0-44 16,122-14 45-16,-9-1-45 0,-113 15 36 0,0 0-36 0,100-16 37 16,-6-1-37-16,-94 17 36 0,0 0-36 0,75-16 37 15,-23 9-37-15,-52 7 19 0,0 0-19 0,33-1 20 16,-13 1-20-16,-20 0 13 0,0 0-13 0,10 0 14 16,-3 0-14-16,-7 0 8 0,0 0-8 0,0 0 8 15,9 0-8-15,-9 0 5 0,0 0-5 0,0 0 6 16,0 0-6-16,0 0 4 0,0 0-4 0,-9 5 5 15,-33-2-5-15,42-3 4 0,0 0-4 0,-65 9 5 16,-25-2-5-16,90-7 4 0,0 0-4 0,-112 8 4 16,-16 5-4-16,128-13 3 0,0 0-3 0,-138 12 4 0,-3-4-4 15,141-8 2-15,0 0-2 0,-136 7 2 0,22-7-2 16,114 0 2-16,0 0-2 0,-97 0 2 0,28 2-2 16,69-2 1-16,0 0-1 0,-44 3 1 0,22 1-1 15,22-4 1-15,0 0-1 0,-12 0 1 0,12 0-1 16,0 0 2-16,0 0-2 0,0 0 3 0,0 0-3 15,0 0 3-15,0 0-3 0,0 0 4 0,11-7-4 0,-11 7 4 16,0 0-4-16,39-5 4 0,50-7-4 0,-89 12 4 16,0 0-4-16,110-16 4 0,3-1-4 0,-113 17 4 15,0 0-4-15,114-16 5 0,-10 4-5 0,-104 12 3 0,0 0-3 16,89-7 3-16,-29 2-3 0,-60 5 2 0,0 0-2 16,40-3 2-16,-17-1-2 0,-23 4 1 0,0 0-1 15,14 0 1-15,-5 0-1 0,-9 0 0 0,0 0 0 16,0 0 1-16,11 0-1 0,-11 0 0 0,0 0 0 15,0 0 0-15,-11 10 0 0,11-10 0 0,0 0 0 0,-37 6 0 16,-35 1 0-16,72-7-3 0,0 0 3 0,-94 8-2 16,-10-4 2-16,-2 1-1113 0</inkml:trace>
  <inkml:trace contextRef="#ctx0" brushRef="#br0" timeOffset="6550.62">16251 7229 124 0,'0'0'0'15,"0"0"0"-15,0 0 0 0,0 0 3 0,0 0-3 16,0 0 3-16,0 0-3 0,0 0 25 0,0 0-25 0,0 0 25 15,0 0-25-15,0 0 56 0,0 0-56 16,0 0 57-16,0 0-57 0,0 0 74 0,0 0-74 0,0 0 74 16,0 0-74-16,0 0 55 0,0 0-55 0,0 0 56 15,0 0-56-15,0 0 49 0,0 0-49 0,0 0 49 16,0 0-49-16,0 0 44 0,0 0-44 0,0 0 45 16,0 0-45-16,0 0 41 0,0 0-41 0,0 0 42 15,0 0-42-15,0 0 40 0,0 0-40 0,0 0 41 16,0 0-41-16,0 0 34 0,0 0-34 0,0 0 35 15,0 0-35-15,0 0 30 0,0 0-30 0,0 0 31 16,37 1-31-16,-37-1 25 0,0 0-25 0,32 0 25 0,5-1-25 16,-37 1 22-16,0 0-22 0,44-2 22 0,3-5-22 15,-47 7 24-15,0 0-24 0,57-5 24 0,6 5-24 16,-63 0 22-16,0 0-22 0,64-4 22 0,-3 1-22 16,-61 3 18-16,0 0-18 0,69-5 18 0,5-4-18 15,-74 9 17-15,0 0-17 0,85-7 17 0,8 4-17 16,-93 3 18-16,0 0-18 0,92-2 19 0,-2-2-19 15,-90 4 18-15,0 0-18 0,90 0 18 0,-9-3-18 0,-81 3 17 16,0 0-17-16,83 3 18 0,-3 1-18 0,-80-4 17 16,0 0-17-16,75 5 17 0,3-5-17 0,-78 0 14 15,0 0-14-15,79 3 15 0,6 6-15 0,-85-9 13 16,0 0-13-16,85 12 13 0,-4 4-13 0,-81-16 11 0,0 0-11 16,81 14 12-16,0-4-12 0,-81-10 10 0,0 0-10 15,83 9 11-15,-5 3-11 0,-78-12 11 0,0 0-11 16,67 12 12-16,-6 4-12 0,-61-16 10 0,0 0-10 0,55 12 11 15,-2-4-11-15,-53-8 10 0,0 0-10 0,48 5 10 16,-8 2-10-16,-40-7 9 0,0 0-9 0,41 7 10 16,-2-2-10-16,-39-5 9 0,0 0-9 0,37 6 10 15,-6 1-10-15,-31-7 7 0,0 0-7 16,36 3 8-16,-1 6-8 0,-35-9 6 0,0 0-6 0,37 8 6 16,4-1-6-16,-41-7 8 0,0 0-8 0,40 2 9 15,2 0-9-15,-42-2 10 0,0 0-10 0,48 1 11 16,3 3-11-16,-51-4 10 0,0 0-10 0,53 3 11 15,2-1-11-15,-55-2 10 0,0 0-10 0,54 2 10 16,-1-4-10-16,-53 2 8 0,0 0-8 0,55-2 8 16,0-5-8-16,-55 7 8 0,0 0-8 0,58-5 8 0,0 5-8 15,-58 0 6-15,0 0-6 0,64-3 7 0,-1-1-7 16,-63 4 5-16,0 0-5 0,67-3 6 0,2 1-6 16,-69 2 4-16,0 0-4 0,63-3 5 0,-1-4-5 15,-62 7 4-15,0 0-4 0,60-5 5 0,4-2-5 16,-64 7 4-16,0 0-4 0,60-2 4 0,-4-5-4 15,-56 7 3-15,0 0-3 0,48-9 4 0,3-6-4 16,-51 15 3-16,0 0-3 0,48-14 3 0,-10 4-3 0,-38 10 2 16,0 0-2-16,36-9 3 0,-6 2-3 0,-30 7 3 15,0 0-3-15,30-5 3 0,-8 0-3 0,-22 5 3 0,0 0-3 16,22-4 4-16,-6 1-4 0,-16 3 4 0,0 0-4 16,12-4 4-16,-3 4-4 0,-9 0 5 0,0 0-5 15,0 0 5-15,0 0-5 0,0 0 4 0,0 0-4 16,5 0 5-16,-5 0-5 0,0 0 4 0,0 0-4 15,0 0 4-15,0 0-4 0,0 0 3 0,0 0-3 16,0 0 4-16,0 0-4 0,0 0 2 0,0 0-2 0,0 0 3 16,0 0-3-16,0 0 3 0,0 0-3 0,-11-5 3 15,-22 2-3-15,33 3 3 0,0 0-3 0,-42 0 3 16,-11 0-3-16,53 0 2 0,0 0-2 0,-51 0 3 16,-6 0-3-16,57 0 0 0,0 0 0 0,-56 0 1 15,-1 0-1-15,57 0 0 0,0 0 0 0,-62 0 0 16,-3 3 0-16,65-3 0 0,0 0 0 0,-65 2 0 15,3 5 0-15,62-7-1 0,0 0 1 0,-60 7 0 16,-2 1 0-16,62-8-1 0,0 0 1 0,-56 5 0 16,7 2 0-16,49-7-1 0,0 0 1 0,-46 2 0 15,-2 0 0-15,48-2-1 0,0 0 1 0,-46 5-1 0,9 7 1 16,37-12-1-16,0 0 1 0,-24 9 0 0,9-2 0 16,15-7-1-16,0 0 1 0,-8 0 0 0,8 0 0 15,0 0-1-15,0 0 1 0,-9 0 0 0,9 0 0 16,0 0-1-16,0 0 1 0,0 0 0 0,-7 5 0 15,7-5 0-15,0 0 0 0,0 0 0 0,0 0 0 16,0 0 0-16,0 0 0 0,0 0 0 0,0 0 0 0,0 0 0 16,0 0 0-16,0 0 0 0,0 0 0 0,0 0 0 15,0 0 0-15,0 0 0 0,0 0 0 0,0 0-1 16,0 0 1-16,0 0 0 0,0 0 0 0,0 0-3 16,0 0 3-16,-21-14-3 0,-24-14 3 0,0-3-1365 0</inkml:trace>
  <inkml:trace contextRef="#ctx0" brushRef="#br0" timeOffset="15605.52">19932 7514 113 0,'0'0'0'0,"0"0"0"16,0 0 0-16,0 0 10 0,0 0-10 0,0 0 10 15,0 0-10-15,0 0 37 0,0 0-37 0,0 0 38 16,0 0-38-16,0 0 42 0,0 0-42 0,0 0 43 16,0 0-43-16,0 0 32 0,0 0-32 0,0 0 33 15,0 0-33-15,0 0 24 0,0 0-24 0,0 0 24 16,0 0-24-16,0 0 18 0,0 0-18 0,0 0 18 0,0 0-18 15,0 0 9-15,0 0-9 0,0 0 10 0,0 0-10 16,0 0 5-16,0 0-5 0,0 0 6 0,0 0-6 16,0 0 3-16,0 0-3 0,0 0 3 0,0 0-3 15,0 0 1-15,0 0-1 0,0 0 2 0,0 0-2 16,0 0 2-16,0 0-2 0,0 0 2 0,0 0-2 0,0 0 3 16,0 0-3-16,0 0 3 0,0 0-3 0,0 0 5 15,0 0-5-15,0 0 5 0,0 0-5 0,0 0 5 16,0 0-5-16,0 0 5 0,0 0-5 0,0 0 5 15,0 0-5-15,0 0 6 0,0 0-6 0,0 0 8 0,0 0-8 16,0 0 9-16,0 0-9 0,0 0 7 0,0 0-7 16,0 0 8-16,0 0-8 0,0 0 6 0,0 0-6 15,0 0 7-15,0 0-7 0,0 0 6 0,0 0-6 16,0 0 7-16,0 0-7 0,0 0 6 0,0 0-6 16,0 0 7-16,0 0-7 0,0 0 7 0,0 0-7 0,0 0 7 15,0 0-7-15,0 0 6 0,0 0-6 0,0 0 6 16,0 0-6-16,0 0 6 0,0 0-6 0,0 0 6 15,0 0-6-15,0 0 7 0,0 0-7 0,0 0 8 16,0 0-8-16,0 0 9 0,0 0-9 0,0 0 10 16,0 0-10-16,0 0 11 0,0 0-11 0,0 0 11 15,0 0-11-15,0 0 12 0,0 0-12 0,0 0 13 16,0 0-13-16,0 0 13 0,0 0-13 0,0 0 14 16,0 0-14-16,0 0 12 0,0 0-12 0,0 0 13 15,0 0-13-15,0 0 11 0,0 0-11 0,0 0 12 0,0 0-12 16,0 0 6-16,0 0-6 0,0 0 7 0,0 0-7 15,0 0 3-15,0 0-3 0,0 0 3 0,0 0-3 16,0 0 1-16,0 0-1 0,0 0 2 0,0 0-2 16,0 0-547-16</inkml:trace>
  <inkml:trace contextRef="#ctx0" brushRef="#br0" timeOffset="16868.3">23885 7348 203 0,'0'0'0'0,"0"0"0"16,0 0 0-16,0 0 8 0,0 0-8 0,0 0 8 15,0 0-8-15,0 0 36 0,0 0-36 0,0 0 37 16,0 0-37-16,0 0 33 0,0 0-33 0,0 0 33 16,0 0-33-16,0 0 40 0,0 0-40 0,0 0 41 15,0 0-41-15,0 0 29 0,0 0-29 0,0 0 29 16,0 0-29-16,0 0 21 0,0 0-21 0,0 0 22 15,0 0-22-15,0 0 15 0,0 0-15 0,0 0 15 0,0 0-15 16,0 0 12-16,0 0-12 0,0 0 13 0,0 0-13 16,0 0 9-16,0 0-9 0,0 0 10 0,0 0-10 15,0 0 10-15,0 0-10 0,0 0 10 0,0 0-10 16,0 0 13-16,0 0-13 0,0 0 13 0,0 0-13 16,0 0 14-16,0 0-14 0,0 0 14 0,0 0-14 15,0 0 15-15,0 0-15 0,0 0 15 0,0 0-15 16,0 0 11-16,0 0-11 0,0 0 12 0,0 0-12 0,0 0 7 15,0 0-7-15,0 0 8 0,0 0-8 0,0 0 5 16,0 0-5-16,0 0 5 0,0 0-5 0,0 0 1 16,0 0-1-16,28 9 1 0,2-9-1 0,-2 0-516 0</inkml:trace>
  <inkml:trace contextRef="#ctx0" brushRef="#br0" timeOffset="18051.75">28986 7402 404 0,'0'0'0'0,"0"0"0"0,0 0 0 0,0 0 18 15,0 0-18-15,0 0 18 0,0 0-18 0,0 0 49 0,0 0-49 16,0 0 50-16,0 0-50 0,0 0 66 0,0 0-66 16,0 0 67-16,0 0-67 0,0 0 40 0,0 0-40 15,0 0 41-15,58-9-41 0,-58 9 31 0,0 0-31 16,55-9 31-16,-6 1-31 0,-49 8 24 0,0 0-24 15,53-7 25-15,12-5-25 0,-65 12 21 0,0 0-21 0,75-16 21 16,2 0-21-16,-77 16 21 0,0 0-21 0,81-13 22 16,0 4-22-16,-81 9 24 0,0 0-24 0,87-7 24 15,1-2-24-15,-88 9 24 0,0 0-24 0,97-8 25 16,16 4-25-16,-113 4 22 0,0 0-22 0,115 0 22 16,1-3-22-16,-116 3 25 0,0 0-25 0,115 0 25 15,6 7-25-15,-121-7 27 0,0 0-27 0,120 8 28 16,-5 1-28-16,-115-9 32 0,0 0-32 0,111 7 32 15,-9 3-32-15,-102-10 35 0,0 0-35 0,99 11 35 16,-7-3-35-16,-92-8 32 0,0 0-32 0,90 9 32 16,3 1-32-16,-93-10 29 0,0 0-29 15,90 9 29-15,-12-4-29 0,-78-5 27 16,0 0-27-16,63 4 27 0,-22-1-27 0,-41-3 25 0,0 0-25 0,37-3 26 0,5-2-26 16,-42 5 22-16,0 0-22 0,34-4 23 0,-16 4-23 15,-18 0 23-15,0 0-23 0,10 0 23 0,-10 0-23 16,0 0 20-16,0 0-20 0,11 0 21 0,-11 0-21 15,0 0 24-15,0 0-24 0,7 0 24 0,-7 0-24 16,0 0 24-16,0 0-24 0,10 0 24 0,-10 0-24 0,0 0 21 16,0 0-21-16,9 0 22 0,-9 0-22 0,0 0 16 15,0 0-16-15,0 0 16 0,7-3-16 0,-7 3 10 16,0 0-10-16,-7-9 10 0,-16-7-10 0,23 16 0 16,0 0 0-16,-47-29 1 0,-31-9-1 0,-1 0-1350 0</inkml:trace>
  <inkml:trace contextRef="#ctx0" brushRef="#br0" timeOffset="20409">9910 8329 158 0,'0'0'0'0,"0"0"0"0,0 0 0 16,0 0 0-16,0 0 0 0,0 0 1 0,17-10-1 16,-17 10 7-16,0 0-7 0,0 0 7 0,9-2-7 0,-9 2 13 15,0 0-13-15,0 0 13 0,0 0-13 0,0 0 29 16,0 0-29-16,0 0 30 0,0 0-30 0,0 0 22 16,0 0-22-16,0 0 23 0,0 0-23 0,0 0 28 15,0 0-28-15,0 0 29 0,0 0-29 0,0 0 42 0,0 0-42 16,0 0 42-16,0 0-42 0,0 0 48 0,0 0-48 15,0 0 49-15,0 0-49 0,0 0 49 0,0 0-49 16,0 0 49-16,0 0-49 0,0 0 43 0,0 0-43 16,0 0 43-16,12-7-43 0,-12 7 38 0,0 0-38 0,11-3 39 15,10-3-39-15,-21 6 29 0,0 0-29 0,32-8 30 16,3-3-30-16,-35 11 24 0,0 0-24 0,37-8 25 16,7 1-25-16,-44 7 21 0,0 0-21 0,48-7 22 15,5 0-22-15,-53 7 21 0,0 0-21 0,54-12 22 16,5 3-22-16,-59 9 19 0,0 0-19 0,60-10 20 15,-2-6-20-15,-58 16 8 0,0 0-8 0,63-14 8 16,8 2-8-16,-71 12 4 0,0 0-4 0,74-12 5 16,-2 2-5-16,-72 10 2 0,0 0-2 0,71-9 3 15,-8 4-3-15,-63 5 1 0,0 0-1 0,60-5 2 16,-5 0-2-16,-55 5 2 0,0 0-2 0,56-2 3 16,-1 5-3-16,-55-3 2 0,0 0-2 0,51 6 3 0,-3-3-3 15,-48-3 2-15,0 0-2 0,46 2 3 0,5 1-3 16,-51-3 4-16,0 0-4 0,53 4 4 0,-4-1-4 15,-49-3 6-15,0 0-6 0,46 0 6 0,0 0-6 16,-46 0 8-16,0 0-8 0,41 0 8 0,-3 0-8 16,-38 0 10-16,0 0-10 0,32 0 10 0,2-5-10 15,-34 5 10-15,0 0-10 0,31-2 10 0,-6 4-10 0,-25-2 8 16,0 0-8-16,23 5 9 0,0-5-9 0,-23 0 4 16,0 0-4-16,19 0 5 0,-1 0-5 0,-18 0 2 15,0 0-2-15,16 0 2 0,-6 0-2 0,-10 0 0 0,0 0 0 16,6 0 1-16,1 0-1 0,-7 0 0 0,0 0 0 15,0 0 0-15,9-5 0 0,-9 5 0 0,0 0 0 16,0 0 1-16,0 0-1 0,0 0 1 0,0 0-1 16,7 2 2-16,-7-2-2 0,0 0 3 0,0 0-3 0,0 0 4 15,0 0-4-15,0 0 7 0,0 0-7 0,0 0 7 16,7 0-7-16,-7 0 10 0,0 0-10 0,0 0 10 16,0 0-10-16,0 0 10 0,0 0-10 15,0 0 10-15,0 0-10 0,0 0 10 0,0 0-10 0,0 0 10 16,0 0-10-16,0 0 9 0,0 0-9 0,0 0 10 15,0 0-10-15,0 0 9 0,0 0-9 0,0 0 9 16,0 0-9-16,0 0 9 0,0 0-9 0,0 0 9 16,0 0-9-16,0 0 8 0,0 0-8 0,0 0 9 15,0 0-9-15,0 0 7 0,0 0-7 0,0 0 7 16,0 0-7-16,0 0 5 0,0 0-5 0,0 0 5 0,0 0-5 16,0 0 3-16,0 0-3 0,0 0 4 0,0 0-4 15,0 0 3-15,0 0-3 0,0 0 3 0,0 0-3 16,0 0 3-16,0 0-3 0,0 0 4 0,0 0-4 15,0 0 4-15,0 0-4 0,0 0 4 0,0 0-4 16,0 0 4-16,0 0-4 0,0 0 5 0,0 0-5 16,0 0 4-16,0 0-4 0,0 0 4 0,0 0-4 15,0 0 4-15,0 0-4 0,0 0 5 0,0 0-5 0,0 0 4 16,0 0-4-16,0 0 4 0,0 0-4 0,0 0 4 16,0 0-4-16,0 0 5 0,0 0-5 0,0 0 5 15,0 0-5-15,0 0 5 0,0 0-5 0,0 0 5 16,0 0-5-16,0 0 6 0,0 0-6 0,0 0 6 0,0 0-6 15,0 0 6-15,0 0-6 0,0 0 6 16,0 0-6-16,0 0 7 0,0 0-7 0,0 0 4 0,0 0-4 16,0 0 5-16,0 0-5 0,0 0 5 0,0 0-5 15,0 0 5-15,0 0-5 0,0 0 5 0,0 0-5 0,0 0 5 16,0 0-5-16,0 0 4 0,0 0-4 0,0 0 5 16,0 0-5-16,0 0 5 0,0 0-5 0,0 0 5 15,0 0-5-15,0 0 4 0,0 0-4 0,0 0 4 16,0 0-4-16,0 0 3 0,0 0-3 0,0 0 4 15,0 0-4-15,0 0 4 0,0 0-4 0,0 0 4 16,0 0-4-16,0 0 3 0,0 0-3 0,0 0 4 16,0 0-4-16,0 0 3 0,0 0-3 0,0 0 3 15,0 0-3-15,0 0 3 0,0 0-3 0,0 0 4 16,0 0-4-16,0 0 4 0,0 0-4 0,0 0 4 0,0 0-4 16,0 0 6-16,0 0-6 0,0 0 6 15,0 0-6-15,0 0 7 0,0 0-7 0,0 0 7 0,0 0-7 16,0 0 7-16,0 0-7 0,0 0 7 0,0 0-7 15,0 0 6-15,0 0-6 0,0 0 6 0,0 0-6 16,0 0 4-16,0 0-4 0,0 0 4 0,0 0-4 16,0 0 2-16,0 0-2 0,0 0 2 0,0 0-2 15,0 0 0-15,0 0 0 0,0 0 1 0,0 0-1 16,0 0 1-16,0 0-1 0,0 0 1 0,0 0-1 16,0 0 1-16,0 0-1 0,0 0 2 0,0 0-2 0,0 0 1 15,0 0-1-15,0 0 2 0,0 0-2 0,0 0 2 16,0 0-2-16,0 0 2 0,0 0-2 0,0 0 2 0,0 0-2 15,0 0 3-15,0 0-3 0,0 0 2 0,0 0-2 16,0 0 3-16,0 0-3 0,0 0 2 0,0 0-2 16,0 0 3-16,0 0-3 0,0 0 1 0,0 0-1 15,0 0 2-15,0 0-2 0,0 0 0 0,0 0 0 16,0 0 1-16,0 0-1 0,0 0 0 0,0 0 0 0,0 0 0 16,0 0 0-16,0 0-1203 0</inkml:trace>
  <inkml:trace contextRef="#ctx0" brushRef="#br0" timeOffset="22954.76">12979 9255 113 0,'0'0'0'0,"0"0"0"15,0 0 0-15,0 0 2 0,0 0-2 0,0 0 2 16,0 0-2-16,0 0 13 0,0 0-13 0,0 0 14 16,0 0-14-16,0 0 9 0,0 0-9 0,0 0 9 15,0 0-9-15,0 0 14 0,0 0-14 0,0 0 14 16,0 0-14-16,0 0 17 0,0 0-17 0,0 0 17 15,35 3-17-15,-35-3 15 0,0 0-15 0,41-8 15 0,10-6-15 16,-51 14 27-16,0 0-27 0,68-21 27 0,15-5-27 16,-83 26 35-16,0 0-35 0,87-26 35 0,-6 9-35 15,-81 17 59-15,0 0-59 0,78-21 60 0,-11-3-60 16,-67 24 63-16,0 0-63 0,54-21 64 0,-11 7-64 16,-43 14 53-16,0 0-53 0,31-8 54 0,-15 4-54 15,-16 4 44-15,0 0-44 0,9 0 45 0,-9 0-45 16,0 0 33-16,0 0-33 0,11 0 33 0,-11 0-33 0,0 0 24 15,0 0-24-15,0 0 24 0,0 0-24 0,0 0 18 16,0 0-18-16,-25 7 18 0,-17 11-18 0,42-18 14 0,0 0-14 16,-57 24 15-16,-20 2-15 0,77-26 11 0,0 0-11 15,-85 29 11-15,-10 4-11 0,95-33 11 0,0 0-11 16,-99 36 11-16,-3 1-11 0,102-37 10 0,0 0-10 16,-96 34 11-16,10-4-11 0,86-30 13 0,0 0-13 15,-78 24 14-15,24-7-14 0,54-17 16 0,0 0-16 0,-34 12 16 16,18-5-16-16,16-7 14 0,0 0-14 0,-9 4 15 15,9-4-15-15,0 0 13 0,0 0-13 0,0 0 14 16,0 0-14-16,0 0 10 0,0 0-10 0,16-9 10 16,23-1-10-16,-39 10 9 0,0 0-9 0,58-14 10 15,20-5-10-15,-78 19 10 0,0 0-10 0,90-28 10 16,9-5-10-16,-99 33 11 0,0 0-11 0,100-36 12 16,1 0-12-16,-101 36 13 0,0 0-13 0,91-37 13 15,-11 13-13-15,-80 24 12 0,0 0-12 0,67-24 12 16,-14 3-12-16,-53 21 9 0,0 0-9 0,40-12 10 15,-22 2-10-15,-18 10 7 0,0 0-7 0,9-2 8 0,-9 2-8 16,0 0 6-16,0 0-6 0,0 0 6 0,0 0-6 16,0 0 5-16,0 0-5 0,-25 12 5 0,-17 9-5 15,42-21 4-15,0 0-4 0,-57 24 4 0,-8 7-4 16,65-31 3-16,0 0-3 0,-76 35 3 0,-5 1-3 16,81-36 5-16,0 0-5 0,-76 35 6 0,11-9-6 15,65-26 5-15,0 0-5 0,-48 22 6 0,24-10-6 16,24-12 6-16,0 0-6 0,-14 5 6 0,5 2-6 0,9-7 6 15,0 0-6-15,0 0 6 0,-4 9-6 0,4-9 5 16,0 0-5-16,9-4 6 0,14-1-6 0,-23 5 4 16,0 0-4-16,40-12 5 0,20-7-5 0,-60 19 4 15,0 0-4-15,76-24 4 0,14-6-4 0,-90 30 3 0,0 0-3 16,96-34 3-16,-3-2-3 0,-93 36 2 0,0 0-2 16,88-30 2-16,-8 9-2 0,-80 21 2 15,0 0-2-15,63-15 2 0,-21 3-2 0,-42 12 3 0,0 0-3 16,30-6 4-16,-17 5-4 0,-13 1 3 0,0 0-3 15,7 0 4-15,-7 0-4 0,0 0 3 0,0 0-3 0,2 7 4 16,-2-7-4-16,0 0 3 0,0 0-3 0,-22 19 3 16,-22 10-3-16,44-29 3 0,0 0-3 0,-60 40 4 15,-10 1-4-15,70-41 3 0,0 0-3 0,-66 44 3 16,10-11-3-16,56-33 2 0,0 0-2 0,-39 24 3 16,15-12-3-16,24-12 2 0,0 0-2 0,-15 9 3 15,15-9-3-15,0 0 2 0,0 0-2 0,-5 8 2 16,5-8-2-16,0 0 2 0,0 0-2 0,27-5 2 15,24-11-2-15,-51 16 1 0,0 0-1 0,76-24 2 0,31-12-2 16,-107 36 1-16,0 0-1 0,113-40 2 0,2 2-2 16,-115 38 2-16,0 0-2 0,111-35 2 0,-14 13-2 15,-97 22 3-15,0 0-3 0,76-16 4 0,-32 4-4 16,-44 12 3-16,0 0-3 0,28-3 4 0,-14-1-4 16,-14 4 0-16,0 0 0 0,-9 9 1 0,-24 15-1 15,33-24 0-15,0 0 0 0,-62 23 0 0,-30-11 0 16,2 2-1104-16</inkml:trace>
  <inkml:trace contextRef="#ctx0" brushRef="#br0" timeOffset="24550.58">29748 9163 191 0,'0'0'0'0,"0"0"0"0,0 0 0 16,0 0 1-16,0 0-1 0,0 0 2 0,0 0-2 0,0 0 1 16,0 0-1-16,0 0 2 0,0 0-2 0,0 0 3 15,0 0-3-15,0 0 4 0,0 0-4 0,0 0 5 16,0 0-5-16,0 0 5 0,0 0-5 0,0 0 13 0,0 0-13 16,0 0 14-16,0 0-14 0,0 0 22 15,0 0-22-15,0 0 23 0,0 0-23 0,0 0 33 0,0 0-33 16,44-8 33-16,14-13-33 0,-58 21 40 0,0 0-40 15,76-21 41-15,11-3-41 0,-87 24 44 0,0 0-44 16,93-24 45-16,13 1-45 0,-106 23 50 0,0 0-50 0,106-17 50 16,0 1-50-16,-106 16 46 0,0 0-46 0,105-17 46 15,3-2-46-15,-108 19 47 0,0 0-47 0,113-17 47 16,5 6-47-16,-118 11 51 0,0 0-51 0,122-10 51 16,-1-2-51-16,-121 12 53 0,0 0-53 0,120-11 53 15,-7 10-53-15,-113 1 41 0,0 0-41 0,94 0 41 16,-25 1-41-16,-69-1 31 0,0 0-31 0,45 0 32 15,-20 4-32-15,-25-4 23 0,0 0-23 0,14 0 23 16,-5 0-23-16,-9 0 16 0,0 0-16 0,7 0 16 16,-7 0-16-16,0 0 13 0,0 0-13 0,0 0 13 15,-30 12-13-15,30-12 9 0,0 0-9 0,-53 5 10 0,-35-5-10 16,88 0 7-16,0 0-7 0,-113-2 8 0,-30-10-8 16,143 12 7-16,0 0-7 0,-151-10 7 0,-8-2-7 15,159 12 10-15,0 0-10 0,-148-9 10 0,17 1-10 16,131 8 10-16,0 0-10 0,-104-7 10 0,35 5-10 15,69 2 13-15,0 0-13 0,-44-4 13 0,23 4-13 16,21 0 14-16,0 0-14 0,-9 0 14 0,9 0-14 16,0 0 13-16,0 0-13 0,0 0 13 0,0 0-13 0,0 0 10 15,0 0-10-15,16-3 11 0,30 10-11 0,-46-7 8 16,0 0-8-16,49 12 8 0,-15 0-8 0,-34-12 3 16,0 0-3-16,10-7 3 0,-20-26-3 0,-1-3-1047 0</inkml:trace>
  <inkml:trace contextRef="#ctx0" brushRef="#br0" timeOffset="25317.58">7064 9994 494 0,'0'0'0'0,"27"-12"0"0,49-24 0 16,-76 36 8-16,0 0-8 0,90-49 9 0,5-3-9 0,-95 52 23 15,0 0-23-15,90-45 24 0,-4 5-24 0,-86 40 38 16,0 0-38-16,76-29 39 0,-7 5-39 0,-69 24 18 16,0 0-18-16,63-19 19 0,-10 5-19 0,-53 14 14 15,0 0-14-15,39 0 15 0,-4 17-15 0,1 0-466 0</inkml:trace>
  <inkml:trace contextRef="#ctx0" brushRef="#br0" timeOffset="29558.24">2260 14244 919 0,'0'0'0'0,"0"0"0"16,0 0 0-16,0 0 4 0,0 0-4 0,0 0 4 15,5 47-4-15,-5-47 18 0,0 0-18 0,3 52 19 16,1 19-19-16,-4-71 25 0,0 0-25 0,9 78 26 16,5-2-26-16,-14-76 17 0,0 0-17 0,19 69 18 0,4-15-18 15,-23-54 12-15,0 0-12 0,27 40 13 0,-1-15-13 16,-26-25 11-16,0 0-11 0,37 9 11 0,12-18-11 16,-49 9 10-16,0 0-10 0,59-31 10 0,17-29-10 15,-76 60 14-15,0 0-14 0,81-85 15 0,5-21-15 16,-86 106 24-16,0 0-24 0,99-119 24 0,19-13-24 15,-118 132 33-15,0 0-33 0,122-140 34 0,5-2-34 16,-127 142 44-16,0 0-44 0,130-142 45 0,1 6-45 0,-131 136 47 16,0 0-47-16,122-120 47 0,-10 18-47 0,-112 102 38 15,0 0-38-15,96-81 39 0,-19 22-39 0,-77 59 33 0,0 0-33 16,64-47 33-16,-10 14-33 0,-54 33 19 0,0 0-19 16,45-22 20-16,-19 8-20 0,-26 14 6 0,0 0-6 15,18-15 6-15,-17 1-6 0,3 0-1169 0</inkml:trace>
  <inkml:trace contextRef="#ctx0" brushRef="#br0" timeOffset="29967.55">2688 14288 1177 0,'0'0'0'0,"0"0"0"0,13 3 0 15,-13-3 0-15,0 0 0 0,15 21 1 0,12 19-1 16,-27-40 4-16,0 0-4 0,35 48 4 0,2 2-4 16,-37-50 0-16,0 0 0 0,50 43 0 0,2-10 0 15,-52-33 1-15,0 0-1 0,55 19 2 0,0-13-2 16,-55-6 6-16,0 0-6 0,60-16 7 0,10-24-7 15,-70 40 21-15,0 0-21 0,76-67 22 0,7-29-22 16,-83 96 35-16,0 0-35 0,90-105 36 0,5-21-36 0,-95 126 46 16,0 0-46-16,103-128 47 0,6-9-47 15,-109 137 45-15,0 0-45 0,116-130 46 0,-3 0-46 0,-113 130 37 16,0 0-37-16,110-111 37 0,-20 16-37 0,-90 95 32 16,0 0-32-16,86-81 32 0,-1 10-32 0,-85 71 23 15,0 0-23-15,77-62 24 0,-1 8-24 0,-76 54 18 0,0 0-18 16,65-45 18-16,-6 9-18 0,-59 36 9 0,0 0-9 15,49-31 10-15,-3 3-10 0,2 0-1245 0</inkml:trace>
  <inkml:trace contextRef="#ctx0" brushRef="#br0" timeOffset="96401.39">22934 13954 494 0,'0'0'0'0,"0"0"0"15,0 0 0-15,0 0 1 0,0 0-1 0,0 0 2 16,0 0-2-16,0 0 25 0,0 0-25 0,0 0 25 15,0 0-25-15,0 0 33 0,0 0-33 0,0 0 34 16,0 0-34-16,0 0 30 0,0 0-30 0,0 0 31 16,0 0-31-16,0 0 24 0,0 0-24 0,0 0 24 15,0 0-24-15,0 0 18 0,0 0-18 0,0 0 19 16,25 31-19-16,-25-31 19 0,0 0-19 0,26 15 19 0,-1 1-19 16,-25-16 20-16,0 0-20 0,32 17 20 0,14-5-20 15,-46-12 19-15,0 0-19 0,54 14 19 0,6-4-19 16,-60-10 25-16,0 0-25 0,67 9 26 0,4-2-26 15,-71-7 33-15,0 0-33 0,74 9 34 0,0 3-34 16,-74-12 37-16,0 0-37 0,79 12 37 0,4-5-37 16,-83-7 42-16,0 0-42 0,81 8 42 0,-1 1-42 15,-80-9 38-15,0 0-38 0,72 9 39 0,0 3-39 16,-72-12 33-16,0 0-33 0,76 12 34 0,4 0-34 16,-80-12 27-16,0 0-27 0,79 11 27 0,-5-5-27 0,-74-6 23 15,0 0-23-15,79 11 23 0,1-4-23 0,-80-7 27 0,0 0-27 16,84 8 28-16,10 1-28 0,-94-9 34 0,0 0-34 15,97 5 35-15,0-3-35 0,-97-2 37 0,0 0-37 16,102 5 38-16,4-1-38 0,-106-4 33 0,0 0-33 16,108 3 33-16,-2-6-33 0,-106 3 30 0,0 0-30 15,97-4 30-15,-6 4-30 0,-91 0 33 0,0 0-33 16,87 2 33-16,-8 3-33 0,-79-5 30 0,0 0-30 0,76 5 30 16,-7 2-30-16,-69-7 28 0,0 0-28 0,69 7 28 15,-1 0-28-15,-68-7 26 0,0 0-26 0,73 4 26 16,-3-1-26-16,-70-3 20 0,0 0-20 0,65 3 21 15,6 4-21-15,-71-7 17 0,0 0-17 0,74 4 17 16,4-8-17-16,-78 4 14 0,0 0-14 0,74-3 14 16,-4 3-14-16,-70 0 14 0,0 0-14 0,67 0 14 15,-1-2-14-15,-66 2 14 0,0 0-14 0,65-3 14 16,7-1-14-16,-72 4 11 0,0 0-11 0,74-1 11 0,0-5-11 16,-74 6 10-16,0 0-10 0,73-7 10 15,-1-1-10-15,-72 8 9 0,0 0-9 0,72-7 10 16,4-2-10-16,-76 9 7 0,0 0-7 0,80-10 8 0,-3-1-8 15,-77 11 7-15,0 0-7 0,74-10 8 0,-5 0-8 16,-69 10 6-16,0 0-6 0,69-11 6 0,0 3-6 16,-69 8 5-16,0 0-5 0,70-11 5 0,4 4-5 15,-74 7 4-15,0 0-4 0,78-7 4 0,1 0-4 16,-79 7 3-16,0 0-3 0,80-5 4 0,3-2-4 0,-83 7 3 16,0 0-3-16,84-3 3 0,-1 3-3 0,-83 0 2 15,0 0-2-15,85 2 3 0,-1-1-3 0,-84-1 1 16,0 0-1-16,83 4 2 0,2 3-2 0,-85-7 1 0,0 0-1 15,81 5 1-15,-7-2-1 0,-74-3 0 0,0 0 0 16,71 2 1-16,1 8-1 0,-72-10 0 0,0 0 0 16,76 9 1-16,3-5-1 0,-79-4 0 0,0 0 0 15,80 3 1-15,-6 2-1 0,-74-5 0 0,0 0 0 0,70 5 1 16,-6-1-1-16,-64-4 0 0,0 0 0 16,65-2 1-16,4-1-1 0,-69 3 0 0,0 0 0 0,70-7 1 15,-1 5-1-15,-69 2 0 0,0 0 0 0,66 0 1 16,-12-2-1-16,-54 2 0 0,0 0 0 0,55-1 1 15,3-6-1-15,-58 7 0 0,0 0 0 0,57-6 1 16,-13 0-1-16,-44 6 1 0,0 0-1 0,45-4 1 16,12 2-1-16,-57 2 1 0,0 0-1 0,49-3 1 15,-10 1-1-15,-39 2 1 0,0 0-1 0,37-3 1 16,2-1-1-16,-39 4 1 0,0 0-1 0,42-7 2 16,2 4-2-16,-44 3 1 0,0 0-1 0,41-2 2 0,-6-3-2 15,-35 5 1-15,0 0-1 0,37-2 2 0,4 0-2 16,-41 2 1-16,0 0-1 0,37-1 2 0,-9-1-2 15,-28 2 2-15,0 0-2 0,27-5 2 0,3 1-2 16,-30 4 2-16,0 0-2 0,33-3 2 0,2-2-2 16,-35 5 2-16,0 0-2 0,34-7 3 0,-9 2-3 15,-25 5 2-15,0 0-2 0,31-4 2 0,15 4-2 16,-46 0 2-16,0 0-2 0,48 2 2 0,-4 1-2 0,-44-3 1 16,0 0-1-16,42 4 1 0,8-8-1 0,-50 4 1 15,0 0-1-15,47-1 1 0,-4 2-1 0,-43-1 0 16,0 0 0-16,45 4 1 0,10-4-1 0,-55 0 1 0,0 0-1 15,58 0 1-15,-7 3-1 0,-51-3 2 0,0 0-2 16,50 4 3-16,3 1-3 0,-53-5 3 0,0 0-3 16,47 2 4-16,-10 1-4 0,-37-3 4 0,0 0-4 15,43 4 5-15,13-1-5 0,-56-3 5 0,0 0-5 16,50 3 6-16,-22 1-6 0,-28-4 5 0,0 0-5 16,30 5 5-16,16-3-5 0,-46-2 5 0,0 0-5 0,46 3 5 15,-15 1-5-15,-31-4 5 0,0 0-5 0,23 3 6 16,-3-3-6-16,-20 0 6 0,0 0-6 0,16 0 6 15,-4 4-6-15,-12-4 6 0,0 0-6 0,9 1 7 16,-2-1-7-16,-7 0 5 0,0 0-5 0,0 0 6 16,9 0-6-16,-9 0 3 0,0 0-3 0,0 0 3 15,1 13-3-15,-1-13 0 0,0 0 0 0,-26 3 0 16,-41-17 0-16,0 0-1754 0</inkml:trace>
  <inkml:trace contextRef="#ctx0" brushRef="#br0" timeOffset="100301.5">8634 15122 539 0,'0'0'0'0,"0"0"0"15,0 0 0-15,0 0 15 0,0 0-15 0,0 0 15 0,0 0-15 16,0 0 36-16,0 0-36 0,0 0 37 0,0 0-37 16,0 0 43-16,0 0-43 0,0 0 44 0,0 0-44 15,0 0 34-15,0 0-34 0,0 0 35 0,0 0-35 16,0 0 25-16,0 0-25 0,0 0 25 0,0 0-25 16,0 0 19-16,0 0-19 0,0 0 19 0,0 0-19 15,0 0 19-15,0 0-19 0,23-4 20 0,-9 9-20 16,-14-5 27-16,0 0-27 0,21 6 28 0,2-5-28 0,-23-1 29 15,0 0-29-15,25-1 30 0,5-1-30 0,-30 2 37 16,0 0-37-16,35-2 38 0,6 0-38 0,-41 2 42 0,0 0-42 16,46-1 43-16,0-3-43 0,-46 4 42 0,0 0-42 15,44-3 42-15,2 4-42 0,-46-1 38 0,0 0-38 16,45 2 38-16,1 2-38 0,-46-4 33 0,0 0-33 16,48 1 33-16,1-2-33 0,-49 1 26 0,0 0-26 15,46 0 27-15,0 5-27 0,-46-5 23 0,0 0-23 0,41 5 23 16,-1 0-23-16,-40-5 20 0,0 0-20 0,35 4 20 15,-1-4-20-15,-34 0 16 0,0 0-16 0,32 1 17 16,-2 5-17-16,-30-6 20 0,0 0-20 0,26 3 20 16,-3-5-20-16,-23 2 19 0,0 0-19 0,27 0 19 15,-3 6-19-15,-24-6 20 0,0 0-20 0,27 5 21 16,-4-4-21-16,-23-1 19 0,0 0-19 0,26 0 20 16,6 0-20-16,-32 0 16 0,0 0-16 0,35 2 17 15,-3 2-17-15,-32-4 16 0,0 0-16 0,33 3 16 16,-1 1-16-16,-32-4 14 0,0 0-14 0,34 1 14 15,3-1-14-15,-37 0 12 0,0 0-12 0,40 0 13 0,-4-1-13 16,-36 1 13-16,0 0-13 0,40-4 13 0,1 1-13 16,-41 3 11-16,0 0-11 0,46-4 12 0,3-1-12 15,-49 5 12-15,0 0-12 0,46-5 13 0,3 3-13 16,-49 2 13-16,0 0-13 0,50-3 14 0,-1-3-14 16,-49 6 12-16,0 0-12 0,46-5 12 0,-6 2-12 15,-40 3 11-15,0 0-11 0,41-4 12 0,0-1-12 0,-41 5 10 16,0 0-10-16,40-7 11 0,6 2-11 0,-46 5 7 15,0 0-7-15,46-2 7 0,-2 2-7 0,-44 0 5 16,0 0-5-16,40 2 6 0,-2 0-6 0,-38-2 4 0,0 0-4 16,38 0 4-16,-4 0-4 0,-34 0 3 0,0 0-3 15,39 0 4-15,7-2-4 0,-46 2 3 0,0 0-3 16,45-2 3-16,5 2-3 0,-50 0 2 0,0 0-2 16,49 2 3-16,-7 0-3 0,-42-2 2 0,0 0-2 15,43 3 2-15,-1 4-2 0,-42-7 2 0,0 0-2 16,44 5 2-16,-3-3-2 0,-41-2 1 0,0 0-1 0,40 0 2 15,3 0-2-15,-43 0 1 0,0 0-1 0,47 2 1 16,5-4-1-16,-52 2 1 0,0 0-1 0,49-2 1 16,2 1-1-16,-51 1 0 0,0 0 0 0,53-2 1 15,5-3-1-15,-58 5 0 0,0 0 0 0,55-6 1 16,0 5-1-16,-55 1 0 0,0 0 0 0,61-2 1 16,3-3-1-16,-64 5 1 0,0 0-1 0,67-7 1 15,-2 0-1-15,-65 7 2 0,0 0-2 0,67-9 2 16,-7-5-2-16,-60 14 2 0,0 0-2 0,62-13 3 15,0 4-3-15,-62 9 3 0,0 0-3 0,63-5 3 0,1 1-3 16,-64 4 4-16,0 0-4 0,63-1 4 0,-8-3-4 16,-55 4 4-16,0 0-4 0,51-2 5 15,2 4-5-15,-53-2 4 0,0 0-4 0,49 2 4 0,-6 0-4 16,-43-2 4-16,0 0-4 0,44 1 5 0,1 4-5 16,-45-5 5-16,0 0-5 0,48 6 5 0,-2-3-5 15,-46-3 4-15,0 0-4 0,41 4 5 0,-6 1-5 16,-35-5 4-16,0 0-4 0,37 7 4 0,-2-2-4 15,-35-5 5-15,0 0-5 0,34 5 6 0,-3 0-6 0,-31-5 6 16,0 0-6-16,30 7 6 0,2 0-6 0,-32-7 6 16,0 0-6-16,32 7 7 0,-6 0-7 0,-26-7 7 15,0 0-7-15,27 5 7 0,10-1-7 0,-37-4 7 0,0 0-7 16,32 3 7-16,-8 4-7 0,-24-7 6 0,0 0-6 16,27 7 6-16,4 0-6 0,-31-7 5 0,0 0-5 15,32 7 5-15,-2 0-5 0,-30-7 5 0,0 0-5 16,27 7 6-16,4-2-6 0,-31-5 5 0,0 0-5 0,32 5 6 15,-4 4-6-15,-28-9 6 0,0 0-6 0,32 10 6 16,0 0-6-16,-32-10 5 0,0 0-5 0,35 9 5 16,0-4-5-16,-35-5 3 0,0 0-3 0,39 4 4 15,4-1-4-15,-43-3 3 0,0 0-3 0,40 5 3 16,2 2-3-16,-42-7 1 0,0 0-1 0,45 5 2 16,-3-1-2-16,-42-4 2 0,0 0-2 0,44 2 2 15,0-1-2-15,-44-1 2 0,0 0-2 0,41 4 3 16,5 1-3-16,-46-5 2 0,0 0-2 0,42 5 2 15,0 4-2-15,-42-9 3 0,0 0-3 0,43 9 3 16,1-6-3-16,-44-3 2 0,0 0-2 0,42 2 3 0,-7 1-3 16,-35-3 2-16,0 0-2 0,36 5 3 0,1-1-3 15,-37-4 2-15,0 0-2 0,35 2 2 0,5-1-2 16,-40-1 2-16,0 0-2 0,41 4 2 0,0-2-2 16,-41-2 2-16,0 0-2 0,45 0 3 0,0 0-3 15,-45 0 2-15,0 0-2 0,45 0 2 0,1 0-2 16,-46 0 3-16,0 0-3 0,44 0 3 0,-5-2-3 15,-39 2 2-15,0 0-2 0,39-4 3 0,10 1-3 0,-49 3 3 16,0 0-3-16,50-2 4 0,1 0-4 0,-51 2 1 16,0 0-1-16,53-1 2 0,-4-3-2 0,-49 4 0 15,0 0 0-15,46-7 1 0,-4-5-1 0,-42 12 0 0,0 0 0 16,43-10 1-16,3 3-1 0,-46 7 0 0,0 0 0 16,44-5 0-16,-2-2 0 0,-42 7 0 0,0 0 0 15,44-7 0-15,-2 3 0 0,-42 4 0 0,0 0 0 16,46-3 1-16,-2-2-1 0,-44 5 1 0,0 0-1 0,44-7 1 15,-3 0-1-15,-41 7 2 0,0 0-2 0,41-5 2 16,-8-4-2-16,-33 9 1 0,0 0-1 0,41-10 2 16,12-1-2-16,-53 11 1 0,0 0-1 0,60-10 2 15,-2-2-2-15,-58 12 0 0,0 0 0 0,62-12 1 16,-8 1-1-16,-54 11 1 0,0 0-1 0,50-8 1 16,-6 1-1-16,-44 7 1 0,0 0-1 0,42-4 2 15,4 3-2-15,-46 1 2 0,0 0-2 0,48-4 2 16,3-1-2-16,-51 5 2 0,0 0-2 0,51-5 2 15,-2 1-2-15,-49 4 2 0,0 0-2 0,51-2 3 16,4 1-3-16,-55 1 2 0,0 0-2 0,56-4 3 0,3-1-3 16,-59 5 1-16,0 0-1 0,58-7 2 0,2 0-2 15,-60 7 1-15,0 0-1 0,58-5 2 0,-1-2-2 16,-57 7 2-16,0 0-2 0,56-5 2 0,-1 3-2 16,-55 2 2-16,0 0-2 0,56-2 3 0,-1-1-3 15,-55 3 1-15,0 0-1 0,58-2 2 0,2 1-2 16,-60 1 1-16,0 0-1 0,63 0 2 0,-1 0-2 15,-62 0 1-15,0 0-1 0,58 0 1 0,-3-2-1 0,-55 2 1 16,0 0-1-16,55-4 2 0,-1 3-2 0,-54 1 1 16,0 0-1-16,59 0 1 0,1 0-1 0,-60 0 1 15,0 0-1-15,56 1 1 0,-10 1-1 0,-46-2 1 16,0 0-1-16,44 4 1 0,-3-1-1 0,-41-3 0 16,0 0 0-16,38 3 1 0,-2 1-1 0,-36-4 0 15,0 0 0-15,37 5 1 0,5 2-1 0,-42-7 0 0,0 0 0 16,48 7 1-16,1-2-1 0,-49-5 0 0,0 0 0 15,48 5 1-15,-4 2-1 0,-44-7 0 0,0 0 0 0,40 5 1 16,-6-1-1-16,-34-4 0 0,0 0 0 0,33 3 1 16,-3 1-1-16,-30-4 0 0,0 0 0 0,34 3 0 15,5-1 0-15,-39-2 0 0,0 0 0 0,40 2 0 16,3 1 0-16,-43-3 0 0,0 0 0 0,38 4 0 16,-1-1 0-16,-37-3 0 0,0 0 0 0,36 2 0 15,-10-2 0-15,-26 0 0 0,0 0 0 0,28 0 0 16,4 2 0-16,-32-2 0 0,0 0 0 0,30 0 0 15,-2 0 0-15,-28 0 0 0,0 0 0 0,23-2 0 16,-2-2 0-16,-21 4 0 0,0 0 0 0,22-1 0 16,-1 1 0-16,-21 0 0 0,0 0 0 0,26 0 0 0,6-2 0 15,-32 2 0-15,0 0 0 0,28-3 0 0,-7 1 0 16,-21 2 0-16,0 0 0 0,25-2 0 0,14-3 0 16,-39 5 0-16,0 0 0 0,37-5 1 0,-14 3-1 15,-23 2 0-15,0 0 0 0,21 0 1 0,4 0-1 16,-25 0 1-16,0 0-1 0,26 0 1 0,4-2-1 15,-30 2 1-15,0 0-1 0,27-3 1 0,-1 1-1 16,-26 2 1-16,0 0-1 0,28-2 1 0,4-3-1 16,-32 5 1-16,0 0-1 0,32-3 1 0,-9 3-1 0,-23 0 0 15,0 0 0-15,28 1 1 0,11 1-1 0,-39-2 1 16,0 0-1-16,44 2 1 0,0-2-1 0,-44 0 1 16,0 0-1-16,42 0 1 0,-5 2-1 0,-37-2 1 15,0 0-1-15,32 3 1 0,5 0-1 0,-37-3 1 0,0 0-1 16,39 4 1-16,-2-1-1 0,-37-3 0 0,0 0 0 15,32 2 1-15,5-4-1 0,-37 2 0 0,0 0 0 16,37-3 1-16,-4-1-1 0,-33 4 0 0,0 0 0 0,32-1 1 16,2 2-1-16,-34-1 0 0,0 0 0 0,33 2 1 15,-5 0-1-15,-28-2 0 0,0 0 0 0,30 0 1 16,4 0-1-16,-34 0 1 0,0 0-1 0,35-2 1 16,-1-3-1-16,-34 5 0 0,0 0 0 0,33-5 1 15,-3 3-1-15,-30 2 0 0,0 0 0 0,32-3 1 16,3-4-1-16,-35 7 0 0,0 0 0 0,39-9 1 15,2-1-1-15,-41 10 0 0,0 0 0 0,42-9 1 16,4 4-1-16,-46 5 0 0,0 0 0 0,46-7 1 16,-6-3-1-16,-40 10 0 0,0 0 0 0,35-9 0 15,-5 2 0-15,-30 7 0 0,0 0 0 0,34-5 0 0,6-4 0 16,-40 9 0-16,0 0 0 0,39-9 0 0,-3 4 0 16,-36 5 0-16,0 0 0 0,31-3 0 0,-2-1 0 15,-29 4 0-15,0 0 0 0,28-1 0 0,5-1 0 16,-33 2-1-16,0 0 1 0,30-2 0 0,-9 2 0 15,-21 0-1-15,0 0 1 0,20 0 0 0,1 0 0 16,-21 0-1-16,0 0 1 0,18 0 0 0,-2 0 0 16,-16 0-1-16,0 0 1 0,12 0-1 0,0-2 1 0,-12 2-1 15,0 0 1-15,14-3 0 0,0 3 0 0,-14 0-1 16,0 0 1-16,13 0-1 0,-4 0 1 0,-9 0-1 0,0 0 1 16,0 0-1-16,10 2 1 0,-10-2-2 0,0 0 2 15,0 0-1-15,9 1 1 0,-9-1-1 0,0 0 1 16,0 0-1-16,0 0 1 0,0 0-1 0,0 0 1 15,7 2-1-15,-7-2 1 0,0 0-1 0,0 0 1 16,7 4 0-16,-7-4 0 0,0 0 0 0,0 0 0 0,0 0 0 16,0 0 0-16,0 0 0 0,0 0 0 0,7 0 0 15,-7 0 0-15,0 0 0 0,0 0 0 0,0 0 0 16,0 0 0-16,0 0 0 0,0 0 0 0,0 0 1 16,0 0-1-16,0 0 0 0,0 0 0 0,0 0 1 15,0 0-1-15,0 0 1 0,0 0-1 0,7 0 1 16,-7 0-1-16,0 0 1 0,0 0-1 0,0 0 2 15,0 0-2-15,0 0 1 0,0 0-1 0,0 0 2 16,0 0-2-16,0 0 1 0,0 0-1 0,0 0 1 16,0 0-1-16,0 0 0 0,0 0 0 0,7 0 1 15,-7 0-1-15,0 0 0 0,0 0 0 0,0 0 0 0,0 0 0 16,0 0-1-16,0 0 1 0,0 0-1 0,0 0 1 16,0 0-11-16,0 0 11 0,0 0-11 0,-14-26 11 15,0 0-1801-15</inkml:trace>
</inkml:ink>
</file>

<file path=ppt/ink/ink8.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9-26T05:34:14.976"/>
    </inkml:context>
    <inkml:brush xml:id="br0">
      <inkml:brushProperty name="width" value="0.05292" units="cm"/>
      <inkml:brushProperty name="height" value="0.05292" units="cm"/>
      <inkml:brushProperty name="color" value="#FF0000"/>
    </inkml:brush>
  </inkml:definitions>
  <inkml:trace contextRef="#ctx0" brushRef="#br0">6025 6227 471 0,'0'0'0'0,"0"0"0"15,0 0 0-15,0 0 8 0,0 0-8 0,0 0 8 16,0 0-8-16,0 0 22 0,0 0-22 0,0 0 22 0,0 0-22 16,0 0 26-16,0 0-26 0,0 0 26 0,0 0-26 15,0 0 12-15,0 0-12 0,0 0 13 0,0 0-13 16,0 0 10-16,0 0-10 0,0 0 10 0,0 0-10 15,0 0 10-15,0 0-10 0,0 0 11 0,0 0-11 16,0 0 11-16,0 0-11 0,0 0 11 0,32-26-11 16,-32 26 9-16,0 0-9 0,35-28 10 0,11-3-10 0,-46 31 10 15,0 0-10-15,44-30 11 0,-3 6-11 16,-41 24 11-16,0 0-11 0,41-24 12 0,-1 5-12 0,-40 19 12 16,0 0-12-16,34-17 13 0,-3 4-13 0,-31 13 16 0,0 0-16 15,30-12 16-15,-1 0-16 0,-29 12 14 16,0 0-14-16,30-8 14 0,-2 4-14 0,-28 4 14 0,0 0-14 15,32 0 15-15,-1 9-15 0,-31-9 15 0,0 0-15 16,30 15 15-16,-5-3-15 0,-25-12 15 0,0 0-15 16,26 16 16-16,1-2-16 0,-27-14 13 0,0 0-13 15,26 15 14-15,-1-6-14 0,-25-9 14 0,0 0-14 0,27 7 14 16,-5 2-14-16,-22-9 12 0,0 0-12 16,27 3 13-16,-4 1-13 0,-23-4 15 0,0 0-15 0,26 0 15 15,1 0-15-15,-27 0 15 0,0 0-15 0,26-4 16 16,2 4-16-16,-28 0 16 0,0 0-16 0,27 0 16 15,-2-7-16-15,-25 7 20 0,0 0-20 0,33-5 20 16,4 2-20-16,-37 3 13 0,0 0-13 0,42-6 14 16,6-1-14-16,-48 7 10 0,0 0-10 0,46-12 11 15,-2 0-11-15,-44 12 5 0,0 0-5 0,55-15 6 16,5-6-6-16,-60 21 3 0,0 0-3 0,70-21 4 0,-1 0-4 16,-69 21 6-16,0 0-6 0,69-19 6 15,1 5-6-15,-70 14 6 0,0 0-6 0,75-10 7 0,4 5-7 16,-79 5 8-16,0 0-8 0,74-4 9 15,5 4-9-15,-79 0 9 0,0 0-9 0,74 0 9 0,-3 0-9 16,-71 0 7-16,0 0-7 0,67-3 8 16,-3 6-8-16,-64-3 7 0,0 0-7 0,63 0 8 0,0 4-8 15,-63-4 6-15,0 0-6 0,60 0 6 0,8 2-6 16,-68-2 6-16,0 0-6 0,59 1 6 0,3-2-6 0,-62 1 6 16,0 0-6-16,55-2 7 0,3-5-7 0,-58 7 8 15,0 0-8-15,64-5 8 0,-1-4-8 0,-63 9 5 16,0 0-5-16,67-3 6 0,0-1-6 0,-67 4 3 0,0 0-3 15,65 0 4-15,1-5-4 0,-66 5 2 0,0 0-2 16,63-3 2-16,6-1-2 0,-69 4 2 0,0 0-2 16,69 0 3-16,-4-3-3 0,-65 3 0 0,0 0 0 15,64 3 1-15,1 1-1 0,-65-4 0 0,0 0 0 16,67 3 1-16,-5-3-1 0,-62 0 1 16,0 0-1-16,63 2 2 0,9 1-2 0,-72-3 1 0,0 0-1 0,73 5 2 15,-1 6-2-15,-72-11 3 0,0 0-3 0,64 8 3 16,-6-2-3-16,-58-6 3 0,0 0-3 0,58 7 3 15,2-4-3-15,-60-3 2 0,0 0-2 0,63 5 2 16,-4 2-2-16,-59-7 3 0,0 0-3 0,63 0 4 16,4 0-4-16,-67 0 3 0,0 0-3 0,67-3 3 15,-3-3-3-15,-64 6 2 0,0 0-2 0,63-3 2 16,2-7-2-16,-65 10 1 0,0 0-1 0,66-9 1 16,-6 4-1-16,-60 5 1 0,0 0-1 0,58-9 2 15,-3 2-2-15,-55 7 0 0,0 0 0 0,54-5 1 0,-1 2-1 16,-53 3 0-16,0 0 0 0,50-4 1 0,4-1-1 15,-54 5 2-15,0 0-2 0,58 0 2 0,2 5-2 16,-60-5 4-16,0 0-4 0,59 4 4 0,-1-4-4 16,-58 0 3-16,0 0-3 0,54 0 4 0,1 0-4 15,-55 0 4-15,0 0-4 0,58 1 4 0,6 6-4 16,-64-7 5-16,0 0-5 0,62 4 6 0,-1-1-6 16,-61-3 7-16,0 0-7 0,59 2 8 0,-7-2-8 0,-52 0 5 15,0 0-5-15,55 3 6 0,-2 1-6 0,-53-4 3 16,0 0-3-16,51 1 4 0,4 3-4 15,-55-4 6-15,0 0-6 0,55 3 6 0,1 1-6 0,-56-4 7 16,0 0-7-16,49 3 8 0,-1 3-8 0,-48-6 10 0,0 0-10 16,48 3 10-16,1-3-10 0,-49 0 10 0,0 0-10 15,49 0 10-15,6 0-10 0,-55 0 8 0,0 0-8 16,55 0 9-16,-6 0-9 0,-49 0 7 0,0 0-7 0,44 0 7 16,-1 0-7-16,-43 0 5 0,0 0-5 0,44 0 6 15,5 0-6-15,-49 0 2 0,0 0-2 0,51-3 3 16,2-3-3-16,-53 6 0 0,0 0 0 0,48-3 1 15,5-8-1-15,-53 11 0 0,0 0 0 0,54-5 1 16,5 0-1-16,-59 5 0 16,0 0 0-16,60-3 1 0,5-9-1 0,-65 12 0 0,0 0 0 0,72-9 1 15,2 5-1-15,-74 4 0 0,0 0 0 0,71 2 1 16,-13 9-1-16,-58-11 1 0,0 0-1 0,55 12 1 16,-9 1-1-16,-46-13 1 0,0 0-1 0,40 20 1 15,2-1-1-15,-42-19 2 0,0 0-2 0,39 22 3 0,2 1-3 16,-41-23 3-16,0 0-3 0,37 17 3 0,2-5-3 15,-39-12 3-15,0 0-3 0,31 7 3 0,-15-2-3 16,-16-5 4-16,0 0-4 0,9 4 4 0,-9-4-4 16,0 0 4-16,0 0-4 0,9 3 5 0,-9-3-5 15,0 0 5-15,0 0-5 0,0 0 5 0,-5 0-5 16,5 0 3-16,0 0-3 0,-27-10 4 0,-24-11-4 16,51 21 1-16,0 0-1 0,-63-33 2 0,-4-22-2 15,-4 1-1181-15</inkml:trace>
  <inkml:trace contextRef="#ctx0" brushRef="#br0" timeOffset="5519.59">10844 7611 180 0,'0'0'0'0,"0"0"0"0,0 0 0 0,0 0 13 0,0 0-13 15,0 0 14-15,22-12-14 0,-22 12 23 0,0 0-23 16,17-4 24-16,6-1-24 0,-23 5 34 0,0 0-34 15,27-8 34-15,4-3-34 0,-31 11 29 0,0 0-29 16,29-8 29-16,2 2-29 0,-31 6 24 0,0 0-24 0,39-3 25 16,3 3-25-16,-42 0 21 0,0 0-21 0,50-4 22 15,10 4-22-15,-60 0 17 0,0 0-17 0,65-5 17 16,0-2-17-16,-65 7 16 0,0 0-16 0,71-8 17 16,1-1-17-16,-72 9 22 0,0 0-22 0,73-3 23 15,-1-1-23-15,-72 4 23 0,0 0-23 0,72 0 24 16,-8 0-24-16,-64 0 24 0,0 0-24 0,60 0 24 15,7 0-24-15,-67 0 24 0,0 0-24 0,67 0 25 16,-9 5-25-16,-58-5 32 0,0 0-32 0,58 4 32 16,2-6-32-16,-60 2 25 0,0 0-25 0,60-2 25 15,-3 2-25-15,-57 0 19 0,0 0-19 0,49-1 20 16,6-3-20-16,-55 4 20 0,0 0-20 0,51-5 21 0,2 10-21 16,-53-5 16-16,0 0-16 0,49 4 17 0,-3-4-17 15,-46 0 12-15,0 0-12 0,44 0 13 0,-3 0-13 16,-41 0 18-16,0 0-18 0,42-4 19 0,2 4-19 15,-44 0 20-15,0 0-20 0,41-3 20 0,-1 1-20 16,-40 2 22-16,0 0-22 0,41-2 22 0,1 0-22 16,-42 2 25-16,0 0-25 0,44 0 26 0,0-3-26 0,-44 3 28 15,0 0-28-15,46 0 28 0,-2-3-28 0,-44 3 27 16,0 0-27-16,46-2 27 0,3-2-27 0,-49 4 24 16,0 0-24-16,52-8 24 0,-3 1-24 0,-49 7 19 15,0 0-19-15,49-5 19 0,-5 1-19 0,-44 4 15 0,0 0-15 16,48-3 16-16,0-6-16 0,-48 9 13 0,0 0-13 15,46-10 13-15,3 8-13 0,-49 2 7 0,0 0-7 16,49-7 7-16,-5 2-7 0,-44 5 4 0,0 0-4 16,46-9 4-16,-3 2-4 0,-43 7 2 0,0 0-2 0,44-3 3 15,-4 3-3-15,-40 0 2 0,0 0-2 0,44 3 3 16,2-3-3-16,-46 0 2 0,0 0-2 0,46-3 2 16,-2-2-2-16,-44 5 2 0,0 0-2 0,41-7 3 15,1 1-3-15,-42 6 4 0,0 0-4 0,44-3 4 16,6-1-4-16,-50 4 5 0,0 0-5 0,45-1 5 15,-4 1-5-15,-41 0 7 0,0 0-7 0,41-2 7 16,-1-3-7-16,-40 5 9 0,0 0-9 0,41-5 10 16,-8 3-10-16,-33 2 9 0,0 0-9 0,34-2 10 15,-2 2-10-15,-32 0 8 0,0 0-8 0,31-3 8 16,5 3-8-16,-36 0 6 0,0 0-6 0,31 0 7 0,-6 0-7 16,-25 0 5-16,0 0-5 0,26 0 5 0,6 3-5 15,-32-3 4-15,0 0-4 0,28 0 4 0,-6 2-4 16,-22-2 3-16,0 0-3 0,21 0 4 0,7 0-4 15,-28 0 3-15,0 0-3 0,26 2 3 0,-3-1-3 16,-23-1 0-16,0 0 0 0,18 4 1 0,0-1-1 16,-18-3 0-16,0 0 0 0,19 2 0 0,0-2 0 0,-19 0 0 15,0 0 0-15,23 0 0 0,2 2 0 0,-25-2 0 16,0 0 0-16,19 1 0 0,8 3 0 0,-27-4 0 16,0 0 0-16,26 3 0 0,-1-1 0 0,-25-2 0 15,0 0 0-15,30 2 0 0,4 0 0 0,-34-2 0 0,0 0 0 16,33 3 0-16,-10 1 0 0,-23-4 0 0,0 0 0 15,23 3 1-15,5-1-1 0,-28-2 1 0,0 0-1 16,30 3 1-16,-3 1-1 0,-27-4 1 0,0 0-1 16,28 8 2-16,-2-4-2 0,-26-4 2 0,0 0-2 15,25 3 2-15,0-1-2 0,-25-2 2 0,0 0-2 0,28 3 2 16,9 3-2-16,-37-6 1 0,0 0-1 0,39 7 2 16,-7-4-2-16,-32-3 2 0,0 0-2 15,31 3 2-15,5-3-2 0,-36 0 2 0,0 0-2 0,31 2 2 16,-8 2-2-16,-23-4 2 0,0 0-2 0,20 3 3 15,-1 1-3-15,-19-4 2 0,0 0-2 0,21 5 3 16,-1-2-3-16,-20-3 1 0,0 0-1 0,15 0 2 16,0 0-2-16,-15 0 1 0,0 0-1 0,10-3 1 15,6 6-1-15,-16-3 1 0,0 0-1 0,14 0 1 16,-1 0-1-16,-13 0 1 0,0 0-1 0,10 2 2 16,-3 0-2-16,-7-2 1 0,0 0-1 0,0 0 2 15,13 5-2-15,-13-5 2 0,0 0-2 0,7 0 2 0,-7 0-2 16,0 0 2-16,0 0-2 0,8 0 2 0,-8 0-2 15,0 0 2-15,0 0-2 0,0 0 2 0,0 0-2 16,0 0 1-16,0 0-1 0,0 0 2 0,9 0-2 16,-9 0 3-16,0 0-3 0,0 0 3 0,0 0-3 15,0 0 2-15,0 0-2 0,0 0 2 0,0 0-2 16,0 0 2-16,0 0-2 0,0 0 2 0,5 0-2 0,-5 0 2 16,0 0-2-16,0 0 3 0,0 0-3 0,0 0 2 15,0 0-2-15,0 0 2 0,0 0-2 0,0 0 2 0,0 0-2 16,0 0 3-16,0 0-3 0,0 0 2 0,0 0-2 15,0 0 3-15,0 0-3 0,0 0 3 0,0 0-3 16,0 0 3-16,0 0-3 0,0 0 3 0,0 0-3 16,0 0 3-16,0 0-3 0,0 0 3 0,0 0-3 15,0 0 4-15,0 0-4 0,0 0 2 0,0 0-2 0,0 0 3 16,0 0-3-16,0 0 2 0,0 0-2 0,0 0 2 16,0 0-2-16,0 0 2 0,0 0-2 0,0 0 3 15,0 0-3-15,0 0 3 0,0 0-3 0,0 0 3 16,0 0-3-16,0 0 3 0,0 0-3 0,0 0 4 15,0 0-4-15,0 0 3 0,0 0-3 0,0 0 4 16,0 0-4-16,0 0 4 0,0 0-4 0,0 0 4 16,0 0-4-16,0 0 3 0,0 0-3 0,0 0 3 15,0 0-3-15,0 0 2 0,0 0-2 0,0 0 3 16,0 0-3-16,0 0 1 0,0 0-1 0,0 0 2 16,0 0-2-16,0 0 0 0,0 0 0 0,0 0 1 0,0 0-1 15,0 0 0-15,0 0 0 0,0 0 0 0,0 0 0 16,0 0 0-16,0 0 0 0,0 0 0 0,0 0 0 15,0 0 0-15,0 0 0 0,0 0 0 0,0 0 0 16,0 0 0-16,0 0 0 0,0 0 0 0,0 0 0 16,0 0 0-16,0 0 0 0,0 0 1 0,0 0-1 15,0 0 0-15,0 0 0 0,0 0 1 0,0 0-1 16,0 0 0-16,0 0 0 0,0 0 1 0,0 0-1 0,0 0 0 16,0 0 0-16,0 0 1 0,0 0-1 0,0 0 0 15,0 0 0-15,0 0 1 0,0 0-1 0,0 0 0 16,0 0 0-16,0 0 1 0,0 0-1 0,0 0 0 0,0 0 0 15,0 0 1-15,0 0-1 0,0 0 0 0,0 0 0 16,0 0 1-16,0 0-1 0,0 0 0 0,0 0 0 16,0 0 0-16,0 0 0 0,0 0 0 0,0 0 0 15,0 0 0-15,0 0 0 0,0 0 0 0,0 0 0 16,0 0 0-16,0 0 0 0,0 0 0 0,0 0 0 0,0 0 0 16,0 0 0-16,0 0 0 0,0 0 0 0,0 0 0 15,0 0 0-15,0 0-1 0,0 0 1 0,4 7 0 16,1 1 0-16,-3 1-1257 0</inkml:trace>
  <inkml:trace contextRef="#ctx0" brushRef="#br0" timeOffset="8134.09">18643 7542 382 0,'0'0'0'15,"0"0"0"-15,0 0 0 0,0 0 26 0,0 0-26 16,0 0 27-16,0 0-27 0,0 0 84 0,0 0-84 0,0 0 84 16,0 0-84-16,0 0 94 0,0 0-94 0,0 0 94 15,0 0-94-15,0 0 69 0,0 0-69 0,0 0 69 16,0 0-69-16,0 0 48 0,0 0-48 0,0 0 48 15,0 0-48-15,0 0 34 0,0 0-34 0,42 8 34 16,7 1-34-16,-49-9 29 0,0 0-29 0,57 9 29 16,-4-2-29-16,-53-7 21 0,0 0-21 0,51 3 22 15,-2-1-22-15,-49-2 24 0,0 0-24 0,53 2 24 16,5-4-24-16,-58 2 21 0,0 0-21 0,60-2 22 16,2 2-22-16,-62 0 17 0,0 0-17 0,60 2 18 15,3 5-18-15,-63-7 17 0,0 0-17 0,68 3 17 16,9-1-17-16,-77-2 14 0,0 0-14 0,79 0 14 0,8 0-14 15,-87 0 12-15,0 0-12 0,88 2 13 0,-3-1-13 16,-85-1 11-16,0 0-11 0,86-1 11 0,8-3-11 16,-94 4 14-16,0 0-14 0,93-3 14 0,2 3-14 15,-95 0 14-15,0 0-14 0,92 0 15 0,-2 0-15 16,-90 0 15-16,0 0-15 0,90-7 16 0,0 2-16 16,-90 5 13-16,0 0-13 0,88-9 14 0,-5 2-14 15,-83 7 12-15,0 0-12 0,83-5 13 0,5-2-13 0,-88 7 13 16,0 0-13-16,88-5 13 0,-3 1-13 0,-85 4 13 15,0 0-13-15,81-7 14 0,-3-3-14 0,-78 10 12 16,0 0-12-16,81-10 12 0,-2 4-12 0,-79 6 9 16,0 0-9-16,80-3 10 0,-3 0-10 0,-77 3 12 15,0 0-12-15,73 0 13 0,-3 0-13 0,-70 0 11 0,0 0-11 16,73-2 12-16,2-2-12 0,-75 4 11 0,0 0-11 16,74-7 11-16,4 4-11 0,-78 3 10 0,0 0-10 0,79-2 10 15,-1 2-10-15,-78 0 9 0,0 0-9 0,79 2 10 16,-1-4-10-16,-78 2 6 0,0 0-6 0,72-3 7 15,-15-2-7-15,-57 5 6 0,0 0-6 0,56-7 6 16,-6 3-6-16,-50 4 5 0,0 0-5 0,40 0 5 16,-13 4-5-16,-27-4 5 0,0 0-5 0,23-4 6 15,0 1-6-15,-23 3 5 0,0 0-5 0,15-2 6 16,1 2-6-16,-16 0 5 0,0 0-5 0,11 0 5 16,1-3-5-16,-12 3 3 0,0 0-3 0,9-4 4 15,-9 4-4-15,0 0 3 0,0 0-3 0,0 0 4 16,9-2-4-16,-9 2 3 0,0 0-3 0,0 0 3 0,0 0-3 15,0 0 2-15,0 0-2 0,0 0 3 0,0 0-3 16,0 0 2-16,0 0-2 0,0 0 3 0,5 0-3 16,-5 0 2-16,0 0-2 0,0 0 2 0,0 0-2 15,0 0 2-15,0 0-2 0,0 0 2 0,0 0-2 16,0 0 1-16,0 0-1 0,0 0 2 0,0 0-2 16,0 0 1-16,0 0-1 0,0 0 1 0,0 0-1 15,0 0 0-15,0 0 0 0,7 0 1 0,-7 0-1 16,0 0 0-16,0 0 0 0,0 0 0 0,0 0 0 0,0 0 0 15,0 0 0-15,0 0 0 0,0 0 0 0,0 0 0 16,0 0 0-16,0 0 0 0,0 0 0 0,0 0 0 0,0 0 0 16,7 2 0-16,-7-2 0 0,0 0 0 0,0 0 0 15,0 0 0-15,0 0 0 0,0 0 0 0,0 0 0 16,0 0 1-16,0 0-1 0,0 0 1 0,0 0-1 16,0 0 1-16,0 0-1 0,0 0 0 0,0 0 0 0,0 0 1 15,0 0-1-15,0 0 0 0,0 0 0 0,0 0 1 16,0 0-1-16,0 0 0 0,0 0 0 0,0 0 1 15,0 0-1-15,0 0 0 0,0 0 0 0,0 0 0 16,0 0 0-16,0 0 0 0,0 0 0 0,0 0 0 16,0 0 0-16,0 0 0 0,0 0 0 0,0 0 0 15,0 0 0-15,0 0-1 0,0 0 1 0,0 0 0 16,0 0 0-16,0 0-1 0,0 0 1 0,0 0 0 16,0 0 0-16,0 0-1 0,0 0 1 0,0 0 0 15,0 0 0-15,0 0-1 0,0 0 1 0,0 0 0 16,0 0 0-16,0 0 0 0,0 0 0 0,0 0 0 15,0 0 0-15,0 0 0 0,0 0 0 0,0 0 0 16,0 0 0-16,0 0 0 0,0 0 0 0,0 0 0 0,0 0 0 16,0 0 0-16,0 0 0 0,0 0 0 0,0 0 0 15,0 0 0-15,0 0 0 0,0 0 0 0,0 0 0 16,0 0 0-16,0 0 0 0,0 0 0 0,0 0 0 16,0 0 0-16,0 0 0 0,0 0 0 0,0 0 0 15,0 0 0-15,0 0 0 0,0 0 0 0,0 0 0 16,0 0 0-16,0 0 0 0,0 0 0 0,0 0 0 0,0 0 0 15,0 0 0-15,0 0 0 0,4-5 0 0,-4 5 0 16,0 0 0-16,0 0 1 0,0 0-1 0,0 0 0 0,0 0 0 16,0 0 1-16,0 0-1 0,0 0 0 0,0 0 0 15,0 0 0-15,0 0 0 0,0 0 0 0,0 0 0 16,0 0 0-16,0 0 0 0,0 0 0 0,0 0 0 16,0 0 0-16,0 0 0 0,0 0 0 0,0 0 0 15,0 0 0-15,0 0 0 0,0 0 0 0,0 0 0 0,0 0 0 16,0 0 0-16,0 0 0 0,0 0 0 0,0 0 0 15,0 0 0-15,0 0 0 0,0 0 0 0,0 0 0 16,0 0 0-16,0 0 0 0,0 0 0 0,0 0 0 16,0 0 0-16,0 0 0 0,0 0 0 0,0 0 0 15,0 0 0-15,0 0 0 0,0 0 0 0,0 0 0 16,0 0 0-16,0 0 0 0,0 0 0 0,0 0 0 16,0 0 0-16,0 0 0 0,0 0 0 0,0 0 0 15,0 0 0-15,0 0 0 0,0 0 0 0,0 0 0 16,0 0 0-16,0 0 0 0,0 0 0 0,0 0 0 15,0 0 0-15,0 0 0 0,0 0 0 0,0 0 0 16,0 3 0-16,0-3 0 0,0 0 0 0,0 0 0 16,0 0 0-16,0 0-1 0,0 0 1 0,0 0 0 0,0 0 0 15,0 0-1-15,0 0 1 0,0 0-1 0,0 0 1 16,0 0-2-16,0 0 2 0,0 0-2 0,0 0 2 16,0 0-2-16,0 0 2 0,0 0-1 0,0 0 1 15,0 0-2-15,0 0 2 0,0 0-1 0,0 0 1 16,0 0-1-16,0 0 1 0,0 0-1 0,0 0 1 15,0 0-1-15,0 0 1 0,0 0 0 0,0 0 0 0,0 0 0 16,0 0 0-16,0 0 0 0,0 0 0 0,0 0 0 16,0 0 0-16,0 0 0 0,0 0 0 0,0 0 0 15,0 0 0-15,0 0 0 0,0 0 0 0,0 0 0 0,0 0 0 16,0 0 0-16,0 0 0 0,0 0 0 0,0 0 0 16,0 0 0-16,0 0 0 0,0 0 0 15,0 0 0-15,0 0 0 0,0 0 0 0,0 0 0 0,0 0 0 16,0 0 0-16,0 0 0 0,0 0 0 0,0 0 0 0,0 0 0 15,0 0 0-15,0 0 0 0,0 0 0 0,0 0 0 16,0 0 0-16,0 0 0 0,0 0 0 0,0 0 0 16,0 0 0-16,0 0 0 0,0 0 0 0,0 0 0 15,0 0 0-15,0 0 0 0,0 0 0 0,0 0 0 16,0 0 0-16,0 0 0 0,0 0 0 0,0 0 1 16,0 0-1-16,0 0 0 0,0 0 0 0,0 0 1 15,0 0-1-15,0 0 0 0,0 0 0 0,0 0 1 16,0 0-1-16,0 0 0 0,0 0 0 0,0 0 1 15,0 0-1-15,0 0 0 0,0 0 0 0,0 0 0 16,0 0 0-16,0 0 0 0,0 0 0 0,0 0 0 0,0 0 0 16,0 0 0-16,0 0 0 0,0 0 0 0,0 0 0 15,0 0 0-15,0 0 0 0,0 0 0 0,0 0 0 16,0 0 0-16,0 0 0 0,0 0 0 0,0 0 0 16,0 0 0-16,0 0 0 0,0 0 0 0,0 0 0 15,0 0 0-15,0 0 0 0,0 0 0 0,0 0 0 16,0 0 0-16,0 0 0 0,0 0 0 0,0 0 0 0,0 0-1 15,0 0 1-15,0 0 0 0,0 0 0 0,0 0-1 16,0 0 1-16,0 0-1 0,0 0 1 0,0 0-1 16,0 0 1-16,0 0-1 0,0 0 1 0,0 0-2 0,0 0 2 15,0 0-1-15,0 0 1 0,0 0-3 0,0 0 3 16,0 0-2-16,0 0 2 0,0 0-3 0,0 0 3 16,0 0-3-16,0 0 3 0,0 0-8 0,0 0 8 15,-14-15-7-15,-15-13 7 0,3-1-1323 0</inkml:trace>
  <inkml:trace contextRef="#ctx0" brushRef="#br0" timeOffset="9064.06">24904 7563 281 0,'0'0'0'0,"0"0"0"0,0 0 0 0,0 0 8 16,0 0-8-16,0 0 9 0,0 0-9 0,0 0 43 15,0 0-43-15,0 0 44 0,0 0-44 0,0 0 66 16,0 0-66-16,0 0 66 0,0 0-66 0,0 0 72 0,0 0-72 16,0 0 72-16,0 0-72 0,0 0 49 0,0 0-49 15,0 0 50-15,0 0-50 0,0 0 45 0,0 0-45 16,0 0 46-16,0 0-46 0,0 0 39 0,0 0-39 15,0 0 39-15,0 0-39 0,0 0 35 0,0 0-35 16,0 0 36-16,0 0-36 0,0 0 31 0,0 0-31 0,0 0 31 16,0 0-31-16,0 0 28 0,0 0-28 0,0 0 29 15,0 0-29-15,0 0 24 0,0 0-24 0,0 0 24 16,0 0-24-16,0 0 21 0,0 0-21 0,0 0 21 16,0 0-21-16,0 0 17 0,0 0-17 0,0 0 17 15,0 0-17-15,0 0 14 0,0 0-14 0,0 0 15 16,0 0-15-16,0 0 10 0,0 0-10 0,0 0 11 15,0 0-11-15,0 0 5 0,0 0-5 0,0 0 6 16,0 0-6-16,0 0 1 0,0 0-1 0,-26-7 2 16,-16-28-2-16,-4 0-921 0</inkml:trace>
  <inkml:trace contextRef="#ctx0" brushRef="#br0" timeOffset="11765.43">9248 8359 315 0,'0'0'0'16,"0"0"0"-16,0 0 0 0,0 0 14 0,0 0-14 0,0 0 15 15,0 0-15-15,0 0 39 0,0 0-39 0,0 0 39 16,0 0-39-16,0 0 51 0,0 0-51 0,0 0 51 16,0 0-51-16,0 0 51 0,0 0-51 0,0 0 51 15,0 0-51-15,0 0 39 0,0 0-39 0,0 0 40 16,0 0-40-16,0 0 33 0,0 0-33 0,0 0 33 15,0 0-33-15,0 0 34 0,0 0-34 0,0 0 35 16,0 0-35-16,0 0 36 0,0 0-36 0,0 0 37 16,0 0-37-16,0 0 34 0,0 0-34 0,0 0 35 15,0 0-35-15,0 0 34 0,0 0-34 0,19 7 34 16,-6-7-34-16,-13 0 30 0,0 0-30 0,9 0 31 0,7-2-31 16,-16 2 25-16,0 0-25 0,21-5 26 0,5-1-26 15,-26 6 27-15,0 0-27 0,28-3 27 0,8-1-27 16,-36 4 28-16,0 0-28 0,35-8 29 0,4-4-29 15,-39 12 27-15,0 0-27 0,40-16 27 0,4 4-27 16,-44 12 21-16,0 0-21 0,44-9 22 0,6 1-22 16,-50 8 19-16,0 0-19 0,55-7 20 0,-10 3-20 15,-45 4 14-15,0 0-14 0,46-3 14 0,-2 1-14 0,-44 2 12 16,0 0-12-16,44-5 12 0,-3 1-12 0,-41 4 10 16,0 0-10-16,42-3 11 0,2 0-11 0,-44 3 9 15,0 0-9-15,46-4 10 0,4-1-10 0,-50 5 9 0,0 0-9 16,49-9 10-16,-3-1-10 0,-46 10 9 0,0 0-9 15,44-5 9-15,2 5-9 0,-46 0 8 0,0 0-8 16,42 0 9-16,1 3-9 0,-43-3 11 0,0 0-11 16,38 2 12-16,-2-2-12 0,-36 0 11 0,0 0-11 0,35 2 12 15,0 3-12-15,-35-5 12 0,0 0-12 16,39 2 13-16,0 1-13 0,-39-3 11 0,0 0-11 0,40 2 12 16,-3-2-12-16,-37 0 9 0,0 0-9 0,38 0 10 15,0-2-10-15,-38 2 8 0,0 0-8 0,34-2 9 16,-1 1-9-16,-33 1 2 0,0 0-2 0,29 0 3 15,-3 0-3-15,-26 0 1 0,0 0-1 0,26 0 2 16,3 0-2-16,-29 0 0 0,0 0 0 0,26 1 1 16,-6 1-1-16,-20-2 0 0,0 0 0 0,26 2 1 15,2-1-1-15,-28-1 1 0,0 0-1 0,30 0 1 16,-2 0-1-16,-28 0 1 0,0 0-1 0,27 0 1 16,-6 0-1-16,-21 0 1 0,0 0-1 0,23 0 2 0,5 0-2 15,-28 0 2-15,0 0-2 0,21 0 2 0,-5 0-2 16,-16 0 3-16,0 0-3 0,16 0 3 0,12 0-3 15,-28 0 3-15,0 0-3 0,23 4 4 0,-5-4-4 16,-18 0 4-16,0 0-4 0,18 2 5 0,4-2-5 16,-22 0 4-16,0 0-4 0,23 0 4 0,-3 0-4 15,-20 0 3-15,0 0-3 0,21 0 3 0,7 0-3 0,-28 0 3 16,0 0-3-16,30 0 3 0,2 0-3 16,-32 0 2-16,0 0-2 0,28 1 3 0,-5 3-3 15,-23-4 1-15,0 0-1 0,23 2 2 0,3-2-2 0,-26 0 1 16,0 0-1-16,30 0 2 0,-1 3-2 0,-29-3 0 0,0 0 0 15,26 0 1-15,-8 0-1 0,-18 0 1 0,0 0-1 16,19 0 1-16,4 0-1 0,-23 0 0 0,0 0 0 16,21 0 1-16,-7 0-1 0,-14 0 0 0,0 0 0 15,18 0 1-15,5 0-1 0,-23 0 0 0,0 0 0 0,26 2 1 16,-6-2-1-16,-20 0 0 0,0 0 0 0,21 0 1 16,2 1-1-16,-23-1 0 0,0 0 0 0,26 2 1 15,6 0-1-15,-32-2 0 0,0 0 0 0,32 2 1 16,0 1-1-16,-32-3 0 0,0 0 0 0,28 4 1 15,-2-1-1-15,-26-3 0 0,0 0 0 0,23 5 1 16,5-3-1-16,-28-2 0 0,0 0 0 0,27 3 0 16,-4-1 0-16,-23-2 0 0,0 0 0 0,25 2 0 15,6 1 0-15,-31-3 0 0,0 0 0 0,29 2 0 16,1-2 0-16,-30 0 0 0,0 0 0 0,33 0 0 16,4 2 0-16,-37-2-1 0,0 0 1 0,39 2 0 0,-6-1 0 15,-33-1-1-15,0 0 1 0,32 2 0 0,-2-4 0 16,-30 2-1-16,0 0 1 0,32-1 0 0,0-1 0 15,-32 2 0-15,0 0 0 0,35 0 0 0,-7 0 0 16,-28 0 0-16,0 0 0 0,28-2 0 0,2-3 0 16,-30 5 0-16,0 0 0 0,32-5 0 0,3 1 0 15,-35 4 0-15,0 0 0 0,36 0 1 0,2-3-1 16,-38 3 0-16,0 0 0 0,45-2 1 0,-5-1-1 0,-40 3 0 16,0 0 0-16,44-4 1 0,-1 1-1 0,-43 3 0 15,0 0 0-15,40-2 0 0,-1 0 0 0,-39 2 0 16,0 0 0-16,41 0 1 0,-3 0-1 0,-38 0 1 15,0 0-1-15,39 0 1 0,2-2-1 0,-41 2 1 0,0 0-1 16,40-1 2-16,3 1-2 0,-43 0 1 0,0 0-1 16,44 1 1-16,-4-2-1 0,-40 1 1 0,0 0-1 15,37-2 1-15,2-3-1 0,-39 5 0 0,0 0 0 16,34-2 1-16,-4 0-1 0,-30 2 1 0,0 0-1 0,31 0 1 16,1 4-1-16,-32-4 0 0,0 0 0 0,37 2 1 15,0-2-1-15,-37 0 0 0,0 0 0 0,39 3 1 16,2-1-1-16,-41-2 0 0,0 0 0 0,40 3 0 15,1 1 0-15,-41-4 0 0,0 0 0 0,35 3 0 16,2 2 0-16,-37-5 0 0,0 0 0 0,35 7 0 16,-5-3 0-16,-30-4 0 0,0 0 0 0,32 3 0 15,3-1 0-15,-35-2-1 0,0 0 1 0,39 3 0 16,-2-3 0-16,-37 0-1 0,0 0 1 0,35 2 0 16,6 0 0-16,-41-2 0 0,0 0 0 0,39 0 0 0,-6 0 0 15,-33 0 0-15,0 0 0 0,32 2 1 0,-5-1-1 16,-27-1 1-16,0 0-1 0,28 5 1 0,0-1-1 15,-28-4 1-15,0 0-1 0,26 5 1 0,1 0-1 16,-27-5 1-16,0 0-1 0,28 6 2 0,7 0-2 16,-35-6 1-16,0 0-1 0,36 6 1 0,1-1-1 15,-37-5 1-15,0 0-1 0,35 0 1 0,7 0-1 16,-42 0 1-16,0 0-1 0,41 0 2 0,-2 2-2 16,-39-2 3-16,0 0-3 0,37 0 3 0,-4-2-3 0,-33 2 4 15,0 0-4-15,39-5 4 0,-2 3-4 0,-37 2 2 16,0 0-2-16,35-2 2 0,-8-1-2 0,-27 3 1 0,0 0-1 15,28-4 1-15,7 3-1 0,-35 1 0 0,0 0 0 16,34-2 1-16,1 0-1 0,-35 2 0 0,0 0 0 16,30-2 1-16,-7 1-1 0,-23 1 1 0,0 0-1 15,16 0 1-15,2 0-1 0,-18 0 1 0,0 0-1 16,15 0 1-16,0 0-1 0,-15 0 1 0,0 0-1 0,8 0 1 16,1 1-1-16,-9-1 1 0,0 0-1 0,5 2 2 15,-5-2-2-15,0 0 1 0,0 0-1 0,0 0 2 16,0 0-2-16,0 0 2 0,0 0-2 0,9 0 2 15,-9 0-2-15,0 0 3 0,0 0-3 0,0 0 3 16,0 0-3-16,0 0 3 0,0 0-3 0,0 0 4 16,0 0-4-16,0 0 3 0,0 0-3 0,0 0 4 15,0 0-4-15,0 0 4 0,0 0-4 0,0 0 4 16,0 0-4-16,0 0 3 0,0 0-3 0,0 0 4 16,0 0-4-16,0 0 2 0,0 0-2 0,0 0 3 15,6 0-3-15,-6 0 1 0,0 0-1 0,0 0 2 16,0 0-2-16,0 0-1350 0</inkml:trace>
  <inkml:trace contextRef="#ctx0" brushRef="#br0" timeOffset="13965.85">17417 8438 841 0,'0'0'0'0,"0"0"0"0,0 0 0 0,0 0 0 15,0 0 0-15,-7-19 1 0,7 19-1 0,0 0 2 16,0 0-2-16,0-7 3 0,0 7-3 0,0 0 2 0,0 0-2 16,0-5 2-16,0 5-2 0,0 0 4 0,0 0-4 15,-6-9 5-15,6 9-5 0,0 0 2 0,0 0-2 16,-3-7 2-16,3 7-2 0,0 0 6 0,0 0-6 0,0 0 6 16,0-5-6-16,0 5 13 0,0 0-13 15,0 0 13-15,0 0-13 0,0 0 19 0,0 0-19 16,0 0 20-16,7-8-20 0,-7 8 30 0,0 0-30 0,14-2 30 15,12 0-30-15,-26 2 35 0,0 0-35 0,29 0 35 16,1-3-35-16,-30 3 41 0,0 0-41 0,31 0 41 16,8-4-41-16,-39 4 48 0,0 0-48 0,41-3 48 15,6-2-48-15,-47 5 38 0,0 0-38 0,50-7 39 16,10 1-39-16,-60 6 36 0,0 0-36 0,67-3 37 16,-4 1-37-16,-63 2 28 0,0 0-28 0,67-1 29 15,-1-1-29-15,-66 2 26 0,0 0-26 0,63-5 27 16,2 5-27-16,-65 0 22 0,0 0-22 0,67 1 23 0,2 3-23 15,-69-4 20-15,0 0-20 0,69 0 21 0,-2 0-21 16,-67 0 21-16,0 0-21 0,67 0 21 0,-2 2-21 16,-65-2 13-16,0 0-13 0,64 1 14 0,-4 1-14 15,-60-2 19-15,0 0-19 0,61 0 20 0,3-3-20 16,-64 3 18-16,0 0-18 0,60-2 19 0,-5-3-19 16,-55 5 18-16,0 0-18 0,54-2 18 0,3 4-18 15,-57-2 18-15,0 0-18 0,60 5 18 0,3-3-18 0,-63-2 17 16,0 0-17-16,62 1 17 0,-2-2-17 0,-60 1 14 15,0 0-14-15,56-2 15 0,-1 2-15 0,-55 0 13 16,0 0-13-16,55-4 13 0,6 3-13 0,-61 1 11 0,0 0-11 16,62-2 12-16,-2 0-12 0,-60 2 10 15,0 0-10-15,58 0 11 0,-8 0-11 0,-50 0 10 0,0 0-10 16,47-2 10-16,3-3-10 0,-50 5 11 0,0 0-11 16,53-5 11-16,1 3-11 0,-54 2 12 0,0 0-12 15,55 0 12-15,3 6-12 0,-58-6 11 0,0 0-11 0,62 5 12 16,-2-4-12-16,-60-1 12 0,0 0-12 0,58 2 13 15,0 2-13-15,-58-4 10 0,0 0-10 0,59 1 10 16,4-2-10-16,-63 1 9 0,0 0-9 0,65-2 10 16,6 0-10-16,-71 2 8 0,0 0-8 0,72-2 9 15,-3-3-9-15,-69 5 7 0,0 0-7 0,62-5 7 16,-6 3-7-16,-56 2 7 0,0 0-7 0,58-1 7 16,4-3-7-16,-62 4 6 0,0 0-6 0,60-3 6 15,-5-1-6-15,-55 4 6 0,0 0-6 0,56-2 6 16,-1 2-6-16,-55 0 6 0,0 0-6 0,60-3 6 0,3 1-6 15,-63 2 5-15,0 0-5 0,64-1 6 0,5-1-6 16,-69 2 5-16,0 0-5 0,67 0 6 0,-2 0-6 16,-65 0 4-16,0 0-4 0,63 0 4 0,6-2-4 15,-69 2 4-15,0 0-4 0,74-2 4 0,2-3-4 16,-76 5 2-16,0 0-2 0,76-3 3 0,0-1-3 16,-76 4 3-16,0 0-3 0,79-10 3 0,4 3-3 15,-83 7 2-15,0 0-2 0,85-5 2 0,3 0-2 16,-88 5 2-16,0 0-2 0,86-4 2 0,-1 2-2 0,-85 2 2 15,0 0-2-15,88-1 2 0,6-1-2 0,-94 2 2 16,0 0-2-16,93 0 3 0,-6-4-3 0,-87 4 3 0,0 0-3 16,86 0 4-16,6 0-4 0,-92 0 4 0,0 0-4 15,90 0 4-15,-7 0-4 0,-83 0 5 0,0 0-5 16,81 0 5-16,-4-1-5 0,-77 1 4 0,0 0-4 16,78-4 5-16,3 3-5 0,-81 1 3 0,0 0-3 0,81-2 3 15,-3 2-3-15,-78 0 1 0,0 0-1 0,74-4 2 16,-5 8-2-16,-69-4 1 0,0 0-1 15,67 2 2-15,-4 1-2 0,-63-3 1 0,0 0-1 0,67 3 1 16,2 3-1-16,-69-6 0 0,0 0 0 0,67 7 1 16,-7-1-1-16,-60-6 0 0,0 0 0 0,60 6 1 15,0-3-1-15,-60-3 0 0,0 0 0 0,60 2 1 16,-2-4-1-16,-58 2 0 0,0 0 0 0,55 0 1 16,3 0-1-16,-58 0 0 0,0 0 0 0,51 0 1 15,-8 0-1-15,-43 0 0 0,0 0 0 0,40 0 0 16,6 0 0-16,-46 0 0 0,0 0 0 0,46 0 0 15,-11 0 0-15,-35 0 0 0,0 0 0 0,43 0 0 16,13 0 0-16,-56 0 0 0,0 0 0 0,62 2 0 0,-6 0 0 16,-56-2 0-16,0 0 0 0,53 1 0 0,-7-2 0 15,-46 1 0-15,0 0 0 0,48-2 0 0,8 4 0 16,-56-2 0-16,0 0 0 0,58 3 0 0,6 2 0 16,-64-5 0-16,0 0 0 0,65 0 0 0,4 0 0 15,-69 0 0-15,0 0 0 0,63 0 0 0,-3 2 0 16,-60-2 0-16,0 0 0 0,60 0 0 0,0 0 0 0,-60 0 0 15,0 0 0-15,62 2 0 0,5-1 0 0,-67-1 0 16,0 0 0-16,67 2 0 0,-2-4 0 0,-65 2 0 16,0 0 0-16,60-1 1 0,-2-1-1 0,-58 2 0 15,0 0 0-15,62 0 1 0,2 0-1 0,-64 0 0 16,0 0 0-16,67-2 1 0,-4-3-1 0,-63 5 0 0,0 0 0 16,60-5 1-16,-3 3-1 0,-57 2 1 0,0 0-1 15,56 0 1-15,4-3-1 0,-60 3 1 0,0 0-1 16,60-4 1-16,-3 1-1 0,-57 3 1 0,0 0-1 0,56-2 2 15,2 2-2-15,-58 0 1 0,0 0-1 0,51 0 1 16,-12 0-1-16,-39 0 1 0,0 0-1 0,42-3 1 16,10-3-1-16,-52 6 0 0,0 0 0 0,53-3 1 15,-13-1-1-15,-40 4 0 0,0 0 0 0,44-1 1 16,13-1-1-16,-57 2 0 0,0 0 0 0,53-3 1 16,-18-3-1-16,-35 6 0 0,0 0 0 0,33-5 1 15,6 2-1-15,-39 3 0 0,0 0 0 0,41-5 1 16,-6 3-1-16,-35 2 0 0,0 0 0 0,35-4 1 15,8-4-1-15,-43 8 0 0,0 0 0 0,37-11 1 16,-14 4-1-16,-23 7 0 0,0 0 0 0,17-3 1 0,3 3-1 16,-20 0 0-16,0 0 0 0,15 0 1 0,-4 0-1 15,-11 0 1-15,0 0-1 0,11 0 1 0,3-2-1 16,-14 2 1-16,0 0-1 0,14-3 1 0,-2-1-1 16,-12 4 1-16,0 0-1 0,11 0 2 0,-2-3-2 15,-9 3 2-15,0 0-2 0,10-2 2 0,1 0-2 16,-11 2 2-16,0 0-2 0,10-1 2 0,1-1-2 0,-11 2 2 15,0 0-2-15,9-2 3 0,-9 2-3 0,0 0 2 16,0 0-2-16,10 0 3 0,-3 0-3 0,-7 0 1 16,0 0-1-16,7 0 2 0,-7 0-2 0,0 0 1 15,0 0-1-15,9 0 1 0,-9 0-1 0,0 0 0 0,0 0 0 16,0 0 1-16,0 0-1 0,0 0 0 0,0 0 0 16,0 0 0-16,7 0 0 0,-7 0 0 0,0 0 0 15,0 0 0-15,0 0 0 0,0 0-1 0,0 0 1 16,0 0 0-16,7 0 0 0,-7 0-3 0,0 0 3 0,0 0-3 15,0 0 3-15,0 0-7 0,0 0 7 0,0 0-6 16,7-3 6-16,-7 3-11 0,0 0 11 0,-5-9-11 16,-16-15 11-16,21 24-19 0,0 0 19 0,-41-33-19 15,-20-7 19-15,-1 0-1645 0</inkml:trace>
  <inkml:trace contextRef="#ctx0" brushRef="#br0" timeOffset="27484.1">10035 9125 539 0,'0'0'0'0,"0"0"0"0,0 0 0 16,0 0 4-16,0 0-4 0,-9-24 5 0,5 12-5 0,4 12 24 16,0 0-24-16,-1-12 24 0,-5-4-24 0,6 16 24 0,0 0-24 15,-1-12 24-15,-1 3-24 0,2 9 18 0,0 0-18 16,0-8 19-16,0 8-19 0,0 0 15 0,0 0-15 16,0 0 15-16,-5-7-15 0,5 7 12 0,0 0-12 15,0 0 13-15,0 0-13 0,0 0 11 0,0 0-11 16,0 0 11-16,0 0-11 0,0 0 12 0,0 0-12 0,0 0 12 15,8-7-12-15,-8 7 13 0,0 0-13 0,14 2 13 16,4-1-13-16,-18-1 13 0,0 0-13 0,34 4 14 16,10 3-14-16,-44-7 18 0,0 0-18 0,49 8 19 15,1 1-19-15,-50-9 28 0,0 0-28 0,56 7 28 16,6-2-28-16,-62-5 33 0,0 0-33 0,63 4 34 16,4-4-34-16,-67 0 37 0,0 0-37 0,73-7 37 15,8-2-37-15,-81 9 42 0,0 0-42 0,83-9 42 16,-2 1-42-16,-81 8 38 0,0 0-38 0,86-7 39 15,2-2-39-15,-88 9 39 0,0 0-39 0,90-8 39 16,-2 4-39-16,-88 4 36 0,0 0-36 0,89 0 37 0,-6-3-37 16,-83 3 31-16,0 0-31 0,88 0 32 0,2 0-32 15,-90 0 28-15,0 0-28 0,86 0 29 0,-3-4-29 16,-83 4 24-16,0 0-24 0,85-5 24 0,-4-7-24 16,-81 12 19-16,0 0-19 0,86-12 19 0,4-4-19 15,-90 16 18-15,0 0-18 0,81-15 18 0,1 6-18 16,-82 9 13-16,0 0-13 0,77-9 13 0,3 2-13 15,-80 7 14-15,0 0-14 0,79-5 15 0,0 2-15 16,-79 3 17-16,0 0-17 0,73-5 17 0,-13 5-17 0,-60 0 17 16,0 0-17-16,61 1 17 0,-4-2-17 0,-57 1 15 15,0 0-15-15,61-2 16 0,-1 0-16 0,-60 2 13 0,0 0-13 16,67 0 14-16,2 0-14 0,-69 0 11 0,0 0-11 16,71 0 12-16,1-7-12 0,-72 7 10 0,0 0-10 15,76-5 11-15,2-4-11 0,-78 9 8 0,0 0-8 16,74-3 9-16,-7 3-9 0,-67 0 8 0,0 0-8 15,63-4 8-15,-1 4-8 0,-62 0 6 0,0 0-6 0,60 4 7 16,-5-1-7-16,-55-3 4 0,0 0-4 0,58 6 5 16,4-3-5-16,-62-3 4 0,0 0-4 0,63 3 5 15,-5 3-5-15,-58-6 3 0,0 0-3 0,55 5 4 16,-6-5-4-16,-49 0 2 0,0 0-2 0,50 0 3 16,-8 7-3-16,-42-7 1 0,0 0-1 0,44 3 2 15,0 1-2-15,-44-4 0 0,0 0 0 0,46 1 1 16,-5 3-1-16,-41-4 0 0,0 0 0 0,40 3 0 15,1 6 0-15,-41-9 0 0,0 0 0 0,46 5 0 16,-9 2 0-16,-37-7 0 0,0 0 0 0,44 7 0 16,0-2 0-16,-44-5 0 0,0 0 0 0,49 5 1 0,2 2-1 15,-51-7 1-15,0 0-1 0,52 7 1 0,-5 5-1 16,-47-12 1-16,0 0-1 0,50 14 1 0,-1 2-1 16,-49-16 1-16,0 0-1 0,49 15 1 0,1-6-1 15,-50-9 1-15,0 0-1 0,51 7 1 0,2 3-1 16,-53-10 1-16,0 0-1 0,60 12 2 0,2 1-2 15,-62-13 1-15,0 0-1 0,61 10 1 0,1-5-1 16,-62-5 1-16,0 0-1 0,62 7 1 0,3-2-1 0,-65-5 1 16,0 0-1-16,67 4 2 0,0-10-2 0,-67 6 2 15,0 0-2-15,64-6 3 0,-10-7-3 0,-54 13 2 16,0 0-2-16,53-6 2 0,-7 12-2 0,-46-6 2 0,0 0-2 16,49 4 2-16,6-13-2 0,-55 9 3 0,0 0-3 15,58-7 3-15,-7 7-3 0,-51 0 4 0,0 0-4 16,46 4 4-16,-3-4-4 0,-43 0 2 0,0 0-2 15,42 0 3-15,2 8-3 0,-44-8 1 0,0 0-1 0,46 4 2 16,-2-4-2-16,-44 0 1 0,0 0-1 0,41 0 2 16,1 3-2-16,-42-3 0 0,0 0 0 0,48 2 1 15,6-2-1-15,-54 0 0 0,0 0 0 0,55 4 1 16,0-1-1-16,-55-3 0 0,0 0 0 0,51 0 1 16,0 0-1-16,-51 0 0 0,0 0 0 0,51-3 0 15,-5 3 0-15,-46 0 0 0,0 0 0 0,49-4 0 16,4 2 0-16,-53 2 0 0,0 0 0 0,60-3 1 15,2-1-1-15,-62 4 0 0,0 0 0 0,60-8 1 16,-2 1-1-16,-58 7 1 0,0 0-1 0,57-5 1 16,4 1-1-16,-61 4 1 0,0 0-1 0,67-7 2 15,6 2-2-15,-73 5 2 0,0 0-2 0,72-7 2 0,0 2-2 16,-72 5 2-16,0 0-2 0,69-7 3 0,-4 2-3 16,-65 5 2-16,0 0-2 0,71-4 3 0,8 1-3 15,-79 3 3-15,0 0-3 0,76-2 3 0,-2 2-3 16,-74 0 2-16,0 0-2 0,73 2 2 0,-6-4-2 15,-67 2 1-15,0 0-1 0,68-3 2 0,5-1-2 16,-73 4 1-16,0 0-1 0,76-3 1 0,-4 1-1 0,-72 2 1 16,0 0-1-16,67-3 1 0,-4-4-1 0,-63 7 0 15,0 0 0-15,64-5 1 0,1-2-1 0,-65 7 0 16,0 0 0-16,67-2 1 0,5-5-1 0,-72 7 1 16,0 0-1-16,73-5 1 0,-3 5-1 0,-70 0 1 0,0 0-1 15,64-4 2-15,-2-3-2 0,-62 7 1 0,0 0-1 16,61-5 2-16,1 5-2 0,-62 0 2 0,0 0-2 15,60-3 3-15,2 1-3 0,-62 2 1 0,0 0-1 16,58-2 2-16,6 1-2 0,-64 1 2 0,0 0-2 0,63 0 2 16,2-7-2-16,-65 7 2 0,0 0-2 0,71-6 2 15,5-2-2-15,-76 8 2 0,0 0-2 0,72-4 3 16,-9-3-3-16,-63 7 2 0,0 0-2 0,68-3 2 16,4-6-2-16,-72 9 2 0,0 0-2 0,74-5 2 15,0 5-2-15,-74 0 2 0,0 0-2 0,71-3 2 16,-6-4-2-16,-65 7 1 0,0 0-1 0,60-5 2 15,-6-2-2-15,-54 7 1 0,0 0-1 0,59-6 2 16,-1 1-2-16,-58 5 1 0,0 0-1 16,58-3 1-16,2-1-1 0,-60 4 1 0,0 0-1 0,58 0 1 15,-7 0-1-15,-51 0 1 0,0 0-1 0,48 0 1 0,0-3-1 16,-48 3 1-16,0 0-1 0,47-2 1 0,-1 2-1 16,-46 0 1-16,0 0-1 0,48 2 1 0,-1-4-1 15,-47 2 1-15,0 0-1 0,46-2 1 0,-7 1-1 16,-39 1 1-16,0 0-1 0,37 0 1 0,2 3-1 15,-39-3 0-15,0 0 0 0,41 5 1 0,1-1-1 16,-42-4 0-16,0 0 0 0,40 8 1 0,-4-2-1 16,-36-6 0-16,0 0 0 0,37 7 1 0,10-7-1 0,-47 0 0 15,0 0 0-15,52 3 0 0,-3 6 0 0,-49-9 0 16,0 0 0-16,44 5 1 0,-9-2-1 0,-35-3 1 16,0 0-1-16,36 4 1 0,8-4-1 0,-44 0 1 15,0 0-1-15,46 3 2 0,-2 1-2 0,-44-4 1 0,0 0-1 16,35 1 2-16,-3 3-2 0,-32-4 1 0,0 0-1 15,33 5 2-15,4 2-2 0,-37-7 2 0,0 0-2 16,32 5 2-16,-13-1-2 0,-19-4 3 0,0 0-3 16,14 3 3-16,1 4-3 0,-15-7 2 0,0 0-2 0,14 9 3 15,0 3-3-15,-14-12 2 0,0 0-2 0,12 8 3 16,-3-2-3-16,-9-6 3 0,0 0-3 0,9 7 3 16,-9-7-3-16,0 0 2 0,0 0-2 0,3 5 3 15,-3-5-3-15,0 0 2 0,0 0-2 0,6 10 3 16,-6-10-3-16,0 0 2 0,0 0-2 0,7 9 2 15,-7-9-2-15,0 0 2 0,0 0-2 0,0 0 2 16,7 7-2-16,-7-7 2 0,0 0-2 0,0 0 2 16,0 0-2-16,0 0 1 0,0 0-1 0,0 0 1 15,0 10-1-15,0-10 0 0,0 0 0 0,-9 19 0 0,-14 21 0 16,23-40-3-16,0 0 3 0,-41 40-2 16,-20-6 2-16,1 3-1552 0</inkml:trace>
  <inkml:trace contextRef="#ctx0" brushRef="#br0" timeOffset="42249.34">27797 8189 393 0,'0'0'0'0,"0"0"0"16,0 0 0-16,0 0 13 0,0 0-13 0,18-9 14 15,-18 9-14-15,0 0 53 0,0 0-53 0,9-5 54 16,-9 5-54-16,0 0 61 0,0 0-61 0,10-7 61 16,8-5-61-16,-18 12 30 0,0 0-30 0,21-12 30 15,0-4-30-15,-21 16 22 0,0 0-22 0,18-13 23 16,-4 2-23-16,-14 11 16 0,0 0-16 0,12-8 17 15,2-5-17-15,-14 13 13 0,0 0-13 0,16-12 13 0,-2 2-13 16,-14 10 11-16,0 0-11 0,13-9 12 0,-1-3-12 16,-12 12 16-16,0 0-16 0,16-15 16 0,5-4-16 15,-21 19 20-15,0 0-20 0,19-18 21 0,-4 4-21 16,-15 14 27-16,0 0-27 0,8-10 28 0,-1 0-28 16,-7 10 30-16,0 0-30 0,8-9 30 0,-1 2-30 15,-7 7 26-15,0 0-26 0,7-9 26 0,-2 3-26 16,-5 6 21-16,0 0-21 0,0 0 21 0,3-9-21 0,-3 9 16 15,0 0-16-15,0 0 17 0,4-9-17 0,-4 9 13 16,0 0-13-16,0 0 14 0,2-7-14 0,-2 7 4 16,0 0-4-16,0 0 4 0,0 0-4 0,0 0 0 15,0 0 0-15,0 0 0 0,3-5 0 0,-3 5-3 0,0 0 3 16,0 0-2-16,-12 0 2 0,0 2-826 0</inkml:trace>
  <inkml:trace contextRef="#ctx0" brushRef="#br0" timeOffset="53051.8">2039 5991 191 0,'0'0'0'0,"0"0"0"0,4 24 0 16,-4-24 6-16,0 0-6 0,5 16 7 0,7 5-7 16,-12-21 22-16,0 0-22 0,11 15 23 0,1-3-23 15,-12-12 28-15,0 0-28 0,14 9 29 0,-1 0-29 16,-13-9 21-16,0 0-21 0,14 7 22 0,9-2-22 16,-23-5 19-16,0 0-19 0,31-5 19 0,8-7-19 15,-39 12 13-15,0 0-13 0,46-32 14 0,14-19-14 0,-60 51 8 16,0 0-8-16,76-61 9 0,19-8-9 0,-95 69 18 15,0 0-18-15,104-78 18 0,4-10-18 0,-108 88 23 16,0 0-23-16,109-97 23 0,2 3-23 0,-111 94 38 0,0 0-38 16,110-85 39-16,-15 4-39 0,-95 81 41 0,0 0-41 15,90-71 41-15,-4 9-41 0,-86 62 42 0,0 0-42 16,81-56 42-16,-14 11-42 0,-67 45 35 0,0 0-35 16,55-36 35-16,-18 14-35 0,-37 22 23 0,0 0-23 0,27-14 23 15,-10 2-23-15,-17 12 12 0,0 0-12 0,9-4 13 16,-9 4-13-16,0 0 7 0,0 0-7 0,-12 7 7 15,-16 10-7-15,28-17 4 0,0 0-4 0,-46 25 4 16,-18 11-4-16,-3 4-630 0</inkml:trace>
  <inkml:trace contextRef="#ctx0" brushRef="#br0" timeOffset="53450.71">2535 6303 225 0,'0'0'0'0,"9"12"0"0,13 21 0 0,-22-33 8 15,0 0-8-15,32 36 9 0,9-3-9 0,-41-33 18 16,0 0-18-16,44 22 18 0,5-22-18 0,-49 0 34 15,0 0-34-15,51-15 34 0,11-30-34 0,-62 45 42 16,0 0-42-16,69-61 42 0,7-15-42 0,-76 76 45 0,0 0-45 16,77-85 46-16,5-15-46 0,-82 100 54 0,0 0-54 15,95-109 54-15,18-14-54 0,-113 123 48 0,0 0-48 16,125-133 48-16,11-11-48 0,-136 144 35 0,0 0-35 16,130-126 36-16,-3 10-36 0,-127 116 31 0,0 0-31 0,110-90 31 15,-20 14-31-15,-90 76 27 0,0 0-27 0,72-54 28 16,-9 14-28-16,-63 40 23 0,0 0-23 0,59-24 24 15,-14 12-24-15,-45 12 14 0,0 0-14 0,36 0 15 16,-13 5-15-16,-23-5 4 0,0 0-4 0,14 23 4 16,-14 15-4-16,0 2-688 0</inkml:trace>
  <inkml:trace contextRef="#ctx0" brushRef="#br0" timeOffset="58561.78">4837 11659 158 0,'0'0'0'0,"0"0"0"0,0 0 0 16,0 0-59-16</inkml:trace>
  <inkml:trace contextRef="#ctx0" brushRef="#br0" timeOffset="59567.82">4815 11590 337 0,'0'0'0'0,"0"0"0"0,0 0 0 0,0 0 7 16,0 0-7-16,0 0 7 0,0 0-7 0,0 0 22 15,0 0-22-15,0 0 23 0,0 0-23 0,0 0 21 16,0 0-21-16,0 0 22 0,22 0-22 0,-22 0 20 0,0 0-20 16,14 1 20-16,9 3-20 0,-23-4 14 0,0 0-14 15,26 7 15-15,11-4-15 0,-37-3 18 0,0 0-18 16,35 5 18-16,6-1-18 0,-41-4 31 0,0 0-31 16,42-4 32-16,11 1-32 0,-53 3 36 0,0 0-36 0,55-4 37 15,12 3-37-15,-67 1 28 0,0 0-28 0,69-6 28 16,-2-6-28-16,-67 12 38 0,0 0-38 0,63-7 38 15,6 2-38-15,-69 5 30 0,0 0-30 0,72-1 30 16,4-1-30-16,-76 2 28 0,0 0-28 0,71 2 28 16,-2 4-28-16,-69-6 31 0,0 0-31 0,67 6 32 15,-2-6-32-15,-65 0 31 0,0 0-31 0,67 0 32 16,3 3-32-16,-70-3 24 0,0 0-24 0,69 4 24 16,-2-1-24-16,-67-3 21 0,0 0-21 0,69 2 22 15,-2-4-22-15,-67 2 24 0,0 0-24 0,64-3 24 16,-4-10-24-16,-60 13 17 0,0 0-17 0,61-8 17 0,3 4-17 15,-64 4 18-15,0 0-18 0,60 0 19 0,-2 4-19 16,-58-4 22-16,0 0-22 0,55 5 22 0,1-2-22 16,-56-3 20-16,0 0-20 0,60 4 21 0,-7 1-21 15,-53-5 19-15,0 0-19 0,55 5 20 0,3-1-20 16,-58-4 16-16,0 0-16 0,55 0 17 0,-4 0-17 16,-51 0 10-16,0 0-10 0,47 0 11 0,-1-4-11 15,-46 4 11-15,0 0-11 0,46-5 11 0,3 2-11 0,-49 3 10 16,0 0-10-16,52-2 10 0,1-2-10 0,-53 4 9 15,0 0-9-15,49-3 10 0,0 8-10 0,-49-5 10 16,0 0-10-16,46 7 11 0,-2 0-11 0,-44-7 10 0,0 0-10 16,43 9 10-16,4-8-10 0,-47-1 7 0,0 0-7 15,46 4 7-15,3-4-7 0,-49 0 5 0,0 0-5 16,55 0 6-16,3 2-6 0,-58-2 3 0,0 0-3 16,64 0 4-16,-4 0-4 0,-60 0 2 0,0 0-2 15,62 0 2-15,1-2-2 0,-63 2 1 0,0 0-1 0,67-4 2 16,2 3-2-16,-69 1 1 0,0 0-1 0,63 0 1 15,-1 0-1-15,-62 0 0 0,0 0 0 0,60 0 1 16,-2 3-1-16,-58-3 0 0,0 0 0 0,58 4 1 16,8 1-1-16,-66-5 0 0,0 0 0 0,65 0 1 15,-1 0-1-15,-64 0 0 0,0 0 0 0,56 2 0 16,-7 1 0-16,-49-3 0 0,0 0 0 0,48 7 1 16,-2-4-1-16,-46-3 0 0,0 0 0 0,40 6 1 15,1-1-1-15,-41-5 0 0,0 0 0 0,37 3 0 16,2-3 0-16,-39 0 0 0,0 0 0 0,42 2 0 15,4 3 0-15,-46-5 0 0,0 0 0 0,44 0 0 0,-3 0 0 16,-41 0 0-16,0 0 0 0,40 2 0 0,-4 1 0 16,-36-3 0-16,0 0 0 0,33 2 0 0,2-4 0 15,-35 2 0-15,0 0 0 0,29-3 1 0,1 1-1 16,-30 2 4-16,0 0-4 0,26-3 4 0,-3 1-4 16,-23 2 7-16,0 0-7 0,23-2 7 0,9 0-7 15,-32 2 8-15,0 0-8 0,31-3 9 0,1 0-9 0,-32 3 7 16,0 0-7-16,32-4 8 0,-2 1-8 0,-30 3 6 15,0 0-6-15,32-2 7 0,-1 2-7 0,-31 0 6 16,0 0-6-16,29-4 6 0,-3-1-6 0,-26 5 5 0,0 0-5 16,26-8 5-16,-6-3-5 0,-20 11 2 0,0 0-2 15,18-8 3-15,-10 4-3 0,-8 4 2 0,0 0-2 16,6 0 2-16,-6 0-2 0,0 0 2 0,0 0-2 16,12 0 2-16,-12 0-2 0,0 0 2 0,0 0-2 15,0 0 3-15,0 0-3 0,0 0 2 0,0 0-2 0,5 0 3 16,-5 0-3-16,0 0 2 0,0 0-2 0,-5 4 3 15,-27-4-3-15,32 0 1 0,0 0-1 0,-53-13 2 16,-24-30-2-16,-4 2-1224 0</inkml:trace>
  <inkml:trace contextRef="#ctx0" brushRef="#br0" timeOffset="66067.77">30450 10068 751 0,'0'0'0'15,"0"0"0"-15,0 0 0 0,0 0 47 0,0 0-47 0,-18-24 48 16,8 14-48-16,10 10 114 0,0 0-114 0,-5-7 114 15,5 7-114-15,0 0 78 0,0 0-78 0,1-7 79 16,-1 7-79-16,0 0 42 0,0 0-42 0,-1 7 43 16,1 2-43-16,0-9 25 0,0 0-25 0,0 22 26 15,0 20-26-15,0-42 16 0,0 0-16 0,-2 48 17 16,-4 6-17-16,6-54 11 0,0 0-11 0,-8 55 11 16,-3 2-11-16,11-57 8 0,0 0-8 0,-9 57 8 15,4-5-8-15,5-52 4 0,0 0-4 0,-2 49 4 16,0-4-4-16,2-45 2 0,0 0-2 0,0 38 2 15,4-11-2-15,-4-27 1 0,0 0-1 0,2 19 2 0,-2-5-2 16,0-14 2-16,0 0-2 0,0 9 2 0,1-2-2 16,-1-7 2-16,0 0-2 0,0 0 3 0,0 7-3 15,0-7 4-15,0 0-4 0,0 0 4 0,0 0-4 16,0 0 9-16,0 0-9 0,4-14 9 0,3-10-9 16,-7 24 21-16,0 0-21 0,9-37 22 0,0-11-22 15,-9 48 36-15,0 0-36 0,10-54 36 0,4-1-36 16,-14 55 43-16,0 0-43 0,14-54 43 0,-3 4-43 0,-11 50 40 15,0 0-40-15,11-42 40 0,1 3-40 0,-12 39 37 16,0 0-37-16,12-33 38 0,1 9-38 0,-13 24 32 16,0 0-32-16,12-21 32 0,0 5-32 0,-12 16 26 0,0 0-26 15,9-17 26-15,-3 3-26 0,-6 14 20 0,0 0-20 16,3-9 20-16,-1 3-20 0,-2 6 18 0,0 0-18 16,0 0 19-16,9-6-19 0,-9 6 8 0,0 0-8 15,7 4 9-15,5 1-9 0,-12-5 4 0,0 0-4 0,18 21 4 16,5 13-4-16,-23-34 2 0,0 0-2 0,23 44 2 15,-1-1-2-15,-22-43 0 0,0 0 0 0,22 47 1 16,-5 1-1-16,-17-48 0 0,0 0 0 0,18 49 0 16,-2 1 0-16,-16-50 0 0,0 0 0 0,17 52 0 15,5-6 0-15,-22-46-1 0,0 0 1 0,17 37-1 16,-6-13 1-16,-11-24-2 0,0 0 2 0,9 17-1 16,-2-5 1-16,-7-12-3 0,0 0 3 0,5 9-2 15,-5-9 2-15,0 0-3 0,0 0 3 0,9 7-2 16,-9-7 2-16,0 0-1 0,0 0 1 0,7-7-1 15,2-16 1-15,-9 23 0 0,0 0 0 0,12-36 0 0,6-12 0 16,-18 48 0-16,0 0 0 0,19-56 0 0,0-9 0 16,-19 65 1-16,0 0-1 0,23-66 1 0,6 3-1 15,-29 63 2-15,0 0-2 0,30-57 2 0,-2 11-2 16,-28 46 2-16,0 0-2 0,25-38 2 0,-3 5-2 16,-22 33 3-16,0 0-3 0,20-26 3 0,-1 8-3 15,-19 18 1-15,0 0-1 0,14-12 2 0,-5 5-2 16,-9 7 0-16,0 0 0 0,16 7 1 0,16 11-1 0,-32-18 0 15,0 0 0-15,32 31 0 0,-10 7 0 0,-22-38 0 16,0 0 0-16,16 41 0 0,-3 6 0 0,-13-47-2 16,0 0 2-16,10 50-1 0,1 4 1 0,-11-54-5 15,0 0 5-15,12 61-4 0,2 1 4 0,-14-62-7 0,0 0 7 16,14 64-7-16,-1-7 7 0,-13-57-10 0,0 0 10 16,9 50-9-16,-4-10 9 0,-5-40-9 0,0 0 9 15,5 33-8-15,-1-5 8 0,-4-28-10 0,0 0 10 16,3 20-9-16,1-6 9 0,-4-14-11 0,0 0 11 0,3 9-11 15,-3-9 11-15,0 0-18 0,0 0 18 0,14 0-18 16,1-9 18-16,-1 0-1389 0</inkml:trace>
  <inkml:trace contextRef="#ctx0" brushRef="#br0" timeOffset="66784.78">31992 10151 998 0,'0'0'0'0,"0"0"0"16,0 0 0-16,0 0 0 0,0 0 0 0,-7 7 1 0,0-1-1 15,7-6 0-15,0 0 0 0,-8 12 0 0,1 5 0 16,7-17 8-16,0 0-8 0,-8 19 8 0,-5 0-8 16,13-19 14-16,0 0-14 0,-14 23 15 0,-2 8-15 15,16-31 19-15,0 0-19 0,-16 38 20 0,1 9-20 16,15-47 25-16,0 0-25 0,-15 48 26 0,1 0-26 0,14-48 26 15,0 0-26-15,-12 49 26 0,1-8-26 16,11-41 23-16,0 0-23 0,-8 35 23 0,-1-11-23 0,9-24 21 16,0 0-21-16,-9 16 21 0,4-2-21 0,5-14 19 15,0 0-19-15,-6 8 19 0,6-8-19 0,0 0 20 0,0 0-20 16,0 0 20-16,-7 7-20 0,7-7 19 0,0 0-19 16,0 0 19-16,0 0-19 0,0 0 25 0,0 0-25 15,2-12 25-15,3 0-25 0,-5 12 30 16,0 0-30-16,9-19 31 0,2-21-31 0,-11 40 37 0,0 0-37 15,14-50 38-15,5-11-38 0,-19 61 39 0,0 0-39 0,25-64 40 16,0 11-40-16,-25 53 37 0,0 0-37 0,26-44 37 16,-1 17-37-16,-25 27 32 0,0 0-32 0,21-18 33 15,-2 6-33-15,-19 12 24 0,0 0-24 0,14-10 24 16,-5 3-24-16,-9 7 16 0,0 0-16 0,13 5 17 16,10 7-17-16,-23-12 12 0,0 0-12 0,23 26 12 15,-8 14-12-15,-15-40 8 0,0 0-8 0,4 50 9 16,-15 9-9-16,11-59 3 0,0 0-3 0,-17 62 4 15,-6-8-4-15,23-54 0 0,0 0 0 0,-20 45 0 16,8-12 0-16,12-33-2 0,0 0 2 0,-7 21-2 16,7-7 2-16,0-14-9 0,0 0 9 0,3 10-9 0,-3-10 9 15,0 0-15-15,0 0 15 0,16 12-15 0,2-2 15 16,-18-10-19-16,0 0 19 0,28 14-19 0,13 5 19 16,-41-19-17-16,0 0 17 0,42 19-17 0,-7-1 17 15,-35-18-11-15,0 0 11 0,34 17-11 0,-6 2 11 16,-28-19-9-16,0 0 9 0,25 28-8 0,-2 8 8 15,-23-36-4-15,0 0 4 0,14 36-4 0,-14-3 4 16,0-33-5-16,0 0 5 0,-16 31-5 0,-14-1 5 16,30-30-3-16,0 0 3 0,-42 28-2 0,-9-2 2 0,51-26 0 15,0 0 0-15,-53 22 0 0,-6-6 0 0,59-16 1 16,0 0-1-16,-60 12 1 0,-1-4-1 0,61-8 3 16,0 0-3-16,-60 9 3 0,3-6-3 0,57-3 0 15,0 0 0-15,-51 0 0 0,7-3 0 0,44 3-2 0,0 0 2 16,-41-12-2-16,6-5 2 0,2 1-1246 0</inkml:trace>
  <inkml:trace contextRef="#ctx0" brushRef="#br0" timeOffset="67555.85">32773 10385 750 0,'0'0'0'16,"0"0"39"-16,0 0-39 0,0 9 40 0,0 3-40 16,0-12 61-16,0 0-61 0,-2 15 61 0,-3 8-61 15,5-23 35-15,0 0-35 0,-9 35 36 0,-5 13-36 16,14-48 42-16,0 0-42 0,-18 55 43 0,-3 2-43 15,21-57 35-15,0 0-35 0,-23 63 35 0,0 6-35 16,23-69 30-16,0 0-30 0,-23 71 31 0,4-14-31 0,19-57 25 16,0 0-25-16,-16 52 26 0,4-16-26 0,12-36 27 15,0 0-27-15,-9 33 27 0,0-9-27 0,9-24 23 16,0 0-23-16,-7 16 24 0,7-16-24 0,0 0 25 0,0 0-25 16,0 0 26-16,0 0-26 0,0 0 25 0,0 0-25 15,0 0 26-15,4-16-26 0,-4 16 27 0,0 0-27 16,5-20 28-16,4-20-28 0,-9 40 24 0,0 0-24 15,14-52 24-15,9-14-24 0,-23 66 26 0,0 0-26 16,33-81 27-16,6-6-27 0,-39 87 25 0,0 0-25 16,46-86 26-16,0-2-26 0,-46 88 22 0,0 0-22 0,44-73 23 15,-11 24-23-15,-33 49 21 0,0 0-21 0,27-31 21 16,-9 10-21-16,-18 21 17 0,0 0-17 0,14-12 17 16,-7 7-17-16,-7 5 14 0,0 0-14 0,12 5 14 15,13 14-14-15,-25-19 10 0,0 0-10 0,26 26 11 16,-6 18-11-16,-20-44 7 0,0 0-7 0,8 48 7 15,-8 4-7-15,0-52 3 0,0 0-3 0,-10 48 3 16,-13 1-3-16,23-49 1 0,0 0-1 0,-32 38 1 16,-5 0-1-16,37-38 0 0,0 0 0 0,-42 33 1 0,-6-4-1 15,48-29 0-15,0 0 0 0,-44 23 0 0,9-9 0 16,35-14-1-16,0 0 1 0,-28 8-1 0,5-4 1 16,23-4-4-16,0 0 4 0,-16 3-4 0,11-3 4 15,5 0-7-15,0 0 7 0,0 0-7 0,-8 4 7 16,8-4-11-16,0 0 11 0,0 0-11 0,0 0 11 15,0 0-13-15,0 0 13 0,0 0-13 0,0 14 13 16,0-14-15-16,0 0 15 0,9 19-14 0,5 5 14 0,-14-24-12 16,0 0 12-16,23 28-11 0,4-1 11 0,-27-27-11 15,0 0 11-15,32 33-10 0,6 3 10 0,-38-36-2 16,0 0 2-16,37 37-1 0,-10-16 1 0,-27-21 2 16,0 0-2-16,28 17 2 0,9-2-2 0,-37-15 13 0,0 0-13 15,28 13 13-15,-14-7-13 0,-14-6 23 0,0 0-23 16,11 2 23-16,1-4-23 0,-12 2 19 0,0 0-19 15,13-3 19-15,-4 3-19 0,-9 0 6 0,0 0-6 16,0 0 7-16,-16-12-7 0,0 0-1344 0</inkml:trace>
  <inkml:trace contextRef="#ctx0" brushRef="#br0" timeOffset="68184.89">30570 11700 135 0,'0'0'0'0,"0"0"0"0,7-5 0 0,-7 5 35 15,0 0-35-15,0 0 36 0,9 0-36 0,-9 0 60 0,0 0-60 16,0 0 61-16,0 0-61 0,0 0 79 0,0 0-79 15,0 0 79-15,0 0-79 0,0 0 97 0,0 0-97 16,0 0 97-16,0 0-97 0,0 0 104 0,0 0-104 0,0 0 104 16,0 0-104-16,0 0 104 0,0 0-104 0,0 0 104 15,0 0-104-15,0 0 90 0,0 0-90 0,2 12 90 16,-2 19-90-16,0-31 68 0,0 0-68 0,-4 49 68 16,-5 10-68-16,9-59 51 0,0 0-51 0,-7 59 51 15,7-11-51-15,0-48 35 0,0 0-35 0,5 36 36 16,3-11-36-16,-8-25 27 0,0 0-27 0,7 15 28 15,0-4-28-15,-7-11 20 0,0 0-20 0,7 6 21 16,-7-6-21-16,0 0 18 0,0 0-18 0,5 7 19 16,-5-7-19-16,0 0 24 0,0 0-24 0,19-8 24 15,15-20-24-15,-34 28 26 0,0 0-26 0,40-38 27 16,1-12-27-16,-41 50 29 0,0 0-29 0,39-59 29 0,-4-9-29 16,-35 68 33-16,0 0-33 0,30-65 34 0,2 8-34 15,-32 57 33-15,0 0-33 0,28-47 34 0,-10 16-34 16,-18 31 22-16,0 0-22 0,12-21 23 0,-3 5-23 15,-9 16 16-15,0 0-16 0,5-12 16 0,-1 4-16 16,-4 8 7-16,0 0-7 0,-2-11 7 0,-2-6-7 16,1 0-1516-16</inkml:trace>
  <inkml:trace contextRef="#ctx0" brushRef="#br0" timeOffset="68501.2">31253 11693 908 0,'0'0'0'16,"0"0"0"-16,0 0 0 0,0 0 44 0,0 0-44 0,0 0 44 15,-7-5-44-15,7 5 70 0,0 0-70 16,0 0 71-16,-9 0-71 0,9 0 40 0,0 0-40 0,-7 5 40 16,0 1-40-16,7-6 27 0,0 0-27 0,-7 12 27 15,-4 8-27-15,11-20 20 0,0 0-20 0,-11 28 20 16,3 0-20-16,8-28 18 0,0 0-18 0,-9 36 18 15,-2 9-18-15,11-45 17 0,0 0-17 0,-9 49 17 16,4-4-17-16,5-45 17 0,0 0-17 0,-3 46 17 16,1-2-17-16,2-44 18 0,0 0-18 0,0 34 19 15,0-13-19-15,0-21 16 0,0 0-16 0,0 16 16 16,0-4-16-16,0-12 10 0,0 0-10 0,0 0 11 0,19-23-11 16,-19 23 6-16,0 0-6 0,14-29 7 0,-3-9-7 15,-1 0-1079-15</inkml:trace>
  <inkml:trace contextRef="#ctx0" brushRef="#br0" timeOffset="68680.5">31182 11458 1031 0,'0'0'0'0,"0"0"0"0,0 7 0 0,0-7 0 0,0 0 0 16,0 0 0-16,0 9 0 0,0-9 0 0,0 0 0 15,0 0 0-15,0 0 0 0,0 0-5 0,0 0 5 16,-7 1-4-16,7-1 4 0,0 0-707 0</inkml:trace>
  <inkml:trace contextRef="#ctx0" brushRef="#br0" timeOffset="69701.78">31478 12114 852 0,'0'0'0'0,"-1"-7"0"0,-3-10 0 16,4 17 17-16,0 0-17 0,0-23 17 0,7-11-17 16,-7 34 38-16,0 0-38 0,16-37 39 0,10 1-39 15,-26 36 57-15,0 0-57 0,34-35 58 0,3 2-58 16,-37 33 75-16,0 0-75 0,37-27 75 0,2 6-75 0,-39 21 65 16,0 0-65-16,33-16 65 0,-8 9-65 0,-25 7 70 15,0 0-70-15,23 2 70 0,2 7-70 0,-25-9 55 16,0 0-55-16,24 24 56 0,1 18-56 0,-25-42 45 0,0 0-45 15,18 55 45-15,-9 6-45 0,-9-61 36 0,0 0-36 16,3 60 36-16,-3-5-36 0,0-55 28 0,0 0-28 16,4 56 28-16,1-9-28 0,-5-47 17 0,0 0-17 0,7 32 17 15,-2-7-17-15,-5-25 11 0,0 0-11 0,4 17 12 16,-2-7-12-16,-2-10 8 0,0 0-8 0,0 0 9 16,12 7-9-16,-12-7 6 0,0 0-6 0,16-12 7 15,12-19-7-15,-28 31 6 0,0 0-6 0,33-48 6 16,3-13-6-16,-36 61 10 0,0 0-10 0,37-64 11 15,3 2-11-15,-40 62 12 0,0 0-12 0,41-56 13 16,-6 13-13-16,-35 43 14 0,0 0-14 0,28-29 14 16,-12 17-14-16,-16 12 11 0,0 0-11 0,13 6 12 15,1 20-12-15,-14-26 9 0,0 0-9 0,9 40 9 16,-11 12-9-16,2-52 5 0,0 0-5 0,-7 59 6 16,0 0-6-16,7-59 4 0,0 0-4 0,-4 53 5 0,4-16-5 15,0-37 2-15,0 0-2 0,4 24 3 0,-1-10-3 16,-3-14 2-16,0 0-2 0,9 5 2 0,10-5-2 15,-19 0 1-15,0 0-1 0,34-19 2 0,15-21-2 16,-49 40 1-16,0 0-1 0,48-48 2 0,-18-1-2 16,-30 49 1-16,0 0-1 0,25-41 2 0,-6 1-2 15,-19 40 1-15,0 0-1 0,14-29 1 0,-5 11-1 16,-9 18 1-16,0 0-1 0,0 0 2 0,9 0-2 0,-9 0 2 16,0 0-2-16,2 21 2 0,-2 17-2 0,0-38 1 15,0 0-1-15,3 43 2 0,6 6-2 0,-9-49 0 16,0 0 0-16,16 45 0 0,0-11 0 0,-16-34-4 0,0 0 4 15,16 26-4-15,-1-7 4 0,-15-19-14 0,0 0 14 16,20 16-13-16,8-4 13 0,-28-12-14 0,0 0 14 16,34 7-13-16,-1-7 13 0,-33 0-14 0,0 0 14 15,41-10-13-15,10-15 13 0,-51 25-10 0,0 0 10 16,51-36-10-16,-3-12 10 0,-48 48-4 0,0 0 4 16,42-51-4-16,-7 8 4 0,-35 43-2 0,0 0 2 0,28-31-1 15,-10 12 1-15,-18 19-1 0,0 0 1 0,12-10 0 16,-12 10 0-16,0 0-2 0,0 0 2 0,0 0-1 15,0 0 1-15,0 0-5 0,0 0 5 0,-3 7-5 16,-1 10 5-16,4-17-8 0,0 0 8 0,-1 19-8 16,2-2 8-16,-1-17-11 0,0 0 11 0,7 23-10 15,6 3 10-15,-13-26-11 0,0 0 11 0,16 29-11 16,0-3 11-16,-16-26-14 0,0 0 14 0,15 29-13 16,1 4 13-16,-16-33-13 0,0 0 13 0,13 37-13 15,-10 1 13-15,-3-38-10 0,0 0 10 0,-5 40-10 0,-9-4 10 16,14-36-8-16,0 0 8 0,-21 34-8 0,-6-1 8 15,27-33-6-15,0 0 6 0,-28 28-6 0,1-7 6 16,27-21-18-16,0 0 18 0,-26 12-18 0,-4-12 18 16,-2 0-1261-16</inkml:trace>
  <inkml:trace contextRef="#ctx0" brushRef="#br0" timeOffset="75333.73">30563 11051 684 0,'0'0'0'0,"0"0"0"0,0 0 0 15,0 0 34-15,0 0-34 0,0 0 34 0,3-19-34 16,-3 19 78-16,0 0-78 0,0 0 79 0,4-7-79 15,-4 7 63-15,0 0-63 0,0 0 63 0,0 0-63 16,0 0 33-16,0 0-33 0,0 0 34 0,0 0-34 16,0 0 23-16,0 0-23 0,0 0 23 0,0 0-23 15,0 0 17-15,0 0-17 0,0 0 17 0,12-1-17 16,-12 1 14-16,0 0-14 0,32-4 14 0,32 1-14 0,-64 3 14 16,0 0-14-16,82-2 14 0,12 4-14 0,-94-2 16 15,0 0-16-15,100 3 16 0,10-3-16 0,-110 0 20 16,0 0-20-16,118 4 21 0,23-1-21 0,-141-3 22 0,0 0-22 15,154 9 23-15,18-1-23 0,-172-8 25 0,0 0-25 16,182 13 26-16,0 2-26 0,-182-15 25 16,0 0-25-16,169 21 26 0,-17-6-26 0,-152-15 20 0,0 0-20 15,141 21 21-15,-2 3-21 0,-139-24 19 0,0 0-19 16,122 25 19-16,-16-1-19 0,-106-24 16 0,0 0-16 0,95 15 16 16,-10-2-16-16,-85-13 15 0,0 0-15 15,77 8 16-15,-10-3-16 0,-67-5 15 0,0 0-15 0,69-3 15 16,11-9-15-16,-80 12 13 0,0 0-13 0,79-17 14 15,-1-4 0-15,-6-3 0 16,-10-6-2-16,-2-1 1 16,0-12-4-16,79-153-9 15</inkml:trace>
  <inkml:trace contextRef="#ctx0" brushRef="#br0" timeOffset="75584.14">33865 10103 1293 0,'0'-7'3'15,"0"7"0"-15,0 0 4 16,0-9 1-16,0 9-6 0,0-12 1 15,0 4-4-15,0-4 0 16,0-11-12-16,-11-10 0 16,1 0-896-16</inkml:trace>
  <inkml:trace contextRef="#ctx0" brushRef="#br0" timeOffset="76254.84">32383 9724 900 0,'-40'-14'0'16,"40"14"2"-16,0 0-2 0,-92-31 2 0,-35-11-2 16,127 42 0-16,0 0 0 0,-157-46 1 0,-21-3-1 0,178 49-1 15,0 0 1-15,-189-41 0 0,-7 1 0 0,196 40-1 16,0 0 1-16,-190-36 0 0,8 6 0 0,182 30-1 15,0 0 1-15,-178-27 0 0,3 2 0 0,175 25 0 0,0 0 0 16,-167-15 0-16,6 3 0 0,161 12 0 0,0 0 0 16,-153 3 0-16,1 11 0 0,152-14 0 0,0 0 0 15,-141 28 0-15,2 11 0 0,139-39 2 0,0 0-2 16,-131 49 2-16,8 15-2 0,123-64 10 0,0 0-10 16,-103 69 10-16,20-1-10 0,83-68 19 0,0 0-19 0,-67 72 20 15,22 6-20-15,45-78 25 0,0 0-25 0,-30 85 26 16,15 15-26-16,15-100 22 0,0 0-22 0,-1 102 22 15,8-6-22-15,-7-96 18 0,0 0-18 0,17 98 18 16,10 8-18-16,-27-106 15 0,0 0-15 0,33 107 15 16,13-5-15-16,-46-102 9 0,0 0-9 0,64 101 10 15,19-4-10-15,-83-97 3 0,0 0-3 0,98 88 4 16,24-10-4-16,-122-78 1 0,0 0-1 0,141 60 1 16,21-11-1-16,-162-49 0 0,0 0 0 0,180 39 1 0,14 1-1 15,-194-40 0-15,0 0 0 0,198 44 1 0,1 2-1 16,-199-46 0-16,0 0 0 0,193 45 1 0,-12-5-1 15,-181-40 0-15,0 0 0 0,178 31 1 16,-5-8-1-16,-173-23 0 0,0 0 0 0,166 19 0 0,0-11 0 16,-166-8-3-16,0 0 3 0,153 7-2 0,-15-1 2 15,-138-6-15-15,0 0 15 0,111 5-14 0,-23 5 14 16,-88-10-34-16,0 0 34 0,65 5-34 0,-29-1 34 16,-36-4-47-16,0 0 47 0,21-2-46 0,-10-5 46 15,1 0-663-15</inkml:trace>
  <inkml:trace contextRef="#ctx0" brushRef="#br0" timeOffset="86605.92">15587 11638 158 0,'0'0'0'0,"0"0"0"16,0 0 0-16,0 0 6 0,0 0-6 0,0 0 7 15,0 0-7-15,0 0 27 0,0 0-27 0,0 0 28 16,0 0-28-16,0 0 55 0,0 0-55 0,0 0 56 0,0 0-56 16,0 0 52-16,0 0-52 0,0 0 52 15,0 0-52-15,0 0 41 0,0 0-41 0,0 0 42 0,0 0-42 16,0 0 34-16,0 0-34 0,0 0 35 0,0 0-35 15,0 0 29-15,0 0-29 0,32 7 30 0,0-5-30 16,-32-2 38-16,0 0-38 0,42 0 38 0,6-2-38 16,-48 2 46-16,0 0-46 0,49-2 46 0,6 4-46 15,-55-2 44-15,0 0-44 0,60 5 44 0,7-3-44 0,-67-2 43 16,0 0-43-16,69 3 44 0,7 1-44 0,-76-4 32 16,0 0-32-16,72 3 33 0,2 1-33 0,-74-4 29 0,0 0-29 15,76 1 29-15,9-2-29 0,-85 1 24 0,0 0-24 16,81 0 24-16,-5 3-24 0,-76-3 21 0,0 0-21 15,74 0 22-15,-2-3-22 0,-72 3 17 0,0 0-17 16,72-4 17-16,1 4-17 0,-73 0 16 0,0 0-16 16,75 2 17-16,-2-4-17 0,-73 2 20 0,0 0-20 0,72-3 20 15,2-1-20-15,-74 4 24 0,0 0-24 0,80-3 24 16,2 1-24-16,-82 2 24 0,0 0-24 0,89-5 25 16,-1 1-25-16,-88 4 25 0,0 0-25 0,88-3 25 15,-7 0-25-15,-81 3 24 0,0 0-24 0,81 0 25 16,6 3-25-16,-87-3 24 0,0 0-24 0,81 3 24 15,-4-1-24-15,-77-2 22 0,0 0-22 0,85 2 22 16,2 3-22-16,-87-5 20 0,0 0-20 0,90 5 20 16,-13 2-20-16,-77-7 16 0,0 0-16 0,76 2 17 15,0 0-17-15,-76-2 14 0,0 0-14 0,79 1 14 16,6-1-14-16,-85 0 12 0,0 0-12 0,86 0 12 0,-6 7-12 16,-80-7 8-16,0 0-8 0,77 2 8 0,-4-2-8 15,-73 0 6-15,0 0-6 0,77 0 6 0,1 0-6 16,-78 0 5-16,0 0-5 0,70 0 5 0,-6 2-5 15,-64-2 4-15,0 0-4 0,60 2 4 0,-4-2-4 16,-56 0 4-16,0 0-4 0,55-2 4 0,3-2-4 16,-58 4 4-16,0 0-4 0,64 0 5 0,-1 0-5 15,-63 0 5-15,0 0-5 0,64 0 5 0,-11 0-5 16,-53 0 6-16,0 0-6 0,51 0 6 0,0 0-6 0,-51 0 6 16,0 0-6-16,51 0 6 0,-3 0-6 0,-48 0 6 15,0 0-6-15,44 0 7 0,2 2-7 0,-46-2 6 0,0 0-6 16,42 4 6-16,-8-1-6 0,-34-3 6 0,0 0-6 15,28 3 6-15,-4 1-6 0,-24-4 5 0,0 0-5 16,23 3 5-16,-5 3-5 0,-18-6 4 0,0 0-4 16,14 0 5-16,-3 0-5 0,-11 0 4 0,0 0-4 15,7 0 5-15,-7 0-5 0,0 0 5 0,0 0-5 16,7 0 5-16,-7 0-5 0,0 0 4 0,0 0-4 16,9 0 5-16,-9 0-5 0,0 0 4 0,0 0-4 0,0 0 4 15,7 0-4-15,-7 0 4 0,0 0-4 0,0 0 4 16,0 0-4-16,0 0 3 0,0 0-3 0,0 0 4 15,0 0-4-15,0 0 4 0,0 0-4 0,0 0 4 16,0 0-4-16,0 0 5 0,0 0-5 0,0 0 5 16,0 0-5-16,0 0 4 0,0 0-4 0,0 0 4 15,0 0-4-15,0 0 5 0,0 0-5 0,0 0 5 16,0 0-5-16,0 0 4 0,0 0-4 0,0 0 4 16,0 0-4-16,0 0 3 0,0 0-3 0,7 0 4 0,-7 0-4 15,0 0 3-15,0 0-3 0,0 0 3 0,0 0-3 16,0 0 2-16,0 0-2 0,0 0 2 0,0 0-2 15,0 0 1-15,0 0-1 0,0 0 1 0,0 0-1 16,0 0 0-16,0 0 0 0,0 0 1 0,0 0-1 16,0 0-1-16,0 0 1 0,0 0 0 0,0 0 0 15,0 0-8-15,0 0 8 0,0 0-7 0,0 0 7 16,0 0-25-16,0 0 25 0,7 1-24 0,-7-1 24 0,0 0-1389 16</inkml:trace>
  <inkml:trace contextRef="#ctx0" brushRef="#br0" timeOffset="93636.11">21308 12547 617 0,'0'0'0'0,"0"0"0"16,0 0 0-16,0 0-10 0,0 0 10 0,-13-25-10 0,13 15 10 15,0 10-38-15,0 0 38 0,0-10-38 0,4-3 38 16,-4 13-10-16,0 0 10 0,3-12-9 0,-4 2 9 16,1 10-1-16,0 0 1 0,-2-10 0 0,4-1 0 15,-2 11 0-15,0 0 0 0,1-7 1 0,-1 7-1 0,0 0 5 16,0 0-5-16,8-7 5 0,2 2-5 0,-10 5 14 16,0 0-14-16,16-9 14 0,2-1-14 0,-18 10 21 15,0 0-21-15,33-7 22 0,17-1-22 0,-50 8 26 16,0 0-26-16,56-7 26 0,6 0-26 0,-62 7 24 15,0 0-24-15,65-2 24 0,13 2-24 0,-78 0 26 0,0 0-26 16,82 0 27-16,12 2-27 0,-94-2 31 0,0 0-31 16,99 3 31-16,-6 4-31 0,-93-7 31 0,0 0-31 15,99 12 32-15,10 0-32 0,-109-12 35 0,0 0-35 0,113 12 35 16,7-3-35-16,-120-9 40 0,0 0-40 16,124 10 41-16,4 3-41 0,-128-13 37 0,0 0-37 0,131 13 38 15,8 5-38-15,-139-18 36 0,0 0-36 0,131 19 36 16,-2 0-36-16,-129-19 31 0,0 0-31 0,125 21 31 15,5-4-31-15,-130-17 23 0,0 0-23 0,122 19 24 16,-9 5-24-16,-113-24 20 0,0 0-20 0,113 24 21 16,-4-6-21-16,-109-18 20 0,0 0-20 0,110 15 21 15,-13 1-21-15,-97-16 29 0,0 0-29 0,95 12 29 16,2-2-29-16,-97-10 30 0,0 0-30 0,97 11 31 16,7-4-31-16,-104-7 29 0,0 0-29 0,99 5 30 0,-4-2-30 15,-95-3 25-15,0 0-25 0,92 4 25 0,1 1-25 16,-93-5 19-16,0 0-19 0,92 2 20 0,1-6-20 15,-93 4 20-15,0 0-20 0,94-2 20 0,1 2-20 16,-95 0 19-16,0 0-19 0,92 0 19 0,-13-3-19 16,-79 3 18-16,0 0-18 0,73-5 18 0,-1-2-18 15,-72 7 15-15,0 0-15 0,74-5 16 0,5 3-16 16,-79 2 13-16,0 0-13 0,78-4 14 0,-9-1-14 0,-69 5 11 16,0 0-11-16,63-7 12 0,-8 4-12 0,-55 3 10 15,0 0-10-15,55-7 11 0,-2 2-11 0,-53 5 7 16,0 0-7-16,52-7 7 0,3-2-7 0,-55 9 5 0,0 0-5 15,44-8 6-15,-7-1-6 0,-37 9 5 0,0 0-5 16,37-10 6-16,6-6-6 0,-43 16 4 0,0 0-4 16,40-14 5-16,-3 2-5 0,-37 12 4 0,0 0-4 15,37-9 4-15,0 2-4 0,-37 7 4 0,0 0-4 16,36-5 4-16,-6 2-4 0,-30 3 3 0,0 0-3 16,28-7 4-16,-2 3-4 0,-26 4 2 0,0 0-2 0,20-1 3 15,-8 1-3-15,-12 0 1 0,0 0-1 0,9 0 2 16,0-6-2-16,-9 6 1 0,0 0-1 0,8-3 2 15,3 1-2-15,-11 2 1 0,0 0-1 0,9-1 2 16,-2 1-2-16,-7 0 1 0,0 0-1 0,0 0 2 16,11-6-2-16,-11 6 1 0,0 0-1 0,7-1 1 15,-7 1-1-15,0 0 0 0,0 0 0 0,8-4 1 16,-8 4-1-16,0 0 0 0,0 0 0 0,0 0 1 16,7-8-1-16,-7 8 0 0,0 0 0 0,0 0 1 0,8-4-1 15,-8 4 0-15,0 0 0 0,0 0 1 0,12-5-1 16,-12 5 0-16,0 0 0 0,0 0 1 0,9-4-1 15,-9 4 1-15,0 0-1 0,0 0 2 0,0 0-2 16,0 0 1-16,0 0-1 0,0 0 2 0,3-5-2 16,-3 5 1-16,0 0-1 0,0 0 2 0,0 0-2 15,0 0 0-15,0 0 0 0,0 0 1 0,0 0-1 0,0 0 0 16,0 0 0-16,0 0 1 0,0 0-1 16,0 0 0-16,0 0 0 0,0 0 0 0,0 0 0 0,0 0 0 15,0 0 0-15,0 0 0 0,0 0 0 0,0 0-1 16,0 0 1-16,0 0 0 0,0 0 0 0,0 0-2 15,0 0 2-15,0 0-1 0,0 0 1 0,0 0-3 0,0 0 3 16,0 0-3-16,0 0 3 0,0 0-11 0,0 0 11 16,0 0-10-16,0 0 10 0,0 0-20 0,0 0 20 15,0 0-19-15,0 0 19 0,0 0-26 0,0 0 26 16,0 0-25-16,0 0 25 0,0 0-30 0,0 0 30 0,0 0-29 16,0 0 29-16,0 0-29 0,0 0 29 0,0 0-28 15,0 0 28-15,0 0-27 0,0 0 27 0,0 0-27 16,0 0 27-16,0 0-23 0,0 0 23 0,0 0-23 15,0 0 23-15,0 0-21 0,0 0 21 0,0 0-21 16,0 0 21-16,0 0-19 0,0 0 19 0,0 0-19 16,0 0 19-16,0 0-16 0,0 0 16 0,0 0-16 15,0 0 16-15,0 0-12 0,0 0 12 0,0 0-11 16,0 0 11-16,0 0-8 0,0 0 8 0,0 0-7 16,0 0 7-16,0 0-6 0,0 0 6 0,0 0-5 15,0 0 5-15,0 0-5 0,0 0 5 0,0 0-4 0,0 0 4 16,0 0-3-16,0 0 3 0,0 0-2 0,0 0 2 15,0 0-2-15,0 0 2 0,0 0-1 0,0 0 1 16,0 0-1-16,0 0 1 0,0 0 0 0,0 0 0 16,0 0 0-16,0 0 0 0,0 0 0 0,0 0 0 15,0 0 0-15,0 0 0 0,0 0 0 0,0 0 0 16,0 0 0-16,0 0 0 0,0 0 1 0,0 0-1 16,0 0 1-16,0 0-1 0,0 0 2 0,0 0-2 0,0 0 1 15,0 0-1-15,0 0 2 0,0 0-2 0,0 0 2 16,0 0-2-16,0 0 2 0,0 0-2 0,0 0 1 15,0 0-1-15,0 0 2 0,0 0-2 0,0 0 1 16,0 0-1-16,0 0 1 0,0 0-1 0,0 0 0 0,0 0 0 16,0 0 1-16,0 0-1 0,0 0 0 0,0 0 0 15,0 0 1-15,0 0-1 0,0 0 0 0,0 0 0 16,0 0 0-16,0 0 0 0,0 0 0 0,0 0 0 0,7 4 0 16,-7-4 0-16,0 0-1 0,0 0 1 0,0 0-1 15,-5 10 1-15,0 0-1017 0</inkml:trace>
  <inkml:trace contextRef="#ctx0" brushRef="#br0" timeOffset="99457.65">19373 13291 673 0,'0'0'0'0,"0"0"0"16,0 0 0-16,0 0 11 0,0 0-11 0,0 0 11 15,0 0-11-15,0 0 20 0,0 0-20 0,0 0 21 0,0 0-21 16,0 0 26-16,0 0-26 0,0 0 26 16,0 0-26-16,0 0 30 0,0 0-30 0,0 0 31 0,0 0-31 15,0 0 20-15,0 0-20 0,19-2 21 0,-12 0-21 16,-7 2 21-16,0 0-21 0,9-3 22 0,0 1-22 15,-9 2 32-15,0 0-32 0,16-7 33 0,7-2-33 16,-23 9 32-16,0 0-32 0,33-8 33 0,8-4-33 16,-41 12 39-16,0 0-39 0,44-9 40 0,7-1-40 15,-51 10 47-15,0 0-47 0,49-11 47 0,3 1-47 0,-52 10 47 16,0 0-47-16,56-9 48 0,6-3-48 0,-62 12 42 16,0 0-42-16,69-10 42 0,6-1-42 0,-75 11 35 15,0 0-35-15,85-10 35 0,5 0-35 0,-90 10 33 16,0 0-33-16,92-11 33 0,7 3-33 0,-99 8 27 0,0 0-27 15,102-7 27-15,-3 3-27 0,-99 4 23 0,0 0-23 16,98-2 23-16,-2 4-23 0,-96-2 20 0,0 0-20 16,95 4 20-16,4 3-20 0,-99-7 14 0,0 0-14 15,95 3 15-15,-3 6-15 0,-92-9 9 0,0 0-9 16,93 7 10-16,-1 3-10 0,-92-10 9 0,0 0-9 0,95 12 10 16,-1 0-10-16,-94-12 12 0,0 0-12 0,84 11 13 15,3-3-13-15,-87-8 11 0,0 0-11 0,79 4 12 16,-5-4-12-16,-74 0 11 0,0 0-11 0,72 0 11 15,-5 3-11-15,-67-3 12 0,0 0-12 0,64 5 13 16,-4-3-13-16,-60-2 11 0,0 0-11 0,58 4 11 16,6-1-11-16,-64-3 9 0,0 0-9 0,67 3 9 15,1-6-9-15,-68 3 8 0,0 0-8 0,68-2 9 16,-1 1-9-16,-67 1 9 0,0 0-9 0,65 0 10 16,0 3-10-16,-65-3 7 0,0 0-7 0,69 3 7 0,3-3-7 15,-72 0 5-15,0 0-5 0,65 0 6 0,-5 6-6 16,-60-6 5-16,0 0-5 0,55 7 6 0,0-4-6 15,-55-3 3-15,0 0-3 0,54 4 4 0,5-3-4 16,-59-1 4-16,0 0-4 0,56 4 4 0,8-1-4 16,-64-3 2-16,0 0-2 0,61 4 3 0,-6 1-3 15,-55-5 2-15,0 0-2 0,49 3 3 0,-4 6-3 16,-45-9 3-16,0 0-3 0,44 3 4 0,7-1-4 0,-51-2 3 16,0 0-3-16,54 2 3 0,5 3-3 0,-59-5 3 15,0 0-3-15,54 0 4 0,-4-5-4 0,-50 5 3 16,0 0-3-16,42-5 4 0,-8 3-4 0,-34 2 3 0,0 0-3 15,33 0 3-15,6-4-3 0,-39 4 3 0,0 0-3 16,40-1 4-16,-8 2-4 0,-32-1 3 0,0 0-3 16,34 4 3-16,-1-8-3 0,-33 4 2 0,0 0-2 15,39-1 3-15,3-1-3 0,-42 2 2 0,0 0-2 0,37-2 3 16,-12-1-3-16,-25 3 2 0,0 0-2 0,21-5 2 16,0-2-2-16,-21 7 2 0,0 0-2 0,22-5 2 15,-7 1-2-15,-15 4 1 0,0 0-1 0,15 0 1 16,-3 2-1-16,-12-2 1 0,0 0-1 0,12 0 1 15,2-4-1-15,-14 4 0 0,0 0 0 0,14-1 1 16,-1-3-1-16,-13 4 1 0,0 0-1 0,10-2 1 16,1-1-1-16,-11 3 1 0,0 0-1 0,14-4 1 15,2 1-1-15,-16 3 1 0,0 0-1 0,18-3 1 16,-1-1-1-16,-17 4 1 0,0 0-1 0,20-2 1 16,1 2-1-16,-21 0 1 0,0 0-1 0,17-3 2 0,-2 1-2 15,-15 2 1-15,0 0-1 0,10-2 1 0,-3 1-1 16,-7 1 1-16,0 0-1 0,0 0 2 0,13-2-2 15,-13 2 1-15,0 0-1 0,7 0 2 0,-7 0-2 16,0 0 2-16,0 0-2 0,10 0 2 0,-10 0-2 16,0 0 1-16,0 0-1 0,11 0 2 0,-11 0-2 15,0 0 1-15,0 0-1 0,0 0 1 0,0 0-1 16,0 0 1-16,0 0-1 0,7 0 2 0,-7 0-2 0,0 0 1 16,0 0-1-16,0 0 2 0,0 0-2 0,0 0 1 15,0 0-1-15,0 0 1 0,7-7-1 0,-7 7 1 16,0 0-1-16,0 0 1 0,0 0-1 0,0 0 1 0,0 0-1 15,0 0 1-15,0 0-1 0,0 0 1 0,0 0-1 16,0 0 1-16,0 0-1 0,0 0 1 0,0 0-1 16,0 0 1-16,0 0-1 0,0 0 1 0,0 0-1 15,0 0 1-15,0 0-1 0,0 0 1 0,0 0-1 16,0 0 1-16,0 0-1 0,0 0 1 0,0 0-1 0,0 0 1 16,0 0-1-16,0 0 1 0,0 0-1 0,0 0 1 15,0 0-1-15,0 0 2 0,0 0-2 0,0 0 2 16,0 0-2-16,0 0 1 0,0 0-1 0,0 0 2 15,0 0-2-15,0 0 1 0,0 0-1 0,0 0 2 16,0 0-2-16,0 0 1 0,0 0-1 0,0 0 1 16,0 0-1-16,0 0 0 0,0 0 0 0,0 0 1 15,0 0-1-15,0 0 0 0,0 0 0 0,0 0 1 16,0 0-1-16,0 0 0 0,0 0 0 0,0 0 0 16,0 0 0-16,0 0 0 0,0 0 0 0,0 0 0 15,0 0 0-15,0 0 0 0,0 0 0 0,0 0 0 0,0 0 0 16,0 0 0-16,0 0 0 0,0 0 1 15,0 0-1-15,0 0 1 0,0 0-1 0,0 0 1 16,0 0-1-16,0 0 1 0,0 0-1 0,0 0 2 0,0 0-2 16,0 0 2-16,0 0-2 0,0 0 2 0,0 0-2 15,0 0 3-15,0 0-3 0,0 0 3 0,0 0-3 16,0 0 4-16,0 0-4 0,0 0 4 0,0 0-4 16,0 0 4-16,0 0-4 0,0 0 5 0,0 0-5 15,0 0 4-15,0 0-4 0,0 0 5 0,0 0-5 0,0 0 5 16,0 0-5-16,0 0 5 0,0 0-5 0,0 0 5 15,0 0-5-15,0 0 5 0,0 0-5 0,0 0 4 16,0 0-4-16,0 0 5 0,0 0-5 0,0 0 4 16,0 0-4-16,0 0 4 0,0 0-4 0,0 0 2 15,0 0-2-15,0 0 3 0,0 0-3 0,0 0 2 0,0 0-2 16,0 0 2-16,0 0-2 0,0 0 1 0,0 0-1 16,0 0 2-16,0 0-2 0,0 0 1 0,0 0-1 0,0 0 1 15,0 0-1-15,0 0 1 0,0 0-1 0,0 0 1 16,0 0-1-16,0 0 0 0,0 0 0 0,0 0 1 15,0 0-1-15,0 0 0 0,0 0 0 0,0 0 0 16,0 0 0-16,0 0-3 0,0 0 3 0,0 0-2 16,-11 0 2-16,1 0-1602 0</inkml:trace>
  <inkml:trace contextRef="#ctx0" brushRef="#br0" timeOffset="103734.62">5461 13926 494 0,'0'0'0'0,"0"0"0"0,0 0 0 0,0 0 32 0,0 0-32 15,0 0 32-15,0 0-32 0,0 0 106 0,0 0-106 16,0 0 106-16,0 0-106 0,0 0 112 0,0 0-112 16,0 0 113-16,0 0-113 0,0 0 78 0,0 0-78 15,0 0 79-15,0 0-79 0,0 0 52 0,0 0-52 16,0 0 52-16,0 0-52 0,0 0 36 0,0 0-36 0,0 0 37 15,18-9-37-15,-18 9 27 0,0 0-27 0,17 2 28 16,6-2-28-16,-23 0 22 0,0 0-22 0,27-2 23 16,1 0-23-16,-28 2 18 0,0 0-18 0,26 0 18 15,1 0-18-15,-27 0 18 0,0 0-18 0,25 0 19 16,4 0-19-16,-29 0 22 0,0 0-22 0,27-1 23 16,5-1-23-16,-32 2 23 0,0 0-23 0,28-3 23 15,4 3-23-15,-32 0 26 0,0 0-26 0,30 3 27 16,-2 0-27-16,-28-3 26 0,0 0-26 0,28 4 26 15,-1 1-26-15,-27-5 23 0,0 0-23 0,26 5 23 16,-7 7-23-16,-19-12 16 0,0 0-16 0,27 13 17 0,3-3-17 16,-30-10 13-16,0 0-13 0,33 5 14 0,6-1-14 15,-39-4 10-15,0 0-10 0,43 0 10 0,1 1-10 16,-44-1 8-16,0 0-8 0,42 4 8 0,6-1-8 16,-48-3 7-16,0 0-7 0,45 4 8 0,0-1-8 15,-45-3 10-15,0 0-10 0,45 4 10 0,1 1-10 16,-46-5 11-16,0 0-11 0,46 1 12 0,4 3-12 15,-50-4 11-15,0 0-11 0,52 3 12 0,7 1-12 0,-59-4 11 16,0 0-11-16,60 0 11 0,-2-4-11 0,-58 4 10 16,0 0-10-16,54-3 10 0,-1-2-10 0,-53 5 9 0,0 0-9 15,55-7 10-15,-4 2-10 0,-51 5 9 16,0 0-9-16,53 0 9 0,5-4-9 0,-58 4 9 0,0 0-9 16,57 4 9-16,-8-1-9 0,-49-3 7 0,0 0-7 15,48 4 7-15,-2-4-7 0,-46 0 6 0,0 0-6 16,44 1 6-16,2 3-6 0,-46-4 5 0,0 0-5 0,46 1 5 15,3-2-5-15,-49 1 4 0,0 0-4 0,44 0 4 16,-3 0-4-16,-41 0 4 0,0 0-4 0,38 1 4 16,-2-1-4-16,-36 0 3 0,0 0-3 0,35-1 4 15,0 1-4-15,-35 0 3 0,0 0-3 0,34 3 4 16,1-1-4-16,-35-2 3 0,0 0-3 0,28 0 3 16,2 2-3-16,-30-2 2 0,0 0-2 0,28 5 3 15,8-5-3-15,-36 0 2 0,0 0-2 0,31 0 2 16,-8 0-2-16,-23 0 2 0,0 0-2 0,27 2 2 15,-1 1-2-15,-26-3 1 0,0 0-1 0,20 2 2 0,-3-2-2 16,-17 0 2-16,0 0-2 0,13 0 2 16,1 0-2-16,-14 0 2 0,0 0-2 0,17 2 3 0,8 1-3 15,-25-3 2-15,0 0-2 0,27 3 3 0,-4 3-3 16,-23-6 3-16,0 0-3 0,22 5 4 0,5 0-4 16,-27-5 3-16,0 0-3 0,26 2 3 0,1-2-3 15,-27 0 2-15,0 0-2 0,25 3 2 0,-4-1-2 16,-21-2 1-16,0 0-1 0,23 3 1 0,-2 1-1 15,-21-4 1-15,0 0-1 0,23 3 1 0,-7-3-1 0,-16 0 0 16,0 0 0-16,15 0 1 0,5 0-1 0,-20 0 0 16,0 0 0-16,21 2 1 0,2 0-1 0,-23-2 0 15,0 0 0-15,19 2 1 0,3-1-1 0,-22-1 1 0,0 0-1 16,19 5 1-16,-3-3-1 0,-16-2 1 0,0 0-1 16,19 2 1-16,-1-2-1 0,-18 0 1 0,0 0-1 15,19 2 1-15,2 1-1 0,-21-3 1 0,0 0-1 16,18 4 1-16,0-8-1 0,-18 4 1 0,0 0-1 15,23-2 1-15,0 2-1 0,-23 0 0 0,0 0 0 0,19 2 1 16,-5 2-1-16,-14-4 1 0,0 0-1 0,21 5 1 16,7 2-1-16,-28-7 1 0,0 0-1 0,36 1 2 15,-5-1-2-15,-31 0 2 0,0 0-2 0,29 0 3 16,4 0-3-16,-33 0 4 0,0 0-4 0,37-1 5 16,-1-3-5-16,-36 4 4 0,0 0-4 0,33-3 4 15,2-1-4-15,-35 4 4 0,0 0-4 0,36-1 4 16,-5-5-4-16,-31 6 3 0,0 0-3 0,32-1 4 15,2-1-4-15,-34 2 2 0,0 0-2 0,38-2 3 16,3 0-3-16,-41 2 1 0,0 0-1 0,41-5 2 0,-4 2-2 16,-37 3 1-16,0 0-1 0,40-4 1 0,-5-1-1 15,-35 5 0-15,0 0 0 0,38-5 1 0,-3 3-1 16,-35 2 1-16,0 0-1 0,32-3 1 0,-1-1-1 16,-31 4 1-16,0 0-1 0,27-3 2 0,1 6-2 15,-28-3 1-15,0 0-1 0,28 4 2 0,-3-4-2 16,-25 0 2-16,0 0-2 0,28-2 2 0,-1 0-2 15,-27 2 2-15,0 0-2 0,28 0 2 0,-2 0-2 0,-26 0 2 16,0 0-2-16,27 2 3 0,-3 0-3 0,-24-2 3 16,0 0-3-16,30 0 4 0,2 3-4 0,-32-3 3 15,0 0-3-15,28 0 3 0,2-3-3 0,-30 3 3 16,0 0-3-16,29-2 3 0,6 4-3 0,-35-2 2 16,0 0-2-16,32 0 3 0,3 3-3 0,-35-3 2 0,0 0-2 15,32 0 2-15,5-3-2 0,-37 3 2 0,0 0-2 16,35-2 2-16,2 0-2 0,-37 2 2 0,0 0-2 15,41-1 3-15,-1-1-3 0,-40 2 2 0,0 0-2 16,41-2 2-16,-1-3-2 0,-40 5 2 0,0 0-2 0,41-2 2 16,-6 4-2-16,-35-2 2 0,0 0-2 0,41 2 2 15,-3-4-2-15,-38 2 1 0,0 0-1 0,39-2 2 16,2 0-2-16,-41 2 2 0,0 0-2 0,35-1 2 16,2-1-2-16,-37 2 2 0,0 0-2 0,28 0 2 15,2-3-2-15,-30 3 2 0,0 0-2 0,32-2 2 16,0-2-2-16,-32 4 1 0,0 0-1 0,32-1 2 15,-13 2-2-15,-19-1 2 0,0 0-2 0,21 4 2 16,6-2-2-16,-27-2 2 0,0 0-2 0,23 0 2 16,-9 0-2-16,-14 0 2 0,0 0-2 0,17 0 3 15,-3 0-3-15,-14 0 2 0,0 0-2 0,18 0 2 0,0 0-2 16,-18 0 1-16,0 0-1 0,14 0 2 0,-5 0-2 16,-9 0 1-16,0 0-1 0,10 0 1 0,6 3-1 15,-16-3 0-15,0 0 0 0,16 0 1 0,-4-3-1 16,-12 3 0-16,0 0 0 0,9-2 0 0,-9 2 0 15,0 0 0-15,0 0 0 0,11 5 0 0,-11-5 0 16,0 0 0-16,0 0 0 0,9 0 0 0,-9 0 0 0,0 0 0 16,0 0 0-16,0 0 0 0,7 0 0 0,-7 0 0 15,0 0 0-15,0 0 0 0,0 0 0 0,0 0 0 16,0 0 0-16,0 0 0 0,0 0 0 0,0 0 0 16,0 0 0-16,8 2 0 0,-8-2 0 0,0 0 0 0,0 0 0 15,0 0 1-15,0 0-1 0,0 0 1 0,0 0-1 16,0 0 1-16,0 0-1 0,0 0 1 0,0 0-1 15,0 0 2-15,6 5-2 0,-6-5 1 0,0 0-1 16,0 0 2-16,0 0-2 0,0 0 2 0,0 0-2 0,0 0 2 16,0 0-2-16,0 0 3 0,0 0-3 0,0 0 3 15,0 0-3-15,0 0 3 0,0 0-3 0,0 0 4 16,0 0-4-16,0 0 3 0,0 0-3 0,0 0 4 16,0 0-4-16,0 0 3 0,0 0-3 0,0 0 3 15,0 0-3-15,0 0 2 0,0 0-2 0,0 0 2 16,0 0-2-16,0 0 1 0,0 0-1 0,0 0 2 15,0 0-2-15,0 0 2 0,0 0-2 0,0 0 2 16,0 0-2-16,0 0 2 0,0 0-2 0,0 0 3 16,0 0-3-16,0 0 3 0,0 0-3 0,0 0 3 0,0 0-3 15,0 0 3-15,0 0-3 0,0 0 3 0,0 0-3 16,0 0 3-16,0 0-3 0,0 0 3 0,0 0-3 16,0 0 3-16,0 0-3 0,0 0 4 0,0 0-4 15,0 0 4-15,0 0-4 0,0 0 4 0,0 0-4 16,0 0 3-16,0 0-3 0,0 0 4 0,0 0-4 15,0 0 4-15,0 0-4 0,9 0 4 0,-9 0-4 16,0 0 3-16,0 0-3 0,0 0 4 0,8 0-4 16,-8 0 3-16,0 0-3 0,0 0 4 0,14 0-4 0,-14 0 3 15,0 0-3-15,11 0 3 0,5 5-3 0,-16-5 1 16,0 0-1-16,19 0 2 0,3 0-2 0,-22 0 1 16,0 0-1-16,22 0 1 0,1 2-1 0,-23-2 0 0,0 0 0 15,29 2 1-15,2-1-1 0,-31-1 0 0,0 0 0 16,36 4 0-16,1-1 0 0,-37-3 0 0,0 0 0 15,44 7 0-15,5 0 0 0,-49-7 0 0,0 0 0 16,51 5 1-16,-1 0-1 0,-50-5 0 0,0 0 0 0,44 0 1 16,0 2-1-16,-44-2 0 0,0 0 0 0,40 4 1 15,-3-3-1-15,-37-1 0 0,0 0 0 0,41 2 1 16,3 3-1-16,-44-5 0 0,0 0 0 0,48 5 1 16,1-3-1-16,-49-2 0 0,0 0 0 0,50 0 1 15,-3-2-1-15,-47 2 0 0,0 0 0 0,51-6 1 16,-1-7-1-16,-50 13 1 0,0 0-1 0,51-12 2 15,5 5-2-15,-56 7 1 0,0 0-1 0,59-5 2 16,2 0-2-16,-61 5 1 0,0 0-1 0,58-7 1 16,-5 4-1-16,-53 3 1 0,0 0-1 0,50-4 1 15,-4 1-1-15,-46 3 1 0,0 0-1 0,45-2 1 16,3 2-1-16,-48 0 1 0,0 0-1 0,50-3 1 0,1 3-1 16,-51 0 1-16,0 0-1 0,49 3 1 0,9 4-1 15,-58-7 0-15,0 0 0 0,55 7 1 0,3 0-1 16,-58-7 0-16,0 0 0 0,55 5 1 0,0 0-1 15,-55-5 0-15,0 0 0 0,54 5 0 0,-1 1 0 16,-53-6 0-16,0 0 0 0,50 6 0 0,1-6 0 16,-51 0 0-16,0 0 0 0,47 2 1 0,1 2-1 0,-48-4 1 15,0 0-1-15,48 1 1 0,-6-1-1 0,-42 0 1 16,0 0-1-16,44 0 1 0,-3 2-1 0,-41-2 1 16,0 0-1-16,40 0 1 0,1-3-1 0,-41 3 1 0,0 0-1 15,37-2 2-15,3 0-2 0,-40 2 1 0,0 0-1 16,39-2 2-16,-2 2-2 0,-37 0 1 0,0 0-1 15,37-3 1-15,0 1-1 0,-37 2 1 0,0 0-1 16,43-1 1-16,2-1-1 0,-45 2 1 0,0 0-1 16,50-4 1-16,1 1-1 0,-51 3 2 0,0 0-2 0,53-4 2 15,-6 1-2-15,-47 3 2 0,0 0-2 0,52-2 2 16,-1 2-2-16,-51 0 1 0,0 0-1 0,49 0 2 16,-5 0-2-16,-44 0 1 0,0 0-1 0,46-3 2 15,4-1-2-15,-50 4 1 0,0 0-1 0,54-5 2 16,10 2-2-16,-64 3 1 0,0 0-1 0,60-2 2 15,-6 0-2-15,-54 2 1 0,0 0-1 0,53-2 1 16,0 2-1-16,-53 0 1 0,0 0-1 0,57 0 1 16,1 0-1-16,-58 0 1 0,0 0-1 0,62 0 1 15,10 0-1-15,-72 0 1 0,0 0-1 0,69 0 2 16,-6 0-2-16,-63 0 1 0,0 0-1 0,57 2 1 0,-1 0-1 16,-56-2 1-16,0 0-1 0,62 2 1 0,7-4-1 15,-69 2 1-15,0 0-1 0,72-2 1 0,7 0-1 16,-79 2 1-16,0 0-1 0,80-1 1 0,-6-1-1 15,-74 2 1-15,0 0-1 0,70 0 1 0,1-3-1 16,-71 3 1-16,0 0-1 0,67-2 2 0,2-2-2 16,-69 4 1-16,0 0-1 0,68-3 2 0,-4-1-2 15,-64 4 1-15,0 0-1 0,71-1 2 0,3 2-2 16,-74-1 1-16,0 0-1 0,83 4 2 0,12-4-2 0,-95 0 0 16,0 0 0-16,95-4 1 0,0 1-1 0,-95 3 0 15,0 0 0-15,101-4 1 0,1 3-1 0,-102 1 0 0,0 0 0 16,104-7 0-16,-14-2 0 0,-90 9 0 0,0 0 0 15,81-12 1-15,-7-3-1 0,-74 15 0 0,0 0 0 16,71-14 1-16,-11 7-1 0,-60 7 0 0,0 0 0 16,58-5 1-16,-5 3-1 0,-53 2 1 0,0 0-1 15,42-2 1-15,-10-1-1 0,-32 3 1 0,0 0-1 0,25-2 2 16,-6 4-2-16,-19-2 2 0,0 0-2 0,18 3 2 16,-1-1-2-16,-17-2 2 0,0 0-2 0,18 0 3 15,-7 0-3-15,-11 0 3 0,0 0-3 0,9 0 4 16,-9 0-4-16,0 0 2 0,0 0-2 0,5 3 2 15,-5-3-2-15,0 0 1 0,0 0-1 0,7 0 1 16,-7 0-1-16,0 0 0 0,0 0 0 0,7 0 1 16,-7 0-1-16,0 0 0 0,0 0 0 0,0 0 0 15,-11-8 0-15,11 8-2 0,0 0 2 0,-38-14-2 16,-28-4 2-16,-4 1-1869 0</inkml:trace>
  <inkml:trace contextRef="#ctx0" brushRef="#br0" timeOffset="117650.98">17106 16643 1020 0,'0'0'0'0,"0"0"0"15,0 0 0-15,0 0 18 0,0 0-18 0,0 0 18 16,0 0-18-16,0 0 40 0,0 0-40 0,0 0 40 16,0 0-40-16,0 0 30 0,0 0-30 0,0 0 31 15,0 0-31-15,0 0 12 0,0 0-12 0,0 0 13 16,0 0-13-16,0 0 9 0,0 0-9 0,0 0 10 16,0 0-10-16,0 0 7 0,0 0-7 0,0 0 7 15,0 0-7-15,0 0 7 0,0 0-7 0,0 0 8 16,0 0-8-16,0 0 11 0,0 0-11 0,0 0 11 15,0 0-11-15,0 0 14 0,0 0-14 0,0 0 15 0,30-9-15 16,-30 9 17-16,0 0-17 0,37-5 18 0,13-4-18 16,-50 9 18-16,0 0-18 0,63-10 18 0,18-2-18 15,-81 12 20-15,0 0-20 0,90-12 20 0,5 1-20 16,-95 11 17-16,0 0-17 0,99-12 17 0,12-2-17 16,-111 14 12-16,0 0-12 0,113-14 13 0,0 2-13 0,-113 12 11 15,0 0-11-15,113-10 11 0,3 3-11 16,-116 7 6-16,0 0-6 0,122-7 6 0,-5-1-6 0,-117 8 3 15,0 0-3-15,114-7 4 0,6 5-4 0,-120 2 0 0,0 0 0 16,122-2 1-16,1-1-1 0,-123 3 0 0,0 0 0 16,126-4 0-16,-3 1 0 0,-123 3 0 0,0 0 0 15,129 0 0-15,1 3 0 0,-130-3 0 0,0 0 0 16,131 7 0-16,1 2 0 0,-132-9 0 0,0 0 0 16,131 12 0-16,13 2 0 0,-144-14 0 0,0 0 0 0,138 17 0 15,-9 2 0-15,-129-19 0 0,0 0 0 16,128 23 1-16,1 3-1 0,-129-26 0 0,0 0 0 0,129 24 0 15,0-3 0-15,-129-21 0 0,0 0 0 0,123 17 0 16,4-3 0-16,-127-14 0 0,0 0 0 0,129 12 1 16,7 0-1-16,-136-12 1 0,0 0-1 0,130 10 1 15,-10-1-1-15,-120-9 1 0,0 0-1 0,120 7 1 16,5-4-1-16,-125-3 0 0,0 0 0 0,127 4 1 16,2-1-1-16,-129-3 1 0,0 0-1 0,129 5 1 15,-6-3-1-15,-123-2 0 0,0 0 0 0,122 0 1 16,0-2-1-16,-122 2 0 0,0 0 0 0,120-3 0 0,3 0 0 15,-123 3 0-15,0 0 0 0,118 0 0 0,-3 1 0 16,-115-1 0-16,0 0 0 0,113 4 0 0,-4-1 0 16,-109-3 0-16,0 0 0 0,104 4 0 0,-17-1 0 15,-87-3 0-15,0 0 0 0,86 5 0 0,-5 2 0 16,-81-7-1-16,0 0 1 0,69 7-1 0,-18-2 1 16,-51-5-7-16,0 0 7 0,41 6-6 0,-11 2 6 15,0 1-1086-15</inkml:trace>
</inkml:ink>
</file>

<file path=ppt/ink/ink9.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1-10-04T07:14:44.683"/>
    </inkml:context>
    <inkml:brush xml:id="br0">
      <inkml:brushProperty name="width" value="0.05292" units="cm"/>
      <inkml:brushProperty name="height" value="0.05292" units="cm"/>
      <inkml:brushProperty name="color" value="#FF0000"/>
    </inkml:brush>
  </inkml:definitions>
  <inkml:trace contextRef="#ctx0" brushRef="#br0">19837 9509 292 0,'0'0'0'0,"0"189"0"0,0 278 0 16,0 1-159-16</inkml:trace>
  <inkml:trace contextRef="#ctx0" brushRef="#br0" timeOffset="16081.84">10021 7796 1087 0,'0'0'0'0,"0"0"0"16,0 0 0-16,0 0 22 0,0 0-22 0,0 0 23 15,0 0-23-15,0 0 30 0,0 0-30 0,0 0 30 16,0 0-30-16,0 0 29 0,0 0-29 0,0 0 30 16,0 0-30-16,0 0 10 0,0 0-10 0,0 0 10 15,0 0-10-15,0 0 5 0,0 0-5 0,0 0 5 16,0 0-5-16,0 0 2 0,0 0-2 0,0 0 3 0,0 0-3 15,0 0 0-15,0 0 0 0,0 0 1 0,0 0-1 16,0 0 0-16,0 0 0 0,0 0 0 0,0 0 0 16,0 0-1-16,0 0 1 0,0 0 0 0,0 0 0 15,0 0-3-15,0 0 3 0,0 0-3 0,0 0 3 16,0 0-900-16</inkml:trace>
  <inkml:trace contextRef="#ctx0" brushRef="#br0" timeOffset="18115.14">12167 7768 841 0,'0'0'0'0,"0"0"0"16,53-12 0-16,-53 12-1 0,0 0 1 0,58-8 0 16,6-4 0-16,-64 12 0 0,0 0 0 0,72-9 0 15,-3-1 0-15,-69 10 0 0,0 0 0 0,67-9 0 16,-5 2 0-16,-62 7 0 0,0 0 0 0,63-5 0 0,3 1 0 15,-66 4 0-15,0 0 0 0,65 0 0 0,0 0 0 16,-65 0 0-16,0 0 0 0,71 0 1 0,1-1-1 16,-72 1 4-16,0 0-4 0,72-4 4 0,-8 4-4 15,-64 0 7-15,0 0-7 0,65 0 7 0,0 0-7 16,-65 0 21-16,0 0-21 0,69 0 22 0,-7 2-22 16,-62-2 33-16,0 0-33 0,63 2 33 0,1-1-33 15,-64-1 38-15,0 0-38 0,60 0 38 0,2 4-38 0,-62-4 34 16,0 0-34-16,65 0 34 0,0 3-34 0,-65-3 30 15,0 0-30-15,65 0 31 0,-1 5-31 16,-64-5 30-16,0 0-30 0,63 7 31 0,1-5-31 0,-64-2 23 0,0 0-23 16,65 0 23-16,4-2-23 0,-69 2 20 15,0 0-20-15,67 0 20 0,0 4-20 0,-67-4 21 0,0 0-21 16,63 2 21-16,1-2-21 0,-64 0 17 0,0 0-17 16,63 0 17-16,6 3-17 0,-69-3 18 0,0 0-18 0,71 0 19 15,-2 0-19-15,-69 0 16 0,0 0-16 0,72 0 16 16,0 0-16-16,-72 0 18 0,0 0-18 0,73 0 18 15,-3-3-18-15,-70 3 17 0,0 0-17 0,74-4 18 16,6 2-18-16,-80 2 17 0,0 0-17 0,79 0 17 16,0 0-17-16,-79 0 19 0,0 0-19 0,78 0 19 15,3 0-19-15,-81 0 18 0,0 0-18 0,83-3 18 16,0-1-18-16,-83 4 18 0,0 0-18 0,77-1 18 16,-4-3-18-16,-73 4 17 0,0 0-17 0,69-7 17 15,3 7-17-15,-72 0 16 0,0 0-16 0,70 0 17 16,-6 4-17-16,-64-4 13 0,0 0-13 0,63 0 13 15,1 0-13-15,-64 0 13 0,0 0-13 0,60-4 13 0,-2 4-13 16,-58 0 13-16,0 0-13 0,57-1 14 0,-1-1-14 16,-56 2 12-16,0 0-12 0,58 0 12 0,0 3-12 15,-58-3 9-15,0 0-9 0,53 4 10 0,-1-4-10 16,-52 0 9-16,0 0-9 0,49 0 9 0,0 0-9 16,-49 0 7-16,0 0-7 0,51 3 7 0,2-3-7 15,-53 0 6-15,0 0-6 0,59 0 6 0,-3 0-6 0,-56 0 6 16,0 0-6-16,55 0 6 0,1 2-6 0,-56-2 6 15,0 0-6-15,55 2 6 0,0-4-6 0,-55 2 5 16,0 0-5-16,58-2 5 0,9-1-5 0,-67 3 5 0,0 0-5 16,63-4 6-16,1 4-6 0,-64 0 5 0,0 0-5 15,60 0 5-15,3 0-5 0,-63 0 4 0,0 0-4 16,64 0 4-16,1 0-4 0,-65 0 4 0,0 0-4 16,67 0 5-16,4 0-5 0,-71 0 4 0,0 0-4 15,67 0 4-15,-6 0-4 0,-61 0 3 0,0 0-3 0,64 0 4 16,-1 0-4-16,-63 0 3 0,0 0-3 0,66 0 3 15,2 0-3-15,-68 0 2 0,0 0-2 16,69 0 3-16,-4 4-3 0,-65-4 2 0,0 0-2 0,62 0 2 16,0 3-2-16,-62-3 1 0,0 0-1 0,63 0 1 15,8 0-1-15,-71 0 1 0,0 0-1 0,71 0 1 16,-4 2-1-16,-67-2 0 0,0 0 0 0,67 2 1 16,-2-1-1-16,-65-1 0 0,0 0 0 0,63 4 1 15,4-4-1-15,-67 0 0 0,0 0 0 0,71 3 0 16,7 1 0-16,-78-4 0 0,0 0 0 0,72 2 0 15,0-2 0-15,-72 0 0 0,0 0 0 0,73 3 0 0,-5 0 0 16,-68-3 0-16,0 0 0 0,71 2 0 0,1 2 0 16,-72-4 0-16,0 0 0 0,69 3 1 0,-7 1-1 15,-62-4 1-15,0 0-1 0,60 3 1 0,-7 2-1 16,-53-5 1-16,0 0-1 0,47 4 2 0,-10-4-2 16,-37 0 2-16,0 0-2 0,34 0 3 0,-10 0-3 15,-24 0 2-15,0 0-2 0,18 0 3 0,-6 0-3 0,-12 0 2 16,0 0-2-16,6 0 3 0,-6 0-3 15,0 0 3-15,0 0-3 0,0 0 3 0,0 0-3 16,0 0 4-16,0 0-4 0,0 0 5 0,7 0-5 0,-7 0 5 16,0 0-5-16,0 0 6 0,0 0-6 0,0 0 6 0,0 0-6 15,0 0 6-15,0 0-6 0,0 0 6 0,0 0-6 16,0 0 7-16,0 0-7 0,0 0 3 0,0 0-3 16,-16-7 4-16,-39-14-4 0,1-3-1518 0</inkml:trace>
  <inkml:trace contextRef="#ctx0" brushRef="#br0" timeOffset="24153.87">6209 8431 998 0,'0'0'0'0,"0"0"0"0,0 0 0 0,0 0 0 15,0 0 0-15,0 0 0 0,0 0 0 16,0 0 3-16,0 0-3 0,0 0 3 0,0 0-3 0,0 0 0 15,0 0 0-15,0 0 0 0,0 0 0 0,0 0-6 0,0 0 6 16,14 12-5-16,-3-12 5 0,-11 0-8 0,0 0 8 16,12 0-7-16,2 0 7 0,-14 0-7 0,0 0 7 15,12 0-6-15,-1 0 6 0,-11 0-3 0,0 0 3 16,12-5-2-16,2 2 2 0,-14 3 1 0,0 0-1 16,15 0 1-16,6 3-1 0,-21-3 20 0,0 0-20 15,23 0 20-15,3-3-20 0,-26 3 40 0,0 0-40 0,28-4 41 16,8 1-41-16,-36 3 49 0,0 0-49 0,33-4 49 15,11 3-49-15,-44 1 50 0,0 0-50 0,44-4 51 16,4 1-51-16,-48 3 45 0,0 0-45 0,49-4 46 16,4 3-46-16,-53 1 40 0,0 0-40 0,51-4 40 15,11-1-40-15,-62 5 36 0,0 0-36 0,64-4 37 16,-1 1-37-16,-63 3 47 0,0 0-47 0,62 0 47 16,-2-4-47-16,-60 4 41 0,0 0-41 0,53 0 41 15,-6 4-41-15,-47-4 34 0,0 0-34 0,48 3 35 16,-6 1-35-16,-42-4 33 0,0 0-33 0,48 5 34 0,-2-1-34 15,-46-4 29-15,0 0-29 0,46 1 30 0,-2 3-30 16,-44-4 25-16,0 0-25 0,46 3 25 0,-2 1-25 16,-44-4 22-16,0 0-22 0,42 3 22 0,7 7-22 15,-49-10 17-15,0 0-17 0,50 11 18 0,-1-2-18 16,-49-9 14-16,0 0-14 0,50 6 15 0,-1 0-15 16,-49-6 12-16,0 0-12 0,55 3 13 0,5-1-13 0,-60-2 13 15,0 0-13-15,61 3 13 0,-2 1-13 0,-59-4 13 16,0 0-13-16,63 0 14 0,1 3-14 0,-64-3 10 15,0 0-10-15,63 4 11 0,1 1-11 0,-64-5 13 16,0 0-13-16,63 0 14 0,1 0-14 0,-64 0 12 0,0 0-12 16,67 0 12-16,0 3-12 0,-67-3 11 15,0 0-11-15,67-3 12 0,3-2-12 0,-70 5 12 0,0 0-12 16,71-4 13-16,-8 1-13 0,-63 3 11 0,0 0-11 16,60 0 11-16,2 3-11 0,-62-3 12 0,0 0-12 15,60 2 13-15,7-4-13 0,-67 2 11 0,0 0-11 0,67-3 12 16,5-1-12-16,-72 4 12 0,0 0-12 0,69-1 13 15,2-1-13-15,-71 2 11 0,0 0-11 0,69-2 12 16,6-1-12-16,-75 3 9 0,0 0-9 0,81-9 9 16,1 2-9-16,-82 7 8 0,0 0-8 0,77-3 9 15,-1 3-9-15,-76 0 7 0,0 0-7 0,69 1 7 16,3 1-7-16,-72-2 5 0,0 0-5 0,69-2 6 16,3-5-6-16,-72 7 5 0,0 0-5 0,71-7 6 15,1 7-6-15,-72 0 4 0,0 0-4 0,67 2 4 16,-3-2-4-16,-64 0 3 0,0 0-3 0,60-3 3 0,7-4-3 15,-67 7 3-15,0 0-3 0,67-5 4 0,-4-4-4 16,-63 9 2-16,0 0-2 0,55-7 2 0,-6 2-2 16,-49 5 2-16,0 0-2 0,43-2 2 0,-8 0-2 15,-35 2 2-15,0 0-2 0,26 0 3 0,-13 0-3 16,-13 0 3-16,0 0-3 0,10 0 3 0,-10 0-3 16,0 0 2-16,0 0-2 0,9 0 3 0,-9 0-3 15,0 0 3-15,0 0-3 0,0 0 4 0,0 0-4 0,0 0 3 16,0 0-3-16,0 0 3 0,0 0-3 0,0 0 0 15,0 0 0-15,0 0 1 0,0 0-1 0,0 0-1816 16</inkml:trace>
  <inkml:trace contextRef="#ctx0" brushRef="#br0" timeOffset="25616.34">12541 8301 1468 0,'0'0'0'0,"0"0"0"15,4 6 0-15,-4-6 21 0,0 0-21 0,0 0 21 16,0 0-21-16,0 0 15 0,0 0-15 0,3 7 16 16,-3-7-16-16,0 0 0 0,0 0 0 0,0 0 0 15,0 0 0-15,0 0-23 0,0 0 23 0,0 0-22 16,6 7 22-16,-6-7-46 0,0 0 46 0,0 0-45 16,8 6 45-16,-8-6-46 0,0 0 46 0,2 7-46 15,2 2 46-15,-4-9-38 0,0 0 38 0,9 9-37 16,-1-2 37-16,-8-7-8 0,0 0 8 0,14 7-8 15,13 6 8-15,-27-13 0 0,0 0 0 0,32 16 1 16,-1-9-1-16,-31-7 14 0,0 0-14 0,32 5 14 16,9-1-14-16,-41-4 32 0,0 0-32 0,44 0 32 0,11 1-32 15,-55-1 57-15,0 0-57 0,63 4 58 0,-3 3-58 16,-60-7 62-16,0 0-62 0,63 3 63 0,1 2-63 16,-64-5 56-16,0 0-56 0,71 4 57 0,4-3-57 15,-75-1 56-15,0 0-56 0,78 7 57 0,-6-1-57 16,-72-6 45-16,0 0-45 0,73 7 46 0,-1-7-46 15,-72 0 39-15,0 0-39 0,72 3 40 0,-3-1-40 0,-69-2 36 16,0 0-36-16,72 3 36 0,-1 1-36 0,-71-4 28 16,0 0-28-16,67 0 29 0,5 5-29 0,-72-5 24 15,0 0-24-15,78 2 24 0,3-6-24 0,-81 4 21 0,0 0-21 16,74-9 21-16,-3 6-21 0,-71 3 19 0,0 0-19 16,63 0 19-16,1-3-19 0,-64 3 20 0,0 0-20 15,60-4 20-15,1 1-20 0,-61 3 17 0,0 0-17 16,55-2 17-16,3 4-17 0,-58-2 14 0,0 0-14 15,55 1 15-15,3-2-15 0,-58 1 12 0,0 0-12 0,55-2 13 16,5 2-13-16,-60 0 11 0,0 0-11 16,65 0 11-16,-1 2-11 0,-64-2 10 0,0 0-10 0,67 1 10 15,3-2-10-15,-70 1 7 0,0 0-7 0,71-2 7 16,-4 2-7-16,-67 0 6 0,0 0-6 0,69 0 7 16,1 2-7-16,-70-2 5 0,0 0-5 0,74 1 6 15,13-2-6-15,-87 1 5 0,0 0-5 0,86-2 6 16,-3-2-6-16,-83 4 4 0,0 0-4 0,86-3 5 15,4 1-5-15,-90 2 5 0,0 0-5 0,89 0 5 16,2 5-5-16,-91-5 4 0,0 0-4 0,96 0 5 0,1 0-5 16,-97 0 5-16,0 0-5 0,97-5 5 0,0 2-5 15,-97 3 4-15,0 0-4 0,93-4 4 0,-3 1-4 16,-90 3 3-16,0 0-3 0,90-4 4 0,5 3-4 16,-95 1 2-16,0 0-2 0,95 0 2 0,-5-4-2 15,-90 4 2-15,0 0-2 0,87 0 3 0,-4-3-3 16,-83 3 2-16,0 0-2 0,84-2 3 0,1 0-3 15,-85 2 3-15,0 0-3 0,81-1 3 0,-7 1-3 16,-74 0 2-16,0 0-2 0,73 0 3 0,1 1-3 0,-74-1 3 16,0 0-3-16,77 4 3 0,-1-1-3 0,-76-3 4 15,0 0-4-15,74 0 4 0,-1 4-4 0,-73-4 4 16,0 0-4-16,72 1 5 0,0-2-5 0,-72 1 4 0,0 0-4 16,73 0 4-16,-6 0-4 0,-67 0 4 0,0 0-4 15,65 1 5-15,-5-1-5 0,-60 0 5 0,0 0-5 16,62 0 5-16,-1 0-5 0,-61 0 4 0,0 0-4 15,67 0 5-15,0 0-5 0,-67 0 5 0,0 0-5 0,64-1 5 16,-10 1-5-16,-54 0 4 0,0 0-4 0,45 1 5 16,-12-1-5-16,-33 0 4 0,0 0-4 0,27 0 4 15,-10 0-4-15,-17 0 3 0,0 0-3 0,9 0 3 16,-2 0-3-16,-7 0 3 0,0 0-3 0,0 0 4 16,7 0-4-16,-7 0 3 0,0 0-3 0,0 0 3 15,0 0-3-15,0 0 5 0,0 0-5 0,0 0 5 16,0 0-5-16,0 0 5 0,0 0-5 0,9 0 6 15,-9 0-6-15,0 0 6 0,0 0-6 0,0 0 6 16,0 0-6-16,0 0 6 0,0 0-6 0,0 0 7 16,0 0-7-16,0 0 5 0,0 0-5 0,0 0 6 15,0 0-6-15,0 0 5 0,0 0-5 0,3-5 5 0,-3 5-5 16,0 0 3-16,0 0-3 0,0 0 3 0,-15 0-3 16,15 0 1-16,0 0-1 0,-43-8 1 0,-27-24-1 15,1 3-1954-15</inkml:trace>
  <inkml:trace contextRef="#ctx0" brushRef="#br0" timeOffset="33373.85">14337 8992 852 0,'0'0'0'0,"0"0"0"0,0 0 0 15,0 0 29-15,0 0-29 0,0 0 29 0,0 0-29 16,0 0 79-16,0 0-79 0,0 0 79 0,0 0-79 16,0 0 68-16,0 0-68 0,0 0 69 0,0 0-69 15,0 0 34-15,0 0-34 0,0 0 35 0,0 0-35 0,0 0 21 16,0 0-21-16,0 0 22 0,0 0-22 0,0 0 14 16,0 0-14-16,0 0 14 0,0 0-14 0,0 0 6 15,0 0-6-15,0 0 6 0,0 0-6 0,0 0-958 16</inkml:trace>
  <inkml:trace contextRef="#ctx0" brushRef="#br0" timeOffset="63182.45">6643 12107 931 0,'0'0'0'0,"0"0"0"0,0 0 0 0,0 0 36 15,0 0-36-15,0 0 36 0,0 0-36 0,0 0 56 16,0 0-56-16,0 0 57 0,0 0-57 0,0 0 66 15,0 0-66-15,0 0 66 0,0 0-66 0,0 0 54 0,0 0-54 16,0 0 55-16,0 0-55 0,0 0 34 0,0 0-34 0,0 0 34 16,0 0-34-16,0 0 32 0,0 0-32 15,0 0 33-15,0 0-33 0,0 0 34 0,0 0-34 0,0 0 35 16,0 0-35-16,0 0 33 0,0 0-33 0,0 0 34 16,0 0-34-16,0 0 33 0,0 0-33 0,19-3 33 15,-6-1-33-15,-13 4 30 0,0 0-30 0,22-9 30 16,5-1-30-16,-27 10 22 0,0 0-22 0,28-12 23 15,0 0-23-15,-28 12 20 0,0 0-20 0,30-12 20 16,2 5-20-16,-32 7 16 0,0 0-16 0,37-11 17 16,7 1-17-16,-44 10 14 0,0 0-14 0,46-9 14 15,4 2-14-15,-50 7 10 0,0 0-10 0,54-8 11 16,1 1-11-16,-55 7 8 0,0 0-8 0,56-7 8 0,1 0-8 16,-57 7 6-16,0 0-6 0,58-5 6 0,0 0-6 15,-58 5 7-15,0 0-7 0,58-4 8 0,6 2-8 16,-64 2 6-16,0 0-6 0,60 0 6 0,2 0-6 15,-62 0 7-15,0 0-7 0,63 2 8 0,-8 5-8 16,-55-7 8-16,0 0-8 0,54 4 8 0,-1 4-8 16,-53-8 8-16,0 0-8 0,55 5 8 0,7 4-8 15,-62-9 8-15,0 0-8 0,60 10 8 0,-2-4-8 0,-58-6 8 16,0 0-8-16,58 7 8 0,6-2-8 0,-64-5 7 16,0 0-7-16,68 3 7 0,5-3-7 0,-73 0 7 15,0 0-7-15,70 0 7 0,-1 4-7 0,-69-4 5 0,0 0-5 16,64 0 6-16,-6 0-6 0,-58 0 5 0,0 0-5 15,55 0 5-15,-1-6-5 0,-54 6 7 0,0 0-7 16,62-1 8-16,1 2-8 0,-63-1 7 0,0 0-7 0,60 6 8 16,2-5-8-16,-62-1 8 0,0 0-8 15,55 4 8-15,0-1-8 0,-55-3 10 0,0 0-10 0,58 4 10 16,0-8-10-16,-58 4 9 0,0 0-9 0,63-1 10 16,1 1-10-16,-64 0 8 0,0 0-8 0,63 1 8 15,-10 3-8-15,-53-4 5 0,0 0-5 0,52 2 6 16,-3 1-6-16,-49-3 4 0,0 0-4 0,46 3 4 15,7 1-4-15,-53-4 2 0,0 0-2 0,54 3 3 16,5 3-3-16,-59-6 2 0,0 0-2 0,63 6 2 16,-5 3-2-16,-58-9 1 0,0 0-1 0,60 4 1 15,-2-1-1-15,-58-3 1 0,0 0-1 0,64 2 1 16,5 1-1-16,-69-3 1 0,0 0-1 0,72 2 1 0,0 0-1 16,-72-2 1-16,0 0-1 0,73 0 1 0,-3-2-1 15,-70 2 1-15,0 0-1 0,73-7 1 0,8 0-1 16,-81 7 2-16,0 0-2 0,81-10 3 0,-4 5-3 15,-77 5 2-15,0 0-2 0,73-6 3 0,-1 3-3 16,-72 3 3-16,0 0-3 0,78-10 3 0,6-3-3 16,-84 13 3-16,0 0-3 0,87-10 4 0,-3 3-4 15,-84 7 3-15,0 0-3 0,82-5 4 0,1-4-4 0,-83 9 3 16,0 0-3-16,84-7 3 0,1 0-3 0,-85 7 2 16,0 0-2-16,74-3 3 0,-2 1-3 0,-72 2 2 15,0 0-2-15,71-5 3 0,-8 2-3 0,-63 3 2 0,0 0-2 16,67-2 2-16,2 0-2 0,-69 2 2 15,0 0-2-15,64 0 2 0,-3 0-2 0,-61 0 1 16,0 0-1-16,64-3 2 0,-4-3-2 0,-60 6 1 0,0 0-1 16,62-3 2-16,1 3-2 0,-63 0 1 0,0 0-1 15,57 2 2-15,1-4-2 0,-58 2 0 0,0 0 0 0,54 0 1 16,-1-3-1-16,-53 3 1 0,0 0-1 0,50 0 1 16,-8 3-1-16,-42-3 1 0,0 0-1 0,48 0 2 15,1-3-2-15,-49 3 1 0,0 0-1 0,49-4 2 16,6 2-2-16,-55 2 1 0,0 0-1 0,50-1 2 15,-8 1-2-15,-42 0 1 0,0 0-1 0,39-2 2 16,-11-2-2-16,-28 4 1 0,0 0-1 0,18-1 1 16,-8 1-1-16,-10 0 1 0,0 0-1 0,7 0 1 15,-7 0-1-15,0 0 1 0,0 0-1 0,0 0 1 16,9 0-1-16,-9 0 1 0,0 0-1 0,0 0 1 16,0 0-1-16,0 0 1 0,0 0-1 0,0 0 2 0,0 0-2 15,0 0 2-15,0 0-2 0,0 0 2 0,0 0-2 16,0 0 2-16,0 0-2 0,0 0 3 0,0 0-3 15,0 0 4-15,0 0-4 0,0 0 5 0,0 0-5 16,0 0 5-16,0 0-5 0,0 0 6 0,0 0-6 16,0 0 7-16,0 0-7 0,0 0 8 0,0 0-8 15,0 0 8-15,0 0-8 0,0 0 8 0,0 0-8 16,0 0 8-16,0 0-8 0,0 0 8 0,0 0-8 0,0 0 8 16,0 0-8-16,0 0 8 0,0 0-8 0,0 0 8 15,0 0-8-15,0 0 8 0,0 0-8 0,0 0 7 16,0 0-7-16,0 0 7 0,0 0-7 0,0 0 5 0,0 0-5 15,0 0 6-15,0 0-6 0,0 0 4 0,0 0-4 16,0 0 5-16,0 0-5 0,0 0 4 0,0 0-4 16,0 0 4-16,0 0-4 0,0 0 2 0,0 0-2 15,0 0 2-15,0 0-2 0,0 0 2 0,0 0-2 16,0 0 2-16,0 0-2 0,0 0 2 0,0 0-2 0,0 0 2 16,0 0-2-16,0 0 2 0,0 0-2 0,0 0 2 15,0 0-2-15,0 0 2 0,0 0-2 0,0 0 3 16,0 0-3-16,0 0 4 0,0 0-4 0,0 0 5 15,0 0-5-15,0 0 5 0,0 0-5 0,0 0 5 16,0 0-5-16,0 0 6 0,0 0-6 0,0 0 6 16,0 0-6-16,0 0 6 0,0 0-6 0,0 0 7 15,0 0-7-15,0 0 5 0,0 0-5 0,0 0 6 16,0 0-6-16,0 0 5 0,0 0-5 0,0 0 5 16,0 0-5-16,0 0 3 0,0 0-3 0,0 0 3 15,0 0-3-15,0 0 1 0,0 0-1 0,0 0 2 0,0 0-2 16,0 0 1-16,0 0-1 0,0 0 1 0,0 0-1 15,0 0 0-15,0 0 0 0,0 0 0 0,0 0 0 16,0 0-4-16,0 0 4 0,0 0-4 0,-30 14 4 16,2 1-1867-16</inkml:trace>
  <inkml:trace contextRef="#ctx0" brushRef="#br0" timeOffset="64359.75">16805 11977 1323 0,'0'0'0'0,"0"0"0"16,0 0 0-16,0 0 2 0,0 0-2 0,0 0 2 15,0 0-2-15,0 0 5 0,0 0-5 0,0 0 6 16,0 0-6-16,0 0 44 0,0 0-44 0,0 0 45 16,0 0-45-16,0 0 47 0,0 0-47 0,0 0 48 15,0 0-48-15,0 0 50 0,0 0-50 0,0 0 50 16,0 0-50-16,0 0 45 0,0 0-45 0,0 0 46 15,0 0-46-15,0 0 36 0,0 0-36 0,0 0 37 0,0 0-37 16,0 0 34-16,0 0-34 0,0 0 34 16,0 0-34-16,0 0 27 0,0 0-27 0,0 0 27 0,0 0-27 15,0 0 21-15,0 0-21 0,0 0 21 0,0 0-21 16,0 0 16-16,0 0-16 0,0 0 17 0,0 0-17 16,0 0 7-16,0 0-7 0,0 0 8 0,0 0-8 15,0 0-1439-15</inkml:trace>
  <inkml:trace contextRef="#ctx0" brushRef="#br0" timeOffset="66682.03">23693 12026 1211 0,'0'0'0'0,"0"0"0"16,0 0 0-16,0 0-3 0,0 0 3 0,0 0-2 15,0 0 2-15,0 0 2 0,0 0-2 0,0 0 3 16,0 0-3-16,0 0 7 0,0 0-7 0,0 0 8 0,17 0-8 16,-17 0 7-16,0 0-7 0,11 0 7 0,3 0-7 15,-14 0 0-15,0 0 0 0,14 0 1 0,0 0-1 16,-14 0-4-16,0 0 4 0,16 0-4 0,3 0 4 16,-19 0-2-16,0 0 2 0,23 0-2 0,0 0 2 15,-23 0 1-15,0 0-1 0,28-6 1 0,11 3-1 16,-39 3 12-16,0 0-12 0,44-3 12 0,11-3-12 15,-55 6 25-15,0 0-25 0,56-7 26 0,-1 4-26 16,-55 3 40-16,0 0-40 0,53 0 41 0,-5 3-41 0,-48-3 42 16,0 0-42-16,49 2 43 0,4-2-43 0,-53 0 39 15,0 0-39-15,60 0 39 0,4-2-39 0,-64 2 30 0,0 0-30 16,63 0 31-16,2-3-31 0,-65 3 25 0,0 0-25 16,66 0 25-16,-8 0-25 0,-58 0 21 0,0 0-21 15,58 3 22-15,0-3-22 0,-58 0 17 0,0 0-17 16,60 4 17-16,9-1-17 0,-69-3 18 0,0 0-18 15,63 6 19-15,-6-3-19 0,-57-3 16 0,0 0-16 0,55 5 16 16,1 0-16-16,-56-5 19 0,0 0-19 0,60 2 20 16,3-5-20-16,-63 3 17 0,0 0-17 0,69-4 17 15,-2 2-17-15,-67 2 18 0,0 0-18 0,57-1 19 16,-18 1-19-16,-39 0 18 0,0 0-18 0,40-2 18 16,11-1-18-16,-51 3 17 0,0 0-17 0,50 0 18 15,-10 0-18-15,-40 0 17 0,0 0-17 0,44 0 17 16,11 0-17-16,-55 0 14 0,0 0-14 0,51 0 15 15,-5 1-15-15,-46-1 15 0,0 0-15 0,41 4 15 16,-4-1-15-16,-37-3 13 0,0 0-13 0,35 4 13 0,0-8-13 16,-35 4 12-16,0 0-12 0,37-3 12 0,4-2-12 15,-41 5 12-15,0 0-12 0,44-7 13 0,4 1-13 16,-48 6 11-16,0 0-11 0,38-6 12 0,-17 4-12 16,-21 2 12-16,0 0-12 0,29 0 13 0,15 2-13 15,-44-2 19-15,0 0-19 0,51 0 19 0,-3-6-19 16,-48 6 21-16,0 0-21 0,42-7 22 0,-5 7-22 15,-37 0 23-15,0 0-23 0,41 2 23 0,6-2-23 0,-47 0 21 16,0 0-21-16,50 0 22 0,-6 0-22 0,-44 0 19 16,0 0-19-16,40 0 20 0,1-2-20 0,-41 2 14 15,0 0-14-15,35-3 15 0,-8 1-15 0,-27 2 12 0,0 0-12 16,33 0 13-16,18 0-13 0,-51 0 9 0,0 0-9 16,51 0 10-16,-10 0-10 0,-41 0 8 0,0 0-8 15,42-5 9-15,11 2-9 0,-53 3 7 0,0 0-7 16,57-2 7-16,-6 0-7 0,-51 2 5 0,0 0-5 15,42 0 6-15,-5 2-6 0,-37-2 5 0,0 0-5 16,32 3 6-16,1 1-6 0,-33-4 4 0,0 0-4 0,41 0 5 16,1-4-5-16,-42 4 5 0,0 0-5 0,48-3 5 15,3 1-5-15,-51 2 5 0,0 0-5 0,51 0 6 16,-5 0-6-16,-46 0 5 0,0 0-5 0,41 0 5 16,-10 0-5-16,-31 0 6 0,0 0-6 0,32-3 7 15,5-1-7-15,-37 4 7 0,0 0-7 0,39-2 7 16,-4 2-7-16,-35 0 7 0,0 0-7 0,36 0 7 15,9-1-7-15,-45 1 7 0,0 0-7 0,45-2 8 16,-14-1-8-16,-31 3 7 0,0 0-7 0,36-2 8 0,13 0-8 16,-49 2 6-16,0 0-6 0,44-2 7 0,-23 1-7 15,-21 1 6-15,0 0-6 0,27 0 7 0,19 0-7 16,-46 0 5-16,0 0-5 0,45 0 6 0,-9-2-6 16,-36 2 8-16,0 0-8 0,38-4 8 0,15 1-8 15,-53 3 10-15,0 0-10 0,55 0 10 0,-6 2-10 16,-49-2 10-16,0 0-10 0,50 0 10 0,8-4-10 15,-58 4 8-15,0 0-8 0,53-2 9 0,-18 4-9 16,-35-2 5-16,0 0-5 0,41 2 6 0,15-4-6 0,-56 2 2 16,0 0-2-16,57-2 3 0,-13 4-3 0,-44-2 1 15,0 0-1-15,46 4 1 0,17 1-1 0,-63-5 0 16,0 0 0-16,65 3 1 0,-10 3-1 0,-55-6 0 0,0 0 0 16,53 5 0-16,5-2 0 0,-58-3 0 0,0 0 0 15,60 2 0-15,-7-2 0 0,-53 0 0 0,0 0 0 16,49 0 0-16,3 2 0 0,-52-2 0 0,0 0 0 15,42 3 0-15,-12-3 0 0,-30 0 0 0,0 0 0 0,35 0 0 16,15 7 0-16,-50-7 0 0,0 0 0 0,49 7 0 16,-7-2 0-16,-42-5 0 0,0 0 0 0,41 2 0 15,7-4 0-15,-48 2 0 0,0 0 0 0,42-2 0 16,-10 2 0-16,-32 0 0 0,0 0 0 0,37 0 0 16,16-1 0-16,-53 1-1 0,0 0 1 0,45-4 0 15,-20-1 0-15,-25 5-1 0,0 0 1 0,21-3 0 16,8-1 0-16,-29 4-1 0,0 0 1 0,30-9 0 15,-8 6 0-15,-22 3 0 0,0 0 0 0,23-3 0 16,6 3 0-16,-29 0 0 0,0 0 0 0,28 0 0 16,-3-2 0-16,-25 2 0 0,0 0 0 0,24-5 0 15,3-2 0-15,-27 7 0 0,0 0 0 0,26-6 0 0,-5 5 0 16,-21 1 0-16,0 0 0 0,21 0 1 0,2 0-1 16,-23 0 0-16,0 0 0 0,20 0 0 0,-8 0 0 15,-12 0 0-15,0 0 0 0,9 0 0 0,-2 0 0 16,-7 0 0-16,0 0 0 0,7 0 0 0,4 1 0 15,-11-1-2-15,0 0 2 0,10 4-1 0,-1 3 1 16,-9-7-5-16,0 0 5 0,-7-12-4 0,-23-32 4 0,0 3-2014 16</inkml:trace>
  <inkml:trace contextRef="#ctx0" brushRef="#br0" timeOffset="149051.43">13141 13263 1580 0,'0'0'0'0,"0"0"0"16,0 0 0-16,0 0 54 0,0 0-54 0,0 0 54 15,0 0-54-15,0 0 90 0,0 0-90 0,0 0 91 16,0 0-91-16,0 0 65 0,0 0-65 0,0 0 66 15,0 0-66-15,0 0 25 0,0 0-25 0,0 0 25 16,0 0-25-16,0 0 17 0,0 0-17 0,0 0 17 0,0 0-17 16,0 0 13-16,0 0-13 0,0 0 14 0,32 14-14 15,-32-14 13-15,0 0-13 0,19 5 13 0,6-3-13 16,-25-2 17-16,0 0-17 0,32 5 18 0,5 4-18 16,-37-9 29-16,0 0-29 0,40 10 30 0,1 0-30 15,-41-10 35-15,0 0-35 0,40 13 35 0,1-1-35 16,-41-12 38-16,0 0-38 0,40 8 39 0,6-1-39 15,-46-7 33-15,0 0-33 0,51 5 34 0,6 1-34 0,-57-6 27 16,0 0-27-16,60 5 28 0,7-4-28 0,-67-1 23 16,0 0-23-16,67 4 24 0,-4-2-24 0,-63-2 18 0,0 0-18 15,64 3 18-15,-6-1-18 0,-58-2 15 16,0 0-15-16,55 0 15 0,3 2-15 0,-58-2 14 0,0 0-14 16,58 5 15-16,11 0-15 0,-69-5 11 0,0 0-11 15,64 5 11-15,-4-3-11 0,-60-2 13 0,0 0-13 16,58 0 14-16,3 0-14 0,-61 0 12 0,0 0-12 15,59 2 13-15,-1-2-13 0,-58 0 11 0,0 0-11 0,55 1 12 16,-10 6-12-16,-45-7 12 0,0 0-12 0,43 9 13 16,1 0-13-16,-44-9 13 0,0 0-13 0,44 7 13 15,2-4-13-15,-46-3 14 0,0 0-14 0,44 2 14 16,2-4-14-16,-46 2 14 0,0 0-14 0,49-2 15 16,6 2-15-16,-55 0 13 0,0 0-13 0,51 0 14 15,2-1-14-15,-53 1 12 0,0 0-12 0,49 0 12 16,-6 0-12-16,-43 0 11 0,0 0-11 0,42 3 11 15,-1 0-11-15,-41-3 11 0,0 0-11 0,40 2 12 16,2-4-12-16,-42 2 12 0,0 0-12 0,45-1 13 0,0-1-13 16,-45 2 12-16,0 0-12 0,50-2 12 0,-4 1-12 15,-46 1 11-15,0 0-11 0,44-4 11 0,-4-1-11 16,-40 5 8-16,0 0-8 0,41-7 9 0,-1 2-9 16,-40 5 10-16,0 0-10 0,46-4 10 0,4-3-10 15,-50 7 9-15,0 0-9 0,51-5 10 0,5 0-10 16,-56 5 9-16,0 0-9 0,60-3 9 0,-5 1-9 0,-55 2 9 15,0 0-9-15,55-2 9 0,-2-3-9 16,-53 5 8-16,0 0-8 0,54-5 9 0,10 3-9 0,-64 2 8 16,0 0-8-16,67-5 9 0,5 1-9 0,-72 4 8 0,0 0-8 15,69-3 9-15,5-8-9 0,-74 11 8 16,0 0-8-16,74-8 8 0,2 3-8 0,-76 5 7 0,0 0-7 16,74-4 7-16,7 1-7 0,-81 3 5 0,0 0-5 15,85-2 6-15,-9 0-6 0,-76 2 6 0,0 0-6 16,83-1 6-16,6-6-6 0,-89 7 3 0,0 0-3 15,90-6 3-15,0 6-3 0,-90 0 1 0,0 0-1 0,87-5 2 16,-3 0-2-16,-84 5 0 0,0 0 0 0,92-7 1 16,7 5-1-16,-99 2 0 0,0 0 0 0,95-3 1 15,4-2-1-15,-99 5 0 0,0 0 0 0,95-5 0 16,4 1 0-16,-99 4 0 0,0 0 0 0,99-7 1 16,-4 2-1-16,-95 5 0 0,0 0 0 0,95-4 1 15,6 3-1-15,-101 1 0 0,0 0 0 0,99 0 0 16,-8 1 0-16,-91-1 0 0,0 0 0 0,90 4 0 15,0-4 0-15,-90 0 0 0,0 0 0 0,94 2 0 16,-4-1 0-16,-90-1 0 0,0 0 0 0,81 2 0 0,-4 0 0 16,-77-2 0-16,0 0 0 0,76 2 0 0,2 1 0 15,-78-3 0-15,0 0 0 0,81 0 0 0,0 2 0 16,-81-2-1-16,0 0 1 0,73 2 0 0,-6 3 0 16,-67-5 0-16,0 0 0 0,67 5 0 0,-2-2 0 15,-65-3 0-15,0 0 0 0,67 2 0 0,0 3 0 16,-67-5 0-16,0 0 0 0,69 2 0 0,-2-2 0 15,-67 0 0-15,0 0 0 0,58 0 0 0,-2 0 0 16,-56 0 0-16,0 0 0 0,62 2 1 0,2-2-1 0,-64 0 1 16,0 0-1-16,67 0 1 0,-7 0-1 0,-60 0 2 15,0 0-2-15,61 0 2 0,-4 0-2 0,-57 0 2 16,0 0-2-16,54 0 3 0,3 0-3 0,-57 0 3 0,0 0-3 16,51 0 4-16,4 0-4 0,-55 0 3 0,0 0-3 15,56 0 4-15,-1 0-4 0,-55 0 2 0,0 0-2 16,53 1 2-16,-7 6-2 0,-46-7 2 0,0 0-2 15,44 2 2-15,7-2-2 0,-51 0 1 0,0 0-1 0,49 0 1 16,-1 2-1-16,-48-2 1 0,0 0-1 0,49 2 1 16,4-2-1-16,-53 0 0 0,0 0 0 0,55 0 1 15,0 3-1-15,-55-3 1 0,0 0-1 0,51 4 1 16,-7 1-1-16,-44-5 2 0,0 0-2 0,47 3 2 16,3-5-2-16,-50 2 2 0,0 0-2 0,49 0 2 15,-1 6-2-15,-48-6 1 0,0 0-1 0,47 0 2 16,3 0-2-16,-50 0 1 0,0 0-1 0,48 1 1 15,-6 3-1-15,-42-4 0 0,0 0 0 0,39 3 1 16,3 2-1-16,-42-5 0 0,0 0 0 0,42 4 1 16,-5-6-1-16,-37 2 1 0,0 0-1 0,39-2 2 0,5 1-2 15,-44 1 2-15,0 0-2 0,48 0 3 0,1-4-3 16,-49 4 2-16,0 0-2 0,44 0 3 0,-8 4-3 16,-36-4 3-16,0 0-3 0,38 1 3 0,10-1-3 15,-48 0 3-15,0 0-3 0,48-1 4 0,-4-4-4 16,-44 5 4-16,0 0-4 0,42-6 5 0,2 5-5 15,-44 1 4-15,0 0-4 0,51-4 4 0,4 2-4 16,-55 2 3-16,0 0-3 0,56 0 4 0,-3 6-4 16,-53-6 3-16,0 0-3 0,45 0 3 0,-7 0-3 0,-38 0 2 15,0 0-2-15,44 0 3 0,13 1-3 0,-57-1 3 16,0 0-3-16,60 0 3 0,-4 0-3 0,-56 0 3 0,0 0-3 16,58 2 4-16,2 3-4 0,-60-5 4 0,0 0-4 15,57 5 5-15,-8-1-5 0,-49-4 5 0,0 0-5 16,51 2 5-16,8-2-5 0,-59 0 8 0,0 0-8 15,61 1 9-15,-2 3-9 0,-59-4 9 0,0 0-9 16,60 3 9-16,-4 1-9 0,-56-4 5 0,0 0-5 0,55 5 5 16,-6-5-5-16,-49 0 3 0,0 0-3 15,51 0 3-15,2 2-3 0,-53-2 4 0,0 0-4 0,53 3 4 16,4-1-4-16,-57-2 5 0,0 0-5 0,52 2 6 16,5 3-6-16,-57-5 5 0,0 0-5 0,55 3 6 15,-6-3-6-15,-49 0 3 0,0 0-3 0,49 2 4 16,-1 3-4-16,-48-5 5 0,0 0-5 0,51 0 5 15,9 0-5-15,-60 0 6 0,0 0-6 0,60-3 7 16,2 3-7-16,-62 0 5 0,0 0-5 0,58 0 5 16,-5 0-5-16,-53 0 4 0,0 0-4 0,51 3 4 0,6-3-4 15,-57 0 3-15,0 0-3 0,59 2 4 0,5 0-4 16,-64-2 1-16,0 0-1 0,65 1 2 0,2 3-2 16,-67-4 1-16,0 0-1 0,64 3 1 0,-8-3-1 15,-56 0 1-15,0 0-1 0,55 0 1 0,7 4-1 16,-62-4 0-16,0 0 0 0,68 3 1 0,1 2-1 15,-69-5 0-15,0 0 0 0,71 2 1 0,-4 2-1 16,-67-4 0-16,0 0 0 0,65 1 0 0,-5-1 0 16,-60 0 0-16,0 0 0 0,60 2 0 0,4 3 0 0,-64-5 0 15,0 0 0-15,65 5 0 0,0-3 0 0,-65-2 0 16,0 0 0-16,64 4 0 0,-8-1 0 0,-56-3 0 16,0 0 0-16,58 5 0 0,4-1 0 0,-62-4 0 0,0 0 0 15,63 0 0-15,-1-4 0 0,-62 4 0 0,0 0 0 16,55-1 1-16,-4-1-1 0,-51 2 1 0,0 0-1 15,44 0 1-15,-7 0-1 0,-37 0 1 0,0 0-1 16,34-2 1-16,-1-1-1 0,-33 3 3 0,0 0-3 0,34-4 3 16,-1 1-3-16,-33 3 5 0,0 0-5 0,32-2 6 15,-2 2-6-15,-30 0 6 0,0 0-6 0,30-2 6 16,2 1-6-16,-32 1 7 0,0 0-7 0,30-6 7 16,7 5-7-16,-37 1 7 0,0 0-7 0,35-2 8 15,-2 0-8-15,-33 2 6 0,0 0-6 0,30 0 6 16,0 0-6-16,-30 0 5 0,0 0-5 0,38 0 6 15,7-2-6-15,-45 2 6 0,0 0-6 0,48-3 7 16,-7-1-7-16,-41 4 8 0,0 0-8 0,40-1 8 16,-1 1-8-16,-39 0 8 0,0 0-8 0,42 1 9 15,9 1-9-15,-51-2 7 0,0 0-7 0,48 5 8 16,-16-5-8-16,-32 0 7 0,0 0-7 0,35 0 8 16,18 0-8-16,-53 0 6 0,0 0-6 0,53 2 6 0,-5-2-6 15,-48 0 5-15,0 0-5 0,44 0 5 0,-4 4-5 16,-40-4 4-16,0 0-4 0,46 1 4 0,7-1-4 15,-53 0 3-15,0 0-3 0,49 2 4 0,-13 2-4 16,-36-4 2-16,0 0-2 0,38 1 2 0,12-1-2 16,-50 0 0-16,0 0 0 0,51 2 1 0,-9 1-1 0,-42-3 0 15,0 0 0-15,46 2 0 0,11-2 0 0,-57 0-1 16,0 0 1-16,51 0 0 0,-16 4 0 0,-35-4-1 16,0 0 1-16,39 0-1 0,8 0 1 0,-47 0-2 0,0 0 2 15,46 0-2-15,-12 0 2 0,-34 0-3 0,0 0 3 16,40 0-2-16,19 0 2 0,-59 0-3 0,0 0 3 15,63 1-2-15,-3 3 2 0,-60-4-3 0,0 0 3 16,58 3-2-16,-1 1 2 0,-57-4-2 0,0 0 2 0,53 3-2 16,3-1 2-16,-56-2-3 0,0 0 3 0,60 2-2 15,4 3 2-15,-64-5-2 0,0 0 2 0,61 0-2 16,1 0 2-16,-62 0-2 0,0 0 2 0,57 2-2 16,-6 1 2-16,-51-3-2 0,0 0 2 0,53 2-2 15,5-2 2-15,-58 0-2 0,0 0 2 0,60 0-2 16,-2 2 2-16,-58-2-1 0,0 0 1 0,58 0-1 15,2 0 1-15,-60 0-1 0,0 0 1 0,58 3-1 16,-6 4 1-16,-52-7-1 0,0 0 1 0,52 7 0 16,8 0 0-16,-60-7-1 0,0 0 1 0,62 7 0 15,3-2 0-15,-65-5-1 0,0 0 1 0,67 5 0 16,0 0 0-16,-67-5 0 0,0 0 0 0,59 7 0 0,-8 0 0 16,-51-7-1-16,0 0 1 0,56 5 0 0,17-1 0 15,-73-4-1-15,0 0 1 0,72 1-1 0,0 5 1 16,-72-6-1-16,0 0 1 0,69 1 0 0,-5 3 0 15,-64-4-1-15,0 0 1 0,61 3-1 0,6 1 1 16,-67-4-1-16,0 0 1 0,69 0-1 0,0 5 1 16,-69-5-1-16,0 0 1 0,67 7-1 0,0-7 1 15,-67 0-1-15,0 0 1 0,58 0-1 0,-12 0 1 0,-46 0-1 16,0 0 1-16,48 0 0 0,6 0 0 0,-54 0-1 16,0 0 1-16,55-5 0 0,-7 1 0 0,-48 4-1 15,0 0 1-15,47-3 0 0,4-2 0 0,-51 5-1 16,0 0 1-16,44-7 0 0,-10 1 0 0,-34 6 0 0,0 0 0 15,30-3 0-15,0 0 0 0,-30 3 0 0,0 0 0 16,26-4 0-16,-4 1 0 0,-22 3 0 0,0 0 0 16,21-4 0-16,2-1 0 0,-23 5 0 0,0 0 0 15,24-7 0-15,1 0 0 0,-25 7 0 0,0 0 0 0,21-7 0 16,-3 0 0-16,-18 7 0 0,0 0 0 0,14-5 0 16,-3 2 0-16,-11 3 0 0,0 0 0 0,8-2 0 15,1 0 0-15,-9 2 0 0,0 0 0 0,9-2 0 16,-2-1 0-16,-7 3 0 0,0 0 0 0,0 0 1 15,9-3-1-15,-9 3 0 0,0 0 0 0,0 0 1 16,0 0-1-16,0 0 0 0,0 0 0 0,0 0 1 16,0 0-1-16,0 0 1 0,0 0-1 0,0 0 2 15,0 0-2-15,0 0 1 0,0 0-1 0,0 0 1 16,0 0-1-16,0 0 0 0,0 0 0 0,0 0 1 0,0 0-1 16,0 0 0-16,0 0 0 0,0 0 1 0,0 0-1 15,0 0 0-15,0 0 0 0,0 0 0 0,0 0 0 16,0 0 0-16,0 0 0 0,0 0 0 0,0 0 0 15,0 0 0-15,0 0 0 0,0 0 0 0,3-14 0 16,-3 14-1-16,0 0 1 0,-12-31-1 0,-13-37 1 16,1 4-2684-16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B6F4E-AA97-4359-B127-349087D49E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E4C258-6DCE-4095-957A-9897735C24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BA2C09-61E2-42FE-9763-1D7E9D9D57F5}"/>
              </a:ext>
            </a:extLst>
          </p:cNvPr>
          <p:cNvSpPr>
            <a:spLocks noGrp="1"/>
          </p:cNvSpPr>
          <p:nvPr>
            <p:ph type="dt" sz="half" idx="10"/>
          </p:nvPr>
        </p:nvSpPr>
        <p:spPr/>
        <p:txBody>
          <a:bodyPr/>
          <a:lstStyle/>
          <a:p>
            <a:fld id="{8DC5AC8D-419C-4934-9EC6-C27D4666AC62}" type="datetimeFigureOut">
              <a:rPr lang="en-IN" smtClean="0"/>
              <a:t>29-09-2022</a:t>
            </a:fld>
            <a:endParaRPr lang="en-IN"/>
          </a:p>
        </p:txBody>
      </p:sp>
      <p:sp>
        <p:nvSpPr>
          <p:cNvPr id="5" name="Footer Placeholder 4">
            <a:extLst>
              <a:ext uri="{FF2B5EF4-FFF2-40B4-BE49-F238E27FC236}">
                <a16:creationId xmlns:a16="http://schemas.microsoft.com/office/drawing/2014/main" id="{7BC32A4D-B89A-4720-9F54-64D0D71EB4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A4EC1E-85A0-4899-91D8-C278E4AA7138}"/>
              </a:ext>
            </a:extLst>
          </p:cNvPr>
          <p:cNvSpPr>
            <a:spLocks noGrp="1"/>
          </p:cNvSpPr>
          <p:nvPr>
            <p:ph type="sldNum" sz="quarter" idx="12"/>
          </p:nvPr>
        </p:nvSpPr>
        <p:spPr/>
        <p:txBody>
          <a:bodyPr/>
          <a:lstStyle/>
          <a:p>
            <a:fld id="{BC9B2F02-D96B-42EC-822F-CA28A222226A}" type="slidenum">
              <a:rPr lang="en-IN" smtClean="0"/>
              <a:t>‹#›</a:t>
            </a:fld>
            <a:endParaRPr lang="en-IN"/>
          </a:p>
        </p:txBody>
      </p:sp>
    </p:spTree>
    <p:extLst>
      <p:ext uri="{BB962C8B-B14F-4D97-AF65-F5344CB8AC3E}">
        <p14:creationId xmlns:p14="http://schemas.microsoft.com/office/powerpoint/2010/main" val="428538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BDCD-C41B-40FF-AD12-CD198E2E8A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B4ACA1-C649-4F16-A8C6-B099E93E32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205271-C997-44C9-B674-3B9A0A20E70F}"/>
              </a:ext>
            </a:extLst>
          </p:cNvPr>
          <p:cNvSpPr>
            <a:spLocks noGrp="1"/>
          </p:cNvSpPr>
          <p:nvPr>
            <p:ph type="dt" sz="half" idx="10"/>
          </p:nvPr>
        </p:nvSpPr>
        <p:spPr/>
        <p:txBody>
          <a:bodyPr/>
          <a:lstStyle/>
          <a:p>
            <a:fld id="{8DC5AC8D-419C-4934-9EC6-C27D4666AC62}" type="datetimeFigureOut">
              <a:rPr lang="en-IN" smtClean="0"/>
              <a:t>29-09-2022</a:t>
            </a:fld>
            <a:endParaRPr lang="en-IN"/>
          </a:p>
        </p:txBody>
      </p:sp>
      <p:sp>
        <p:nvSpPr>
          <p:cNvPr id="5" name="Footer Placeholder 4">
            <a:extLst>
              <a:ext uri="{FF2B5EF4-FFF2-40B4-BE49-F238E27FC236}">
                <a16:creationId xmlns:a16="http://schemas.microsoft.com/office/drawing/2014/main" id="{AED00E00-FCC2-4FD9-8D4C-1D5C080B92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BA2FC3-48F8-4C3D-8A05-EB410E94212A}"/>
              </a:ext>
            </a:extLst>
          </p:cNvPr>
          <p:cNvSpPr>
            <a:spLocks noGrp="1"/>
          </p:cNvSpPr>
          <p:nvPr>
            <p:ph type="sldNum" sz="quarter" idx="12"/>
          </p:nvPr>
        </p:nvSpPr>
        <p:spPr/>
        <p:txBody>
          <a:bodyPr/>
          <a:lstStyle/>
          <a:p>
            <a:fld id="{BC9B2F02-D96B-42EC-822F-CA28A222226A}" type="slidenum">
              <a:rPr lang="en-IN" smtClean="0"/>
              <a:t>‹#›</a:t>
            </a:fld>
            <a:endParaRPr lang="en-IN"/>
          </a:p>
        </p:txBody>
      </p:sp>
    </p:spTree>
    <p:extLst>
      <p:ext uri="{BB962C8B-B14F-4D97-AF65-F5344CB8AC3E}">
        <p14:creationId xmlns:p14="http://schemas.microsoft.com/office/powerpoint/2010/main" val="4244736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FEC212-E177-443F-BE79-ACE29609DA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4605D3-79CC-4786-A596-F1E8D24A3C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7821EE-33E5-484C-8008-4C6762BF76FD}"/>
              </a:ext>
            </a:extLst>
          </p:cNvPr>
          <p:cNvSpPr>
            <a:spLocks noGrp="1"/>
          </p:cNvSpPr>
          <p:nvPr>
            <p:ph type="dt" sz="half" idx="10"/>
          </p:nvPr>
        </p:nvSpPr>
        <p:spPr/>
        <p:txBody>
          <a:bodyPr/>
          <a:lstStyle/>
          <a:p>
            <a:fld id="{8DC5AC8D-419C-4934-9EC6-C27D4666AC62}" type="datetimeFigureOut">
              <a:rPr lang="en-IN" smtClean="0"/>
              <a:t>29-09-2022</a:t>
            </a:fld>
            <a:endParaRPr lang="en-IN"/>
          </a:p>
        </p:txBody>
      </p:sp>
      <p:sp>
        <p:nvSpPr>
          <p:cNvPr id="5" name="Footer Placeholder 4">
            <a:extLst>
              <a:ext uri="{FF2B5EF4-FFF2-40B4-BE49-F238E27FC236}">
                <a16:creationId xmlns:a16="http://schemas.microsoft.com/office/drawing/2014/main" id="{80941AB6-F9DF-4F3B-914C-4053C91C24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128172-B3F0-4BF2-9EB1-E466EB0F11EB}"/>
              </a:ext>
            </a:extLst>
          </p:cNvPr>
          <p:cNvSpPr>
            <a:spLocks noGrp="1"/>
          </p:cNvSpPr>
          <p:nvPr>
            <p:ph type="sldNum" sz="quarter" idx="12"/>
          </p:nvPr>
        </p:nvSpPr>
        <p:spPr/>
        <p:txBody>
          <a:bodyPr/>
          <a:lstStyle/>
          <a:p>
            <a:fld id="{BC9B2F02-D96B-42EC-822F-CA28A222226A}" type="slidenum">
              <a:rPr lang="en-IN" smtClean="0"/>
              <a:t>‹#›</a:t>
            </a:fld>
            <a:endParaRPr lang="en-IN"/>
          </a:p>
        </p:txBody>
      </p:sp>
    </p:spTree>
    <p:extLst>
      <p:ext uri="{BB962C8B-B14F-4D97-AF65-F5344CB8AC3E}">
        <p14:creationId xmlns:p14="http://schemas.microsoft.com/office/powerpoint/2010/main" val="376730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D914-AA61-4429-AECD-37ACB8A35F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87856D-CA8A-4960-8EA8-98593DB8BD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225B1-F585-4F2F-A4FC-993AB59CFD58}"/>
              </a:ext>
            </a:extLst>
          </p:cNvPr>
          <p:cNvSpPr>
            <a:spLocks noGrp="1"/>
          </p:cNvSpPr>
          <p:nvPr>
            <p:ph type="dt" sz="half" idx="10"/>
          </p:nvPr>
        </p:nvSpPr>
        <p:spPr/>
        <p:txBody>
          <a:bodyPr/>
          <a:lstStyle/>
          <a:p>
            <a:fld id="{8DC5AC8D-419C-4934-9EC6-C27D4666AC62}" type="datetimeFigureOut">
              <a:rPr lang="en-IN" smtClean="0"/>
              <a:t>29-09-2022</a:t>
            </a:fld>
            <a:endParaRPr lang="en-IN"/>
          </a:p>
        </p:txBody>
      </p:sp>
      <p:sp>
        <p:nvSpPr>
          <p:cNvPr id="5" name="Footer Placeholder 4">
            <a:extLst>
              <a:ext uri="{FF2B5EF4-FFF2-40B4-BE49-F238E27FC236}">
                <a16:creationId xmlns:a16="http://schemas.microsoft.com/office/drawing/2014/main" id="{A0C2894E-942B-40D5-B322-5C35B02D7D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03A4E6-5DDC-4ABF-AA34-CBAE08088917}"/>
              </a:ext>
            </a:extLst>
          </p:cNvPr>
          <p:cNvSpPr>
            <a:spLocks noGrp="1"/>
          </p:cNvSpPr>
          <p:nvPr>
            <p:ph type="sldNum" sz="quarter" idx="12"/>
          </p:nvPr>
        </p:nvSpPr>
        <p:spPr/>
        <p:txBody>
          <a:bodyPr/>
          <a:lstStyle/>
          <a:p>
            <a:fld id="{BC9B2F02-D96B-42EC-822F-CA28A222226A}" type="slidenum">
              <a:rPr lang="en-IN" smtClean="0"/>
              <a:t>‹#›</a:t>
            </a:fld>
            <a:endParaRPr lang="en-IN"/>
          </a:p>
        </p:txBody>
      </p:sp>
    </p:spTree>
    <p:extLst>
      <p:ext uri="{BB962C8B-B14F-4D97-AF65-F5344CB8AC3E}">
        <p14:creationId xmlns:p14="http://schemas.microsoft.com/office/powerpoint/2010/main" val="3886240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224CF-6B69-41AA-A1CE-6CEFA411D3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B13F1D-A437-48CF-9007-C399A70F35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1B30EE-EB22-4857-886C-D40F532151C1}"/>
              </a:ext>
            </a:extLst>
          </p:cNvPr>
          <p:cNvSpPr>
            <a:spLocks noGrp="1"/>
          </p:cNvSpPr>
          <p:nvPr>
            <p:ph type="dt" sz="half" idx="10"/>
          </p:nvPr>
        </p:nvSpPr>
        <p:spPr/>
        <p:txBody>
          <a:bodyPr/>
          <a:lstStyle/>
          <a:p>
            <a:fld id="{8DC5AC8D-419C-4934-9EC6-C27D4666AC62}" type="datetimeFigureOut">
              <a:rPr lang="en-IN" smtClean="0"/>
              <a:t>29-09-2022</a:t>
            </a:fld>
            <a:endParaRPr lang="en-IN"/>
          </a:p>
        </p:txBody>
      </p:sp>
      <p:sp>
        <p:nvSpPr>
          <p:cNvPr id="5" name="Footer Placeholder 4">
            <a:extLst>
              <a:ext uri="{FF2B5EF4-FFF2-40B4-BE49-F238E27FC236}">
                <a16:creationId xmlns:a16="http://schemas.microsoft.com/office/drawing/2014/main" id="{25533122-1485-4CA7-BBA0-F9B2863CBF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882C01-03EF-402B-9EA4-04B853322F5E}"/>
              </a:ext>
            </a:extLst>
          </p:cNvPr>
          <p:cNvSpPr>
            <a:spLocks noGrp="1"/>
          </p:cNvSpPr>
          <p:nvPr>
            <p:ph type="sldNum" sz="quarter" idx="12"/>
          </p:nvPr>
        </p:nvSpPr>
        <p:spPr/>
        <p:txBody>
          <a:bodyPr/>
          <a:lstStyle/>
          <a:p>
            <a:fld id="{BC9B2F02-D96B-42EC-822F-CA28A222226A}" type="slidenum">
              <a:rPr lang="en-IN" smtClean="0"/>
              <a:t>‹#›</a:t>
            </a:fld>
            <a:endParaRPr lang="en-IN"/>
          </a:p>
        </p:txBody>
      </p:sp>
    </p:spTree>
    <p:extLst>
      <p:ext uri="{BB962C8B-B14F-4D97-AF65-F5344CB8AC3E}">
        <p14:creationId xmlns:p14="http://schemas.microsoft.com/office/powerpoint/2010/main" val="3736442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0E2E0-4BB1-45D0-B657-51AE63654A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CA9C3E-7302-447B-8E59-0C7D3873C5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6F5EB0-9F79-4E99-A74B-C33C159251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13B644-4691-4B37-A051-AA44894F4ECC}"/>
              </a:ext>
            </a:extLst>
          </p:cNvPr>
          <p:cNvSpPr>
            <a:spLocks noGrp="1"/>
          </p:cNvSpPr>
          <p:nvPr>
            <p:ph type="dt" sz="half" idx="10"/>
          </p:nvPr>
        </p:nvSpPr>
        <p:spPr/>
        <p:txBody>
          <a:bodyPr/>
          <a:lstStyle/>
          <a:p>
            <a:fld id="{8DC5AC8D-419C-4934-9EC6-C27D4666AC62}" type="datetimeFigureOut">
              <a:rPr lang="en-IN" smtClean="0"/>
              <a:t>29-09-2022</a:t>
            </a:fld>
            <a:endParaRPr lang="en-IN"/>
          </a:p>
        </p:txBody>
      </p:sp>
      <p:sp>
        <p:nvSpPr>
          <p:cNvPr id="6" name="Footer Placeholder 5">
            <a:extLst>
              <a:ext uri="{FF2B5EF4-FFF2-40B4-BE49-F238E27FC236}">
                <a16:creationId xmlns:a16="http://schemas.microsoft.com/office/drawing/2014/main" id="{F858A546-A6FA-4EE8-898B-9EF812433D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A62F54-C7FD-412A-80D1-C2ACF386CF23}"/>
              </a:ext>
            </a:extLst>
          </p:cNvPr>
          <p:cNvSpPr>
            <a:spLocks noGrp="1"/>
          </p:cNvSpPr>
          <p:nvPr>
            <p:ph type="sldNum" sz="quarter" idx="12"/>
          </p:nvPr>
        </p:nvSpPr>
        <p:spPr/>
        <p:txBody>
          <a:bodyPr/>
          <a:lstStyle/>
          <a:p>
            <a:fld id="{BC9B2F02-D96B-42EC-822F-CA28A222226A}" type="slidenum">
              <a:rPr lang="en-IN" smtClean="0"/>
              <a:t>‹#›</a:t>
            </a:fld>
            <a:endParaRPr lang="en-IN"/>
          </a:p>
        </p:txBody>
      </p:sp>
    </p:spTree>
    <p:extLst>
      <p:ext uri="{BB962C8B-B14F-4D97-AF65-F5344CB8AC3E}">
        <p14:creationId xmlns:p14="http://schemas.microsoft.com/office/powerpoint/2010/main" val="2358985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6259B-5BE1-4B4F-B13B-E216BEC6BB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C3E041-B5E3-4EB9-BDE5-3D0DC8BAB4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E68E6B-F4AB-4E5D-B1AB-083F628F47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5987B6-6780-4952-AA8E-F8A8039F20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DD4BBA-4298-450C-9A00-11C4E3EA34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96D59B-0F94-412E-B7A9-7B2346D492D9}"/>
              </a:ext>
            </a:extLst>
          </p:cNvPr>
          <p:cNvSpPr>
            <a:spLocks noGrp="1"/>
          </p:cNvSpPr>
          <p:nvPr>
            <p:ph type="dt" sz="half" idx="10"/>
          </p:nvPr>
        </p:nvSpPr>
        <p:spPr/>
        <p:txBody>
          <a:bodyPr/>
          <a:lstStyle/>
          <a:p>
            <a:fld id="{8DC5AC8D-419C-4934-9EC6-C27D4666AC62}" type="datetimeFigureOut">
              <a:rPr lang="en-IN" smtClean="0"/>
              <a:t>29-09-2022</a:t>
            </a:fld>
            <a:endParaRPr lang="en-IN"/>
          </a:p>
        </p:txBody>
      </p:sp>
      <p:sp>
        <p:nvSpPr>
          <p:cNvPr id="8" name="Footer Placeholder 7">
            <a:extLst>
              <a:ext uri="{FF2B5EF4-FFF2-40B4-BE49-F238E27FC236}">
                <a16:creationId xmlns:a16="http://schemas.microsoft.com/office/drawing/2014/main" id="{903A6A10-55E7-4306-AD93-915A1D889B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E4F879-B997-46E6-A43A-F315C2172A3C}"/>
              </a:ext>
            </a:extLst>
          </p:cNvPr>
          <p:cNvSpPr>
            <a:spLocks noGrp="1"/>
          </p:cNvSpPr>
          <p:nvPr>
            <p:ph type="sldNum" sz="quarter" idx="12"/>
          </p:nvPr>
        </p:nvSpPr>
        <p:spPr/>
        <p:txBody>
          <a:bodyPr/>
          <a:lstStyle/>
          <a:p>
            <a:fld id="{BC9B2F02-D96B-42EC-822F-CA28A222226A}" type="slidenum">
              <a:rPr lang="en-IN" smtClean="0"/>
              <a:t>‹#›</a:t>
            </a:fld>
            <a:endParaRPr lang="en-IN"/>
          </a:p>
        </p:txBody>
      </p:sp>
    </p:spTree>
    <p:extLst>
      <p:ext uri="{BB962C8B-B14F-4D97-AF65-F5344CB8AC3E}">
        <p14:creationId xmlns:p14="http://schemas.microsoft.com/office/powerpoint/2010/main" val="3459857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E1BC2-9CD3-4FA7-AE72-AF721D417E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7B7EB5-83BD-4F31-ADC0-C202864416CB}"/>
              </a:ext>
            </a:extLst>
          </p:cNvPr>
          <p:cNvSpPr>
            <a:spLocks noGrp="1"/>
          </p:cNvSpPr>
          <p:nvPr>
            <p:ph type="dt" sz="half" idx="10"/>
          </p:nvPr>
        </p:nvSpPr>
        <p:spPr/>
        <p:txBody>
          <a:bodyPr/>
          <a:lstStyle/>
          <a:p>
            <a:fld id="{8DC5AC8D-419C-4934-9EC6-C27D4666AC62}" type="datetimeFigureOut">
              <a:rPr lang="en-IN" smtClean="0"/>
              <a:t>29-09-2022</a:t>
            </a:fld>
            <a:endParaRPr lang="en-IN"/>
          </a:p>
        </p:txBody>
      </p:sp>
      <p:sp>
        <p:nvSpPr>
          <p:cNvPr id="4" name="Footer Placeholder 3">
            <a:extLst>
              <a:ext uri="{FF2B5EF4-FFF2-40B4-BE49-F238E27FC236}">
                <a16:creationId xmlns:a16="http://schemas.microsoft.com/office/drawing/2014/main" id="{4871CC60-D49A-4674-8743-58DA88BEC3E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6DAD8F6-0951-47F1-8528-72717BABD9B8}"/>
              </a:ext>
            </a:extLst>
          </p:cNvPr>
          <p:cNvSpPr>
            <a:spLocks noGrp="1"/>
          </p:cNvSpPr>
          <p:nvPr>
            <p:ph type="sldNum" sz="quarter" idx="12"/>
          </p:nvPr>
        </p:nvSpPr>
        <p:spPr/>
        <p:txBody>
          <a:bodyPr/>
          <a:lstStyle/>
          <a:p>
            <a:fld id="{BC9B2F02-D96B-42EC-822F-CA28A222226A}" type="slidenum">
              <a:rPr lang="en-IN" smtClean="0"/>
              <a:t>‹#›</a:t>
            </a:fld>
            <a:endParaRPr lang="en-IN"/>
          </a:p>
        </p:txBody>
      </p:sp>
    </p:spTree>
    <p:extLst>
      <p:ext uri="{BB962C8B-B14F-4D97-AF65-F5344CB8AC3E}">
        <p14:creationId xmlns:p14="http://schemas.microsoft.com/office/powerpoint/2010/main" val="1341531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0A38C-186E-43F9-958A-69E4D70A4F51}"/>
              </a:ext>
            </a:extLst>
          </p:cNvPr>
          <p:cNvSpPr>
            <a:spLocks noGrp="1"/>
          </p:cNvSpPr>
          <p:nvPr>
            <p:ph type="dt" sz="half" idx="10"/>
          </p:nvPr>
        </p:nvSpPr>
        <p:spPr/>
        <p:txBody>
          <a:bodyPr/>
          <a:lstStyle/>
          <a:p>
            <a:fld id="{8DC5AC8D-419C-4934-9EC6-C27D4666AC62}" type="datetimeFigureOut">
              <a:rPr lang="en-IN" smtClean="0"/>
              <a:t>29-09-2022</a:t>
            </a:fld>
            <a:endParaRPr lang="en-IN"/>
          </a:p>
        </p:txBody>
      </p:sp>
      <p:sp>
        <p:nvSpPr>
          <p:cNvPr id="3" name="Footer Placeholder 2">
            <a:extLst>
              <a:ext uri="{FF2B5EF4-FFF2-40B4-BE49-F238E27FC236}">
                <a16:creationId xmlns:a16="http://schemas.microsoft.com/office/drawing/2014/main" id="{B66A624D-E4E0-43B5-BE67-E8EC197F6F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D9AE545-9D82-48A7-85D9-EB3F98AD6F1E}"/>
              </a:ext>
            </a:extLst>
          </p:cNvPr>
          <p:cNvSpPr>
            <a:spLocks noGrp="1"/>
          </p:cNvSpPr>
          <p:nvPr>
            <p:ph type="sldNum" sz="quarter" idx="12"/>
          </p:nvPr>
        </p:nvSpPr>
        <p:spPr/>
        <p:txBody>
          <a:bodyPr/>
          <a:lstStyle/>
          <a:p>
            <a:fld id="{BC9B2F02-D96B-42EC-822F-CA28A222226A}" type="slidenum">
              <a:rPr lang="en-IN" smtClean="0"/>
              <a:t>‹#›</a:t>
            </a:fld>
            <a:endParaRPr lang="en-IN"/>
          </a:p>
        </p:txBody>
      </p:sp>
    </p:spTree>
    <p:extLst>
      <p:ext uri="{BB962C8B-B14F-4D97-AF65-F5344CB8AC3E}">
        <p14:creationId xmlns:p14="http://schemas.microsoft.com/office/powerpoint/2010/main" val="3389397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A75C-8C51-45B9-9175-31EC9E2A1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D47BC9-C5E6-493D-AEA0-35D4FCD846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DF0B97-44EF-46D9-ACC8-0E7843D0E7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100BE-D02A-462A-8EB6-01A69C4DFF8C}"/>
              </a:ext>
            </a:extLst>
          </p:cNvPr>
          <p:cNvSpPr>
            <a:spLocks noGrp="1"/>
          </p:cNvSpPr>
          <p:nvPr>
            <p:ph type="dt" sz="half" idx="10"/>
          </p:nvPr>
        </p:nvSpPr>
        <p:spPr/>
        <p:txBody>
          <a:bodyPr/>
          <a:lstStyle/>
          <a:p>
            <a:fld id="{8DC5AC8D-419C-4934-9EC6-C27D4666AC62}" type="datetimeFigureOut">
              <a:rPr lang="en-IN" smtClean="0"/>
              <a:t>29-09-2022</a:t>
            </a:fld>
            <a:endParaRPr lang="en-IN"/>
          </a:p>
        </p:txBody>
      </p:sp>
      <p:sp>
        <p:nvSpPr>
          <p:cNvPr id="6" name="Footer Placeholder 5">
            <a:extLst>
              <a:ext uri="{FF2B5EF4-FFF2-40B4-BE49-F238E27FC236}">
                <a16:creationId xmlns:a16="http://schemas.microsoft.com/office/drawing/2014/main" id="{A2BF7820-8A76-404F-B10C-9F827E4A6C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99A48C-11D7-4BE9-B0B3-E1E65279DABA}"/>
              </a:ext>
            </a:extLst>
          </p:cNvPr>
          <p:cNvSpPr>
            <a:spLocks noGrp="1"/>
          </p:cNvSpPr>
          <p:nvPr>
            <p:ph type="sldNum" sz="quarter" idx="12"/>
          </p:nvPr>
        </p:nvSpPr>
        <p:spPr/>
        <p:txBody>
          <a:bodyPr/>
          <a:lstStyle/>
          <a:p>
            <a:fld id="{BC9B2F02-D96B-42EC-822F-CA28A222226A}" type="slidenum">
              <a:rPr lang="en-IN" smtClean="0"/>
              <a:t>‹#›</a:t>
            </a:fld>
            <a:endParaRPr lang="en-IN"/>
          </a:p>
        </p:txBody>
      </p:sp>
    </p:spTree>
    <p:extLst>
      <p:ext uri="{BB962C8B-B14F-4D97-AF65-F5344CB8AC3E}">
        <p14:creationId xmlns:p14="http://schemas.microsoft.com/office/powerpoint/2010/main" val="1646228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58E2-A9C9-486B-B9FC-2279BFA5ED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1288A2-1B62-42E8-B56B-0BB57BC5C1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C4386F-C6CB-4095-8C68-4878027796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B652D9-5D2F-436E-A065-9162EB35828C}"/>
              </a:ext>
            </a:extLst>
          </p:cNvPr>
          <p:cNvSpPr>
            <a:spLocks noGrp="1"/>
          </p:cNvSpPr>
          <p:nvPr>
            <p:ph type="dt" sz="half" idx="10"/>
          </p:nvPr>
        </p:nvSpPr>
        <p:spPr/>
        <p:txBody>
          <a:bodyPr/>
          <a:lstStyle/>
          <a:p>
            <a:fld id="{8DC5AC8D-419C-4934-9EC6-C27D4666AC62}" type="datetimeFigureOut">
              <a:rPr lang="en-IN" smtClean="0"/>
              <a:t>29-09-2022</a:t>
            </a:fld>
            <a:endParaRPr lang="en-IN"/>
          </a:p>
        </p:txBody>
      </p:sp>
      <p:sp>
        <p:nvSpPr>
          <p:cNvPr id="6" name="Footer Placeholder 5">
            <a:extLst>
              <a:ext uri="{FF2B5EF4-FFF2-40B4-BE49-F238E27FC236}">
                <a16:creationId xmlns:a16="http://schemas.microsoft.com/office/drawing/2014/main" id="{F763B92E-5C65-49AE-BE2B-D9E9551534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E6F371-9933-48C5-A97F-97AC1C3D24DC}"/>
              </a:ext>
            </a:extLst>
          </p:cNvPr>
          <p:cNvSpPr>
            <a:spLocks noGrp="1"/>
          </p:cNvSpPr>
          <p:nvPr>
            <p:ph type="sldNum" sz="quarter" idx="12"/>
          </p:nvPr>
        </p:nvSpPr>
        <p:spPr/>
        <p:txBody>
          <a:bodyPr/>
          <a:lstStyle/>
          <a:p>
            <a:fld id="{BC9B2F02-D96B-42EC-822F-CA28A222226A}" type="slidenum">
              <a:rPr lang="en-IN" smtClean="0"/>
              <a:t>‹#›</a:t>
            </a:fld>
            <a:endParaRPr lang="en-IN"/>
          </a:p>
        </p:txBody>
      </p:sp>
    </p:spTree>
    <p:extLst>
      <p:ext uri="{BB962C8B-B14F-4D97-AF65-F5344CB8AC3E}">
        <p14:creationId xmlns:p14="http://schemas.microsoft.com/office/powerpoint/2010/main" val="1672489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396D70-67E4-4C1D-9D36-BC62734C75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BF90C3-E7A0-4307-8A09-B37C8EF883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02114F-FDFD-4F7C-B53C-856F487EEF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C5AC8D-419C-4934-9EC6-C27D4666AC62}" type="datetimeFigureOut">
              <a:rPr lang="en-IN" smtClean="0"/>
              <a:t>29-09-2022</a:t>
            </a:fld>
            <a:endParaRPr lang="en-IN"/>
          </a:p>
        </p:txBody>
      </p:sp>
      <p:sp>
        <p:nvSpPr>
          <p:cNvPr id="5" name="Footer Placeholder 4">
            <a:extLst>
              <a:ext uri="{FF2B5EF4-FFF2-40B4-BE49-F238E27FC236}">
                <a16:creationId xmlns:a16="http://schemas.microsoft.com/office/drawing/2014/main" id="{269FF805-D201-46F9-B241-E2DEE1ABB1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817263-D6E9-4081-866C-4BACAE6B19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B2F02-D96B-42EC-822F-CA28A222226A}" type="slidenum">
              <a:rPr lang="en-IN" smtClean="0"/>
              <a:t>‹#›</a:t>
            </a:fld>
            <a:endParaRPr lang="en-IN"/>
          </a:p>
        </p:txBody>
      </p:sp>
    </p:spTree>
    <p:extLst>
      <p:ext uri="{BB962C8B-B14F-4D97-AF65-F5344CB8AC3E}">
        <p14:creationId xmlns:p14="http://schemas.microsoft.com/office/powerpoint/2010/main" val="58663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12.xml"/></Relationships>
</file>

<file path=ppt/slides/_rels/slide11.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hyperlink" Target="https://www.youtube.com/watch?v=yUiL_ejOCiE"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14.xml"/><Relationship Id="rId4" Type="http://schemas.openxmlformats.org/officeDocument/2006/relationships/image" Target="../media/image7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customXml" Target="../ink/ink1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customXml" Target="../ink/ink17.xml"/></Relationships>
</file>

<file path=ppt/slides/_rels/slide1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image" Target="../media/image27.emf"/><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customXml" Target="../ink/ink31.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5.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7.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ustomXml" Target="../ink/ink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solidFill>
                  <a:schemeClr val="accent1">
                    <a:lumMod val="75000"/>
                  </a:schemeClr>
                </a:solidFill>
                <a:latin typeface="Baskerville Old Face" panose="02020602080505020303" pitchFamily="18" charset="0"/>
              </a:rPr>
              <a:t>Ethical Hacking </a:t>
            </a:r>
            <a:endParaRPr lang="en-IN" dirty="0"/>
          </a:p>
        </p:txBody>
      </p:sp>
      <p:sp>
        <p:nvSpPr>
          <p:cNvPr id="3" name="Subtitle 2"/>
          <p:cNvSpPr>
            <a:spLocks noGrp="1"/>
          </p:cNvSpPr>
          <p:nvPr>
            <p:ph type="subTitle" idx="1"/>
          </p:nvPr>
        </p:nvSpPr>
        <p:spPr/>
        <p:txBody>
          <a:bodyPr/>
          <a:lstStyle/>
          <a:p>
            <a:r>
              <a:rPr lang="en-IN" dirty="0" err="1"/>
              <a:t>Mohona</a:t>
            </a:r>
            <a:r>
              <a:rPr lang="en-IN" dirty="0"/>
              <a:t> Ghosh</a:t>
            </a:r>
          </a:p>
        </p:txBody>
      </p:sp>
    </p:spTree>
    <p:extLst>
      <p:ext uri="{BB962C8B-B14F-4D97-AF65-F5344CB8AC3E}">
        <p14:creationId xmlns:p14="http://schemas.microsoft.com/office/powerpoint/2010/main" val="3011840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ABD9-D87F-4711-B14C-4CA8BE1B6798}"/>
              </a:ext>
            </a:extLst>
          </p:cNvPr>
          <p:cNvSpPr>
            <a:spLocks noGrp="1"/>
          </p:cNvSpPr>
          <p:nvPr>
            <p:ph type="title"/>
          </p:nvPr>
        </p:nvSpPr>
        <p:spPr/>
        <p:txBody>
          <a:bodyPr/>
          <a:lstStyle/>
          <a:p>
            <a:r>
              <a:rPr lang="en-IN" b="1" u="sng" dirty="0">
                <a:solidFill>
                  <a:srgbClr val="C00000"/>
                </a:solidFill>
              </a:rPr>
              <a:t>Types of Rootkits</a:t>
            </a:r>
            <a:endParaRPr lang="en-IN" dirty="0"/>
          </a:p>
        </p:txBody>
      </p:sp>
      <p:sp>
        <p:nvSpPr>
          <p:cNvPr id="3" name="Content Placeholder 2">
            <a:extLst>
              <a:ext uri="{FF2B5EF4-FFF2-40B4-BE49-F238E27FC236}">
                <a16:creationId xmlns:a16="http://schemas.microsoft.com/office/drawing/2014/main" id="{9AD89D77-935D-47E8-964C-BEAFF38A6066}"/>
              </a:ext>
            </a:extLst>
          </p:cNvPr>
          <p:cNvSpPr>
            <a:spLocks noGrp="1"/>
          </p:cNvSpPr>
          <p:nvPr>
            <p:ph idx="1"/>
          </p:nvPr>
        </p:nvSpPr>
        <p:spPr/>
        <p:txBody>
          <a:bodyPr/>
          <a:lstStyle/>
          <a:p>
            <a:pPr algn="l"/>
            <a:r>
              <a:rPr lang="en-US" sz="2400" dirty="0">
                <a:solidFill>
                  <a:srgbClr val="FF0000"/>
                </a:solidFill>
              </a:rPr>
              <a:t>Memory rootkit - </a:t>
            </a:r>
            <a:r>
              <a:rPr lang="en-US" sz="2400" dirty="0"/>
              <a:t>This type of rootkit hides in your computer’s RAM, or Random Access Memory. These rootkits will carry out harmful activities in the background. However they suffer from the limitation that these rootkits have a short lifespan. They only live in your computer’s RAM and will disappear once you reboot your system.</a:t>
            </a:r>
          </a:p>
          <a:p>
            <a:pPr algn="l"/>
            <a:r>
              <a:rPr lang="en-US" sz="2400" dirty="0">
                <a:solidFill>
                  <a:srgbClr val="FF0000"/>
                </a:solidFill>
              </a:rPr>
              <a:t>Application rootkit - </a:t>
            </a:r>
            <a:r>
              <a:rPr lang="en-US" sz="2400" dirty="0"/>
              <a:t>Application rootkits replace standard files in your computer with rootkit files. They might also change the way standard applications work. These rootkits might infect programs such as Word, Paint, or Notepad. Every time you run these programs, you will give hackers access to your computer. The challenge here is that the infected programs will still run normally, making it difficult for users to detect the rootkit.</a:t>
            </a:r>
          </a:p>
          <a:p>
            <a:pPr algn="l"/>
            <a:endParaRPr lang="en-US" sz="2400" dirty="0"/>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CC21521-8DE8-4F78-A38A-FB6417DD92F6}"/>
                  </a:ext>
                </a:extLst>
              </p14:cNvPr>
              <p14:cNvContentPartPr/>
              <p14:nvPr/>
            </p14:nvContentPartPr>
            <p14:xfrm>
              <a:off x="1302480" y="3108240"/>
              <a:ext cx="2234160" cy="483840"/>
            </p14:xfrm>
          </p:contentPart>
        </mc:Choice>
        <mc:Fallback xmlns="">
          <p:pic>
            <p:nvPicPr>
              <p:cNvPr id="4" name="Ink 3">
                <a:extLst>
                  <a:ext uri="{FF2B5EF4-FFF2-40B4-BE49-F238E27FC236}">
                    <a16:creationId xmlns:a16="http://schemas.microsoft.com/office/drawing/2014/main" id="{8CC21521-8DE8-4F78-A38A-FB6417DD92F6}"/>
                  </a:ext>
                </a:extLst>
              </p:cNvPr>
              <p:cNvPicPr/>
              <p:nvPr/>
            </p:nvPicPr>
            <p:blipFill>
              <a:blip r:embed="rId3"/>
              <a:stretch>
                <a:fillRect/>
              </a:stretch>
            </p:blipFill>
            <p:spPr>
              <a:xfrm>
                <a:off x="1293120" y="3098880"/>
                <a:ext cx="2252880" cy="502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794B12CD-5AEC-B548-79C2-04C9D6298816}"/>
                  </a:ext>
                </a:extLst>
              </p14:cNvPr>
              <p14:cNvContentPartPr/>
              <p14:nvPr/>
            </p14:nvContentPartPr>
            <p14:xfrm>
              <a:off x="2084760" y="2161080"/>
              <a:ext cx="8696520" cy="2888640"/>
            </p14:xfrm>
          </p:contentPart>
        </mc:Choice>
        <mc:Fallback xmlns="">
          <p:pic>
            <p:nvPicPr>
              <p:cNvPr id="5" name="Ink 4">
                <a:extLst>
                  <a:ext uri="{FF2B5EF4-FFF2-40B4-BE49-F238E27FC236}">
                    <a16:creationId xmlns:a16="http://schemas.microsoft.com/office/drawing/2014/main" id="{794B12CD-5AEC-B548-79C2-04C9D6298816}"/>
                  </a:ext>
                </a:extLst>
              </p:cNvPr>
              <p:cNvPicPr/>
              <p:nvPr/>
            </p:nvPicPr>
            <p:blipFill>
              <a:blip r:embed="rId5"/>
              <a:stretch>
                <a:fillRect/>
              </a:stretch>
            </p:blipFill>
            <p:spPr>
              <a:xfrm>
                <a:off x="2075400" y="2151720"/>
                <a:ext cx="8715240" cy="2907360"/>
              </a:xfrm>
              <a:prstGeom prst="rect">
                <a:avLst/>
              </a:prstGeom>
            </p:spPr>
          </p:pic>
        </mc:Fallback>
      </mc:AlternateContent>
    </p:spTree>
    <p:extLst>
      <p:ext uri="{BB962C8B-B14F-4D97-AF65-F5344CB8AC3E}">
        <p14:creationId xmlns:p14="http://schemas.microsoft.com/office/powerpoint/2010/main" val="2967222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463D-42D7-46D4-9407-81B889B5B712}"/>
              </a:ext>
            </a:extLst>
          </p:cNvPr>
          <p:cNvSpPr>
            <a:spLocks noGrp="1"/>
          </p:cNvSpPr>
          <p:nvPr>
            <p:ph type="title"/>
          </p:nvPr>
        </p:nvSpPr>
        <p:spPr/>
        <p:txBody>
          <a:bodyPr/>
          <a:lstStyle/>
          <a:p>
            <a:r>
              <a:rPr lang="en-IN" b="1" u="sng" dirty="0">
                <a:solidFill>
                  <a:srgbClr val="C00000"/>
                </a:solidFill>
              </a:rPr>
              <a:t>Rootkits Example</a:t>
            </a:r>
            <a:endParaRPr lang="en-IN" dirty="0"/>
          </a:p>
        </p:txBody>
      </p:sp>
      <p:sp>
        <p:nvSpPr>
          <p:cNvPr id="3" name="Content Placeholder 2">
            <a:extLst>
              <a:ext uri="{FF2B5EF4-FFF2-40B4-BE49-F238E27FC236}">
                <a16:creationId xmlns:a16="http://schemas.microsoft.com/office/drawing/2014/main" id="{09298B1B-9E6E-4115-BA60-26826BC4C545}"/>
              </a:ext>
            </a:extLst>
          </p:cNvPr>
          <p:cNvSpPr>
            <a:spLocks noGrp="1"/>
          </p:cNvSpPr>
          <p:nvPr>
            <p:ph idx="1"/>
          </p:nvPr>
        </p:nvSpPr>
        <p:spPr/>
        <p:txBody>
          <a:bodyPr/>
          <a:lstStyle/>
          <a:p>
            <a:r>
              <a:rPr lang="en-IN" dirty="0">
                <a:hlinkClick r:id="rId2"/>
              </a:rPr>
              <a:t>https://www.youtube.com/watch?v=yUiL_ejOCiE</a:t>
            </a:r>
            <a:endParaRPr lang="en-IN" dirty="0"/>
          </a:p>
          <a:p>
            <a:endParaRPr lang="en-IN"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0BFB096-7DE9-4D74-8A0A-A60F7A6E53EA}"/>
                  </a:ext>
                </a:extLst>
              </p14:cNvPr>
              <p14:cNvContentPartPr/>
              <p14:nvPr/>
            </p14:nvContentPartPr>
            <p14:xfrm>
              <a:off x="1436400" y="182520"/>
              <a:ext cx="10150920" cy="6204960"/>
            </p14:xfrm>
          </p:contentPart>
        </mc:Choice>
        <mc:Fallback xmlns="">
          <p:pic>
            <p:nvPicPr>
              <p:cNvPr id="4" name="Ink 3">
                <a:extLst>
                  <a:ext uri="{FF2B5EF4-FFF2-40B4-BE49-F238E27FC236}">
                    <a16:creationId xmlns:a16="http://schemas.microsoft.com/office/drawing/2014/main" id="{A0BFB096-7DE9-4D74-8A0A-A60F7A6E53EA}"/>
                  </a:ext>
                </a:extLst>
              </p:cNvPr>
              <p:cNvPicPr/>
              <p:nvPr/>
            </p:nvPicPr>
            <p:blipFill>
              <a:blip r:embed="rId4"/>
              <a:stretch>
                <a:fillRect/>
              </a:stretch>
            </p:blipFill>
            <p:spPr>
              <a:xfrm>
                <a:off x="1427040" y="173160"/>
                <a:ext cx="10169640" cy="6223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2E2AE27E-B85B-1458-A41A-9533AC42D851}"/>
                  </a:ext>
                </a:extLst>
              </p14:cNvPr>
              <p14:cNvContentPartPr/>
              <p14:nvPr/>
            </p14:nvContentPartPr>
            <p14:xfrm>
              <a:off x="9680040" y="1419840"/>
              <a:ext cx="2511720" cy="3007440"/>
            </p14:xfrm>
          </p:contentPart>
        </mc:Choice>
        <mc:Fallback xmlns="">
          <p:pic>
            <p:nvPicPr>
              <p:cNvPr id="5" name="Ink 4">
                <a:extLst>
                  <a:ext uri="{FF2B5EF4-FFF2-40B4-BE49-F238E27FC236}">
                    <a16:creationId xmlns:a16="http://schemas.microsoft.com/office/drawing/2014/main" id="{2E2AE27E-B85B-1458-A41A-9533AC42D851}"/>
                  </a:ext>
                </a:extLst>
              </p:cNvPr>
              <p:cNvPicPr/>
              <p:nvPr/>
            </p:nvPicPr>
            <p:blipFill>
              <a:blip r:embed="rId6"/>
              <a:stretch>
                <a:fillRect/>
              </a:stretch>
            </p:blipFill>
            <p:spPr>
              <a:xfrm>
                <a:off x="9670680" y="1410480"/>
                <a:ext cx="2530440" cy="3026160"/>
              </a:xfrm>
              <a:prstGeom prst="rect">
                <a:avLst/>
              </a:prstGeom>
            </p:spPr>
          </p:pic>
        </mc:Fallback>
      </mc:AlternateContent>
    </p:spTree>
    <p:extLst>
      <p:ext uri="{BB962C8B-B14F-4D97-AF65-F5344CB8AC3E}">
        <p14:creationId xmlns:p14="http://schemas.microsoft.com/office/powerpoint/2010/main" val="3889529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44291-BD63-4F1F-BF0B-7D41CFA7DBFB}"/>
              </a:ext>
            </a:extLst>
          </p:cNvPr>
          <p:cNvSpPr>
            <a:spLocks noGrp="1"/>
          </p:cNvSpPr>
          <p:nvPr>
            <p:ph type="title"/>
          </p:nvPr>
        </p:nvSpPr>
        <p:spPr/>
        <p:txBody>
          <a:bodyPr/>
          <a:lstStyle/>
          <a:p>
            <a:r>
              <a:rPr lang="en-IN" b="1" u="sng" dirty="0">
                <a:solidFill>
                  <a:srgbClr val="C00000"/>
                </a:solidFill>
              </a:rPr>
              <a:t>How Rootkits Work ?</a:t>
            </a:r>
            <a:endParaRPr lang="en-IN" dirty="0"/>
          </a:p>
        </p:txBody>
      </p:sp>
      <p:sp>
        <p:nvSpPr>
          <p:cNvPr id="3" name="Content Placeholder 2">
            <a:extLst>
              <a:ext uri="{FF2B5EF4-FFF2-40B4-BE49-F238E27FC236}">
                <a16:creationId xmlns:a16="http://schemas.microsoft.com/office/drawing/2014/main" id="{32F6A1E3-BF4B-47FB-88E4-E5A18FDF94FC}"/>
              </a:ext>
            </a:extLst>
          </p:cNvPr>
          <p:cNvSpPr>
            <a:spLocks noGrp="1"/>
          </p:cNvSpPr>
          <p:nvPr>
            <p:ph idx="1"/>
          </p:nvPr>
        </p:nvSpPr>
        <p:spPr/>
        <p:txBody>
          <a:bodyPr/>
          <a:lstStyle/>
          <a:p>
            <a:r>
              <a:rPr lang="en-US" dirty="0"/>
              <a:t>Rootkits may use a variety of techniques to gain control of the operating system and hide from both the user and security software. </a:t>
            </a:r>
          </a:p>
          <a:p>
            <a:r>
              <a:rPr lang="en-US" dirty="0"/>
              <a:t>Different techniques may be used in combination to increase overall effectiveness</a:t>
            </a:r>
          </a:p>
          <a:p>
            <a:r>
              <a:rPr lang="en-US" dirty="0"/>
              <a:t>Let us look at a few …</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6D35D0B-FA19-4188-157E-90E326A09493}"/>
                  </a:ext>
                </a:extLst>
              </p14:cNvPr>
              <p14:cNvContentPartPr/>
              <p14:nvPr/>
            </p14:nvContentPartPr>
            <p14:xfrm>
              <a:off x="2310840" y="2201760"/>
              <a:ext cx="7689600" cy="1359000"/>
            </p14:xfrm>
          </p:contentPart>
        </mc:Choice>
        <mc:Fallback xmlns="">
          <p:pic>
            <p:nvPicPr>
              <p:cNvPr id="4" name="Ink 3">
                <a:extLst>
                  <a:ext uri="{FF2B5EF4-FFF2-40B4-BE49-F238E27FC236}">
                    <a16:creationId xmlns:a16="http://schemas.microsoft.com/office/drawing/2014/main" id="{C6D35D0B-FA19-4188-157E-90E326A09493}"/>
                  </a:ext>
                </a:extLst>
              </p:cNvPr>
              <p:cNvPicPr/>
              <p:nvPr/>
            </p:nvPicPr>
            <p:blipFill>
              <a:blip r:embed="rId3"/>
              <a:stretch>
                <a:fillRect/>
              </a:stretch>
            </p:blipFill>
            <p:spPr>
              <a:xfrm>
                <a:off x="2301480" y="2192400"/>
                <a:ext cx="7708320" cy="1377720"/>
              </a:xfrm>
              <a:prstGeom prst="rect">
                <a:avLst/>
              </a:prstGeom>
            </p:spPr>
          </p:pic>
        </mc:Fallback>
      </mc:AlternateContent>
    </p:spTree>
    <p:extLst>
      <p:ext uri="{BB962C8B-B14F-4D97-AF65-F5344CB8AC3E}">
        <p14:creationId xmlns:p14="http://schemas.microsoft.com/office/powerpoint/2010/main" val="3406357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BC6D5-129F-4AD0-98BB-5E3B8E90217F}"/>
              </a:ext>
            </a:extLst>
          </p:cNvPr>
          <p:cNvSpPr>
            <a:spLocks noGrp="1"/>
          </p:cNvSpPr>
          <p:nvPr>
            <p:ph type="title"/>
          </p:nvPr>
        </p:nvSpPr>
        <p:spPr/>
        <p:txBody>
          <a:bodyPr/>
          <a:lstStyle/>
          <a:p>
            <a:r>
              <a:rPr lang="en-IN" b="1" u="sng" dirty="0">
                <a:solidFill>
                  <a:srgbClr val="C00000"/>
                </a:solidFill>
              </a:rPr>
              <a:t>Hooking</a:t>
            </a:r>
            <a:endParaRPr lang="en-IN" dirty="0"/>
          </a:p>
        </p:txBody>
      </p:sp>
      <p:sp>
        <p:nvSpPr>
          <p:cNvPr id="3" name="Content Placeholder 2">
            <a:extLst>
              <a:ext uri="{FF2B5EF4-FFF2-40B4-BE49-F238E27FC236}">
                <a16:creationId xmlns:a16="http://schemas.microsoft.com/office/drawing/2014/main" id="{A4452AB2-9E02-4F7E-8358-FBB3EE3F57A6}"/>
              </a:ext>
            </a:extLst>
          </p:cNvPr>
          <p:cNvSpPr>
            <a:spLocks noGrp="1"/>
          </p:cNvSpPr>
          <p:nvPr>
            <p:ph idx="1"/>
          </p:nvPr>
        </p:nvSpPr>
        <p:spPr>
          <a:xfrm>
            <a:off x="838199" y="1825624"/>
            <a:ext cx="11134725" cy="4765675"/>
          </a:xfrm>
        </p:spPr>
        <p:txBody>
          <a:bodyPr>
            <a:normAutofit lnSpcReduction="10000"/>
          </a:bodyPr>
          <a:lstStyle/>
          <a:p>
            <a:pPr algn="l" fontAlgn="base"/>
            <a:r>
              <a:rPr lang="en-US" sz="2400" b="0" i="0" dirty="0">
                <a:solidFill>
                  <a:srgbClr val="3A4A54"/>
                </a:solidFill>
                <a:effectLst/>
              </a:rPr>
              <a:t>Windows has two modes for executing code — user mode and kernel mode. </a:t>
            </a:r>
          </a:p>
          <a:p>
            <a:pPr algn="l" fontAlgn="base"/>
            <a:r>
              <a:rPr lang="en-US" sz="2400" b="0" i="0" dirty="0">
                <a:solidFill>
                  <a:srgbClr val="3A4A54"/>
                </a:solidFill>
                <a:effectLst/>
              </a:rPr>
              <a:t>Of these, the kernel mode is the most important, as it acts as the direct link between the hardware and software code. This is the </a:t>
            </a:r>
            <a:r>
              <a:rPr lang="en-US" sz="2400" dirty="0">
                <a:solidFill>
                  <a:srgbClr val="3A4A54"/>
                </a:solidFill>
              </a:rPr>
              <a:t>highest privileged mode</a:t>
            </a:r>
            <a:r>
              <a:rPr lang="en-US" sz="2400" b="0" i="0" dirty="0">
                <a:solidFill>
                  <a:srgbClr val="3A4A54"/>
                </a:solidFill>
                <a:effectLst/>
              </a:rPr>
              <a:t>, or “root” in a Windows system. </a:t>
            </a:r>
          </a:p>
          <a:p>
            <a:pPr algn="l" fontAlgn="base"/>
            <a:r>
              <a:rPr lang="en-US" sz="2400" b="0" i="0" dirty="0">
                <a:solidFill>
                  <a:srgbClr val="3A4A54"/>
                </a:solidFill>
                <a:effectLst/>
              </a:rPr>
              <a:t>But not all programs and processes require access to the full range of processing power and system hardware. These lower-level functions are handled at a mode with lower privileges — the user mode. </a:t>
            </a:r>
          </a:p>
          <a:p>
            <a:pPr algn="l" fontAlgn="base"/>
            <a:r>
              <a:rPr lang="en-US" sz="2400" b="0" i="0" dirty="0">
                <a:solidFill>
                  <a:srgbClr val="3A4A54"/>
                </a:solidFill>
                <a:effectLst/>
              </a:rPr>
              <a:t>In kernel mode, the OS runs codes directly to execute all the high-level tasks of managing the system. In contrast, user mode uses an Application Programming Interface (API) to indirectly execute codes. During the normal operation of the system, the API performs function calls to the kernel and receives information in return. </a:t>
            </a:r>
          </a:p>
          <a:p>
            <a:pPr algn="l" fontAlgn="base"/>
            <a:r>
              <a:rPr lang="en-US" sz="2400" b="0" i="0" dirty="0">
                <a:solidFill>
                  <a:srgbClr val="3A4A54"/>
                </a:solidFill>
                <a:effectLst/>
              </a:rPr>
              <a:t>A rootkit usually hijacks these function calls, either at the user mode or the kernel mode, depending on its design</a:t>
            </a:r>
          </a:p>
          <a:p>
            <a:pPr lvl="1" fontAlgn="base"/>
            <a:r>
              <a:rPr lang="en-US" sz="2000" dirty="0">
                <a:solidFill>
                  <a:srgbClr val="3A4A54"/>
                </a:solidFill>
              </a:rPr>
              <a:t>This hijacking is called </a:t>
            </a:r>
            <a:r>
              <a:rPr lang="en-US" sz="2000" dirty="0">
                <a:solidFill>
                  <a:srgbClr val="FF0000"/>
                </a:solidFill>
              </a:rPr>
              <a:t>hooking</a:t>
            </a:r>
            <a:endParaRPr lang="en-US" sz="2000" b="0" i="0" dirty="0">
              <a:solidFill>
                <a:srgbClr val="FF0000"/>
              </a:solidFill>
              <a:effectLst/>
            </a:endParaRPr>
          </a:p>
          <a:p>
            <a:pPr algn="l"/>
            <a:endParaRPr lang="en-US" sz="2400" dirty="0">
              <a:solidFill>
                <a:srgbClr val="FF0000"/>
              </a:solidFill>
            </a:endParaRPr>
          </a:p>
          <a:p>
            <a:pPr algn="l"/>
            <a:endParaRPr lang="en-US" sz="2400" dirty="0">
              <a:solidFill>
                <a:srgbClr val="FF0000"/>
              </a:solidFill>
            </a:endParaRPr>
          </a:p>
          <a:p>
            <a:pPr algn="l"/>
            <a:endParaRPr lang="en-IN" sz="24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FD1D8E9-AEC9-4127-A871-49F9B6608A5C}"/>
                  </a:ext>
                </a:extLst>
              </p14:cNvPr>
              <p14:cNvContentPartPr/>
              <p14:nvPr/>
            </p14:nvContentPartPr>
            <p14:xfrm>
              <a:off x="532080" y="31320"/>
              <a:ext cx="11248200" cy="6439680"/>
            </p14:xfrm>
          </p:contentPart>
        </mc:Choice>
        <mc:Fallback xmlns="">
          <p:pic>
            <p:nvPicPr>
              <p:cNvPr id="4" name="Ink 3">
                <a:extLst>
                  <a:ext uri="{FF2B5EF4-FFF2-40B4-BE49-F238E27FC236}">
                    <a16:creationId xmlns:a16="http://schemas.microsoft.com/office/drawing/2014/main" id="{5FD1D8E9-AEC9-4127-A871-49F9B6608A5C}"/>
                  </a:ext>
                </a:extLst>
              </p:cNvPr>
              <p:cNvPicPr/>
              <p:nvPr/>
            </p:nvPicPr>
            <p:blipFill>
              <a:blip r:embed="rId3"/>
              <a:stretch>
                <a:fillRect/>
              </a:stretch>
            </p:blipFill>
            <p:spPr>
              <a:xfrm>
                <a:off x="522720" y="21960"/>
                <a:ext cx="11266920" cy="6458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BEC1039-A17E-4120-4D48-09A3952E9EBC}"/>
                  </a:ext>
                </a:extLst>
              </p14:cNvPr>
              <p14:cNvContentPartPr/>
              <p14:nvPr/>
            </p14:nvContentPartPr>
            <p14:xfrm>
              <a:off x="418320" y="583920"/>
              <a:ext cx="11773440" cy="6273720"/>
            </p14:xfrm>
          </p:contentPart>
        </mc:Choice>
        <mc:Fallback xmlns="">
          <p:pic>
            <p:nvPicPr>
              <p:cNvPr id="5" name="Ink 4">
                <a:extLst>
                  <a:ext uri="{FF2B5EF4-FFF2-40B4-BE49-F238E27FC236}">
                    <a16:creationId xmlns:a16="http://schemas.microsoft.com/office/drawing/2014/main" id="{ABEC1039-A17E-4120-4D48-09A3952E9EBC}"/>
                  </a:ext>
                </a:extLst>
              </p:cNvPr>
              <p:cNvPicPr/>
              <p:nvPr/>
            </p:nvPicPr>
            <p:blipFill>
              <a:blip r:embed="rId5"/>
              <a:stretch>
                <a:fillRect/>
              </a:stretch>
            </p:blipFill>
            <p:spPr>
              <a:xfrm>
                <a:off x="408960" y="574560"/>
                <a:ext cx="11792160" cy="6292440"/>
              </a:xfrm>
              <a:prstGeom prst="rect">
                <a:avLst/>
              </a:prstGeom>
            </p:spPr>
          </p:pic>
        </mc:Fallback>
      </mc:AlternateContent>
    </p:spTree>
    <p:extLst>
      <p:ext uri="{BB962C8B-B14F-4D97-AF65-F5344CB8AC3E}">
        <p14:creationId xmlns:p14="http://schemas.microsoft.com/office/powerpoint/2010/main" val="3701277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E5B9B-3493-4896-AA1B-CBC566AB9045}"/>
              </a:ext>
            </a:extLst>
          </p:cNvPr>
          <p:cNvSpPr>
            <a:spLocks noGrp="1"/>
          </p:cNvSpPr>
          <p:nvPr>
            <p:ph type="title"/>
          </p:nvPr>
        </p:nvSpPr>
        <p:spPr/>
        <p:txBody>
          <a:bodyPr/>
          <a:lstStyle/>
          <a:p>
            <a:r>
              <a:rPr lang="en-IN" b="1" u="sng" dirty="0">
                <a:solidFill>
                  <a:srgbClr val="C00000"/>
                </a:solidFill>
              </a:rPr>
              <a:t>Hooking</a:t>
            </a:r>
            <a:endParaRPr lang="en-IN" dirty="0"/>
          </a:p>
        </p:txBody>
      </p:sp>
      <p:sp>
        <p:nvSpPr>
          <p:cNvPr id="3" name="Content Placeholder 2">
            <a:extLst>
              <a:ext uri="{FF2B5EF4-FFF2-40B4-BE49-F238E27FC236}">
                <a16:creationId xmlns:a16="http://schemas.microsoft.com/office/drawing/2014/main" id="{716F30C6-8572-4C35-A6A0-3EDC8BF0A4A4}"/>
              </a:ext>
            </a:extLst>
          </p:cNvPr>
          <p:cNvSpPr>
            <a:spLocks noGrp="1"/>
          </p:cNvSpPr>
          <p:nvPr>
            <p:ph idx="1"/>
          </p:nvPr>
        </p:nvSpPr>
        <p:spPr/>
        <p:txBody>
          <a:bodyPr>
            <a:normAutofit lnSpcReduction="10000"/>
          </a:bodyPr>
          <a:lstStyle/>
          <a:p>
            <a:r>
              <a:rPr lang="en-US" sz="2800" dirty="0">
                <a:solidFill>
                  <a:srgbClr val="FF0000"/>
                </a:solidFill>
              </a:rPr>
              <a:t>System hooking </a:t>
            </a:r>
            <a:r>
              <a:rPr lang="en-US" sz="2800" dirty="0"/>
              <a:t>is a process of changing and replacing the original function pointer with the pointer provided by the rootkit in stealth mode.</a:t>
            </a:r>
          </a:p>
          <a:p>
            <a:r>
              <a:rPr lang="en-US" dirty="0">
                <a:solidFill>
                  <a:srgbClr val="00B050"/>
                </a:solidFill>
              </a:rPr>
              <a:t>Let us see how system hooking is done in user mode rootkits using DLL injection ….</a:t>
            </a:r>
          </a:p>
          <a:p>
            <a:r>
              <a:rPr lang="en-US" b="0" i="0" dirty="0">
                <a:solidFill>
                  <a:srgbClr val="3A4A54"/>
                </a:solidFill>
                <a:effectLst/>
                <a:latin typeface="Montserrat"/>
              </a:rPr>
              <a:t>In Windows, API hooking is a technique that is commonly employed to modify or change the flow of API calls. </a:t>
            </a:r>
          </a:p>
          <a:p>
            <a:r>
              <a:rPr lang="en-US" b="0" i="0" dirty="0">
                <a:solidFill>
                  <a:srgbClr val="3A4A54"/>
                </a:solidFill>
                <a:effectLst/>
                <a:latin typeface="Montserrat"/>
              </a:rPr>
              <a:t>A user mode rootkit exploits this technique to inject malicious code into a program’s memory while remaining concealed. </a:t>
            </a:r>
            <a:endParaRPr lang="en-US" dirty="0"/>
          </a:p>
          <a:p>
            <a:endParaRPr lang="en-US" sz="2800" dirty="0"/>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6F2C47D-3222-4627-B5D6-BB5B1F14A349}"/>
                  </a:ext>
                </a:extLst>
              </p14:cNvPr>
              <p14:cNvContentPartPr/>
              <p14:nvPr/>
            </p14:nvContentPartPr>
            <p14:xfrm>
              <a:off x="489600" y="131400"/>
              <a:ext cx="11516040" cy="2510640"/>
            </p14:xfrm>
          </p:contentPart>
        </mc:Choice>
        <mc:Fallback xmlns="">
          <p:pic>
            <p:nvPicPr>
              <p:cNvPr id="4" name="Ink 3">
                <a:extLst>
                  <a:ext uri="{FF2B5EF4-FFF2-40B4-BE49-F238E27FC236}">
                    <a16:creationId xmlns:a16="http://schemas.microsoft.com/office/drawing/2014/main" id="{F6F2C47D-3222-4627-B5D6-BB5B1F14A349}"/>
                  </a:ext>
                </a:extLst>
              </p:cNvPr>
              <p:cNvPicPr/>
              <p:nvPr/>
            </p:nvPicPr>
            <p:blipFill>
              <a:blip r:embed="rId3"/>
              <a:stretch>
                <a:fillRect/>
              </a:stretch>
            </p:blipFill>
            <p:spPr>
              <a:xfrm>
                <a:off x="480240" y="122040"/>
                <a:ext cx="11534760" cy="2529360"/>
              </a:xfrm>
              <a:prstGeom prst="rect">
                <a:avLst/>
              </a:prstGeom>
            </p:spPr>
          </p:pic>
        </mc:Fallback>
      </mc:AlternateContent>
    </p:spTree>
    <p:extLst>
      <p:ext uri="{BB962C8B-B14F-4D97-AF65-F5344CB8AC3E}">
        <p14:creationId xmlns:p14="http://schemas.microsoft.com/office/powerpoint/2010/main" val="187903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0654F-B678-4139-AD2A-BB190F402D3E}"/>
              </a:ext>
            </a:extLst>
          </p:cNvPr>
          <p:cNvSpPr>
            <a:spLocks noGrp="1"/>
          </p:cNvSpPr>
          <p:nvPr>
            <p:ph type="title"/>
          </p:nvPr>
        </p:nvSpPr>
        <p:spPr/>
        <p:txBody>
          <a:bodyPr/>
          <a:lstStyle/>
          <a:p>
            <a:r>
              <a:rPr lang="en-IN" b="1" u="sng" dirty="0">
                <a:solidFill>
                  <a:srgbClr val="C00000"/>
                </a:solidFill>
              </a:rPr>
              <a:t>Hooking</a:t>
            </a:r>
            <a:endParaRPr lang="en-IN" dirty="0"/>
          </a:p>
        </p:txBody>
      </p:sp>
      <p:sp>
        <p:nvSpPr>
          <p:cNvPr id="3" name="Content Placeholder 2">
            <a:extLst>
              <a:ext uri="{FF2B5EF4-FFF2-40B4-BE49-F238E27FC236}">
                <a16:creationId xmlns:a16="http://schemas.microsoft.com/office/drawing/2014/main" id="{18CA0811-E471-48E6-8D76-5199AA788D15}"/>
              </a:ext>
            </a:extLst>
          </p:cNvPr>
          <p:cNvSpPr>
            <a:spLocks noGrp="1"/>
          </p:cNvSpPr>
          <p:nvPr>
            <p:ph idx="1"/>
          </p:nvPr>
        </p:nvSpPr>
        <p:spPr/>
        <p:txBody>
          <a:bodyPr/>
          <a:lstStyle/>
          <a:p>
            <a:r>
              <a:rPr lang="en-US" b="0" i="0" dirty="0">
                <a:solidFill>
                  <a:srgbClr val="3A4A54"/>
                </a:solidFill>
                <a:effectLst/>
                <a:latin typeface="Montserrat"/>
              </a:rPr>
              <a:t>For this to work, the rootkit has to insert its code into a commonly called process.</a:t>
            </a:r>
          </a:p>
          <a:p>
            <a:r>
              <a:rPr lang="en-US" b="0" i="0" dirty="0">
                <a:solidFill>
                  <a:srgbClr val="3A4A54"/>
                </a:solidFill>
                <a:effectLst/>
                <a:latin typeface="Montserrat"/>
              </a:rPr>
              <a:t>In Windows, Dynamic Link Libraries (DLLs) are perfect for this, since they are called by many different programs installed in the OS.</a:t>
            </a:r>
          </a:p>
          <a:p>
            <a:r>
              <a:rPr lang="en-US" dirty="0">
                <a:solidFill>
                  <a:srgbClr val="3A4A54"/>
                </a:solidFill>
                <a:latin typeface="Montserrat"/>
              </a:rPr>
              <a:t>Let us briefly understand what are DLLs ….</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C249789-14AB-8223-510C-0B31A1FE99EC}"/>
                  </a:ext>
                </a:extLst>
              </p14:cNvPr>
              <p14:cNvContentPartPr/>
              <p14:nvPr/>
            </p14:nvContentPartPr>
            <p14:xfrm>
              <a:off x="3265200" y="2518920"/>
              <a:ext cx="5738760" cy="718560"/>
            </p14:xfrm>
          </p:contentPart>
        </mc:Choice>
        <mc:Fallback xmlns="">
          <p:pic>
            <p:nvPicPr>
              <p:cNvPr id="4" name="Ink 3">
                <a:extLst>
                  <a:ext uri="{FF2B5EF4-FFF2-40B4-BE49-F238E27FC236}">
                    <a16:creationId xmlns:a16="http://schemas.microsoft.com/office/drawing/2014/main" id="{DC249789-14AB-8223-510C-0B31A1FE99EC}"/>
                  </a:ext>
                </a:extLst>
              </p:cNvPr>
              <p:cNvPicPr/>
              <p:nvPr/>
            </p:nvPicPr>
            <p:blipFill>
              <a:blip r:embed="rId3"/>
              <a:stretch>
                <a:fillRect/>
              </a:stretch>
            </p:blipFill>
            <p:spPr>
              <a:xfrm>
                <a:off x="3255840" y="2509560"/>
                <a:ext cx="5757480" cy="737280"/>
              </a:xfrm>
              <a:prstGeom prst="rect">
                <a:avLst/>
              </a:prstGeom>
            </p:spPr>
          </p:pic>
        </mc:Fallback>
      </mc:AlternateContent>
    </p:spTree>
    <p:extLst>
      <p:ext uri="{BB962C8B-B14F-4D97-AF65-F5344CB8AC3E}">
        <p14:creationId xmlns:p14="http://schemas.microsoft.com/office/powerpoint/2010/main" val="147392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D7B7D-2FC6-4376-A1AB-1F1243B6CFA6}"/>
              </a:ext>
            </a:extLst>
          </p:cNvPr>
          <p:cNvSpPr>
            <a:spLocks noGrp="1"/>
          </p:cNvSpPr>
          <p:nvPr>
            <p:ph type="title"/>
          </p:nvPr>
        </p:nvSpPr>
        <p:spPr>
          <a:xfrm>
            <a:off x="838200" y="365125"/>
            <a:ext cx="4959096" cy="1325563"/>
          </a:xfrm>
        </p:spPr>
        <p:txBody>
          <a:bodyPr/>
          <a:lstStyle/>
          <a:p>
            <a:r>
              <a:rPr lang="en-IN" b="1" u="sng" dirty="0">
                <a:solidFill>
                  <a:srgbClr val="C00000"/>
                </a:solidFill>
              </a:rPr>
              <a:t>Dynamic Linked Libraries (DLLs)</a:t>
            </a:r>
            <a:endParaRPr lang="en-IN" dirty="0"/>
          </a:p>
        </p:txBody>
      </p:sp>
      <p:sp>
        <p:nvSpPr>
          <p:cNvPr id="3" name="Content Placeholder 2">
            <a:extLst>
              <a:ext uri="{FF2B5EF4-FFF2-40B4-BE49-F238E27FC236}">
                <a16:creationId xmlns:a16="http://schemas.microsoft.com/office/drawing/2014/main" id="{EEEA956C-B298-4E53-8EED-2BEEDC5466FB}"/>
              </a:ext>
            </a:extLst>
          </p:cNvPr>
          <p:cNvSpPr>
            <a:spLocks noGrp="1"/>
          </p:cNvSpPr>
          <p:nvPr>
            <p:ph idx="1"/>
          </p:nvPr>
        </p:nvSpPr>
        <p:spPr>
          <a:xfrm>
            <a:off x="755903" y="2173097"/>
            <a:ext cx="11058525" cy="4908550"/>
          </a:xfrm>
        </p:spPr>
        <p:txBody>
          <a:bodyPr>
            <a:normAutofit fontScale="92500" lnSpcReduction="10000"/>
          </a:bodyPr>
          <a:lstStyle/>
          <a:p>
            <a:r>
              <a:rPr lang="en-US" sz="2400" b="0" i="0" dirty="0">
                <a:effectLst/>
              </a:rPr>
              <a:t>A </a:t>
            </a:r>
            <a:r>
              <a:rPr lang="en-US" sz="2400" b="0" i="1" dirty="0">
                <a:effectLst/>
              </a:rPr>
              <a:t>dynamic-link library</a:t>
            </a:r>
            <a:r>
              <a:rPr lang="en-US" sz="2400" b="0" i="0" dirty="0">
                <a:effectLst/>
              </a:rPr>
              <a:t> (DLL) is a code that contains functions and data that can be used by another module (application or DLL) or</a:t>
            </a:r>
            <a:r>
              <a:rPr lang="en-US" sz="1600" b="0" i="0" dirty="0">
                <a:solidFill>
                  <a:srgbClr val="000000"/>
                </a:solidFill>
                <a:effectLst/>
                <a:latin typeface="Segoe UI" panose="020B0502040204020203" pitchFamily="34" charset="0"/>
              </a:rPr>
              <a:t> </a:t>
            </a:r>
            <a:r>
              <a:rPr lang="en-US" sz="2400" dirty="0"/>
              <a:t>more than one program at the same time.</a:t>
            </a:r>
          </a:p>
          <a:p>
            <a:pPr lvl="1"/>
            <a:r>
              <a:rPr lang="en-US" sz="1600" b="0" i="0" dirty="0">
                <a:solidFill>
                  <a:srgbClr val="000000"/>
                </a:solidFill>
                <a:effectLst/>
                <a:latin typeface="Segoe UI" panose="020B0502040204020203" pitchFamily="34" charset="0"/>
              </a:rPr>
              <a:t>For example, in Windows operating systems, the Comdlg32 DLL performs common dialog box related functions. Therefore, each program can use the functionality that is contained in this DLL to implement an </a:t>
            </a:r>
            <a:r>
              <a:rPr lang="en-US" sz="1600" b="1" i="0" dirty="0">
                <a:solidFill>
                  <a:srgbClr val="000000"/>
                </a:solidFill>
                <a:effectLst/>
                <a:latin typeface="Segoe UI" panose="020B0502040204020203" pitchFamily="34" charset="0"/>
              </a:rPr>
              <a:t>Open</a:t>
            </a:r>
            <a:r>
              <a:rPr lang="en-US" sz="1600" b="0" i="0" dirty="0">
                <a:solidFill>
                  <a:srgbClr val="000000"/>
                </a:solidFill>
                <a:effectLst/>
                <a:latin typeface="Segoe UI" panose="020B0502040204020203" pitchFamily="34" charset="0"/>
              </a:rPr>
              <a:t> dialog box. This helps promote code reuse and efficient memory usage.</a:t>
            </a:r>
            <a:endParaRPr lang="en-US" sz="2000" dirty="0"/>
          </a:p>
          <a:p>
            <a:r>
              <a:rPr lang="en-US" sz="2400" dirty="0"/>
              <a:t>It </a:t>
            </a:r>
            <a:r>
              <a:rPr lang="en-US" sz="2400" b="0" i="0" dirty="0">
                <a:effectLst/>
              </a:rPr>
              <a:t>is a collection of small programs that can be loaded when needed by larger programs and used at the same time. </a:t>
            </a:r>
          </a:p>
          <a:p>
            <a:r>
              <a:rPr lang="en-US" sz="2400" b="0" i="0" dirty="0">
                <a:effectLst/>
              </a:rPr>
              <a:t>The small program lets the larger program communicate with a specific device, such as a printer or scanner. </a:t>
            </a:r>
          </a:p>
          <a:p>
            <a:r>
              <a:rPr lang="en-US" sz="2400" b="0" i="0" dirty="0">
                <a:effectLst/>
              </a:rPr>
              <a:t>It is often packaged as a DLL program, which is usually referred to as a DLL file. DLL files that support specific device operation are known as </a:t>
            </a:r>
            <a:r>
              <a:rPr lang="en-US" sz="2400" u="sng" dirty="0">
                <a:solidFill>
                  <a:srgbClr val="FF0000"/>
                </a:solidFill>
              </a:rPr>
              <a:t>device drivers</a:t>
            </a:r>
            <a:r>
              <a:rPr lang="en-US" sz="2400" b="0" i="0" dirty="0">
                <a:solidFill>
                  <a:srgbClr val="6C6C6C"/>
                </a:solidFill>
                <a:effectLst/>
              </a:rPr>
              <a:t>.</a:t>
            </a:r>
          </a:p>
          <a:p>
            <a:pPr lvl="1"/>
            <a:r>
              <a:rPr lang="en-US" b="0" i="0" dirty="0">
                <a:effectLst/>
              </a:rPr>
              <a:t>A DLL file is often given a ".</a:t>
            </a:r>
            <a:r>
              <a:rPr lang="en-US" b="0" i="0" dirty="0" err="1">
                <a:effectLst/>
              </a:rPr>
              <a:t>dll</a:t>
            </a:r>
            <a:r>
              <a:rPr lang="en-US" b="0" i="0" dirty="0">
                <a:effectLst/>
              </a:rPr>
              <a:t>" file name suffix</a:t>
            </a:r>
          </a:p>
          <a:p>
            <a:r>
              <a:rPr lang="en-US" sz="2400" dirty="0"/>
              <a:t>A DLL can define two kinds of functions: </a:t>
            </a:r>
            <a:r>
              <a:rPr lang="en-US" sz="2400" dirty="0">
                <a:solidFill>
                  <a:srgbClr val="0070C0"/>
                </a:solidFill>
              </a:rPr>
              <a:t>exported and internal</a:t>
            </a:r>
            <a:r>
              <a:rPr lang="en-US" sz="2400" dirty="0"/>
              <a:t>.</a:t>
            </a:r>
          </a:p>
          <a:p>
            <a:r>
              <a:rPr lang="en-US" sz="2400" dirty="0"/>
              <a:t>The exported functions are intended to be called by other modules, as well as from within the DLL where they are defined. </a:t>
            </a:r>
          </a:p>
        </p:txBody>
      </p:sp>
      <p:pic>
        <p:nvPicPr>
          <p:cNvPr id="4" name="Picture 3">
            <a:extLst>
              <a:ext uri="{FF2B5EF4-FFF2-40B4-BE49-F238E27FC236}">
                <a16:creationId xmlns:a16="http://schemas.microsoft.com/office/drawing/2014/main" id="{AB2B0D34-259D-445E-B361-BD7779DCD99B}"/>
              </a:ext>
            </a:extLst>
          </p:cNvPr>
          <p:cNvPicPr>
            <a:picLocks noChangeAspect="1"/>
          </p:cNvPicPr>
          <p:nvPr/>
        </p:nvPicPr>
        <p:blipFill>
          <a:blip r:embed="rId2"/>
          <a:stretch>
            <a:fillRect/>
          </a:stretch>
        </p:blipFill>
        <p:spPr>
          <a:xfrm>
            <a:off x="6912864" y="0"/>
            <a:ext cx="4818126" cy="222375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9CA7782-357F-45E1-97F4-947C6A2B5EAF}"/>
                  </a:ext>
                </a:extLst>
              </p14:cNvPr>
              <p14:cNvContentPartPr/>
              <p14:nvPr/>
            </p14:nvContentPartPr>
            <p14:xfrm>
              <a:off x="4347360" y="659160"/>
              <a:ext cx="6561720" cy="5065920"/>
            </p14:xfrm>
          </p:contentPart>
        </mc:Choice>
        <mc:Fallback xmlns="">
          <p:pic>
            <p:nvPicPr>
              <p:cNvPr id="5" name="Ink 4">
                <a:extLst>
                  <a:ext uri="{FF2B5EF4-FFF2-40B4-BE49-F238E27FC236}">
                    <a16:creationId xmlns:a16="http://schemas.microsoft.com/office/drawing/2014/main" id="{E9CA7782-357F-45E1-97F4-947C6A2B5EAF}"/>
                  </a:ext>
                </a:extLst>
              </p:cNvPr>
              <p:cNvPicPr/>
              <p:nvPr/>
            </p:nvPicPr>
            <p:blipFill>
              <a:blip r:embed="rId4"/>
              <a:stretch>
                <a:fillRect/>
              </a:stretch>
            </p:blipFill>
            <p:spPr>
              <a:xfrm>
                <a:off x="4338000" y="649800"/>
                <a:ext cx="6580440" cy="5084640"/>
              </a:xfrm>
              <a:prstGeom prst="rect">
                <a:avLst/>
              </a:prstGeom>
            </p:spPr>
          </p:pic>
        </mc:Fallback>
      </mc:AlternateContent>
    </p:spTree>
    <p:extLst>
      <p:ext uri="{BB962C8B-B14F-4D97-AF65-F5344CB8AC3E}">
        <p14:creationId xmlns:p14="http://schemas.microsoft.com/office/powerpoint/2010/main" val="2817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0ECD3-F641-462F-B95A-3A817ADAC913}"/>
              </a:ext>
            </a:extLst>
          </p:cNvPr>
          <p:cNvSpPr>
            <a:spLocks noGrp="1"/>
          </p:cNvSpPr>
          <p:nvPr>
            <p:ph type="title"/>
          </p:nvPr>
        </p:nvSpPr>
        <p:spPr>
          <a:xfrm>
            <a:off x="838200" y="317500"/>
            <a:ext cx="10515600" cy="1325563"/>
          </a:xfrm>
        </p:spPr>
        <p:txBody>
          <a:bodyPr/>
          <a:lstStyle/>
          <a:p>
            <a:r>
              <a:rPr lang="en-IN" b="1" u="sng" dirty="0">
                <a:solidFill>
                  <a:srgbClr val="C00000"/>
                </a:solidFill>
              </a:rPr>
              <a:t>Dynamic Linked Libraries (DLLs)</a:t>
            </a:r>
            <a:endParaRPr lang="en-IN" dirty="0"/>
          </a:p>
        </p:txBody>
      </p:sp>
      <p:sp>
        <p:nvSpPr>
          <p:cNvPr id="3" name="Content Placeholder 2">
            <a:extLst>
              <a:ext uri="{FF2B5EF4-FFF2-40B4-BE49-F238E27FC236}">
                <a16:creationId xmlns:a16="http://schemas.microsoft.com/office/drawing/2014/main" id="{78950990-A5BF-41A2-AC4B-DDD1E2CE9209}"/>
              </a:ext>
            </a:extLst>
          </p:cNvPr>
          <p:cNvSpPr>
            <a:spLocks noGrp="1"/>
          </p:cNvSpPr>
          <p:nvPr>
            <p:ph idx="1"/>
          </p:nvPr>
        </p:nvSpPr>
        <p:spPr>
          <a:xfrm>
            <a:off x="771524" y="1643063"/>
            <a:ext cx="11020425" cy="4946650"/>
          </a:xfrm>
        </p:spPr>
        <p:txBody>
          <a:bodyPr>
            <a:noAutofit/>
          </a:bodyPr>
          <a:lstStyle/>
          <a:p>
            <a:r>
              <a:rPr lang="en-US" sz="2400" b="0" i="0" dirty="0">
                <a:effectLst/>
              </a:rPr>
              <a:t>Internal functions are typically intended to be called only from within the DLL where they are defined.</a:t>
            </a:r>
          </a:p>
          <a:p>
            <a:r>
              <a:rPr lang="en-US" sz="2400" b="0" i="0" dirty="0">
                <a:effectLst/>
              </a:rPr>
              <a:t> Although a DLL can export data, its data is generally used only by its functions.</a:t>
            </a:r>
          </a:p>
          <a:p>
            <a:r>
              <a:rPr lang="en-US" sz="2400" b="0" i="0" dirty="0">
                <a:effectLst/>
              </a:rPr>
              <a:t>DLL files are dynamically linked with the program that uses them during program execution rather than being </a:t>
            </a:r>
            <a:r>
              <a:rPr lang="en-US" sz="2400" dirty="0"/>
              <a:t>compiled</a:t>
            </a:r>
            <a:r>
              <a:rPr lang="en-US" sz="2400" b="0" i="0" dirty="0">
                <a:effectLst/>
              </a:rPr>
              <a:t> into the main program.</a:t>
            </a:r>
            <a:endParaRPr lang="en-IN" sz="2400" dirty="0"/>
          </a:p>
          <a:p>
            <a:r>
              <a:rPr lang="en-US" sz="2400" b="0" i="0" dirty="0">
                <a:effectLst/>
              </a:rPr>
              <a:t>The advantage of DLL files is that space is saved in random access memory (</a:t>
            </a:r>
            <a:r>
              <a:rPr lang="en-US" sz="2400" dirty="0"/>
              <a:t>RAM</a:t>
            </a:r>
            <a:r>
              <a:rPr lang="en-US" sz="2400" b="0" i="0" dirty="0">
                <a:effectLst/>
              </a:rPr>
              <a:t>) because the files don't get loaded into RAM together with the main program. When a DLL file is needed, it is loaded and run. For example, as long as a user is editing a document in Microsoft Word, the printer DLL file does not need to be loaded into RAM. If the user decides to print the document, the Word application causes the printer DLL file to be loaded and run.</a:t>
            </a:r>
          </a:p>
          <a:p>
            <a:r>
              <a:rPr lang="en-US" sz="2400" b="0" i="0" dirty="0">
                <a:effectLst/>
              </a:rPr>
              <a:t>DLLs help </a:t>
            </a:r>
            <a:r>
              <a:rPr lang="en-US" sz="2400" dirty="0"/>
              <a:t>operating systems</a:t>
            </a:r>
            <a:r>
              <a:rPr lang="en-US" sz="2400" b="0" i="0" dirty="0">
                <a:effectLst/>
              </a:rPr>
              <a:t> and programs run faster, use memory efficiently and take up less </a:t>
            </a:r>
            <a:r>
              <a:rPr lang="en-US" sz="2400" dirty="0"/>
              <a:t>disk</a:t>
            </a:r>
            <a:r>
              <a:rPr lang="en-US" sz="2400" b="0" i="0" dirty="0">
                <a:effectLst/>
              </a:rPr>
              <a:t> space.</a:t>
            </a:r>
            <a:endParaRPr lang="en-IN" sz="24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1895E41-6C2A-49E6-928B-BC1851638527}"/>
                  </a:ext>
                </a:extLst>
              </p14:cNvPr>
              <p14:cNvContentPartPr/>
              <p14:nvPr/>
            </p14:nvContentPartPr>
            <p14:xfrm>
              <a:off x="795600" y="382680"/>
              <a:ext cx="10304640" cy="5957280"/>
            </p14:xfrm>
          </p:contentPart>
        </mc:Choice>
        <mc:Fallback xmlns="">
          <p:pic>
            <p:nvPicPr>
              <p:cNvPr id="4" name="Ink 3">
                <a:extLst>
                  <a:ext uri="{FF2B5EF4-FFF2-40B4-BE49-F238E27FC236}">
                    <a16:creationId xmlns:a16="http://schemas.microsoft.com/office/drawing/2014/main" id="{31895E41-6C2A-49E6-928B-BC1851638527}"/>
                  </a:ext>
                </a:extLst>
              </p:cNvPr>
              <p:cNvPicPr/>
              <p:nvPr/>
            </p:nvPicPr>
            <p:blipFill>
              <a:blip r:embed="rId3"/>
              <a:stretch>
                <a:fillRect/>
              </a:stretch>
            </p:blipFill>
            <p:spPr>
              <a:xfrm>
                <a:off x="786240" y="373320"/>
                <a:ext cx="10323360" cy="5976000"/>
              </a:xfrm>
              <a:prstGeom prst="rect">
                <a:avLst/>
              </a:prstGeom>
            </p:spPr>
          </p:pic>
        </mc:Fallback>
      </mc:AlternateContent>
    </p:spTree>
    <p:extLst>
      <p:ext uri="{BB962C8B-B14F-4D97-AF65-F5344CB8AC3E}">
        <p14:creationId xmlns:p14="http://schemas.microsoft.com/office/powerpoint/2010/main" val="3052682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0654F-B678-4139-AD2A-BB190F402D3E}"/>
              </a:ext>
            </a:extLst>
          </p:cNvPr>
          <p:cNvSpPr>
            <a:spLocks noGrp="1"/>
          </p:cNvSpPr>
          <p:nvPr>
            <p:ph type="title"/>
          </p:nvPr>
        </p:nvSpPr>
        <p:spPr/>
        <p:txBody>
          <a:bodyPr/>
          <a:lstStyle/>
          <a:p>
            <a:r>
              <a:rPr lang="en-IN" b="1" u="sng" dirty="0">
                <a:solidFill>
                  <a:srgbClr val="C00000"/>
                </a:solidFill>
              </a:rPr>
              <a:t>Hooking</a:t>
            </a:r>
            <a:endParaRPr lang="en-IN" dirty="0"/>
          </a:p>
        </p:txBody>
      </p:sp>
      <p:sp>
        <p:nvSpPr>
          <p:cNvPr id="3" name="Content Placeholder 2">
            <a:extLst>
              <a:ext uri="{FF2B5EF4-FFF2-40B4-BE49-F238E27FC236}">
                <a16:creationId xmlns:a16="http://schemas.microsoft.com/office/drawing/2014/main" id="{18CA0811-E471-48E6-8D76-5199AA788D15}"/>
              </a:ext>
            </a:extLst>
          </p:cNvPr>
          <p:cNvSpPr>
            <a:spLocks noGrp="1"/>
          </p:cNvSpPr>
          <p:nvPr>
            <p:ph idx="1"/>
          </p:nvPr>
        </p:nvSpPr>
        <p:spPr/>
        <p:txBody>
          <a:bodyPr>
            <a:normAutofit/>
          </a:bodyPr>
          <a:lstStyle/>
          <a:p>
            <a:r>
              <a:rPr lang="en-US" dirty="0">
                <a:solidFill>
                  <a:srgbClr val="3A4A54"/>
                </a:solidFill>
                <a:latin typeface="Montserrat"/>
              </a:rPr>
              <a:t>As discussed earlier, i</a:t>
            </a:r>
            <a:r>
              <a:rPr lang="en-US" b="0" i="0" dirty="0">
                <a:solidFill>
                  <a:srgbClr val="3A4A54"/>
                </a:solidFill>
                <a:effectLst/>
                <a:latin typeface="Montserrat"/>
              </a:rPr>
              <a:t>n Windows, Dynamic Link Libraries (DLLs) play a perfect host for rootkits to be injected</a:t>
            </a:r>
          </a:p>
          <a:p>
            <a:pPr algn="l" fontAlgn="base"/>
            <a:r>
              <a:rPr lang="en-US" b="0" i="0" dirty="0">
                <a:solidFill>
                  <a:srgbClr val="3A4A54"/>
                </a:solidFill>
                <a:effectLst/>
                <a:latin typeface="inherit"/>
              </a:rPr>
              <a:t>DLL injection is the method used by the rootkit user (hacker) to insert malicious code into various programs performing API calls in the operating system. </a:t>
            </a:r>
          </a:p>
          <a:p>
            <a:pPr algn="l" fontAlgn="base"/>
            <a:r>
              <a:rPr lang="en-US" b="0" i="0" dirty="0">
                <a:solidFill>
                  <a:srgbClr val="3A4A54"/>
                </a:solidFill>
                <a:effectLst/>
                <a:latin typeface="inherit"/>
              </a:rPr>
              <a:t>There are several ways to achieve this:</a:t>
            </a:r>
            <a:endParaRPr lang="en-US" b="0" i="0" dirty="0">
              <a:solidFill>
                <a:srgbClr val="3A4A54"/>
              </a:solidFill>
              <a:effectLst/>
              <a:latin typeface="Montserrat"/>
            </a:endParaRPr>
          </a:p>
          <a:p>
            <a:pPr lvl="1" fontAlgn="base"/>
            <a:r>
              <a:rPr lang="en-US" b="0" i="0" dirty="0">
                <a:solidFill>
                  <a:srgbClr val="3A4A54"/>
                </a:solidFill>
                <a:effectLst/>
                <a:latin typeface="inherit"/>
              </a:rPr>
              <a:t>Modifying the registry values to add a new malicious DLL to the Windows system</a:t>
            </a:r>
          </a:p>
          <a:p>
            <a:pPr lvl="1" fontAlgn="base"/>
            <a:r>
              <a:rPr lang="en-US" b="0" i="0" dirty="0">
                <a:solidFill>
                  <a:srgbClr val="3A4A54"/>
                </a:solidFill>
                <a:effectLst/>
                <a:latin typeface="inherit"/>
              </a:rPr>
              <a:t>Using global hooking in Windows to affect all program API calls</a:t>
            </a:r>
          </a:p>
          <a:p>
            <a:pPr lvl="1" fontAlgn="base"/>
            <a:r>
              <a:rPr lang="en-US" b="0" i="0" dirty="0">
                <a:solidFill>
                  <a:srgbClr val="3A4A54"/>
                </a:solidFill>
                <a:effectLst/>
                <a:latin typeface="inherit"/>
              </a:rPr>
              <a:t>By creating a remote thread for the target process to add infected DLL to it</a:t>
            </a:r>
          </a:p>
          <a:p>
            <a:endParaRPr lang="en-US" b="0" i="0" dirty="0">
              <a:solidFill>
                <a:srgbClr val="3A4A54"/>
              </a:solidFill>
              <a:effectLst/>
              <a:latin typeface="Montserrat"/>
            </a:endParaRPr>
          </a:p>
        </p:txBody>
      </p:sp>
    </p:spTree>
    <p:extLst>
      <p:ext uri="{BB962C8B-B14F-4D97-AF65-F5344CB8AC3E}">
        <p14:creationId xmlns:p14="http://schemas.microsoft.com/office/powerpoint/2010/main" val="2132150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E6D8C-F9E6-4CCF-AE66-E72EAEAAAEE9}"/>
              </a:ext>
            </a:extLst>
          </p:cNvPr>
          <p:cNvSpPr>
            <a:spLocks noGrp="1"/>
          </p:cNvSpPr>
          <p:nvPr>
            <p:ph type="title"/>
          </p:nvPr>
        </p:nvSpPr>
        <p:spPr/>
        <p:txBody>
          <a:bodyPr/>
          <a:lstStyle/>
          <a:p>
            <a:r>
              <a:rPr lang="en-IN" b="1" u="sng" dirty="0">
                <a:solidFill>
                  <a:srgbClr val="C00000"/>
                </a:solidFill>
              </a:rPr>
              <a:t>Hooking</a:t>
            </a:r>
            <a:endParaRPr lang="en-IN" dirty="0"/>
          </a:p>
        </p:txBody>
      </p:sp>
      <p:sp>
        <p:nvSpPr>
          <p:cNvPr id="3" name="Content Placeholder 2">
            <a:extLst>
              <a:ext uri="{FF2B5EF4-FFF2-40B4-BE49-F238E27FC236}">
                <a16:creationId xmlns:a16="http://schemas.microsoft.com/office/drawing/2014/main" id="{A045B720-C0B8-41FC-8975-AC186A68C498}"/>
              </a:ext>
            </a:extLst>
          </p:cNvPr>
          <p:cNvSpPr>
            <a:spLocks noGrp="1"/>
          </p:cNvSpPr>
          <p:nvPr>
            <p:ph idx="1"/>
          </p:nvPr>
        </p:nvSpPr>
        <p:spPr/>
        <p:txBody>
          <a:bodyPr>
            <a:normAutofit/>
          </a:bodyPr>
          <a:lstStyle/>
          <a:p>
            <a:r>
              <a:rPr lang="en-US" b="0" i="0" dirty="0">
                <a:effectLst/>
              </a:rPr>
              <a:t>There are two different API hooking techniques often employed</a:t>
            </a:r>
          </a:p>
          <a:p>
            <a:pPr lvl="1"/>
            <a:r>
              <a:rPr lang="en-US" sz="2800" b="0" i="0" dirty="0">
                <a:effectLst/>
              </a:rPr>
              <a:t>IAT hooking </a:t>
            </a:r>
            <a:endParaRPr lang="en-US" sz="2800" dirty="0"/>
          </a:p>
          <a:p>
            <a:pPr lvl="1"/>
            <a:r>
              <a:rPr lang="en-US" sz="2800" b="0" i="0" dirty="0">
                <a:effectLst/>
              </a:rPr>
              <a:t>Inline hooking</a:t>
            </a:r>
            <a:endParaRPr lang="en-IN" sz="28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D2390FE-F890-4325-9541-62C1BAFA7F94}"/>
                  </a:ext>
                </a:extLst>
              </p14:cNvPr>
              <p14:cNvContentPartPr/>
              <p14:nvPr/>
            </p14:nvContentPartPr>
            <p14:xfrm>
              <a:off x="798840" y="2140560"/>
              <a:ext cx="1031040" cy="1014840"/>
            </p14:xfrm>
          </p:contentPart>
        </mc:Choice>
        <mc:Fallback xmlns="">
          <p:pic>
            <p:nvPicPr>
              <p:cNvPr id="4" name="Ink 3">
                <a:extLst>
                  <a:ext uri="{FF2B5EF4-FFF2-40B4-BE49-F238E27FC236}">
                    <a16:creationId xmlns:a16="http://schemas.microsoft.com/office/drawing/2014/main" id="{BD2390FE-F890-4325-9541-62C1BAFA7F94}"/>
                  </a:ext>
                </a:extLst>
              </p:cNvPr>
              <p:cNvPicPr/>
              <p:nvPr/>
            </p:nvPicPr>
            <p:blipFill>
              <a:blip r:embed="rId3"/>
              <a:stretch>
                <a:fillRect/>
              </a:stretch>
            </p:blipFill>
            <p:spPr>
              <a:xfrm>
                <a:off x="789480" y="2131200"/>
                <a:ext cx="1049760" cy="1033560"/>
              </a:xfrm>
              <a:prstGeom prst="rect">
                <a:avLst/>
              </a:prstGeom>
            </p:spPr>
          </p:pic>
        </mc:Fallback>
      </mc:AlternateContent>
    </p:spTree>
    <p:extLst>
      <p:ext uri="{BB962C8B-B14F-4D97-AF65-F5344CB8AC3E}">
        <p14:creationId xmlns:p14="http://schemas.microsoft.com/office/powerpoint/2010/main" val="2230745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004"/>
            <a:ext cx="10515600" cy="1325563"/>
          </a:xfrm>
        </p:spPr>
        <p:txBody>
          <a:bodyPr/>
          <a:lstStyle/>
          <a:p>
            <a:r>
              <a:rPr lang="en-IN" b="1" u="sng" dirty="0">
                <a:solidFill>
                  <a:srgbClr val="C00000"/>
                </a:solidFill>
              </a:rPr>
              <a:t>Logic Bomb</a:t>
            </a:r>
            <a:endParaRPr lang="en-IN" dirty="0"/>
          </a:p>
        </p:txBody>
      </p:sp>
      <p:sp>
        <p:nvSpPr>
          <p:cNvPr id="3" name="Content Placeholder 2"/>
          <p:cNvSpPr>
            <a:spLocks noGrp="1"/>
          </p:cNvSpPr>
          <p:nvPr>
            <p:ph idx="1"/>
          </p:nvPr>
        </p:nvSpPr>
        <p:spPr/>
        <p:txBody>
          <a:bodyPr>
            <a:normAutofit fontScale="92500" lnSpcReduction="20000"/>
          </a:bodyPr>
          <a:lstStyle/>
          <a:p>
            <a:r>
              <a:rPr lang="en-IN" dirty="0"/>
              <a:t>One of the oldest types of program threat, predating viruses and worms, is the logic bomb</a:t>
            </a:r>
          </a:p>
          <a:p>
            <a:r>
              <a:rPr lang="en-IN" dirty="0"/>
              <a:t>The logic bomb is code embedded in some legitimate program that is set to "explode" when certain conditions are met</a:t>
            </a:r>
          </a:p>
          <a:p>
            <a:r>
              <a:rPr lang="en-IN" dirty="0"/>
              <a:t>Conditions that can be used as triggers for a logic bomb are the presence or absence of certain files, a particular day of the week or date, or a particular user running the application. Once triggered, a bomb may alter or delete data or entire files, cause a machine halt, or do some other damage</a:t>
            </a:r>
          </a:p>
          <a:p>
            <a:r>
              <a:rPr lang="en-IN" dirty="0"/>
              <a:t>Logic bombs are most commonly installed by insiders with access to the system who know what security controls need to be circumvented in order to go undetected until they detonate. The malicious code could also be included within an existing piece of software installed on a target system.</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0BD63AF-2F1E-3A9C-9A19-C08C415D50F0}"/>
                  </a:ext>
                </a:extLst>
              </p14:cNvPr>
              <p14:cNvContentPartPr/>
              <p14:nvPr/>
            </p14:nvContentPartPr>
            <p14:xfrm>
              <a:off x="1566000" y="2779200"/>
              <a:ext cx="10000800" cy="2991240"/>
            </p14:xfrm>
          </p:contentPart>
        </mc:Choice>
        <mc:Fallback xmlns="">
          <p:pic>
            <p:nvPicPr>
              <p:cNvPr id="4" name="Ink 3">
                <a:extLst>
                  <a:ext uri="{FF2B5EF4-FFF2-40B4-BE49-F238E27FC236}">
                    <a16:creationId xmlns:a16="http://schemas.microsoft.com/office/drawing/2014/main" id="{30BD63AF-2F1E-3A9C-9A19-C08C415D50F0}"/>
                  </a:ext>
                </a:extLst>
              </p:cNvPr>
              <p:cNvPicPr/>
              <p:nvPr/>
            </p:nvPicPr>
            <p:blipFill>
              <a:blip r:embed="rId3"/>
              <a:stretch>
                <a:fillRect/>
              </a:stretch>
            </p:blipFill>
            <p:spPr>
              <a:xfrm>
                <a:off x="1556640" y="2769840"/>
                <a:ext cx="10019520" cy="3009960"/>
              </a:xfrm>
              <a:prstGeom prst="rect">
                <a:avLst/>
              </a:prstGeom>
            </p:spPr>
          </p:pic>
        </mc:Fallback>
      </mc:AlternateContent>
    </p:spTree>
    <p:extLst>
      <p:ext uri="{BB962C8B-B14F-4D97-AF65-F5344CB8AC3E}">
        <p14:creationId xmlns:p14="http://schemas.microsoft.com/office/powerpoint/2010/main" val="303727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17D94-D473-4B24-8E9A-258F6923C8C2}"/>
              </a:ext>
            </a:extLst>
          </p:cNvPr>
          <p:cNvSpPr>
            <a:spLocks noGrp="1"/>
          </p:cNvSpPr>
          <p:nvPr>
            <p:ph type="title"/>
          </p:nvPr>
        </p:nvSpPr>
        <p:spPr/>
        <p:txBody>
          <a:bodyPr/>
          <a:lstStyle/>
          <a:p>
            <a:r>
              <a:rPr lang="en-IN" b="1" u="sng" dirty="0">
                <a:solidFill>
                  <a:srgbClr val="C00000"/>
                </a:solidFill>
              </a:rPr>
              <a:t>IAT Hooking</a:t>
            </a:r>
            <a:endParaRPr lang="en-IN" dirty="0"/>
          </a:p>
        </p:txBody>
      </p:sp>
      <p:sp>
        <p:nvSpPr>
          <p:cNvPr id="3" name="Content Placeholder 2">
            <a:extLst>
              <a:ext uri="{FF2B5EF4-FFF2-40B4-BE49-F238E27FC236}">
                <a16:creationId xmlns:a16="http://schemas.microsoft.com/office/drawing/2014/main" id="{45378329-F907-4E94-B14F-618C02C4CCD6}"/>
              </a:ext>
            </a:extLst>
          </p:cNvPr>
          <p:cNvSpPr>
            <a:spLocks noGrp="1"/>
          </p:cNvSpPr>
          <p:nvPr>
            <p:ph idx="1"/>
          </p:nvPr>
        </p:nvSpPr>
        <p:spPr/>
        <p:txBody>
          <a:bodyPr>
            <a:normAutofit fontScale="85000" lnSpcReduction="20000"/>
          </a:bodyPr>
          <a:lstStyle/>
          <a:p>
            <a:r>
              <a:rPr lang="en-US" b="0" i="0" dirty="0">
                <a:solidFill>
                  <a:srgbClr val="3A4A54"/>
                </a:solidFill>
                <a:effectLst/>
                <a:latin typeface="Montserrat"/>
              </a:rPr>
              <a:t>In Windows, an Import Address Table (IAT) is used to streamline access to DLLs with their variable function addresses. The IAT hosts the function pointers of DLLs as they are loaded by the Windows loader during an API call. </a:t>
            </a:r>
          </a:p>
          <a:p>
            <a:r>
              <a:rPr lang="en-US" dirty="0"/>
              <a:t>IAT contains pointers to information that is critical for an executable to do its job: </a:t>
            </a:r>
          </a:p>
          <a:p>
            <a:pPr lvl="1"/>
            <a:r>
              <a:rPr lang="en-US" dirty="0"/>
              <a:t>A list of DLLs it depends on for providing the expected functionality</a:t>
            </a:r>
          </a:p>
          <a:p>
            <a:pPr lvl="1"/>
            <a:r>
              <a:rPr lang="en-US" dirty="0"/>
              <a:t>A list of function names and their addresses from those DLLs that may be called by the binary at some point</a:t>
            </a:r>
          </a:p>
          <a:p>
            <a:r>
              <a:rPr lang="en-US" dirty="0"/>
              <a:t>Using IAT hooking, a rootkit can make changes to the DLL function calls list, replacing existing functions with its own address.</a:t>
            </a:r>
          </a:p>
          <a:p>
            <a:pPr lvl="1"/>
            <a:r>
              <a:rPr lang="en-US" dirty="0"/>
              <a:t>Rootkits achieve this by </a:t>
            </a:r>
            <a:r>
              <a:rPr lang="en-US" dirty="0">
                <a:effectLst/>
              </a:rPr>
              <a:t>overwriting the target function's address with a rogue function address in IAT</a:t>
            </a:r>
            <a:r>
              <a:rPr lang="en-US" dirty="0"/>
              <a:t> </a:t>
            </a:r>
          </a:p>
          <a:p>
            <a:r>
              <a:rPr lang="en-US" dirty="0"/>
              <a:t>When an application makes an API call for that function, the rootkit code is loaded instead into the victim program’s memory space.</a:t>
            </a:r>
          </a:p>
          <a:p>
            <a:endParaRPr lang="en-IN" dirty="0"/>
          </a:p>
        </p:txBody>
      </p:sp>
    </p:spTree>
    <p:extLst>
      <p:ext uri="{BB962C8B-B14F-4D97-AF65-F5344CB8AC3E}">
        <p14:creationId xmlns:p14="http://schemas.microsoft.com/office/powerpoint/2010/main" val="1319187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91E14-2FBB-4E66-9F48-99CC39BD3E5D}"/>
              </a:ext>
            </a:extLst>
          </p:cNvPr>
          <p:cNvSpPr>
            <a:spLocks noGrp="1"/>
          </p:cNvSpPr>
          <p:nvPr>
            <p:ph type="title"/>
          </p:nvPr>
        </p:nvSpPr>
        <p:spPr/>
        <p:txBody>
          <a:bodyPr/>
          <a:lstStyle/>
          <a:p>
            <a:r>
              <a:rPr lang="en-IN" b="1" u="sng" dirty="0">
                <a:solidFill>
                  <a:srgbClr val="C00000"/>
                </a:solidFill>
              </a:rPr>
              <a:t>IAT Hooking</a:t>
            </a:r>
            <a:endParaRPr lang="en-IN" dirty="0"/>
          </a:p>
        </p:txBody>
      </p:sp>
      <p:sp>
        <p:nvSpPr>
          <p:cNvPr id="4" name="Content Placeholder 3">
            <a:extLst>
              <a:ext uri="{FF2B5EF4-FFF2-40B4-BE49-F238E27FC236}">
                <a16:creationId xmlns:a16="http://schemas.microsoft.com/office/drawing/2014/main" id="{4D0FB1EE-BCED-4676-AB0D-80B0292EEC26}"/>
              </a:ext>
            </a:extLst>
          </p:cNvPr>
          <p:cNvSpPr>
            <a:spLocks noGrp="1"/>
          </p:cNvSpPr>
          <p:nvPr>
            <p:ph sz="half" idx="1"/>
          </p:nvPr>
        </p:nvSpPr>
        <p:spPr>
          <a:xfrm>
            <a:off x="380999" y="1508760"/>
            <a:ext cx="5647943" cy="4882896"/>
          </a:xfrm>
        </p:spPr>
        <p:txBody>
          <a:bodyPr/>
          <a:lstStyle/>
          <a:p>
            <a:pPr marL="0" indent="0">
              <a:buNone/>
            </a:pPr>
            <a:r>
              <a:rPr lang="en-IN" dirty="0">
                <a:solidFill>
                  <a:srgbClr val="FF0000"/>
                </a:solidFill>
              </a:rPr>
              <a:t>Before Hooking</a:t>
            </a:r>
          </a:p>
          <a:p>
            <a:r>
              <a:rPr lang="en-IN" dirty="0"/>
              <a:t>The target program calls a </a:t>
            </a:r>
            <a:r>
              <a:rPr lang="en-IN" dirty="0" err="1"/>
              <a:t>WinAPI</a:t>
            </a:r>
            <a:r>
              <a:rPr lang="en-IN" dirty="0"/>
              <a:t> </a:t>
            </a:r>
            <a:r>
              <a:rPr lang="en-IN" dirty="0" err="1"/>
              <a:t>MessageBoxA</a:t>
            </a:r>
            <a:r>
              <a:rPr lang="en-IN" dirty="0"/>
              <a:t> function</a:t>
            </a:r>
          </a:p>
          <a:p>
            <a:r>
              <a:rPr lang="en-IN" dirty="0"/>
              <a:t>The program looks up the </a:t>
            </a:r>
            <a:r>
              <a:rPr lang="en-IN" dirty="0" err="1"/>
              <a:t>MessageBoxA</a:t>
            </a:r>
            <a:r>
              <a:rPr lang="en-IN" dirty="0"/>
              <a:t> address in the IAT</a:t>
            </a:r>
          </a:p>
          <a:p>
            <a:r>
              <a:rPr lang="en-IN" dirty="0"/>
              <a:t>Code execution jumps to the  kernel32!MessageBoxA address resolved in step 2 where legitimate code for displaying the </a:t>
            </a:r>
            <a:r>
              <a:rPr lang="en-IN" dirty="0" err="1"/>
              <a:t>MessageBoxA</a:t>
            </a:r>
            <a:r>
              <a:rPr lang="en-IN" dirty="0"/>
              <a:t> (green box) lives</a:t>
            </a:r>
          </a:p>
        </p:txBody>
      </p:sp>
      <p:sp>
        <p:nvSpPr>
          <p:cNvPr id="6" name="AutoShape 2">
            <a:extLst>
              <a:ext uri="{FF2B5EF4-FFF2-40B4-BE49-F238E27FC236}">
                <a16:creationId xmlns:a16="http://schemas.microsoft.com/office/drawing/2014/main" id="{88DB0699-CD00-4DC5-8A64-453D818AAB2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EBB7FC21-86E0-48D5-A71E-2850F201E25E}"/>
              </a:ext>
            </a:extLst>
          </p:cNvPr>
          <p:cNvPicPr>
            <a:picLocks noChangeAspect="1"/>
          </p:cNvPicPr>
          <p:nvPr/>
        </p:nvPicPr>
        <p:blipFill>
          <a:blip r:embed="rId2"/>
          <a:stretch>
            <a:fillRect/>
          </a:stretch>
        </p:blipFill>
        <p:spPr>
          <a:xfrm>
            <a:off x="6163058" y="1333881"/>
            <a:ext cx="5848350" cy="5057775"/>
          </a:xfrm>
          <a:prstGeom prst="rect">
            <a:avLst/>
          </a:prstGeom>
        </p:spPr>
      </p:pic>
    </p:spTree>
    <p:extLst>
      <p:ext uri="{BB962C8B-B14F-4D97-AF65-F5344CB8AC3E}">
        <p14:creationId xmlns:p14="http://schemas.microsoft.com/office/powerpoint/2010/main" val="4115838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91E14-2FBB-4E66-9F48-99CC39BD3E5D}"/>
              </a:ext>
            </a:extLst>
          </p:cNvPr>
          <p:cNvSpPr>
            <a:spLocks noGrp="1"/>
          </p:cNvSpPr>
          <p:nvPr>
            <p:ph type="title"/>
          </p:nvPr>
        </p:nvSpPr>
        <p:spPr/>
        <p:txBody>
          <a:bodyPr/>
          <a:lstStyle/>
          <a:p>
            <a:r>
              <a:rPr lang="en-IN" b="1" u="sng" dirty="0">
                <a:solidFill>
                  <a:srgbClr val="C00000"/>
                </a:solidFill>
              </a:rPr>
              <a:t>IAT Hooking</a:t>
            </a:r>
            <a:endParaRPr lang="en-IN" dirty="0"/>
          </a:p>
        </p:txBody>
      </p:sp>
      <p:sp>
        <p:nvSpPr>
          <p:cNvPr id="4" name="Content Placeholder 3">
            <a:extLst>
              <a:ext uri="{FF2B5EF4-FFF2-40B4-BE49-F238E27FC236}">
                <a16:creationId xmlns:a16="http://schemas.microsoft.com/office/drawing/2014/main" id="{4D0FB1EE-BCED-4676-AB0D-80B0292EEC26}"/>
              </a:ext>
            </a:extLst>
          </p:cNvPr>
          <p:cNvSpPr>
            <a:spLocks noGrp="1"/>
          </p:cNvSpPr>
          <p:nvPr>
            <p:ph sz="half" idx="1"/>
          </p:nvPr>
        </p:nvSpPr>
        <p:spPr>
          <a:xfrm>
            <a:off x="380999" y="1508760"/>
            <a:ext cx="5647943" cy="4882896"/>
          </a:xfrm>
        </p:spPr>
        <p:txBody>
          <a:bodyPr/>
          <a:lstStyle/>
          <a:p>
            <a:pPr marL="0" indent="0">
              <a:buNone/>
            </a:pPr>
            <a:r>
              <a:rPr lang="en-IN" dirty="0">
                <a:solidFill>
                  <a:srgbClr val="FF0000"/>
                </a:solidFill>
              </a:rPr>
              <a:t>After Hooking</a:t>
            </a:r>
          </a:p>
          <a:p>
            <a:r>
              <a:rPr lang="en-US" dirty="0"/>
              <a:t>The target program calls </a:t>
            </a:r>
            <a:r>
              <a:rPr lang="en-US" dirty="0" err="1"/>
              <a:t>MessageBoxA</a:t>
            </a:r>
            <a:r>
              <a:rPr lang="en-US" dirty="0"/>
              <a:t> like before hooking</a:t>
            </a:r>
          </a:p>
          <a:p>
            <a:r>
              <a:rPr lang="en-US" dirty="0"/>
              <a:t>The program looks up the </a:t>
            </a:r>
            <a:r>
              <a:rPr lang="en-US" dirty="0" err="1"/>
              <a:t>MessageBoxA</a:t>
            </a:r>
            <a:r>
              <a:rPr lang="en-US" dirty="0"/>
              <a:t> address in the IAT</a:t>
            </a:r>
          </a:p>
          <a:p>
            <a:r>
              <a:rPr lang="en-US" dirty="0"/>
              <a:t> However, this time, because the IAT has been tampered with, the </a:t>
            </a:r>
            <a:r>
              <a:rPr lang="en-US" dirty="0" err="1"/>
              <a:t>MessageBoxA</a:t>
            </a:r>
            <a:r>
              <a:rPr lang="en-US" dirty="0"/>
              <a:t> address in the IAT is pointing to a rogue </a:t>
            </a:r>
            <a:r>
              <a:rPr lang="en-US" dirty="0" err="1"/>
              <a:t>hookedMessageBox</a:t>
            </a:r>
            <a:r>
              <a:rPr lang="en-US" dirty="0"/>
              <a:t> function (red box) </a:t>
            </a:r>
            <a:endParaRPr lang="en-IN" dirty="0"/>
          </a:p>
        </p:txBody>
      </p:sp>
      <p:sp>
        <p:nvSpPr>
          <p:cNvPr id="6" name="AutoShape 2">
            <a:extLst>
              <a:ext uri="{FF2B5EF4-FFF2-40B4-BE49-F238E27FC236}">
                <a16:creationId xmlns:a16="http://schemas.microsoft.com/office/drawing/2014/main" id="{88DB0699-CD00-4DC5-8A64-453D818AAB2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EBB7FC21-86E0-48D5-A71E-2850F201E25E}"/>
              </a:ext>
            </a:extLst>
          </p:cNvPr>
          <p:cNvPicPr>
            <a:picLocks noChangeAspect="1"/>
          </p:cNvPicPr>
          <p:nvPr/>
        </p:nvPicPr>
        <p:blipFill>
          <a:blip r:embed="rId2"/>
          <a:stretch>
            <a:fillRect/>
          </a:stretch>
        </p:blipFill>
        <p:spPr>
          <a:xfrm>
            <a:off x="6163058" y="1333881"/>
            <a:ext cx="5848350" cy="5057775"/>
          </a:xfrm>
          <a:prstGeom prst="rect">
            <a:avLst/>
          </a:prstGeom>
        </p:spPr>
      </p:pic>
    </p:spTree>
    <p:extLst>
      <p:ext uri="{BB962C8B-B14F-4D97-AF65-F5344CB8AC3E}">
        <p14:creationId xmlns:p14="http://schemas.microsoft.com/office/powerpoint/2010/main" val="1135583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91E14-2FBB-4E66-9F48-99CC39BD3E5D}"/>
              </a:ext>
            </a:extLst>
          </p:cNvPr>
          <p:cNvSpPr>
            <a:spLocks noGrp="1"/>
          </p:cNvSpPr>
          <p:nvPr>
            <p:ph type="title"/>
          </p:nvPr>
        </p:nvSpPr>
        <p:spPr/>
        <p:txBody>
          <a:bodyPr/>
          <a:lstStyle/>
          <a:p>
            <a:r>
              <a:rPr lang="en-IN" b="1" u="sng" dirty="0">
                <a:solidFill>
                  <a:srgbClr val="C00000"/>
                </a:solidFill>
              </a:rPr>
              <a:t>IAT Hooking</a:t>
            </a:r>
            <a:endParaRPr lang="en-IN" dirty="0"/>
          </a:p>
        </p:txBody>
      </p:sp>
      <p:sp>
        <p:nvSpPr>
          <p:cNvPr id="4" name="Content Placeholder 3">
            <a:extLst>
              <a:ext uri="{FF2B5EF4-FFF2-40B4-BE49-F238E27FC236}">
                <a16:creationId xmlns:a16="http://schemas.microsoft.com/office/drawing/2014/main" id="{4D0FB1EE-BCED-4676-AB0D-80B0292EEC26}"/>
              </a:ext>
            </a:extLst>
          </p:cNvPr>
          <p:cNvSpPr>
            <a:spLocks noGrp="1"/>
          </p:cNvSpPr>
          <p:nvPr>
            <p:ph sz="half" idx="1"/>
          </p:nvPr>
        </p:nvSpPr>
        <p:spPr>
          <a:xfrm>
            <a:off x="380999" y="1508760"/>
            <a:ext cx="5647943" cy="4882896"/>
          </a:xfrm>
        </p:spPr>
        <p:txBody>
          <a:bodyPr/>
          <a:lstStyle/>
          <a:p>
            <a:pPr marL="0" indent="0">
              <a:buNone/>
            </a:pPr>
            <a:r>
              <a:rPr lang="en-IN" dirty="0">
                <a:solidFill>
                  <a:srgbClr val="FF0000"/>
                </a:solidFill>
              </a:rPr>
              <a:t>After Hooking</a:t>
            </a:r>
          </a:p>
          <a:p>
            <a:r>
              <a:rPr lang="en-IN" dirty="0"/>
              <a:t>The program jumps to the </a:t>
            </a:r>
            <a:r>
              <a:rPr lang="en-IN" dirty="0" err="1"/>
              <a:t>hookedMessageBox</a:t>
            </a:r>
            <a:r>
              <a:rPr lang="en-IN" dirty="0"/>
              <a:t> retrieved in step 3</a:t>
            </a:r>
          </a:p>
          <a:p>
            <a:r>
              <a:rPr lang="en-IN" dirty="0" err="1"/>
              <a:t>HookedMessageBox</a:t>
            </a:r>
            <a:r>
              <a:rPr lang="en-IN" dirty="0"/>
              <a:t> intercepts the </a:t>
            </a:r>
            <a:r>
              <a:rPr lang="en-IN" dirty="0" err="1"/>
              <a:t>MessageBoxA</a:t>
            </a:r>
            <a:r>
              <a:rPr lang="en-IN" dirty="0"/>
              <a:t> parameters and executes some </a:t>
            </a:r>
            <a:r>
              <a:rPr lang="en-IN" dirty="0" err="1"/>
              <a:t>malicous</a:t>
            </a:r>
            <a:r>
              <a:rPr lang="en-IN" dirty="0"/>
              <a:t> code </a:t>
            </a:r>
          </a:p>
          <a:p>
            <a:r>
              <a:rPr lang="en-IN" dirty="0" err="1"/>
              <a:t>HookedMessageBox</a:t>
            </a:r>
            <a:r>
              <a:rPr lang="en-IN" dirty="0"/>
              <a:t> then calls the legitimate kernel32!MessageBoxA routine</a:t>
            </a:r>
          </a:p>
        </p:txBody>
      </p:sp>
      <p:sp>
        <p:nvSpPr>
          <p:cNvPr id="6" name="AutoShape 2">
            <a:extLst>
              <a:ext uri="{FF2B5EF4-FFF2-40B4-BE49-F238E27FC236}">
                <a16:creationId xmlns:a16="http://schemas.microsoft.com/office/drawing/2014/main" id="{88DB0699-CD00-4DC5-8A64-453D818AAB2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EBB7FC21-86E0-48D5-A71E-2850F201E25E}"/>
              </a:ext>
            </a:extLst>
          </p:cNvPr>
          <p:cNvPicPr>
            <a:picLocks noChangeAspect="1"/>
          </p:cNvPicPr>
          <p:nvPr/>
        </p:nvPicPr>
        <p:blipFill>
          <a:blip r:embed="rId2"/>
          <a:stretch>
            <a:fillRect/>
          </a:stretch>
        </p:blipFill>
        <p:spPr>
          <a:xfrm>
            <a:off x="6163058" y="1333881"/>
            <a:ext cx="5848350" cy="5057775"/>
          </a:xfrm>
          <a:prstGeom prst="rect">
            <a:avLst/>
          </a:prstGeom>
        </p:spPr>
      </p:pic>
    </p:spTree>
    <p:extLst>
      <p:ext uri="{BB962C8B-B14F-4D97-AF65-F5344CB8AC3E}">
        <p14:creationId xmlns:p14="http://schemas.microsoft.com/office/powerpoint/2010/main" val="1833700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0A860D-0652-4AEC-8ACA-476310938184}"/>
              </a:ext>
            </a:extLst>
          </p:cNvPr>
          <p:cNvSpPr>
            <a:spLocks noGrp="1"/>
          </p:cNvSpPr>
          <p:nvPr>
            <p:ph type="title"/>
          </p:nvPr>
        </p:nvSpPr>
        <p:spPr/>
        <p:txBody>
          <a:bodyPr/>
          <a:lstStyle/>
          <a:p>
            <a:r>
              <a:rPr lang="en-IN" b="1" u="sng" dirty="0">
                <a:solidFill>
                  <a:srgbClr val="C00000"/>
                </a:solidFill>
              </a:rPr>
              <a:t>Inline Hooking</a:t>
            </a:r>
            <a:endParaRPr lang="en-IN" dirty="0"/>
          </a:p>
        </p:txBody>
      </p:sp>
      <p:sp>
        <p:nvSpPr>
          <p:cNvPr id="6" name="Content Placeholder 5">
            <a:extLst>
              <a:ext uri="{FF2B5EF4-FFF2-40B4-BE49-F238E27FC236}">
                <a16:creationId xmlns:a16="http://schemas.microsoft.com/office/drawing/2014/main" id="{B276AD06-8BFF-443B-9911-A05DFE5481A8}"/>
              </a:ext>
            </a:extLst>
          </p:cNvPr>
          <p:cNvSpPr>
            <a:spLocks noGrp="1"/>
          </p:cNvSpPr>
          <p:nvPr>
            <p:ph idx="1"/>
          </p:nvPr>
        </p:nvSpPr>
        <p:spPr/>
        <p:txBody>
          <a:bodyPr>
            <a:normAutofit lnSpcReduction="10000"/>
          </a:bodyPr>
          <a:lstStyle/>
          <a:p>
            <a:r>
              <a:rPr lang="en-US" dirty="0"/>
              <a:t>Inline hooking is a method of intercepting calls to target functions, which is mainly used by antiviruses, sandboxes, and malware. </a:t>
            </a:r>
          </a:p>
          <a:p>
            <a:r>
              <a:rPr lang="en-US" dirty="0"/>
              <a:t>The general idea is to redirect a function to a malware function, so that rootkits can perform processing before and/or after the function does its own.</a:t>
            </a:r>
          </a:p>
          <a:p>
            <a:r>
              <a:rPr lang="en-US" dirty="0"/>
              <a:t>The hooks are placed by directly modifying code within the target function (inline modification), usually by overwriting the first few bytes with a jump; this allows execution to be redirected before the function does any processing. </a:t>
            </a:r>
          </a:p>
          <a:p>
            <a:pPr lvl="1"/>
            <a:r>
              <a:rPr lang="en-US" sz="2800" dirty="0"/>
              <a:t>Most hooking engines use a 32-bit relative jump (opcode 0xE9 i.e., unconditional jump), which takes </a:t>
            </a:r>
            <a:r>
              <a:rPr lang="en-US" sz="2800" dirty="0" err="1"/>
              <a:t>upto</a:t>
            </a:r>
            <a:r>
              <a:rPr lang="en-US" sz="2800" dirty="0"/>
              <a:t> 5 bytes of space. </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5B3BB9D-A236-1B9A-B5FD-97A40C70DF93}"/>
                  </a:ext>
                </a:extLst>
              </p14:cNvPr>
              <p14:cNvContentPartPr/>
              <p14:nvPr/>
            </p14:nvContentPartPr>
            <p14:xfrm>
              <a:off x="5416560" y="5553360"/>
              <a:ext cx="4471560" cy="516240"/>
            </p14:xfrm>
          </p:contentPart>
        </mc:Choice>
        <mc:Fallback>
          <p:pic>
            <p:nvPicPr>
              <p:cNvPr id="2" name="Ink 1">
                <a:extLst>
                  <a:ext uri="{FF2B5EF4-FFF2-40B4-BE49-F238E27FC236}">
                    <a16:creationId xmlns:a16="http://schemas.microsoft.com/office/drawing/2014/main" id="{F5B3BB9D-A236-1B9A-B5FD-97A40C70DF93}"/>
                  </a:ext>
                </a:extLst>
              </p:cNvPr>
              <p:cNvPicPr/>
              <p:nvPr/>
            </p:nvPicPr>
            <p:blipFill>
              <a:blip r:embed="rId3"/>
              <a:stretch>
                <a:fillRect/>
              </a:stretch>
            </p:blipFill>
            <p:spPr>
              <a:xfrm>
                <a:off x="5407200" y="5544000"/>
                <a:ext cx="4490280" cy="534960"/>
              </a:xfrm>
              <a:prstGeom prst="rect">
                <a:avLst/>
              </a:prstGeom>
            </p:spPr>
          </p:pic>
        </mc:Fallback>
      </mc:AlternateContent>
    </p:spTree>
    <p:extLst>
      <p:ext uri="{BB962C8B-B14F-4D97-AF65-F5344CB8AC3E}">
        <p14:creationId xmlns:p14="http://schemas.microsoft.com/office/powerpoint/2010/main" val="2679404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B6A19-4CBB-4BB5-A609-11537552A8B6}"/>
              </a:ext>
            </a:extLst>
          </p:cNvPr>
          <p:cNvSpPr>
            <a:spLocks noGrp="1"/>
          </p:cNvSpPr>
          <p:nvPr>
            <p:ph type="title"/>
          </p:nvPr>
        </p:nvSpPr>
        <p:spPr/>
        <p:txBody>
          <a:bodyPr/>
          <a:lstStyle/>
          <a:p>
            <a:r>
              <a:rPr lang="en-IN" b="1" u="sng" dirty="0">
                <a:solidFill>
                  <a:srgbClr val="C00000"/>
                </a:solidFill>
              </a:rPr>
              <a:t>Inline Hooking</a:t>
            </a:r>
            <a:endParaRPr lang="en-IN" dirty="0"/>
          </a:p>
        </p:txBody>
      </p:sp>
      <p:sp>
        <p:nvSpPr>
          <p:cNvPr id="3" name="Content Placeholder 2">
            <a:extLst>
              <a:ext uri="{FF2B5EF4-FFF2-40B4-BE49-F238E27FC236}">
                <a16:creationId xmlns:a16="http://schemas.microsoft.com/office/drawing/2014/main" id="{C920A0E1-08BF-4906-9FF0-2BB934D8A983}"/>
              </a:ext>
            </a:extLst>
          </p:cNvPr>
          <p:cNvSpPr>
            <a:spLocks noGrp="1"/>
          </p:cNvSpPr>
          <p:nvPr>
            <p:ph idx="1"/>
          </p:nvPr>
        </p:nvSpPr>
        <p:spPr/>
        <p:txBody>
          <a:bodyPr/>
          <a:lstStyle/>
          <a:p>
            <a:r>
              <a:rPr lang="en-US" dirty="0"/>
              <a:t>Inline hooking is a more targeted approach than IAT hooking.</a:t>
            </a:r>
          </a:p>
          <a:p>
            <a:r>
              <a:rPr lang="en-US" dirty="0"/>
              <a:t>It is generally used by malicious program to hide certain aspects of itself.  For example, malware might try and install a hook into Windows API functions, which list files in Windows such as </a:t>
            </a:r>
            <a:r>
              <a:rPr lang="en-US" dirty="0" err="1"/>
              <a:t>FindFirstFile</a:t>
            </a:r>
            <a:r>
              <a:rPr lang="en-US" dirty="0"/>
              <a:t> and </a:t>
            </a:r>
            <a:r>
              <a:rPr lang="en-US" dirty="0" err="1"/>
              <a:t>FindNextFile</a:t>
            </a:r>
            <a:r>
              <a:rPr lang="en-US" dirty="0"/>
              <a:t>.  When a particular file used by the malware is found by one of these functions, the malware hook code can change how the function works so that it skips over it to the next file, thus hiding the file from Windows Explorer.</a:t>
            </a:r>
            <a:endParaRPr lang="en-IN" dirty="0"/>
          </a:p>
        </p:txBody>
      </p:sp>
    </p:spTree>
    <p:extLst>
      <p:ext uri="{BB962C8B-B14F-4D97-AF65-F5344CB8AC3E}">
        <p14:creationId xmlns:p14="http://schemas.microsoft.com/office/powerpoint/2010/main" val="3778404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F3544-8D19-42D2-B2C5-BCB58C775FFB}"/>
              </a:ext>
            </a:extLst>
          </p:cNvPr>
          <p:cNvSpPr>
            <a:spLocks noGrp="1"/>
          </p:cNvSpPr>
          <p:nvPr>
            <p:ph type="title"/>
          </p:nvPr>
        </p:nvSpPr>
        <p:spPr/>
        <p:txBody>
          <a:bodyPr/>
          <a:lstStyle/>
          <a:p>
            <a:r>
              <a:rPr lang="en-IN" b="1" u="sng" dirty="0">
                <a:solidFill>
                  <a:srgbClr val="C00000"/>
                </a:solidFill>
              </a:rPr>
              <a:t>Inline Hooking</a:t>
            </a:r>
            <a:endParaRPr lang="en-IN" dirty="0"/>
          </a:p>
        </p:txBody>
      </p:sp>
      <p:sp>
        <p:nvSpPr>
          <p:cNvPr id="4" name="Content Placeholder 3">
            <a:extLst>
              <a:ext uri="{FF2B5EF4-FFF2-40B4-BE49-F238E27FC236}">
                <a16:creationId xmlns:a16="http://schemas.microsoft.com/office/drawing/2014/main" id="{658E5D89-2D33-49D7-95E2-B1DFC8CF6120}"/>
              </a:ext>
            </a:extLst>
          </p:cNvPr>
          <p:cNvSpPr>
            <a:spLocks noGrp="1"/>
          </p:cNvSpPr>
          <p:nvPr>
            <p:ph sz="half" idx="1"/>
          </p:nvPr>
        </p:nvSpPr>
        <p:spPr/>
        <p:txBody>
          <a:bodyPr>
            <a:normAutofit fontScale="92500" lnSpcReduction="20000"/>
          </a:bodyPr>
          <a:lstStyle/>
          <a:p>
            <a:r>
              <a:rPr lang="en-IN" b="0" i="0" dirty="0">
                <a:solidFill>
                  <a:srgbClr val="424242"/>
                </a:solidFill>
                <a:effectLst/>
                <a:latin typeface="raleway"/>
              </a:rPr>
              <a:t>Also called trampoline based hook</a:t>
            </a:r>
          </a:p>
          <a:p>
            <a:pPr algn="l"/>
            <a:r>
              <a:rPr lang="en-US" dirty="0">
                <a:solidFill>
                  <a:srgbClr val="424242"/>
                </a:solidFill>
                <a:latin typeface="raleway"/>
              </a:rPr>
              <a:t>The</a:t>
            </a:r>
            <a:r>
              <a:rPr lang="en-US" b="0" i="0" dirty="0">
                <a:solidFill>
                  <a:srgbClr val="424242"/>
                </a:solidFill>
                <a:effectLst/>
                <a:latin typeface="raleway"/>
              </a:rPr>
              <a:t> hook is made up of 3 parts:</a:t>
            </a:r>
          </a:p>
          <a:p>
            <a:pPr lvl="1"/>
            <a:r>
              <a:rPr lang="en-US" b="0" i="0" dirty="0">
                <a:solidFill>
                  <a:srgbClr val="424242"/>
                </a:solidFill>
                <a:effectLst/>
                <a:latin typeface="raleway"/>
              </a:rPr>
              <a:t>The Hook – A 5 byte relative jump which is written to the target function in order to hook it, the jump will jump from the hooked function to malicious code.</a:t>
            </a:r>
          </a:p>
          <a:p>
            <a:pPr lvl="1"/>
            <a:r>
              <a:rPr lang="en-US" b="0" i="0" dirty="0">
                <a:solidFill>
                  <a:srgbClr val="424242"/>
                </a:solidFill>
                <a:effectLst/>
                <a:latin typeface="raleway"/>
              </a:rPr>
              <a:t>The Proxy – This is malware specified function (or code) which the hook placed on the target function will jump to.</a:t>
            </a:r>
          </a:p>
          <a:p>
            <a:pPr lvl="1"/>
            <a:r>
              <a:rPr lang="en-US" b="0" i="0" dirty="0">
                <a:solidFill>
                  <a:srgbClr val="424242"/>
                </a:solidFill>
                <a:effectLst/>
                <a:latin typeface="raleway"/>
              </a:rPr>
              <a:t>The Trampoline – Used to bypass the hook so we can call a hooked function normally</a:t>
            </a:r>
          </a:p>
          <a:p>
            <a:endParaRPr lang="en-IN" dirty="0"/>
          </a:p>
        </p:txBody>
      </p:sp>
      <p:pic>
        <p:nvPicPr>
          <p:cNvPr id="7" name="Picture 6">
            <a:extLst>
              <a:ext uri="{FF2B5EF4-FFF2-40B4-BE49-F238E27FC236}">
                <a16:creationId xmlns:a16="http://schemas.microsoft.com/office/drawing/2014/main" id="{0B764075-058D-4E59-8B10-615CF3BDC655}"/>
              </a:ext>
            </a:extLst>
          </p:cNvPr>
          <p:cNvPicPr>
            <a:picLocks noChangeAspect="1"/>
          </p:cNvPicPr>
          <p:nvPr/>
        </p:nvPicPr>
        <p:blipFill>
          <a:blip r:embed="rId2"/>
          <a:stretch>
            <a:fillRect/>
          </a:stretch>
        </p:blipFill>
        <p:spPr>
          <a:xfrm>
            <a:off x="6267450" y="1027906"/>
            <a:ext cx="5924550" cy="5286375"/>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CB277613-034A-8372-2E80-D1A12DBBE273}"/>
                  </a:ext>
                </a:extLst>
              </p14:cNvPr>
              <p14:cNvContentPartPr/>
              <p14:nvPr/>
            </p14:nvContentPartPr>
            <p14:xfrm>
              <a:off x="6138720" y="1537560"/>
              <a:ext cx="5922720" cy="5150880"/>
            </p14:xfrm>
          </p:contentPart>
        </mc:Choice>
        <mc:Fallback>
          <p:pic>
            <p:nvPicPr>
              <p:cNvPr id="3" name="Ink 2">
                <a:extLst>
                  <a:ext uri="{FF2B5EF4-FFF2-40B4-BE49-F238E27FC236}">
                    <a16:creationId xmlns:a16="http://schemas.microsoft.com/office/drawing/2014/main" id="{CB277613-034A-8372-2E80-D1A12DBBE273}"/>
                  </a:ext>
                </a:extLst>
              </p:cNvPr>
              <p:cNvPicPr/>
              <p:nvPr/>
            </p:nvPicPr>
            <p:blipFill>
              <a:blip r:embed="rId4"/>
              <a:stretch>
                <a:fillRect/>
              </a:stretch>
            </p:blipFill>
            <p:spPr>
              <a:xfrm>
                <a:off x="6129360" y="1528200"/>
                <a:ext cx="5941440" cy="5169600"/>
              </a:xfrm>
              <a:prstGeom prst="rect">
                <a:avLst/>
              </a:prstGeom>
            </p:spPr>
          </p:pic>
        </mc:Fallback>
      </mc:AlternateContent>
    </p:spTree>
    <p:extLst>
      <p:ext uri="{BB962C8B-B14F-4D97-AF65-F5344CB8AC3E}">
        <p14:creationId xmlns:p14="http://schemas.microsoft.com/office/powerpoint/2010/main" val="2743570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F3544-8D19-42D2-B2C5-BCB58C775FFB}"/>
              </a:ext>
            </a:extLst>
          </p:cNvPr>
          <p:cNvSpPr>
            <a:spLocks noGrp="1"/>
          </p:cNvSpPr>
          <p:nvPr>
            <p:ph type="title"/>
          </p:nvPr>
        </p:nvSpPr>
        <p:spPr/>
        <p:txBody>
          <a:bodyPr/>
          <a:lstStyle/>
          <a:p>
            <a:r>
              <a:rPr lang="en-IN" b="1" u="sng" dirty="0">
                <a:solidFill>
                  <a:srgbClr val="C00000"/>
                </a:solidFill>
              </a:rPr>
              <a:t>Inline Hooking</a:t>
            </a:r>
            <a:endParaRPr lang="en-IN" dirty="0"/>
          </a:p>
        </p:txBody>
      </p:sp>
      <p:sp>
        <p:nvSpPr>
          <p:cNvPr id="4" name="Content Placeholder 3">
            <a:extLst>
              <a:ext uri="{FF2B5EF4-FFF2-40B4-BE49-F238E27FC236}">
                <a16:creationId xmlns:a16="http://schemas.microsoft.com/office/drawing/2014/main" id="{658E5D89-2D33-49D7-95E2-B1DFC8CF6120}"/>
              </a:ext>
            </a:extLst>
          </p:cNvPr>
          <p:cNvSpPr>
            <a:spLocks noGrp="1"/>
          </p:cNvSpPr>
          <p:nvPr>
            <p:ph sz="half" idx="1"/>
          </p:nvPr>
        </p:nvSpPr>
        <p:spPr/>
        <p:txBody>
          <a:bodyPr>
            <a:normAutofit lnSpcReduction="10000"/>
          </a:bodyPr>
          <a:lstStyle/>
          <a:p>
            <a:r>
              <a:rPr lang="en-IN" dirty="0">
                <a:solidFill>
                  <a:srgbClr val="FF0000"/>
                </a:solidFill>
              </a:rPr>
              <a:t>Before Hooking</a:t>
            </a:r>
          </a:p>
          <a:p>
            <a:r>
              <a:rPr lang="en-IN" dirty="0"/>
              <a:t>The target program calls a </a:t>
            </a:r>
            <a:r>
              <a:rPr lang="en-IN" dirty="0" err="1"/>
              <a:t>WinAPI</a:t>
            </a:r>
            <a:r>
              <a:rPr lang="en-IN" dirty="0"/>
              <a:t> </a:t>
            </a:r>
            <a:r>
              <a:rPr lang="en-IN" dirty="0" err="1"/>
              <a:t>MessageBoxA</a:t>
            </a:r>
            <a:r>
              <a:rPr lang="en-IN" dirty="0"/>
              <a:t> function</a:t>
            </a:r>
          </a:p>
          <a:p>
            <a:r>
              <a:rPr lang="en-IN" dirty="0"/>
              <a:t>The program looks up the </a:t>
            </a:r>
            <a:r>
              <a:rPr lang="en-IN" dirty="0" err="1"/>
              <a:t>MessageBoxA</a:t>
            </a:r>
            <a:r>
              <a:rPr lang="en-IN" dirty="0"/>
              <a:t> address in the IAT</a:t>
            </a:r>
          </a:p>
          <a:p>
            <a:r>
              <a:rPr lang="en-IN" dirty="0"/>
              <a:t>Code execution jumps to the address where legitimate code for displaying the </a:t>
            </a:r>
            <a:r>
              <a:rPr lang="en-IN" dirty="0" err="1"/>
              <a:t>MessageBoxA</a:t>
            </a:r>
            <a:r>
              <a:rPr lang="en-IN" dirty="0"/>
              <a:t> lives and unhooked </a:t>
            </a:r>
            <a:r>
              <a:rPr lang="en-IN" dirty="0" err="1"/>
              <a:t>MessageBoxA</a:t>
            </a:r>
            <a:r>
              <a:rPr lang="en-IN" dirty="0"/>
              <a:t> function is executed</a:t>
            </a:r>
          </a:p>
          <a:p>
            <a:endParaRPr lang="en-IN" dirty="0"/>
          </a:p>
          <a:p>
            <a:endParaRPr lang="en-IN" dirty="0">
              <a:solidFill>
                <a:srgbClr val="FF0000"/>
              </a:solidFill>
            </a:endParaRPr>
          </a:p>
          <a:p>
            <a:endParaRPr lang="en-IN" dirty="0"/>
          </a:p>
        </p:txBody>
      </p:sp>
      <p:pic>
        <p:nvPicPr>
          <p:cNvPr id="7" name="Picture 6">
            <a:extLst>
              <a:ext uri="{FF2B5EF4-FFF2-40B4-BE49-F238E27FC236}">
                <a16:creationId xmlns:a16="http://schemas.microsoft.com/office/drawing/2014/main" id="{0B764075-058D-4E59-8B10-615CF3BDC655}"/>
              </a:ext>
            </a:extLst>
          </p:cNvPr>
          <p:cNvPicPr>
            <a:picLocks noChangeAspect="1"/>
          </p:cNvPicPr>
          <p:nvPr/>
        </p:nvPicPr>
        <p:blipFill>
          <a:blip r:embed="rId2"/>
          <a:stretch>
            <a:fillRect/>
          </a:stretch>
        </p:blipFill>
        <p:spPr>
          <a:xfrm>
            <a:off x="6267450" y="1027906"/>
            <a:ext cx="5924550" cy="5286375"/>
          </a:xfrm>
          <a:prstGeom prst="rect">
            <a:avLst/>
          </a:prstGeom>
        </p:spPr>
      </p:pic>
    </p:spTree>
    <p:extLst>
      <p:ext uri="{BB962C8B-B14F-4D97-AF65-F5344CB8AC3E}">
        <p14:creationId xmlns:p14="http://schemas.microsoft.com/office/powerpoint/2010/main" val="1657474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F3544-8D19-42D2-B2C5-BCB58C775FFB}"/>
              </a:ext>
            </a:extLst>
          </p:cNvPr>
          <p:cNvSpPr>
            <a:spLocks noGrp="1"/>
          </p:cNvSpPr>
          <p:nvPr>
            <p:ph type="title"/>
          </p:nvPr>
        </p:nvSpPr>
        <p:spPr/>
        <p:txBody>
          <a:bodyPr/>
          <a:lstStyle/>
          <a:p>
            <a:r>
              <a:rPr lang="en-IN" b="1" u="sng" dirty="0">
                <a:solidFill>
                  <a:srgbClr val="C00000"/>
                </a:solidFill>
              </a:rPr>
              <a:t>Inline Hooking</a:t>
            </a:r>
            <a:endParaRPr lang="en-IN" dirty="0"/>
          </a:p>
        </p:txBody>
      </p:sp>
      <p:sp>
        <p:nvSpPr>
          <p:cNvPr id="4" name="Content Placeholder 3">
            <a:extLst>
              <a:ext uri="{FF2B5EF4-FFF2-40B4-BE49-F238E27FC236}">
                <a16:creationId xmlns:a16="http://schemas.microsoft.com/office/drawing/2014/main" id="{658E5D89-2D33-49D7-95E2-B1DFC8CF6120}"/>
              </a:ext>
            </a:extLst>
          </p:cNvPr>
          <p:cNvSpPr>
            <a:spLocks noGrp="1"/>
          </p:cNvSpPr>
          <p:nvPr>
            <p:ph sz="half" idx="1"/>
          </p:nvPr>
        </p:nvSpPr>
        <p:spPr/>
        <p:txBody>
          <a:bodyPr>
            <a:normAutofit/>
          </a:bodyPr>
          <a:lstStyle/>
          <a:p>
            <a:r>
              <a:rPr lang="en-IN" dirty="0">
                <a:solidFill>
                  <a:srgbClr val="FF0000"/>
                </a:solidFill>
              </a:rPr>
              <a:t>After Hooking</a:t>
            </a:r>
          </a:p>
          <a:p>
            <a:r>
              <a:rPr lang="en-IN" dirty="0"/>
              <a:t>The rootkit overwrites the first 5 bytes of the actual function with its </a:t>
            </a:r>
            <a:r>
              <a:rPr lang="en-IN" dirty="0" err="1"/>
              <a:t>jmp</a:t>
            </a:r>
            <a:r>
              <a:rPr lang="en-IN" dirty="0"/>
              <a:t> code redirecting the OS to execute code given in </a:t>
            </a:r>
            <a:r>
              <a:rPr lang="en-IN" dirty="0" err="1"/>
              <a:t>NewMessageBox</a:t>
            </a:r>
            <a:r>
              <a:rPr lang="en-IN" dirty="0"/>
              <a:t> A</a:t>
            </a:r>
          </a:p>
          <a:p>
            <a:r>
              <a:rPr lang="en-IN" dirty="0"/>
              <a:t>To save the original code that was overwritten, the rootkit creates a trampoline storing the actual code parts there</a:t>
            </a:r>
          </a:p>
          <a:p>
            <a:endParaRPr lang="en-IN" dirty="0"/>
          </a:p>
          <a:p>
            <a:endParaRPr lang="en-IN" dirty="0">
              <a:solidFill>
                <a:srgbClr val="FF0000"/>
              </a:solidFill>
            </a:endParaRPr>
          </a:p>
          <a:p>
            <a:endParaRPr lang="en-IN" dirty="0"/>
          </a:p>
        </p:txBody>
      </p:sp>
      <p:pic>
        <p:nvPicPr>
          <p:cNvPr id="7" name="Picture 6">
            <a:extLst>
              <a:ext uri="{FF2B5EF4-FFF2-40B4-BE49-F238E27FC236}">
                <a16:creationId xmlns:a16="http://schemas.microsoft.com/office/drawing/2014/main" id="{0B764075-058D-4E59-8B10-615CF3BDC655}"/>
              </a:ext>
            </a:extLst>
          </p:cNvPr>
          <p:cNvPicPr>
            <a:picLocks noChangeAspect="1"/>
          </p:cNvPicPr>
          <p:nvPr/>
        </p:nvPicPr>
        <p:blipFill>
          <a:blip r:embed="rId2"/>
          <a:stretch>
            <a:fillRect/>
          </a:stretch>
        </p:blipFill>
        <p:spPr>
          <a:xfrm>
            <a:off x="6267450" y="1027906"/>
            <a:ext cx="5924550" cy="5286375"/>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E27AEF3A-B19C-12FD-50A3-D0D1C39FCBDB}"/>
                  </a:ext>
                </a:extLst>
              </p14:cNvPr>
              <p14:cNvContentPartPr/>
              <p14:nvPr/>
            </p14:nvContentPartPr>
            <p14:xfrm>
              <a:off x="7871400" y="3917880"/>
              <a:ext cx="2566440" cy="1836000"/>
            </p14:xfrm>
          </p:contentPart>
        </mc:Choice>
        <mc:Fallback>
          <p:pic>
            <p:nvPicPr>
              <p:cNvPr id="3" name="Ink 2">
                <a:extLst>
                  <a:ext uri="{FF2B5EF4-FFF2-40B4-BE49-F238E27FC236}">
                    <a16:creationId xmlns:a16="http://schemas.microsoft.com/office/drawing/2014/main" id="{E27AEF3A-B19C-12FD-50A3-D0D1C39FCBDB}"/>
                  </a:ext>
                </a:extLst>
              </p:cNvPr>
              <p:cNvPicPr/>
              <p:nvPr/>
            </p:nvPicPr>
            <p:blipFill>
              <a:blip r:embed="rId4"/>
              <a:stretch>
                <a:fillRect/>
              </a:stretch>
            </p:blipFill>
            <p:spPr>
              <a:xfrm>
                <a:off x="7862040" y="3908520"/>
                <a:ext cx="2585160" cy="1854720"/>
              </a:xfrm>
              <a:prstGeom prst="rect">
                <a:avLst/>
              </a:prstGeom>
            </p:spPr>
          </p:pic>
        </mc:Fallback>
      </mc:AlternateContent>
    </p:spTree>
    <p:extLst>
      <p:ext uri="{BB962C8B-B14F-4D97-AF65-F5344CB8AC3E}">
        <p14:creationId xmlns:p14="http://schemas.microsoft.com/office/powerpoint/2010/main" val="1838712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F3544-8D19-42D2-B2C5-BCB58C775FFB}"/>
              </a:ext>
            </a:extLst>
          </p:cNvPr>
          <p:cNvSpPr>
            <a:spLocks noGrp="1"/>
          </p:cNvSpPr>
          <p:nvPr>
            <p:ph type="title"/>
          </p:nvPr>
        </p:nvSpPr>
        <p:spPr/>
        <p:txBody>
          <a:bodyPr/>
          <a:lstStyle/>
          <a:p>
            <a:r>
              <a:rPr lang="en-IN" b="1" u="sng" dirty="0">
                <a:solidFill>
                  <a:srgbClr val="C00000"/>
                </a:solidFill>
              </a:rPr>
              <a:t>Inline Hooking</a:t>
            </a:r>
            <a:endParaRPr lang="en-IN" dirty="0"/>
          </a:p>
        </p:txBody>
      </p:sp>
      <p:sp>
        <p:nvSpPr>
          <p:cNvPr id="4" name="Content Placeholder 3">
            <a:extLst>
              <a:ext uri="{FF2B5EF4-FFF2-40B4-BE49-F238E27FC236}">
                <a16:creationId xmlns:a16="http://schemas.microsoft.com/office/drawing/2014/main" id="{658E5D89-2D33-49D7-95E2-B1DFC8CF6120}"/>
              </a:ext>
            </a:extLst>
          </p:cNvPr>
          <p:cNvSpPr>
            <a:spLocks noGrp="1"/>
          </p:cNvSpPr>
          <p:nvPr>
            <p:ph sz="half" idx="1"/>
          </p:nvPr>
        </p:nvSpPr>
        <p:spPr/>
        <p:txBody>
          <a:bodyPr>
            <a:normAutofit/>
          </a:bodyPr>
          <a:lstStyle/>
          <a:p>
            <a:r>
              <a:rPr lang="en-IN" dirty="0">
                <a:solidFill>
                  <a:srgbClr val="FF0000"/>
                </a:solidFill>
              </a:rPr>
              <a:t>After Hooking</a:t>
            </a:r>
          </a:p>
          <a:p>
            <a:r>
              <a:rPr lang="en-US" dirty="0">
                <a:solidFill>
                  <a:srgbClr val="424242"/>
                </a:solidFill>
                <a:latin typeface="raleway"/>
              </a:rPr>
              <a:t>If there is a </a:t>
            </a:r>
            <a:r>
              <a:rPr lang="en-US" b="0" i="0" dirty="0">
                <a:solidFill>
                  <a:srgbClr val="424242"/>
                </a:solidFill>
                <a:effectLst/>
                <a:latin typeface="raleway"/>
              </a:rPr>
              <a:t>need to call the non hooked </a:t>
            </a:r>
            <a:r>
              <a:rPr lang="en-US" b="0" i="0" dirty="0" err="1">
                <a:solidFill>
                  <a:srgbClr val="424242"/>
                </a:solidFill>
                <a:effectLst/>
                <a:latin typeface="raleway"/>
              </a:rPr>
              <a:t>MessageBoxA</a:t>
            </a:r>
            <a:r>
              <a:rPr lang="en-US" b="0" i="0" dirty="0">
                <a:solidFill>
                  <a:srgbClr val="424242"/>
                </a:solidFill>
                <a:effectLst/>
                <a:latin typeface="raleway"/>
              </a:rPr>
              <a:t>, the rootkits can execute the stored first 5 bytes, followed by a jump 5 bytes into </a:t>
            </a:r>
            <a:r>
              <a:rPr lang="en-US" b="0" i="0" dirty="0" err="1">
                <a:solidFill>
                  <a:srgbClr val="424242"/>
                </a:solidFill>
                <a:effectLst/>
                <a:latin typeface="raleway"/>
              </a:rPr>
              <a:t>MessageBoxA</a:t>
            </a:r>
            <a:r>
              <a:rPr lang="en-US" b="0" i="0" dirty="0">
                <a:solidFill>
                  <a:srgbClr val="424242"/>
                </a:solidFill>
                <a:effectLst/>
                <a:latin typeface="raleway"/>
              </a:rPr>
              <a:t> (directly after the hook) thus hiding its traces</a:t>
            </a:r>
            <a:endParaRPr lang="en-IN" dirty="0"/>
          </a:p>
          <a:p>
            <a:endParaRPr lang="en-IN" dirty="0"/>
          </a:p>
          <a:p>
            <a:endParaRPr lang="en-IN" dirty="0">
              <a:solidFill>
                <a:srgbClr val="FF0000"/>
              </a:solidFill>
            </a:endParaRPr>
          </a:p>
          <a:p>
            <a:endParaRPr lang="en-IN" dirty="0"/>
          </a:p>
        </p:txBody>
      </p:sp>
      <p:pic>
        <p:nvPicPr>
          <p:cNvPr id="7" name="Picture 6">
            <a:extLst>
              <a:ext uri="{FF2B5EF4-FFF2-40B4-BE49-F238E27FC236}">
                <a16:creationId xmlns:a16="http://schemas.microsoft.com/office/drawing/2014/main" id="{0B764075-058D-4E59-8B10-615CF3BDC655}"/>
              </a:ext>
            </a:extLst>
          </p:cNvPr>
          <p:cNvPicPr>
            <a:picLocks noChangeAspect="1"/>
          </p:cNvPicPr>
          <p:nvPr/>
        </p:nvPicPr>
        <p:blipFill>
          <a:blip r:embed="rId2"/>
          <a:stretch>
            <a:fillRect/>
          </a:stretch>
        </p:blipFill>
        <p:spPr>
          <a:xfrm>
            <a:off x="6267450" y="1027906"/>
            <a:ext cx="5924550" cy="5286375"/>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28721FF8-EE90-BD10-8B3B-1EC8E4F6859B}"/>
                  </a:ext>
                </a:extLst>
              </p14:cNvPr>
              <p14:cNvContentPartPr/>
              <p14:nvPr/>
            </p14:nvContentPartPr>
            <p14:xfrm>
              <a:off x="2054880" y="3069000"/>
              <a:ext cx="10038960" cy="2412360"/>
            </p14:xfrm>
          </p:contentPart>
        </mc:Choice>
        <mc:Fallback>
          <p:pic>
            <p:nvPicPr>
              <p:cNvPr id="3" name="Ink 2">
                <a:extLst>
                  <a:ext uri="{FF2B5EF4-FFF2-40B4-BE49-F238E27FC236}">
                    <a16:creationId xmlns:a16="http://schemas.microsoft.com/office/drawing/2014/main" id="{28721FF8-EE90-BD10-8B3B-1EC8E4F6859B}"/>
                  </a:ext>
                </a:extLst>
              </p:cNvPr>
              <p:cNvPicPr/>
              <p:nvPr/>
            </p:nvPicPr>
            <p:blipFill>
              <a:blip r:embed="rId4"/>
              <a:stretch>
                <a:fillRect/>
              </a:stretch>
            </p:blipFill>
            <p:spPr>
              <a:xfrm>
                <a:off x="2045520" y="3059640"/>
                <a:ext cx="10057680" cy="2431080"/>
              </a:xfrm>
              <a:prstGeom prst="rect">
                <a:avLst/>
              </a:prstGeom>
            </p:spPr>
          </p:pic>
        </mc:Fallback>
      </mc:AlternateContent>
    </p:spTree>
    <p:extLst>
      <p:ext uri="{BB962C8B-B14F-4D97-AF65-F5344CB8AC3E}">
        <p14:creationId xmlns:p14="http://schemas.microsoft.com/office/powerpoint/2010/main" val="3492919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Logic Bomb Example</a:t>
            </a:r>
            <a:endParaRPr lang="en-IN" dirty="0"/>
          </a:p>
        </p:txBody>
      </p:sp>
      <p:sp>
        <p:nvSpPr>
          <p:cNvPr id="3" name="Content Placeholder 2"/>
          <p:cNvSpPr>
            <a:spLocks noGrp="1"/>
          </p:cNvSpPr>
          <p:nvPr>
            <p:ph idx="1"/>
          </p:nvPr>
        </p:nvSpPr>
        <p:spPr/>
        <p:txBody>
          <a:bodyPr>
            <a:normAutofit/>
          </a:bodyPr>
          <a:lstStyle/>
          <a:p>
            <a:r>
              <a:rPr lang="en-IN" dirty="0"/>
              <a:t>For example, let's say a privileged user has a grudge against her company and is afraid she might soon be fired. In advance of her firing, she sets up a scheduled job that checks to see if her user account has been active during the past 90 days; if no activity is found, the scheduled job deletes a critical database (salary database). Sure enough, the user is fired, and a few months later, once her account has been inactive for 90 days, the database is deleted</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0A1F032-9D9E-ECE8-3EAE-0145BDACB8AB}"/>
                  </a:ext>
                </a:extLst>
              </p14:cNvPr>
              <p14:cNvContentPartPr/>
              <p14:nvPr/>
            </p14:nvContentPartPr>
            <p14:xfrm>
              <a:off x="2092320" y="398880"/>
              <a:ext cx="9747000" cy="5840280"/>
            </p14:xfrm>
          </p:contentPart>
        </mc:Choice>
        <mc:Fallback xmlns="">
          <p:pic>
            <p:nvPicPr>
              <p:cNvPr id="4" name="Ink 3">
                <a:extLst>
                  <a:ext uri="{FF2B5EF4-FFF2-40B4-BE49-F238E27FC236}">
                    <a16:creationId xmlns:a16="http://schemas.microsoft.com/office/drawing/2014/main" id="{00A1F032-9D9E-ECE8-3EAE-0145BDACB8AB}"/>
                  </a:ext>
                </a:extLst>
              </p:cNvPr>
              <p:cNvPicPr/>
              <p:nvPr/>
            </p:nvPicPr>
            <p:blipFill>
              <a:blip r:embed="rId3"/>
              <a:stretch>
                <a:fillRect/>
              </a:stretch>
            </p:blipFill>
            <p:spPr>
              <a:xfrm>
                <a:off x="2082960" y="389520"/>
                <a:ext cx="9765720" cy="5859000"/>
              </a:xfrm>
              <a:prstGeom prst="rect">
                <a:avLst/>
              </a:prstGeom>
            </p:spPr>
          </p:pic>
        </mc:Fallback>
      </mc:AlternateContent>
    </p:spTree>
    <p:extLst>
      <p:ext uri="{BB962C8B-B14F-4D97-AF65-F5344CB8AC3E}">
        <p14:creationId xmlns:p14="http://schemas.microsoft.com/office/powerpoint/2010/main" val="1807888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83D01-5E71-447D-9F27-991C7A61B7B6}"/>
              </a:ext>
            </a:extLst>
          </p:cNvPr>
          <p:cNvSpPr>
            <a:spLocks noGrp="1"/>
          </p:cNvSpPr>
          <p:nvPr>
            <p:ph type="title"/>
          </p:nvPr>
        </p:nvSpPr>
        <p:spPr/>
        <p:txBody>
          <a:bodyPr/>
          <a:lstStyle/>
          <a:p>
            <a:r>
              <a:rPr lang="en-IN" b="1" u="sng" dirty="0">
                <a:solidFill>
                  <a:srgbClr val="C00000"/>
                </a:solidFill>
              </a:rPr>
              <a:t>Inline Hooking</a:t>
            </a:r>
            <a:endParaRPr lang="en-IN" dirty="0"/>
          </a:p>
        </p:txBody>
      </p:sp>
      <p:sp>
        <p:nvSpPr>
          <p:cNvPr id="3" name="Content Placeholder 2">
            <a:extLst>
              <a:ext uri="{FF2B5EF4-FFF2-40B4-BE49-F238E27FC236}">
                <a16:creationId xmlns:a16="http://schemas.microsoft.com/office/drawing/2014/main" id="{2DC992C3-8210-41A4-A6CE-47CF582B0414}"/>
              </a:ext>
            </a:extLst>
          </p:cNvPr>
          <p:cNvSpPr>
            <a:spLocks noGrp="1"/>
          </p:cNvSpPr>
          <p:nvPr>
            <p:ph sz="half" idx="1"/>
          </p:nvPr>
        </p:nvSpPr>
        <p:spPr>
          <a:xfrm>
            <a:off x="95250" y="1690688"/>
            <a:ext cx="6000750" cy="4802187"/>
          </a:xfrm>
        </p:spPr>
        <p:txBody>
          <a:bodyPr>
            <a:normAutofit fontScale="77500" lnSpcReduction="20000"/>
          </a:bodyPr>
          <a:lstStyle/>
          <a:p>
            <a:pPr algn="l"/>
            <a:r>
              <a:rPr lang="en-US" sz="2200" b="0" i="0" dirty="0">
                <a:solidFill>
                  <a:srgbClr val="424242"/>
                </a:solidFill>
                <a:effectLst/>
                <a:latin typeface="raleway"/>
              </a:rPr>
              <a:t>A problem rootkit programmer needs to handle is if the first 5 bytes of the function don’t make up </a:t>
            </a:r>
            <a:r>
              <a:rPr lang="en-US" sz="2200" b="0" i="1" dirty="0">
                <a:solidFill>
                  <a:srgbClr val="424242"/>
                </a:solidFill>
                <a:effectLst/>
                <a:latin typeface="raleway"/>
              </a:rPr>
              <a:t>n</a:t>
            </a:r>
            <a:r>
              <a:rPr lang="en-US" sz="2200" b="0" i="0" dirty="0">
                <a:solidFill>
                  <a:srgbClr val="424242"/>
                </a:solidFill>
                <a:effectLst/>
                <a:latin typeface="raleway"/>
              </a:rPr>
              <a:t> whole instructions).</a:t>
            </a:r>
          </a:p>
          <a:p>
            <a:pPr algn="l"/>
            <a:r>
              <a:rPr lang="en-US" sz="2200" b="0" i="0" dirty="0">
                <a:solidFill>
                  <a:srgbClr val="424242"/>
                </a:solidFill>
                <a:effectLst/>
                <a:latin typeface="raleway"/>
              </a:rPr>
              <a:t>In the example, the first 5 bytes of the function make up exactly 3 instructions (mov </a:t>
            </a:r>
            <a:r>
              <a:rPr lang="en-US" sz="2200" b="0" i="0" dirty="0" err="1">
                <a:solidFill>
                  <a:srgbClr val="424242"/>
                </a:solidFill>
                <a:effectLst/>
                <a:latin typeface="raleway"/>
              </a:rPr>
              <a:t>edi</a:t>
            </a:r>
            <a:r>
              <a:rPr lang="en-US" sz="2200" b="0" i="0" dirty="0">
                <a:solidFill>
                  <a:srgbClr val="424242"/>
                </a:solidFill>
                <a:effectLst/>
                <a:latin typeface="raleway"/>
              </a:rPr>
              <a:t>, </a:t>
            </a:r>
            <a:r>
              <a:rPr lang="en-US" sz="2200" b="0" i="0" dirty="0" err="1">
                <a:solidFill>
                  <a:srgbClr val="424242"/>
                </a:solidFill>
                <a:effectLst/>
                <a:latin typeface="raleway"/>
              </a:rPr>
              <a:t>edi</a:t>
            </a:r>
            <a:r>
              <a:rPr lang="en-US" sz="2200" b="0" i="0" dirty="0">
                <a:solidFill>
                  <a:srgbClr val="424242"/>
                </a:solidFill>
                <a:effectLst/>
                <a:latin typeface="raleway"/>
              </a:rPr>
              <a:t>; push </a:t>
            </a:r>
            <a:r>
              <a:rPr lang="en-US" sz="2200" b="0" i="0" dirty="0" err="1">
                <a:solidFill>
                  <a:srgbClr val="424242"/>
                </a:solidFill>
                <a:effectLst/>
                <a:latin typeface="raleway"/>
              </a:rPr>
              <a:t>ebp</a:t>
            </a:r>
            <a:r>
              <a:rPr lang="en-US" sz="2200" b="0" i="0" dirty="0">
                <a:solidFill>
                  <a:srgbClr val="424242"/>
                </a:solidFill>
                <a:effectLst/>
                <a:latin typeface="raleway"/>
              </a:rPr>
              <a:t>; mov </a:t>
            </a:r>
            <a:r>
              <a:rPr lang="en-US" sz="2200" b="0" i="0" dirty="0" err="1">
                <a:solidFill>
                  <a:srgbClr val="424242"/>
                </a:solidFill>
                <a:effectLst/>
                <a:latin typeface="raleway"/>
              </a:rPr>
              <a:t>ebp</a:t>
            </a:r>
            <a:r>
              <a:rPr lang="en-US" sz="2200" b="0" i="0" dirty="0">
                <a:solidFill>
                  <a:srgbClr val="424242"/>
                </a:solidFill>
                <a:effectLst/>
                <a:latin typeface="raleway"/>
              </a:rPr>
              <a:t>, </a:t>
            </a:r>
            <a:r>
              <a:rPr lang="en-US" sz="2200" b="0" i="0" dirty="0" err="1">
                <a:solidFill>
                  <a:srgbClr val="424242"/>
                </a:solidFill>
                <a:effectLst/>
                <a:latin typeface="raleway"/>
              </a:rPr>
              <a:t>esp</a:t>
            </a:r>
            <a:r>
              <a:rPr lang="en-US" sz="2200" b="0" i="0" dirty="0">
                <a:solidFill>
                  <a:srgbClr val="424242"/>
                </a:solidFill>
                <a:effectLst/>
                <a:latin typeface="raleway"/>
              </a:rPr>
              <a:t>), however, if for example, the first instruction was 10 bytes long and we only stored 5 bytes: the trampoline would be trying to execute half an instruction and the program would explode. </a:t>
            </a:r>
          </a:p>
          <a:p>
            <a:pPr algn="l"/>
            <a:r>
              <a:rPr lang="en-US" sz="2200" b="0" i="0" dirty="0">
                <a:solidFill>
                  <a:srgbClr val="424242"/>
                </a:solidFill>
                <a:effectLst/>
                <a:latin typeface="raleway"/>
              </a:rPr>
              <a:t>To get around this, the code uses a disassemble program to get the length of each instruction, so to make sure only to copy whole instructions. </a:t>
            </a:r>
          </a:p>
          <a:p>
            <a:pPr algn="l"/>
            <a:r>
              <a:rPr lang="en-US" sz="2200" b="0" i="0" dirty="0">
                <a:solidFill>
                  <a:srgbClr val="424242"/>
                </a:solidFill>
                <a:effectLst/>
                <a:latin typeface="raleway"/>
              </a:rPr>
              <a:t>The best case scenario is the first </a:t>
            </a:r>
            <a:r>
              <a:rPr lang="en-US" sz="2200" b="0" i="1" dirty="0">
                <a:solidFill>
                  <a:srgbClr val="424242"/>
                </a:solidFill>
                <a:effectLst/>
                <a:latin typeface="raleway"/>
              </a:rPr>
              <a:t>n</a:t>
            </a:r>
            <a:r>
              <a:rPr lang="en-US" sz="2200" b="0" i="0" dirty="0">
                <a:solidFill>
                  <a:srgbClr val="424242"/>
                </a:solidFill>
                <a:effectLst/>
                <a:latin typeface="raleway"/>
              </a:rPr>
              <a:t> instructions add up to exactly 5 bytes, the worst case is if the first instruction is 4 bytes and the second is 16 (the maximum length of an x86 instruction), then there is a need to store 20 bytes (4 + 16), meaning the trampoline code must be 25 bytes in size (space for up to 20 bytes worth of instructions and a 5 byte jump back to the hooked function). </a:t>
            </a:r>
          </a:p>
          <a:p>
            <a:pPr algn="l"/>
            <a:r>
              <a:rPr lang="en-US" sz="2200" b="0" i="0" dirty="0">
                <a:solidFill>
                  <a:srgbClr val="424242"/>
                </a:solidFill>
                <a:effectLst/>
                <a:latin typeface="raleway"/>
              </a:rPr>
              <a:t>It’s important to note that the return jump must jump to the hooked function </a:t>
            </a:r>
            <a:r>
              <a:rPr lang="en-US" sz="2200" b="0" i="1" dirty="0">
                <a:solidFill>
                  <a:srgbClr val="424242"/>
                </a:solidFill>
                <a:effectLst/>
                <a:latin typeface="raleway"/>
              </a:rPr>
              <a:t>n</a:t>
            </a:r>
            <a:r>
              <a:rPr lang="en-US" sz="2200" b="0" i="0" dirty="0">
                <a:solidFill>
                  <a:srgbClr val="424242"/>
                </a:solidFill>
                <a:effectLst/>
                <a:latin typeface="raleway"/>
              </a:rPr>
              <a:t> bytes in, where </a:t>
            </a:r>
            <a:r>
              <a:rPr lang="en-US" sz="2200" b="0" i="1" dirty="0">
                <a:solidFill>
                  <a:srgbClr val="424242"/>
                </a:solidFill>
                <a:effectLst/>
                <a:latin typeface="raleway"/>
              </a:rPr>
              <a:t>n </a:t>
            </a:r>
            <a:r>
              <a:rPr lang="en-US" sz="2200" b="0" i="0" dirty="0">
                <a:solidFill>
                  <a:srgbClr val="424242"/>
                </a:solidFill>
                <a:effectLst/>
                <a:latin typeface="raleway"/>
              </a:rPr>
              <a:t>is however many instructions we stored in the trampoline. </a:t>
            </a:r>
          </a:p>
          <a:p>
            <a:endParaRPr lang="en-IN" dirty="0"/>
          </a:p>
        </p:txBody>
      </p:sp>
      <p:pic>
        <p:nvPicPr>
          <p:cNvPr id="6" name="Picture 5">
            <a:extLst>
              <a:ext uri="{FF2B5EF4-FFF2-40B4-BE49-F238E27FC236}">
                <a16:creationId xmlns:a16="http://schemas.microsoft.com/office/drawing/2014/main" id="{4DD0049F-C508-40D4-BF08-64DF5A571657}"/>
              </a:ext>
            </a:extLst>
          </p:cNvPr>
          <p:cNvPicPr>
            <a:picLocks noChangeAspect="1"/>
          </p:cNvPicPr>
          <p:nvPr/>
        </p:nvPicPr>
        <p:blipFill>
          <a:blip r:embed="rId2"/>
          <a:stretch>
            <a:fillRect/>
          </a:stretch>
        </p:blipFill>
        <p:spPr>
          <a:xfrm>
            <a:off x="6267450" y="1027906"/>
            <a:ext cx="5924550" cy="5286375"/>
          </a:xfrm>
          <a:prstGeom prst="rect">
            <a:avLst/>
          </a:prstGeom>
        </p:spPr>
      </p:pic>
    </p:spTree>
    <p:extLst>
      <p:ext uri="{BB962C8B-B14F-4D97-AF65-F5344CB8AC3E}">
        <p14:creationId xmlns:p14="http://schemas.microsoft.com/office/powerpoint/2010/main" val="3286623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4A8E-76C8-43A3-9C89-F9384DDA27F3}"/>
              </a:ext>
            </a:extLst>
          </p:cNvPr>
          <p:cNvSpPr>
            <a:spLocks noGrp="1"/>
          </p:cNvSpPr>
          <p:nvPr>
            <p:ph type="title"/>
          </p:nvPr>
        </p:nvSpPr>
        <p:spPr/>
        <p:txBody>
          <a:bodyPr/>
          <a:lstStyle/>
          <a:p>
            <a:r>
              <a:rPr lang="en-IN" b="1" u="sng" dirty="0">
                <a:solidFill>
                  <a:srgbClr val="C00000"/>
                </a:solidFill>
              </a:rPr>
              <a:t>MBR function</a:t>
            </a:r>
            <a:endParaRPr lang="en-IN" dirty="0"/>
          </a:p>
        </p:txBody>
      </p:sp>
      <p:sp>
        <p:nvSpPr>
          <p:cNvPr id="3" name="Content Placeholder 2">
            <a:extLst>
              <a:ext uri="{FF2B5EF4-FFF2-40B4-BE49-F238E27FC236}">
                <a16:creationId xmlns:a16="http://schemas.microsoft.com/office/drawing/2014/main" id="{2F123E9D-C28B-4934-A060-48E20843FAFE}"/>
              </a:ext>
            </a:extLst>
          </p:cNvPr>
          <p:cNvSpPr>
            <a:spLocks noGrp="1"/>
          </p:cNvSpPr>
          <p:nvPr>
            <p:ph idx="1"/>
          </p:nvPr>
        </p:nvSpPr>
        <p:spPr/>
        <p:txBody>
          <a:bodyPr/>
          <a:lstStyle/>
          <a:p>
            <a:r>
              <a:rPr lang="en-US" dirty="0"/>
              <a:t>The MBR or Master Boot Record is the portion of the hard drive that tells the BIOS (Basic Input Output System) where to find the OS (Operating System). </a:t>
            </a:r>
          </a:p>
          <a:p>
            <a:r>
              <a:rPr lang="en-US" dirty="0"/>
              <a:t>This is a critical handoff of responsibility between the BIOS which does the initial boot sequence when the computer is started and the OS which takes over. </a:t>
            </a:r>
          </a:p>
          <a:p>
            <a:r>
              <a:rPr lang="en-US" dirty="0"/>
              <a:t>By subverting (attacking it secretly and in an indirect way) this process the rootkit (sometimes called </a:t>
            </a:r>
            <a:r>
              <a:rPr lang="en-US" dirty="0" err="1"/>
              <a:t>bootkit</a:t>
            </a:r>
            <a:r>
              <a:rPr lang="en-US" dirty="0"/>
              <a:t>) is able to inject itself between the computer's hardware and OS, subtly altering data sent back and forth to mask its presence and take over the system.</a:t>
            </a:r>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DB08F00-F893-5608-F4A4-E43722787AC0}"/>
                  </a:ext>
                </a:extLst>
              </p14:cNvPr>
              <p14:cNvContentPartPr/>
              <p14:nvPr/>
            </p14:nvContentPartPr>
            <p14:xfrm>
              <a:off x="1431360" y="1308960"/>
              <a:ext cx="8728200" cy="4785480"/>
            </p14:xfrm>
          </p:contentPart>
        </mc:Choice>
        <mc:Fallback>
          <p:pic>
            <p:nvPicPr>
              <p:cNvPr id="4" name="Ink 3">
                <a:extLst>
                  <a:ext uri="{FF2B5EF4-FFF2-40B4-BE49-F238E27FC236}">
                    <a16:creationId xmlns:a16="http://schemas.microsoft.com/office/drawing/2014/main" id="{EDB08F00-F893-5608-F4A4-E43722787AC0}"/>
                  </a:ext>
                </a:extLst>
              </p:cNvPr>
              <p:cNvPicPr/>
              <p:nvPr/>
            </p:nvPicPr>
            <p:blipFill>
              <a:blip r:embed="rId3"/>
              <a:stretch>
                <a:fillRect/>
              </a:stretch>
            </p:blipFill>
            <p:spPr>
              <a:xfrm>
                <a:off x="1422000" y="1299600"/>
                <a:ext cx="8746920" cy="4804200"/>
              </a:xfrm>
              <a:prstGeom prst="rect">
                <a:avLst/>
              </a:prstGeom>
            </p:spPr>
          </p:pic>
        </mc:Fallback>
      </mc:AlternateContent>
    </p:spTree>
    <p:extLst>
      <p:ext uri="{BB962C8B-B14F-4D97-AF65-F5344CB8AC3E}">
        <p14:creationId xmlns:p14="http://schemas.microsoft.com/office/powerpoint/2010/main" val="1076189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6D35A-80CC-41CC-8680-0795052C9DAF}"/>
              </a:ext>
            </a:extLst>
          </p:cNvPr>
          <p:cNvSpPr>
            <a:spLocks noGrp="1"/>
          </p:cNvSpPr>
          <p:nvPr>
            <p:ph type="title"/>
          </p:nvPr>
        </p:nvSpPr>
        <p:spPr/>
        <p:txBody>
          <a:bodyPr/>
          <a:lstStyle/>
          <a:p>
            <a:r>
              <a:rPr lang="en-IN" b="1" u="sng" dirty="0">
                <a:solidFill>
                  <a:srgbClr val="C00000"/>
                </a:solidFill>
              </a:rPr>
              <a:t>MBR function</a:t>
            </a:r>
            <a:endParaRPr lang="en-IN" dirty="0"/>
          </a:p>
        </p:txBody>
      </p:sp>
      <p:sp>
        <p:nvSpPr>
          <p:cNvPr id="3" name="Content Placeholder 2">
            <a:extLst>
              <a:ext uri="{FF2B5EF4-FFF2-40B4-BE49-F238E27FC236}">
                <a16:creationId xmlns:a16="http://schemas.microsoft.com/office/drawing/2014/main" id="{C6C80D8F-E1A9-480C-A205-F83214E93796}"/>
              </a:ext>
            </a:extLst>
          </p:cNvPr>
          <p:cNvSpPr>
            <a:spLocks noGrp="1"/>
          </p:cNvSpPr>
          <p:nvPr>
            <p:ph idx="1"/>
          </p:nvPr>
        </p:nvSpPr>
        <p:spPr/>
        <p:txBody>
          <a:bodyPr>
            <a:normAutofit fontScale="92500" lnSpcReduction="20000"/>
          </a:bodyPr>
          <a:lstStyle/>
          <a:p>
            <a:r>
              <a:rPr lang="en-US" dirty="0"/>
              <a:t>Every time the OS tries to read files from the hard drive, the rootkit intercepts the attempt and substitutes either fake data to hide itself or modified data to trick the OS into loading and executing infected files. </a:t>
            </a:r>
          </a:p>
          <a:p>
            <a:r>
              <a:rPr lang="en-US" dirty="0"/>
              <a:t>By selectively intercepting attempts to read and execute kernel drivers the rootkit loads itself into memory and takes over the OS. If the user attempts to view the rootkit files, the rootkit can give a false report of there being no trace of its files. </a:t>
            </a:r>
          </a:p>
          <a:p>
            <a:r>
              <a:rPr lang="en-US" dirty="0"/>
              <a:t>Since the rootkit often never actually modifies the OS files on the hard drive itself, but only gives modified data when the file is being loaded into memory, it becomes even harder to detect. It can also detect and intercept any attempt to delete the rootkit itself or any portion thereof. Even if the rootkit is deleted, since it is loaded in the MBR, the system can be </a:t>
            </a:r>
            <a:r>
              <a:rPr lang="en-US" dirty="0" err="1"/>
              <a:t>reinfected</a:t>
            </a:r>
            <a:r>
              <a:rPr lang="en-US" dirty="0"/>
              <a:t> when it is rebooted.</a:t>
            </a:r>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B8D1B70-3631-7CC2-DF8B-2A558FB0CC97}"/>
                  </a:ext>
                </a:extLst>
              </p14:cNvPr>
              <p14:cNvContentPartPr/>
              <p14:nvPr/>
            </p14:nvContentPartPr>
            <p14:xfrm>
              <a:off x="1390680" y="2379240"/>
              <a:ext cx="9376920" cy="3390840"/>
            </p14:xfrm>
          </p:contentPart>
        </mc:Choice>
        <mc:Fallback>
          <p:pic>
            <p:nvPicPr>
              <p:cNvPr id="4" name="Ink 3">
                <a:extLst>
                  <a:ext uri="{FF2B5EF4-FFF2-40B4-BE49-F238E27FC236}">
                    <a16:creationId xmlns:a16="http://schemas.microsoft.com/office/drawing/2014/main" id="{EB8D1B70-3631-7CC2-DF8B-2A558FB0CC97}"/>
                  </a:ext>
                </a:extLst>
              </p:cNvPr>
              <p:cNvPicPr/>
              <p:nvPr/>
            </p:nvPicPr>
            <p:blipFill>
              <a:blip r:embed="rId3"/>
              <a:stretch>
                <a:fillRect/>
              </a:stretch>
            </p:blipFill>
            <p:spPr>
              <a:xfrm>
                <a:off x="1381320" y="2369880"/>
                <a:ext cx="9395640" cy="3409560"/>
              </a:xfrm>
              <a:prstGeom prst="rect">
                <a:avLst/>
              </a:prstGeom>
            </p:spPr>
          </p:pic>
        </mc:Fallback>
      </mc:AlternateContent>
    </p:spTree>
    <p:extLst>
      <p:ext uri="{BB962C8B-B14F-4D97-AF65-F5344CB8AC3E}">
        <p14:creationId xmlns:p14="http://schemas.microsoft.com/office/powerpoint/2010/main" val="4007324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B56C6-A587-4031-8D22-A8A378CF3B65}"/>
              </a:ext>
            </a:extLst>
          </p:cNvPr>
          <p:cNvSpPr>
            <a:spLocks noGrp="1"/>
          </p:cNvSpPr>
          <p:nvPr>
            <p:ph type="title"/>
          </p:nvPr>
        </p:nvSpPr>
        <p:spPr/>
        <p:txBody>
          <a:bodyPr/>
          <a:lstStyle/>
          <a:p>
            <a:r>
              <a:rPr lang="en-IN" b="1" u="sng" dirty="0">
                <a:solidFill>
                  <a:srgbClr val="C00000"/>
                </a:solidFill>
              </a:rPr>
              <a:t>Slack Space</a:t>
            </a:r>
            <a:endParaRPr lang="en-IN" dirty="0"/>
          </a:p>
        </p:txBody>
      </p:sp>
      <p:sp>
        <p:nvSpPr>
          <p:cNvPr id="3" name="Content Placeholder 2">
            <a:extLst>
              <a:ext uri="{FF2B5EF4-FFF2-40B4-BE49-F238E27FC236}">
                <a16:creationId xmlns:a16="http://schemas.microsoft.com/office/drawing/2014/main" id="{50E3BC8A-2C54-44FB-B201-D5513BE22DD5}"/>
              </a:ext>
            </a:extLst>
          </p:cNvPr>
          <p:cNvSpPr>
            <a:spLocks noGrp="1"/>
          </p:cNvSpPr>
          <p:nvPr>
            <p:ph idx="1"/>
          </p:nvPr>
        </p:nvSpPr>
        <p:spPr/>
        <p:txBody>
          <a:bodyPr>
            <a:normAutofit fontScale="70000" lnSpcReduction="20000"/>
          </a:bodyPr>
          <a:lstStyle/>
          <a:p>
            <a:r>
              <a:rPr lang="en-US" dirty="0"/>
              <a:t>Every file on a hard drive is allocated a certain amount of space. </a:t>
            </a:r>
          </a:p>
          <a:p>
            <a:r>
              <a:rPr lang="en-US" dirty="0"/>
              <a:t>Because space is allocated in fixed size "chunks" or disk clusters, most often the file that has been allocated the space doesn't use all of its allocated space and there is a little bit left over. This is known </a:t>
            </a:r>
            <a:r>
              <a:rPr lang="en-US" dirty="0">
                <a:solidFill>
                  <a:srgbClr val="FF0000"/>
                </a:solidFill>
              </a:rPr>
              <a:t>as slack space</a:t>
            </a:r>
            <a:r>
              <a:rPr lang="en-US" dirty="0"/>
              <a:t>. </a:t>
            </a:r>
          </a:p>
          <a:p>
            <a:r>
              <a:rPr lang="en-US" dirty="0"/>
              <a:t>Rootkits have long been known to hide in such areas of the disk, spread out over the slack space allocated to several normal files. Ordinary attempts to read the portions of the disk where rootkit resides will simply show the file to which those disk clusters have been allocated. </a:t>
            </a:r>
          </a:p>
          <a:p>
            <a:r>
              <a:rPr lang="en-US" dirty="0"/>
              <a:t>It takes specialized tools to read these sections of the disk, and even then it is difficult to tell a rootkit in slack space from the random junk data that would normally be there anyway. </a:t>
            </a:r>
          </a:p>
          <a:p>
            <a:r>
              <a:rPr lang="en-US" dirty="0"/>
              <a:t>A rootkit taking advantage of this method will most likely store itself in the slack space of protected system files that will not change much or ever, because of the risk of having itself overwritten when the file to which the space is allocated grows in size. </a:t>
            </a:r>
          </a:p>
          <a:p>
            <a:r>
              <a:rPr lang="en-US" dirty="0"/>
              <a:t>Most AV tools and even AR (anti-rootkit) tools are not able to scan slack space, which makes this an excellent hiding place for malware which will enable it to remain undetected even when the hard drive is examined on a </a:t>
            </a:r>
            <a:r>
              <a:rPr lang="en-US" dirty="0" err="1"/>
              <a:t>noncompromised</a:t>
            </a:r>
            <a:r>
              <a:rPr lang="en-US" dirty="0"/>
              <a:t> system.</a:t>
            </a:r>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4335909-1C98-BD1C-142A-3A0EB9B91B73}"/>
                  </a:ext>
                </a:extLst>
              </p14:cNvPr>
              <p14:cNvContentPartPr/>
              <p14:nvPr/>
            </p14:nvContentPartPr>
            <p14:xfrm>
              <a:off x="1507320" y="659160"/>
              <a:ext cx="10185120" cy="5222880"/>
            </p14:xfrm>
          </p:contentPart>
        </mc:Choice>
        <mc:Fallback>
          <p:pic>
            <p:nvPicPr>
              <p:cNvPr id="4" name="Ink 3">
                <a:extLst>
                  <a:ext uri="{FF2B5EF4-FFF2-40B4-BE49-F238E27FC236}">
                    <a16:creationId xmlns:a16="http://schemas.microsoft.com/office/drawing/2014/main" id="{14335909-1C98-BD1C-142A-3A0EB9B91B73}"/>
                  </a:ext>
                </a:extLst>
              </p:cNvPr>
              <p:cNvPicPr/>
              <p:nvPr/>
            </p:nvPicPr>
            <p:blipFill>
              <a:blip r:embed="rId3"/>
              <a:stretch>
                <a:fillRect/>
              </a:stretch>
            </p:blipFill>
            <p:spPr>
              <a:xfrm>
                <a:off x="1497960" y="649800"/>
                <a:ext cx="10203840" cy="5241600"/>
              </a:xfrm>
              <a:prstGeom prst="rect">
                <a:avLst/>
              </a:prstGeom>
            </p:spPr>
          </p:pic>
        </mc:Fallback>
      </mc:AlternateContent>
    </p:spTree>
    <p:extLst>
      <p:ext uri="{BB962C8B-B14F-4D97-AF65-F5344CB8AC3E}">
        <p14:creationId xmlns:p14="http://schemas.microsoft.com/office/powerpoint/2010/main" val="22529559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07F11-26BA-4EBD-A5D5-A43398538BBE}"/>
              </a:ext>
            </a:extLst>
          </p:cNvPr>
          <p:cNvSpPr>
            <a:spLocks noGrp="1"/>
          </p:cNvSpPr>
          <p:nvPr>
            <p:ph type="title"/>
          </p:nvPr>
        </p:nvSpPr>
        <p:spPr>
          <a:xfrm>
            <a:off x="428625" y="3117850"/>
            <a:ext cx="3981450" cy="1325563"/>
          </a:xfrm>
        </p:spPr>
        <p:txBody>
          <a:bodyPr/>
          <a:lstStyle/>
          <a:p>
            <a:r>
              <a:rPr lang="en-IN" b="1" u="sng" dirty="0">
                <a:solidFill>
                  <a:srgbClr val="C00000"/>
                </a:solidFill>
              </a:rPr>
              <a:t>Rootkits Example</a:t>
            </a:r>
            <a:endParaRPr lang="en-IN" dirty="0"/>
          </a:p>
        </p:txBody>
      </p:sp>
      <p:pic>
        <p:nvPicPr>
          <p:cNvPr id="5" name="Picture 4">
            <a:extLst>
              <a:ext uri="{FF2B5EF4-FFF2-40B4-BE49-F238E27FC236}">
                <a16:creationId xmlns:a16="http://schemas.microsoft.com/office/drawing/2014/main" id="{55459ABF-506A-415B-871E-E6EADFD8FC8C}"/>
              </a:ext>
            </a:extLst>
          </p:cNvPr>
          <p:cNvPicPr>
            <a:picLocks noChangeAspect="1"/>
          </p:cNvPicPr>
          <p:nvPr/>
        </p:nvPicPr>
        <p:blipFill>
          <a:blip r:embed="rId2"/>
          <a:stretch>
            <a:fillRect/>
          </a:stretch>
        </p:blipFill>
        <p:spPr>
          <a:xfrm>
            <a:off x="4752975" y="109646"/>
            <a:ext cx="7287470" cy="6638707"/>
          </a:xfrm>
          <a:prstGeom prst="rect">
            <a:avLst/>
          </a:prstGeom>
        </p:spPr>
      </p:pic>
    </p:spTree>
    <p:extLst>
      <p:ext uri="{BB962C8B-B14F-4D97-AF65-F5344CB8AC3E}">
        <p14:creationId xmlns:p14="http://schemas.microsoft.com/office/powerpoint/2010/main" val="21158646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1A328-1FD7-4B7D-9D3B-7BC74B6DFFC1}"/>
              </a:ext>
            </a:extLst>
          </p:cNvPr>
          <p:cNvSpPr>
            <a:spLocks noGrp="1"/>
          </p:cNvSpPr>
          <p:nvPr>
            <p:ph type="title"/>
          </p:nvPr>
        </p:nvSpPr>
        <p:spPr/>
        <p:txBody>
          <a:bodyPr/>
          <a:lstStyle/>
          <a:p>
            <a:r>
              <a:rPr lang="en-IN" b="1" u="sng" dirty="0">
                <a:solidFill>
                  <a:srgbClr val="C00000"/>
                </a:solidFill>
              </a:rPr>
              <a:t>Detecting Rootkits</a:t>
            </a:r>
            <a:endParaRPr lang="en-IN" dirty="0"/>
          </a:p>
        </p:txBody>
      </p:sp>
      <p:pic>
        <p:nvPicPr>
          <p:cNvPr id="5" name="Picture 4">
            <a:extLst>
              <a:ext uri="{FF2B5EF4-FFF2-40B4-BE49-F238E27FC236}">
                <a16:creationId xmlns:a16="http://schemas.microsoft.com/office/drawing/2014/main" id="{734A8258-ECFC-4928-85C7-61DE46124F37}"/>
              </a:ext>
            </a:extLst>
          </p:cNvPr>
          <p:cNvPicPr>
            <a:picLocks noChangeAspect="1"/>
          </p:cNvPicPr>
          <p:nvPr/>
        </p:nvPicPr>
        <p:blipFill>
          <a:blip r:embed="rId2"/>
          <a:stretch>
            <a:fillRect/>
          </a:stretch>
        </p:blipFill>
        <p:spPr>
          <a:xfrm>
            <a:off x="932364" y="1457324"/>
            <a:ext cx="8830761" cy="5104611"/>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DE19FD15-A3AC-74D8-5578-6A3C4486169D}"/>
                  </a:ext>
                </a:extLst>
              </p14:cNvPr>
              <p14:cNvContentPartPr/>
              <p14:nvPr/>
            </p14:nvContentPartPr>
            <p14:xfrm>
              <a:off x="917640" y="2537640"/>
              <a:ext cx="1300680" cy="2730240"/>
            </p14:xfrm>
          </p:contentPart>
        </mc:Choice>
        <mc:Fallback>
          <p:pic>
            <p:nvPicPr>
              <p:cNvPr id="3" name="Ink 2">
                <a:extLst>
                  <a:ext uri="{FF2B5EF4-FFF2-40B4-BE49-F238E27FC236}">
                    <a16:creationId xmlns:a16="http://schemas.microsoft.com/office/drawing/2014/main" id="{DE19FD15-A3AC-74D8-5578-6A3C4486169D}"/>
                  </a:ext>
                </a:extLst>
              </p:cNvPr>
              <p:cNvPicPr/>
              <p:nvPr/>
            </p:nvPicPr>
            <p:blipFill>
              <a:blip r:embed="rId4"/>
              <a:stretch>
                <a:fillRect/>
              </a:stretch>
            </p:blipFill>
            <p:spPr>
              <a:xfrm>
                <a:off x="908280" y="2528280"/>
                <a:ext cx="1319400" cy="2748960"/>
              </a:xfrm>
              <a:prstGeom prst="rect">
                <a:avLst/>
              </a:prstGeom>
            </p:spPr>
          </p:pic>
        </mc:Fallback>
      </mc:AlternateContent>
    </p:spTree>
    <p:extLst>
      <p:ext uri="{BB962C8B-B14F-4D97-AF65-F5344CB8AC3E}">
        <p14:creationId xmlns:p14="http://schemas.microsoft.com/office/powerpoint/2010/main" val="10246633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8DB98-EEDF-44C3-A70C-D628A909A81E}"/>
              </a:ext>
            </a:extLst>
          </p:cNvPr>
          <p:cNvSpPr>
            <a:spLocks noGrp="1"/>
          </p:cNvSpPr>
          <p:nvPr>
            <p:ph type="title"/>
          </p:nvPr>
        </p:nvSpPr>
        <p:spPr/>
        <p:txBody>
          <a:bodyPr/>
          <a:lstStyle/>
          <a:p>
            <a:r>
              <a:rPr lang="en-IN" b="1" u="sng" dirty="0">
                <a:solidFill>
                  <a:srgbClr val="C00000"/>
                </a:solidFill>
              </a:rPr>
              <a:t>Detecting Rootkits</a:t>
            </a:r>
            <a:endParaRPr lang="en-IN" dirty="0"/>
          </a:p>
        </p:txBody>
      </p:sp>
      <p:pic>
        <p:nvPicPr>
          <p:cNvPr id="5" name="Picture 4">
            <a:extLst>
              <a:ext uri="{FF2B5EF4-FFF2-40B4-BE49-F238E27FC236}">
                <a16:creationId xmlns:a16="http://schemas.microsoft.com/office/drawing/2014/main" id="{499F21AD-4A9C-42AA-A262-3004D582AEF4}"/>
              </a:ext>
            </a:extLst>
          </p:cNvPr>
          <p:cNvPicPr>
            <a:picLocks noChangeAspect="1"/>
          </p:cNvPicPr>
          <p:nvPr/>
        </p:nvPicPr>
        <p:blipFill>
          <a:blip r:embed="rId2"/>
          <a:stretch>
            <a:fillRect/>
          </a:stretch>
        </p:blipFill>
        <p:spPr>
          <a:xfrm>
            <a:off x="950088" y="1792267"/>
            <a:ext cx="9832212" cy="1724305"/>
          </a:xfrm>
          <a:prstGeom prst="rect">
            <a:avLst/>
          </a:prstGeom>
        </p:spPr>
      </p:pic>
      <p:pic>
        <p:nvPicPr>
          <p:cNvPr id="7" name="Picture 6">
            <a:extLst>
              <a:ext uri="{FF2B5EF4-FFF2-40B4-BE49-F238E27FC236}">
                <a16:creationId xmlns:a16="http://schemas.microsoft.com/office/drawing/2014/main" id="{D6395E41-7060-4F0E-A6DD-5B785EBF847A}"/>
              </a:ext>
            </a:extLst>
          </p:cNvPr>
          <p:cNvPicPr>
            <a:picLocks noChangeAspect="1"/>
          </p:cNvPicPr>
          <p:nvPr/>
        </p:nvPicPr>
        <p:blipFill>
          <a:blip r:embed="rId3"/>
          <a:stretch>
            <a:fillRect/>
          </a:stretch>
        </p:blipFill>
        <p:spPr>
          <a:xfrm>
            <a:off x="950088" y="4077664"/>
            <a:ext cx="9832212" cy="2217068"/>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63776A00-C878-8F2C-C3CB-B0E4FE0D6A54}"/>
                  </a:ext>
                </a:extLst>
              </p14:cNvPr>
              <p14:cNvContentPartPr/>
              <p14:nvPr/>
            </p14:nvContentPartPr>
            <p14:xfrm>
              <a:off x="2123280" y="4563000"/>
              <a:ext cx="2739960" cy="129960"/>
            </p14:xfrm>
          </p:contentPart>
        </mc:Choice>
        <mc:Fallback>
          <p:pic>
            <p:nvPicPr>
              <p:cNvPr id="3" name="Ink 2">
                <a:extLst>
                  <a:ext uri="{FF2B5EF4-FFF2-40B4-BE49-F238E27FC236}">
                    <a16:creationId xmlns:a16="http://schemas.microsoft.com/office/drawing/2014/main" id="{63776A00-C878-8F2C-C3CB-B0E4FE0D6A54}"/>
                  </a:ext>
                </a:extLst>
              </p:cNvPr>
              <p:cNvPicPr/>
              <p:nvPr/>
            </p:nvPicPr>
            <p:blipFill>
              <a:blip r:embed="rId5"/>
              <a:stretch>
                <a:fillRect/>
              </a:stretch>
            </p:blipFill>
            <p:spPr>
              <a:xfrm>
                <a:off x="2113920" y="4553640"/>
                <a:ext cx="2758680" cy="148680"/>
              </a:xfrm>
              <a:prstGeom prst="rect">
                <a:avLst/>
              </a:prstGeom>
            </p:spPr>
          </p:pic>
        </mc:Fallback>
      </mc:AlternateContent>
    </p:spTree>
    <p:extLst>
      <p:ext uri="{BB962C8B-B14F-4D97-AF65-F5344CB8AC3E}">
        <p14:creationId xmlns:p14="http://schemas.microsoft.com/office/powerpoint/2010/main" val="28521909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288BC-EEDF-4703-A971-D090DFB9D6F7}"/>
              </a:ext>
            </a:extLst>
          </p:cNvPr>
          <p:cNvSpPr>
            <a:spLocks noGrp="1"/>
          </p:cNvSpPr>
          <p:nvPr>
            <p:ph type="title"/>
          </p:nvPr>
        </p:nvSpPr>
        <p:spPr/>
        <p:txBody>
          <a:bodyPr/>
          <a:lstStyle/>
          <a:p>
            <a:r>
              <a:rPr lang="en-IN" b="1" u="sng" dirty="0">
                <a:solidFill>
                  <a:srgbClr val="C00000"/>
                </a:solidFill>
              </a:rPr>
              <a:t>Detecting Rootkits</a:t>
            </a:r>
            <a:endParaRPr lang="en-IN" dirty="0"/>
          </a:p>
        </p:txBody>
      </p:sp>
      <p:sp>
        <p:nvSpPr>
          <p:cNvPr id="3" name="Content Placeholder 2">
            <a:extLst>
              <a:ext uri="{FF2B5EF4-FFF2-40B4-BE49-F238E27FC236}">
                <a16:creationId xmlns:a16="http://schemas.microsoft.com/office/drawing/2014/main" id="{38A29BDF-BE5E-4197-AEF2-85A84155D260}"/>
              </a:ext>
            </a:extLst>
          </p:cNvPr>
          <p:cNvSpPr>
            <a:spLocks noGrp="1"/>
          </p:cNvSpPr>
          <p:nvPr>
            <p:ph idx="1"/>
          </p:nvPr>
        </p:nvSpPr>
        <p:spPr/>
        <p:txBody>
          <a:bodyPr>
            <a:normAutofit fontScale="77500" lnSpcReduction="20000"/>
          </a:bodyPr>
          <a:lstStyle/>
          <a:p>
            <a:r>
              <a:rPr lang="en-US" b="0" i="0" dirty="0">
                <a:solidFill>
                  <a:srgbClr val="FF0000"/>
                </a:solidFill>
                <a:effectLst/>
                <a:latin typeface="ArialMT"/>
              </a:rPr>
              <a:t>Cross view based detection techniques </a:t>
            </a:r>
            <a:r>
              <a:rPr lang="en-US" b="0" i="0" dirty="0">
                <a:solidFill>
                  <a:srgbClr val="333333"/>
                </a:solidFill>
                <a:effectLst/>
                <a:latin typeface="ArialMT"/>
              </a:rPr>
              <a:t>are relatively new and show a lot of promise. These techniques assume that the operating system has been subverted, but this method leverages the fact that there is usually more than one way to ask the same question. </a:t>
            </a:r>
          </a:p>
          <a:p>
            <a:r>
              <a:rPr lang="en-US" b="0" i="0" dirty="0">
                <a:solidFill>
                  <a:srgbClr val="333333"/>
                </a:solidFill>
                <a:effectLst/>
                <a:latin typeface="ArialMT"/>
              </a:rPr>
              <a:t>In a cross view based detection method, the detection software calls the common APIs to enumerate key elements within the computer system such as the list of files, processes, or Registry keys. However, to be successful, the detection software must also have an algorithm to generate a similar data set that does not rely upon the common APIs. </a:t>
            </a:r>
          </a:p>
          <a:p>
            <a:r>
              <a:rPr lang="en-US" b="0" i="0" dirty="0">
                <a:solidFill>
                  <a:srgbClr val="333333"/>
                </a:solidFill>
                <a:effectLst/>
                <a:latin typeface="ArialMT"/>
              </a:rPr>
              <a:t>Any difference in these two data sets reveals something hidden because it did not exist in the data set generated using the common APIs. </a:t>
            </a:r>
          </a:p>
          <a:p>
            <a:r>
              <a:rPr lang="en-US" b="0" i="0" dirty="0">
                <a:solidFill>
                  <a:srgbClr val="333333"/>
                </a:solidFill>
                <a:effectLst/>
                <a:latin typeface="ArialMT"/>
              </a:rPr>
              <a:t>Cross view based detection relies upon the fact that API hooking or manipulation of kernel data structures will taint the data returned by the operating system APIs, but the low level methods used to glean the same information will be designed in such a manner as not to be subverted by hooks</a:t>
            </a:r>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7B010ED-7135-13FB-4880-938B5AF4F253}"/>
                  </a:ext>
                </a:extLst>
              </p14:cNvPr>
              <p14:cNvContentPartPr/>
              <p14:nvPr/>
            </p14:nvContentPartPr>
            <p14:xfrm>
              <a:off x="84960" y="32400"/>
              <a:ext cx="11011320" cy="5822280"/>
            </p14:xfrm>
          </p:contentPart>
        </mc:Choice>
        <mc:Fallback>
          <p:pic>
            <p:nvPicPr>
              <p:cNvPr id="4" name="Ink 3">
                <a:extLst>
                  <a:ext uri="{FF2B5EF4-FFF2-40B4-BE49-F238E27FC236}">
                    <a16:creationId xmlns:a16="http://schemas.microsoft.com/office/drawing/2014/main" id="{F7B010ED-7135-13FB-4880-938B5AF4F253}"/>
                  </a:ext>
                </a:extLst>
              </p:cNvPr>
              <p:cNvPicPr/>
              <p:nvPr/>
            </p:nvPicPr>
            <p:blipFill>
              <a:blip r:embed="rId3"/>
              <a:stretch>
                <a:fillRect/>
              </a:stretch>
            </p:blipFill>
            <p:spPr>
              <a:xfrm>
                <a:off x="75600" y="23040"/>
                <a:ext cx="11030040" cy="5841000"/>
              </a:xfrm>
              <a:prstGeom prst="rect">
                <a:avLst/>
              </a:prstGeom>
            </p:spPr>
          </p:pic>
        </mc:Fallback>
      </mc:AlternateContent>
    </p:spTree>
    <p:extLst>
      <p:ext uri="{BB962C8B-B14F-4D97-AF65-F5344CB8AC3E}">
        <p14:creationId xmlns:p14="http://schemas.microsoft.com/office/powerpoint/2010/main" val="19789888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930B1-FAD9-44C5-980E-77D9B16B422D}"/>
              </a:ext>
            </a:extLst>
          </p:cNvPr>
          <p:cNvSpPr>
            <a:spLocks noGrp="1"/>
          </p:cNvSpPr>
          <p:nvPr>
            <p:ph type="title"/>
          </p:nvPr>
        </p:nvSpPr>
        <p:spPr/>
        <p:txBody>
          <a:bodyPr/>
          <a:lstStyle/>
          <a:p>
            <a:r>
              <a:rPr lang="en-IN" b="1" u="sng" dirty="0">
                <a:solidFill>
                  <a:srgbClr val="C00000"/>
                </a:solidFill>
              </a:rPr>
              <a:t>How to defend against Rootkits?</a:t>
            </a:r>
            <a:endParaRPr lang="en-IN" dirty="0"/>
          </a:p>
        </p:txBody>
      </p:sp>
      <p:pic>
        <p:nvPicPr>
          <p:cNvPr id="5" name="Picture 4">
            <a:extLst>
              <a:ext uri="{FF2B5EF4-FFF2-40B4-BE49-F238E27FC236}">
                <a16:creationId xmlns:a16="http://schemas.microsoft.com/office/drawing/2014/main" id="{EA063DEA-7B56-4ADB-B8C9-589262D71C8A}"/>
              </a:ext>
            </a:extLst>
          </p:cNvPr>
          <p:cNvPicPr>
            <a:picLocks noChangeAspect="1"/>
          </p:cNvPicPr>
          <p:nvPr/>
        </p:nvPicPr>
        <p:blipFill>
          <a:blip r:embed="rId2"/>
          <a:stretch>
            <a:fillRect/>
          </a:stretch>
        </p:blipFill>
        <p:spPr>
          <a:xfrm>
            <a:off x="2051130" y="1567251"/>
            <a:ext cx="7245270" cy="5206244"/>
          </a:xfrm>
          <a:prstGeom prst="rect">
            <a:avLst/>
          </a:prstGeom>
        </p:spPr>
      </p:pic>
    </p:spTree>
    <p:extLst>
      <p:ext uri="{BB962C8B-B14F-4D97-AF65-F5344CB8AC3E}">
        <p14:creationId xmlns:p14="http://schemas.microsoft.com/office/powerpoint/2010/main" val="33471879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6BF59-645E-4DD0-AB78-EC2EB075C835}"/>
              </a:ext>
            </a:extLst>
          </p:cNvPr>
          <p:cNvSpPr>
            <a:spLocks noGrp="1"/>
          </p:cNvSpPr>
          <p:nvPr>
            <p:ph type="title"/>
          </p:nvPr>
        </p:nvSpPr>
        <p:spPr/>
        <p:txBody>
          <a:bodyPr/>
          <a:lstStyle/>
          <a:p>
            <a:r>
              <a:rPr lang="en-IN" b="1" u="sng" dirty="0">
                <a:solidFill>
                  <a:srgbClr val="C00000"/>
                </a:solidFill>
              </a:rPr>
              <a:t>How to defend against Rootkits?</a:t>
            </a:r>
            <a:endParaRPr lang="en-IN" dirty="0"/>
          </a:p>
        </p:txBody>
      </p:sp>
      <p:pic>
        <p:nvPicPr>
          <p:cNvPr id="5" name="Picture 4">
            <a:extLst>
              <a:ext uri="{FF2B5EF4-FFF2-40B4-BE49-F238E27FC236}">
                <a16:creationId xmlns:a16="http://schemas.microsoft.com/office/drawing/2014/main" id="{212E9E47-9642-4F40-84CA-630FF67B0000}"/>
              </a:ext>
            </a:extLst>
          </p:cNvPr>
          <p:cNvPicPr>
            <a:picLocks noChangeAspect="1"/>
          </p:cNvPicPr>
          <p:nvPr/>
        </p:nvPicPr>
        <p:blipFill>
          <a:blip r:embed="rId2"/>
          <a:stretch>
            <a:fillRect/>
          </a:stretch>
        </p:blipFill>
        <p:spPr>
          <a:xfrm>
            <a:off x="1733309" y="1420671"/>
            <a:ext cx="7553566" cy="5208305"/>
          </a:xfrm>
          <a:prstGeom prst="rect">
            <a:avLst/>
          </a:prstGeom>
        </p:spPr>
      </p:pic>
    </p:spTree>
    <p:extLst>
      <p:ext uri="{BB962C8B-B14F-4D97-AF65-F5344CB8AC3E}">
        <p14:creationId xmlns:p14="http://schemas.microsoft.com/office/powerpoint/2010/main" val="4232152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Logic Bomb Example</a:t>
            </a:r>
            <a:endParaRPr lang="en-IN" dirty="0"/>
          </a:p>
        </p:txBody>
      </p:sp>
      <p:sp>
        <p:nvSpPr>
          <p:cNvPr id="3" name="Content Placeholder 2"/>
          <p:cNvSpPr>
            <a:spLocks noGrp="1"/>
          </p:cNvSpPr>
          <p:nvPr>
            <p:ph idx="1"/>
          </p:nvPr>
        </p:nvSpPr>
        <p:spPr/>
        <p:txBody>
          <a:bodyPr/>
          <a:lstStyle/>
          <a:p>
            <a:r>
              <a:rPr lang="en-IN" dirty="0"/>
              <a:t>Julian </a:t>
            </a:r>
            <a:r>
              <a:rPr lang="en-IN" dirty="0" err="1"/>
              <a:t>Assange</a:t>
            </a:r>
            <a:r>
              <a:rPr lang="en-IN" dirty="0"/>
              <a:t> of </a:t>
            </a:r>
            <a:r>
              <a:rPr lang="en-IN" dirty="0" err="1"/>
              <a:t>Wikileaks</a:t>
            </a:r>
            <a:endParaRPr lang="en-IN" dirty="0"/>
          </a:p>
          <a:p>
            <a:r>
              <a:rPr lang="en-IN" dirty="0"/>
              <a:t>The reason he has not been imprisoned yet is because he has set up a logic bomb in the </a:t>
            </a:r>
            <a:r>
              <a:rPr lang="en-IN" dirty="0" err="1"/>
              <a:t>Wikileaks</a:t>
            </a:r>
            <a:r>
              <a:rPr lang="en-IN" dirty="0"/>
              <a:t> system that will release all of the information in every channel to the public if </a:t>
            </a:r>
            <a:r>
              <a:rPr lang="en-IN" dirty="0" err="1"/>
              <a:t>Assange</a:t>
            </a:r>
            <a:r>
              <a:rPr lang="en-IN" dirty="0"/>
              <a:t> does not enter a specific code into the system daily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F691E3A-F664-C7AD-A492-2803E7020ED1}"/>
                  </a:ext>
                </a:extLst>
              </p14:cNvPr>
              <p14:cNvContentPartPr/>
              <p14:nvPr/>
            </p14:nvContentPartPr>
            <p14:xfrm>
              <a:off x="700920" y="1538640"/>
              <a:ext cx="10326240" cy="2786760"/>
            </p14:xfrm>
          </p:contentPart>
        </mc:Choice>
        <mc:Fallback xmlns="">
          <p:pic>
            <p:nvPicPr>
              <p:cNvPr id="4" name="Ink 3">
                <a:extLst>
                  <a:ext uri="{FF2B5EF4-FFF2-40B4-BE49-F238E27FC236}">
                    <a16:creationId xmlns:a16="http://schemas.microsoft.com/office/drawing/2014/main" id="{8F691E3A-F664-C7AD-A492-2803E7020ED1}"/>
                  </a:ext>
                </a:extLst>
              </p:cNvPr>
              <p:cNvPicPr/>
              <p:nvPr/>
            </p:nvPicPr>
            <p:blipFill>
              <a:blip r:embed="rId3"/>
              <a:stretch>
                <a:fillRect/>
              </a:stretch>
            </p:blipFill>
            <p:spPr>
              <a:xfrm>
                <a:off x="691560" y="1529280"/>
                <a:ext cx="10344960" cy="2805480"/>
              </a:xfrm>
              <a:prstGeom prst="rect">
                <a:avLst/>
              </a:prstGeom>
            </p:spPr>
          </p:pic>
        </mc:Fallback>
      </mc:AlternateContent>
    </p:spTree>
    <p:extLst>
      <p:ext uri="{BB962C8B-B14F-4D97-AF65-F5344CB8AC3E}">
        <p14:creationId xmlns:p14="http://schemas.microsoft.com/office/powerpoint/2010/main" val="98827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84BC1-DA99-45DE-AE8A-909CE7FC55F8}"/>
              </a:ext>
            </a:extLst>
          </p:cNvPr>
          <p:cNvSpPr>
            <a:spLocks noGrp="1"/>
          </p:cNvSpPr>
          <p:nvPr>
            <p:ph type="title"/>
          </p:nvPr>
        </p:nvSpPr>
        <p:spPr/>
        <p:txBody>
          <a:bodyPr/>
          <a:lstStyle/>
          <a:p>
            <a:r>
              <a:rPr lang="en-IN" b="1" u="sng" dirty="0">
                <a:solidFill>
                  <a:srgbClr val="C00000"/>
                </a:solidFill>
              </a:rPr>
              <a:t>Rootkits</a:t>
            </a:r>
            <a:endParaRPr lang="en-IN" dirty="0"/>
          </a:p>
        </p:txBody>
      </p:sp>
      <p:sp>
        <p:nvSpPr>
          <p:cNvPr id="3" name="Content Placeholder 2">
            <a:extLst>
              <a:ext uri="{FF2B5EF4-FFF2-40B4-BE49-F238E27FC236}">
                <a16:creationId xmlns:a16="http://schemas.microsoft.com/office/drawing/2014/main" id="{6C0EB562-7F6C-40D6-9445-3B35CC2B9F94}"/>
              </a:ext>
            </a:extLst>
          </p:cNvPr>
          <p:cNvSpPr>
            <a:spLocks noGrp="1"/>
          </p:cNvSpPr>
          <p:nvPr>
            <p:ph idx="1"/>
          </p:nvPr>
        </p:nvSpPr>
        <p:spPr/>
        <p:txBody>
          <a:bodyPr>
            <a:normAutofit fontScale="92500" lnSpcReduction="20000"/>
          </a:bodyPr>
          <a:lstStyle/>
          <a:p>
            <a:pPr algn="just"/>
            <a:r>
              <a:rPr lang="en-US" b="0" i="0" dirty="0">
                <a:solidFill>
                  <a:srgbClr val="404040"/>
                </a:solidFill>
                <a:effectLst/>
              </a:rPr>
              <a:t>A rootkit is malware that is extremely hard to detect and that actively tries to hide itself from the user, the OS and any anti-virus/anti-malware programs. </a:t>
            </a:r>
          </a:p>
          <a:p>
            <a:pPr algn="just"/>
            <a:r>
              <a:rPr lang="en-US" b="0" i="0" dirty="0">
                <a:solidFill>
                  <a:srgbClr val="404040"/>
                </a:solidFill>
                <a:effectLst/>
              </a:rPr>
              <a:t>The software can get installed in any number of ways including exploiting a vulnerability in the OS or by gaining administrator access to the computer.</a:t>
            </a:r>
          </a:p>
          <a:p>
            <a:pPr algn="just"/>
            <a:r>
              <a:rPr lang="en-US" b="0" i="0" dirty="0">
                <a:solidFill>
                  <a:srgbClr val="404040"/>
                </a:solidFill>
                <a:effectLst/>
              </a:rPr>
              <a:t>After the program has been installed and as long as it has full administrator privileges, the program will then go about hiding itself and altering the currently installed OS and software to prevent detection in the future. </a:t>
            </a:r>
          </a:p>
          <a:p>
            <a:pPr algn="just"/>
            <a:r>
              <a:rPr lang="en-US" b="0" i="0" dirty="0">
                <a:solidFill>
                  <a:srgbClr val="404040"/>
                </a:solidFill>
                <a:effectLst/>
              </a:rPr>
              <a:t>Rootkits will turn off system’s anti-virus or install into the OS kernel, whereby the only option left sometimes is to reinstall the entire operating system</a:t>
            </a:r>
          </a:p>
          <a:p>
            <a:pPr algn="just"/>
            <a:r>
              <a:rPr lang="en-US" dirty="0">
                <a:solidFill>
                  <a:srgbClr val="404040"/>
                </a:solidFill>
              </a:rPr>
              <a:t>They are the most dangerous malware and most difficult to detect</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5592E6A-9485-479D-906C-96CE2610FEE4}"/>
                  </a:ext>
                </a:extLst>
              </p14:cNvPr>
              <p14:cNvContentPartPr/>
              <p14:nvPr/>
            </p14:nvContentPartPr>
            <p14:xfrm>
              <a:off x="4373280" y="3958560"/>
              <a:ext cx="4703760" cy="131040"/>
            </p14:xfrm>
          </p:contentPart>
        </mc:Choice>
        <mc:Fallback xmlns="">
          <p:pic>
            <p:nvPicPr>
              <p:cNvPr id="4" name="Ink 3">
                <a:extLst>
                  <a:ext uri="{FF2B5EF4-FFF2-40B4-BE49-F238E27FC236}">
                    <a16:creationId xmlns:a16="http://schemas.microsoft.com/office/drawing/2014/main" id="{75592E6A-9485-479D-906C-96CE2610FEE4}"/>
                  </a:ext>
                </a:extLst>
              </p:cNvPr>
              <p:cNvPicPr/>
              <p:nvPr/>
            </p:nvPicPr>
            <p:blipFill>
              <a:blip r:embed="rId3"/>
              <a:stretch>
                <a:fillRect/>
              </a:stretch>
            </p:blipFill>
            <p:spPr>
              <a:xfrm>
                <a:off x="4363920" y="3949200"/>
                <a:ext cx="472248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0C15C23-4654-2369-250E-4E023271E6FD}"/>
                  </a:ext>
                </a:extLst>
              </p14:cNvPr>
              <p14:cNvContentPartPr/>
              <p14:nvPr/>
            </p14:nvContentPartPr>
            <p14:xfrm>
              <a:off x="306000" y="312840"/>
              <a:ext cx="11768400" cy="5547600"/>
            </p14:xfrm>
          </p:contentPart>
        </mc:Choice>
        <mc:Fallback xmlns="">
          <p:pic>
            <p:nvPicPr>
              <p:cNvPr id="5" name="Ink 4">
                <a:extLst>
                  <a:ext uri="{FF2B5EF4-FFF2-40B4-BE49-F238E27FC236}">
                    <a16:creationId xmlns:a16="http://schemas.microsoft.com/office/drawing/2014/main" id="{C0C15C23-4654-2369-250E-4E023271E6FD}"/>
                  </a:ext>
                </a:extLst>
              </p:cNvPr>
              <p:cNvPicPr/>
              <p:nvPr/>
            </p:nvPicPr>
            <p:blipFill>
              <a:blip r:embed="rId5"/>
              <a:stretch>
                <a:fillRect/>
              </a:stretch>
            </p:blipFill>
            <p:spPr>
              <a:xfrm>
                <a:off x="296640" y="303480"/>
                <a:ext cx="11787120" cy="5566320"/>
              </a:xfrm>
              <a:prstGeom prst="rect">
                <a:avLst/>
              </a:prstGeom>
            </p:spPr>
          </p:pic>
        </mc:Fallback>
      </mc:AlternateContent>
    </p:spTree>
    <p:extLst>
      <p:ext uri="{BB962C8B-B14F-4D97-AF65-F5344CB8AC3E}">
        <p14:creationId xmlns:p14="http://schemas.microsoft.com/office/powerpoint/2010/main" val="1078437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61D18-7A1E-442B-B61E-B2CD2E092F1B}"/>
              </a:ext>
            </a:extLst>
          </p:cNvPr>
          <p:cNvSpPr>
            <a:spLocks noGrp="1"/>
          </p:cNvSpPr>
          <p:nvPr>
            <p:ph type="title"/>
          </p:nvPr>
        </p:nvSpPr>
        <p:spPr/>
        <p:txBody>
          <a:bodyPr/>
          <a:lstStyle/>
          <a:p>
            <a:r>
              <a:rPr lang="en-IN" b="1" u="sng" dirty="0">
                <a:solidFill>
                  <a:srgbClr val="C00000"/>
                </a:solidFill>
              </a:rPr>
              <a:t>Rootkits</a:t>
            </a:r>
            <a:endParaRPr lang="en-IN" dirty="0"/>
          </a:p>
        </p:txBody>
      </p:sp>
      <p:sp>
        <p:nvSpPr>
          <p:cNvPr id="3" name="Content Placeholder 2">
            <a:extLst>
              <a:ext uri="{FF2B5EF4-FFF2-40B4-BE49-F238E27FC236}">
                <a16:creationId xmlns:a16="http://schemas.microsoft.com/office/drawing/2014/main" id="{C83449CB-603B-4D31-AD03-A092EDF64404}"/>
              </a:ext>
            </a:extLst>
          </p:cNvPr>
          <p:cNvSpPr>
            <a:spLocks noGrp="1"/>
          </p:cNvSpPr>
          <p:nvPr>
            <p:ph idx="1"/>
          </p:nvPr>
        </p:nvSpPr>
        <p:spPr>
          <a:xfrm>
            <a:off x="838199" y="1825625"/>
            <a:ext cx="11096625" cy="4351338"/>
          </a:xfrm>
        </p:spPr>
        <p:txBody>
          <a:bodyPr>
            <a:normAutofit fontScale="92500" lnSpcReduction="10000"/>
          </a:bodyPr>
          <a:lstStyle/>
          <a:p>
            <a:pPr algn="just"/>
            <a:r>
              <a:rPr lang="en-US" b="0" i="0" dirty="0">
                <a:solidFill>
                  <a:srgbClr val="555555"/>
                </a:solidFill>
                <a:effectLst/>
              </a:rPr>
              <a:t>The term rootkit is a connection of the two words "root" and "kit“</a:t>
            </a:r>
          </a:p>
          <a:p>
            <a:pPr algn="just"/>
            <a:r>
              <a:rPr lang="en-US" b="0" i="0" dirty="0">
                <a:solidFill>
                  <a:srgbClr val="555555"/>
                </a:solidFill>
                <a:effectLst/>
              </a:rPr>
              <a:t>Originally, a rootkit was a collection of tools that enabled administrator-level access to a computer or network. Root refers to the Admin account on Unix and Linux systems, and kit refers to the software components that implement the tool</a:t>
            </a:r>
          </a:p>
          <a:p>
            <a:pPr algn="just"/>
            <a:r>
              <a:rPr lang="en-US" b="0" i="0" dirty="0">
                <a:solidFill>
                  <a:srgbClr val="555555"/>
                </a:solidFill>
                <a:effectLst/>
              </a:rPr>
              <a:t>Today rootkits are generally associated with malware – such as Trojans, </a:t>
            </a:r>
            <a:r>
              <a:rPr lang="en-US" dirty="0">
                <a:solidFill>
                  <a:srgbClr val="555555"/>
                </a:solidFill>
              </a:rPr>
              <a:t>worms,</a:t>
            </a:r>
            <a:r>
              <a:rPr lang="en-US" b="0" i="0" dirty="0">
                <a:solidFill>
                  <a:srgbClr val="555555"/>
                </a:solidFill>
                <a:effectLst/>
              </a:rPr>
              <a:t> viruses – that conceal their existence and actions from users and other system processes.</a:t>
            </a:r>
          </a:p>
          <a:p>
            <a:pPr algn="l"/>
            <a:r>
              <a:rPr lang="en-US" dirty="0">
                <a:solidFill>
                  <a:srgbClr val="555555"/>
                </a:solidFill>
              </a:rPr>
              <a:t>The primary purpose of a rootkit is to allow an attacker repeated unregulated and undetected access to a compromised system. Installing a backdoor process or replacing one or more of the files that run the normal connection processes can help meet this objective.</a:t>
            </a:r>
          </a:p>
          <a:p>
            <a:pPr algn="just"/>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7F45B30-46BF-4E8B-83A9-4CD9079E14A6}"/>
                  </a:ext>
                </a:extLst>
              </p14:cNvPr>
              <p14:cNvContentPartPr/>
              <p14:nvPr/>
            </p14:nvContentPartPr>
            <p14:xfrm>
              <a:off x="4885200" y="2115000"/>
              <a:ext cx="5314680" cy="1268280"/>
            </p14:xfrm>
          </p:contentPart>
        </mc:Choice>
        <mc:Fallback xmlns="">
          <p:pic>
            <p:nvPicPr>
              <p:cNvPr id="4" name="Ink 3">
                <a:extLst>
                  <a:ext uri="{FF2B5EF4-FFF2-40B4-BE49-F238E27FC236}">
                    <a16:creationId xmlns:a16="http://schemas.microsoft.com/office/drawing/2014/main" id="{E7F45B30-46BF-4E8B-83A9-4CD9079E14A6}"/>
                  </a:ext>
                </a:extLst>
              </p:cNvPr>
              <p:cNvPicPr/>
              <p:nvPr/>
            </p:nvPicPr>
            <p:blipFill>
              <a:blip r:embed="rId3"/>
              <a:stretch>
                <a:fillRect/>
              </a:stretch>
            </p:blipFill>
            <p:spPr>
              <a:xfrm>
                <a:off x="4875840" y="2105640"/>
                <a:ext cx="5333400" cy="1287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D355FE1C-35E3-E197-8834-5F9615697D2A}"/>
                  </a:ext>
                </a:extLst>
              </p14:cNvPr>
              <p14:cNvContentPartPr/>
              <p14:nvPr/>
            </p14:nvContentPartPr>
            <p14:xfrm>
              <a:off x="813600" y="2206800"/>
              <a:ext cx="10642680" cy="3304800"/>
            </p14:xfrm>
          </p:contentPart>
        </mc:Choice>
        <mc:Fallback xmlns="">
          <p:pic>
            <p:nvPicPr>
              <p:cNvPr id="5" name="Ink 4">
                <a:extLst>
                  <a:ext uri="{FF2B5EF4-FFF2-40B4-BE49-F238E27FC236}">
                    <a16:creationId xmlns:a16="http://schemas.microsoft.com/office/drawing/2014/main" id="{D355FE1C-35E3-E197-8834-5F9615697D2A}"/>
                  </a:ext>
                </a:extLst>
              </p:cNvPr>
              <p:cNvPicPr/>
              <p:nvPr/>
            </p:nvPicPr>
            <p:blipFill>
              <a:blip r:embed="rId5"/>
              <a:stretch>
                <a:fillRect/>
              </a:stretch>
            </p:blipFill>
            <p:spPr>
              <a:xfrm>
                <a:off x="804240" y="2197440"/>
                <a:ext cx="10661400" cy="3323520"/>
              </a:xfrm>
              <a:prstGeom prst="rect">
                <a:avLst/>
              </a:prstGeom>
            </p:spPr>
          </p:pic>
        </mc:Fallback>
      </mc:AlternateContent>
    </p:spTree>
    <p:extLst>
      <p:ext uri="{BB962C8B-B14F-4D97-AF65-F5344CB8AC3E}">
        <p14:creationId xmlns:p14="http://schemas.microsoft.com/office/powerpoint/2010/main" val="2956971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C392B-3B96-4AE1-B527-0F5D1CBEEA19}"/>
              </a:ext>
            </a:extLst>
          </p:cNvPr>
          <p:cNvSpPr>
            <a:spLocks noGrp="1"/>
          </p:cNvSpPr>
          <p:nvPr>
            <p:ph type="title"/>
          </p:nvPr>
        </p:nvSpPr>
        <p:spPr>
          <a:xfrm>
            <a:off x="428625" y="3146425"/>
            <a:ext cx="2095500" cy="1325563"/>
          </a:xfrm>
        </p:spPr>
        <p:txBody>
          <a:bodyPr/>
          <a:lstStyle/>
          <a:p>
            <a:r>
              <a:rPr lang="en-IN" b="1" u="sng" dirty="0">
                <a:solidFill>
                  <a:srgbClr val="C00000"/>
                </a:solidFill>
              </a:rPr>
              <a:t>Rootkits</a:t>
            </a:r>
            <a:endParaRPr lang="en-IN" dirty="0"/>
          </a:p>
        </p:txBody>
      </p:sp>
      <p:pic>
        <p:nvPicPr>
          <p:cNvPr id="5" name="Picture 4">
            <a:extLst>
              <a:ext uri="{FF2B5EF4-FFF2-40B4-BE49-F238E27FC236}">
                <a16:creationId xmlns:a16="http://schemas.microsoft.com/office/drawing/2014/main" id="{10AB10BA-6FF8-4AB3-A36B-2F6EB84C54D4}"/>
              </a:ext>
            </a:extLst>
          </p:cNvPr>
          <p:cNvPicPr>
            <a:picLocks noChangeAspect="1"/>
          </p:cNvPicPr>
          <p:nvPr/>
        </p:nvPicPr>
        <p:blipFill>
          <a:blip r:embed="rId2"/>
          <a:stretch>
            <a:fillRect/>
          </a:stretch>
        </p:blipFill>
        <p:spPr>
          <a:xfrm>
            <a:off x="2671611" y="159095"/>
            <a:ext cx="9520389" cy="6539809"/>
          </a:xfrm>
          <a:prstGeom prst="rect">
            <a:avLst/>
          </a:prstGeom>
        </p:spPr>
      </p:pic>
    </p:spTree>
    <p:extLst>
      <p:ext uri="{BB962C8B-B14F-4D97-AF65-F5344CB8AC3E}">
        <p14:creationId xmlns:p14="http://schemas.microsoft.com/office/powerpoint/2010/main" val="148494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151F-19E4-4522-9C16-FBE7743A890E}"/>
              </a:ext>
            </a:extLst>
          </p:cNvPr>
          <p:cNvSpPr>
            <a:spLocks noGrp="1"/>
          </p:cNvSpPr>
          <p:nvPr>
            <p:ph type="title"/>
          </p:nvPr>
        </p:nvSpPr>
        <p:spPr/>
        <p:txBody>
          <a:bodyPr/>
          <a:lstStyle/>
          <a:p>
            <a:r>
              <a:rPr lang="en-IN" b="1" u="sng" dirty="0">
                <a:solidFill>
                  <a:srgbClr val="C00000"/>
                </a:solidFill>
              </a:rPr>
              <a:t>Types of Rootkits</a:t>
            </a:r>
            <a:endParaRPr lang="en-IN" dirty="0"/>
          </a:p>
        </p:txBody>
      </p:sp>
      <p:sp>
        <p:nvSpPr>
          <p:cNvPr id="3" name="Content Placeholder 2">
            <a:extLst>
              <a:ext uri="{FF2B5EF4-FFF2-40B4-BE49-F238E27FC236}">
                <a16:creationId xmlns:a16="http://schemas.microsoft.com/office/drawing/2014/main" id="{65437F6B-5AF1-4EFF-8023-150595B3ABEA}"/>
              </a:ext>
            </a:extLst>
          </p:cNvPr>
          <p:cNvSpPr>
            <a:spLocks noGrp="1"/>
          </p:cNvSpPr>
          <p:nvPr>
            <p:ph idx="1"/>
          </p:nvPr>
        </p:nvSpPr>
        <p:spPr/>
        <p:txBody>
          <a:bodyPr>
            <a:normAutofit fontScale="92500" lnSpcReduction="20000"/>
          </a:bodyPr>
          <a:lstStyle/>
          <a:p>
            <a:pPr algn="l"/>
            <a:r>
              <a:rPr lang="en-US" b="0" i="0" dirty="0">
                <a:solidFill>
                  <a:srgbClr val="FF0000"/>
                </a:solidFill>
                <a:effectLst/>
              </a:rPr>
              <a:t>Hardware or firmware rootkit </a:t>
            </a:r>
            <a:r>
              <a:rPr lang="en-US" b="0" i="0" dirty="0">
                <a:effectLst/>
              </a:rPr>
              <a:t>- The name of this type of rootkit comes from where it is installed on your computer. This type of malware could infect your computer’s hard drive or its system BIOS, the software that is installed on a small memory chip in your computer’s motherboard. </a:t>
            </a:r>
            <a:r>
              <a:rPr lang="en-IN" dirty="0"/>
              <a:t>The rootkit </a:t>
            </a:r>
            <a:r>
              <a:rPr lang="en-US" dirty="0"/>
              <a:t>hides in firmware because firmware is not usually inspected for code integrity. </a:t>
            </a:r>
            <a:r>
              <a:rPr lang="en-US" b="0" i="0" dirty="0">
                <a:effectLst/>
              </a:rPr>
              <a:t>It can even infect your router. Hackers can use these rootkits to intercept data written on the disk.</a:t>
            </a:r>
          </a:p>
          <a:p>
            <a:pPr algn="l"/>
            <a:r>
              <a:rPr lang="en-IN" dirty="0">
                <a:solidFill>
                  <a:srgbClr val="FF0000"/>
                </a:solidFill>
              </a:rPr>
              <a:t>Bootloader rootkit </a:t>
            </a:r>
            <a:r>
              <a:rPr lang="en-IN" dirty="0"/>
              <a:t>- </a:t>
            </a:r>
            <a:r>
              <a:rPr lang="en-US" dirty="0"/>
              <a:t>Computer’s bootloader is an important tool. It loads the computer’s operating system when you turn the machine on. Boot-loader-level (</a:t>
            </a:r>
            <a:r>
              <a:rPr lang="en-US" dirty="0" err="1"/>
              <a:t>bootkit</a:t>
            </a:r>
            <a:r>
              <a:rPr lang="en-US" dirty="0"/>
              <a:t>) rootkits function either by replacing or modifying the legitimate boot loader with another one. This means that this rootkit is activated even before your computer’s operating system turns on. So, boot-loader-level (</a:t>
            </a:r>
            <a:r>
              <a:rPr lang="en-US" dirty="0" err="1"/>
              <a:t>bootkit</a:t>
            </a:r>
            <a:r>
              <a:rPr lang="en-US" dirty="0"/>
              <a:t>) rootkits are serious threats to security because they can be used to hack encryption keys and passwords.</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B323E7C-E652-3D52-0CF7-CC6D948D51B7}"/>
                  </a:ext>
                </a:extLst>
              </p14:cNvPr>
              <p14:cNvContentPartPr/>
              <p14:nvPr/>
            </p14:nvContentPartPr>
            <p14:xfrm>
              <a:off x="734040" y="1803600"/>
              <a:ext cx="11457720" cy="4243680"/>
            </p14:xfrm>
          </p:contentPart>
        </mc:Choice>
        <mc:Fallback xmlns="">
          <p:pic>
            <p:nvPicPr>
              <p:cNvPr id="4" name="Ink 3">
                <a:extLst>
                  <a:ext uri="{FF2B5EF4-FFF2-40B4-BE49-F238E27FC236}">
                    <a16:creationId xmlns:a16="http://schemas.microsoft.com/office/drawing/2014/main" id="{4B323E7C-E652-3D52-0CF7-CC6D948D51B7}"/>
                  </a:ext>
                </a:extLst>
              </p:cNvPr>
              <p:cNvPicPr/>
              <p:nvPr/>
            </p:nvPicPr>
            <p:blipFill>
              <a:blip r:embed="rId3"/>
              <a:stretch>
                <a:fillRect/>
              </a:stretch>
            </p:blipFill>
            <p:spPr>
              <a:xfrm>
                <a:off x="724680" y="1794240"/>
                <a:ext cx="11476440" cy="4262400"/>
              </a:xfrm>
              <a:prstGeom prst="rect">
                <a:avLst/>
              </a:prstGeom>
            </p:spPr>
          </p:pic>
        </mc:Fallback>
      </mc:AlternateContent>
    </p:spTree>
    <p:extLst>
      <p:ext uri="{BB962C8B-B14F-4D97-AF65-F5344CB8AC3E}">
        <p14:creationId xmlns:p14="http://schemas.microsoft.com/office/powerpoint/2010/main" val="3779549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A7B8-4494-4B40-B25D-067A12DFCD84}"/>
              </a:ext>
            </a:extLst>
          </p:cNvPr>
          <p:cNvSpPr>
            <a:spLocks noGrp="1"/>
          </p:cNvSpPr>
          <p:nvPr>
            <p:ph type="title"/>
          </p:nvPr>
        </p:nvSpPr>
        <p:spPr/>
        <p:txBody>
          <a:bodyPr/>
          <a:lstStyle/>
          <a:p>
            <a:r>
              <a:rPr lang="en-IN" b="1" u="sng" dirty="0">
                <a:solidFill>
                  <a:srgbClr val="C00000"/>
                </a:solidFill>
              </a:rPr>
              <a:t>Types of Rootkits</a:t>
            </a:r>
            <a:endParaRPr lang="en-IN" dirty="0"/>
          </a:p>
        </p:txBody>
      </p:sp>
      <p:sp>
        <p:nvSpPr>
          <p:cNvPr id="3" name="Content Placeholder 2">
            <a:extLst>
              <a:ext uri="{FF2B5EF4-FFF2-40B4-BE49-F238E27FC236}">
                <a16:creationId xmlns:a16="http://schemas.microsoft.com/office/drawing/2014/main" id="{9D8E7441-B656-43F1-BB2B-E4C1A4A641DA}"/>
              </a:ext>
            </a:extLst>
          </p:cNvPr>
          <p:cNvSpPr>
            <a:spLocks noGrp="1"/>
          </p:cNvSpPr>
          <p:nvPr>
            <p:ph idx="1"/>
          </p:nvPr>
        </p:nvSpPr>
        <p:spPr>
          <a:xfrm>
            <a:off x="238125" y="1825625"/>
            <a:ext cx="11753849" cy="4351338"/>
          </a:xfrm>
        </p:spPr>
        <p:txBody>
          <a:bodyPr>
            <a:normAutofit fontScale="85000" lnSpcReduction="20000"/>
          </a:bodyPr>
          <a:lstStyle/>
          <a:p>
            <a:pPr algn="just"/>
            <a:r>
              <a:rPr lang="pt-BR" sz="2600" dirty="0">
                <a:solidFill>
                  <a:srgbClr val="FF0000"/>
                </a:solidFill>
              </a:rPr>
              <a:t>Kernel level Rootkit</a:t>
            </a:r>
            <a:r>
              <a:rPr lang="pt-BR" sz="2600" dirty="0"/>
              <a:t>- </a:t>
            </a:r>
            <a:r>
              <a:rPr lang="en-US" sz="2600" dirty="0"/>
              <a:t>The kernel is a computer program at the core of a computer's operating system with complete control over everything in the system. It is an integral part of any operating system. It is the portion of the operating system code that is always resident in memory. It facilitates interactions between hardware and software components. On most systems, it is one of the first programs loaded on startup (after the bootloader). It handles the rest of startup as well as input/output requests from software, translating them into data-processing instructions for the central processing unit. It handles memory and peripherals like keyboards, monitors, printers, and speakers.</a:t>
            </a:r>
          </a:p>
          <a:p>
            <a:pPr algn="l"/>
            <a:r>
              <a:rPr lang="en-US" sz="2600" dirty="0"/>
              <a:t>Kernel-mode rootkits run with the highest operating system privileges by adding code or replacing portions of the core operating system, including both the kernel and associated device drivers. </a:t>
            </a:r>
            <a:r>
              <a:rPr lang="en-US" sz="2600" dirty="0">
                <a:solidFill>
                  <a:srgbClr val="FF0000"/>
                </a:solidFill>
              </a:rPr>
              <a:t>Most operating systems support kernel-mode device drivers, which execute with the same privileges as the operating system itself. As such, many kernel-mode rootkits are developed as device drivers or loadable modules, such as loadable kernel modules in Linux or device drivers in Microsoft Windows. </a:t>
            </a:r>
            <a:r>
              <a:rPr lang="en-US" sz="2600" dirty="0"/>
              <a:t>This class of rootkit has unrestricted security access, but is more difficult to write. </a:t>
            </a:r>
            <a:r>
              <a:rPr lang="en-IN" sz="2600" dirty="0"/>
              <a:t>If the </a:t>
            </a:r>
            <a:r>
              <a:rPr lang="en-US" sz="2600" dirty="0"/>
              <a:t>kit's code contains mistakes or bugs, the stability of the system is greatly affected by the kernel-level rootkits. These have the same privileges of the operating system, hence they are difficult to detect and intercept or subvert operations of operating systems.</a:t>
            </a:r>
            <a:endParaRPr lang="en-IN" sz="26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3470627-6EB9-4CE8-8EC6-9B4196328F26}"/>
                  </a:ext>
                </a:extLst>
              </p14:cNvPr>
              <p14:cNvContentPartPr/>
              <p14:nvPr/>
            </p14:nvContentPartPr>
            <p14:xfrm>
              <a:off x="2235240" y="2767320"/>
              <a:ext cx="9180360" cy="2123640"/>
            </p14:xfrm>
          </p:contentPart>
        </mc:Choice>
        <mc:Fallback xmlns="">
          <p:pic>
            <p:nvPicPr>
              <p:cNvPr id="4" name="Ink 3">
                <a:extLst>
                  <a:ext uri="{FF2B5EF4-FFF2-40B4-BE49-F238E27FC236}">
                    <a16:creationId xmlns:a16="http://schemas.microsoft.com/office/drawing/2014/main" id="{73470627-6EB9-4CE8-8EC6-9B4196328F26}"/>
                  </a:ext>
                </a:extLst>
              </p:cNvPr>
              <p:cNvPicPr/>
              <p:nvPr/>
            </p:nvPicPr>
            <p:blipFill>
              <a:blip r:embed="rId3"/>
              <a:stretch>
                <a:fillRect/>
              </a:stretch>
            </p:blipFill>
            <p:spPr>
              <a:xfrm>
                <a:off x="2225880" y="2757960"/>
                <a:ext cx="9199080" cy="2142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73AF646C-93B9-8FCB-3ECF-F0DC0D572460}"/>
                  </a:ext>
                </a:extLst>
              </p14:cNvPr>
              <p14:cNvContentPartPr/>
              <p14:nvPr/>
            </p14:nvContentPartPr>
            <p14:xfrm>
              <a:off x="236160" y="416160"/>
              <a:ext cx="11043000" cy="5119560"/>
            </p14:xfrm>
          </p:contentPart>
        </mc:Choice>
        <mc:Fallback xmlns="">
          <p:pic>
            <p:nvPicPr>
              <p:cNvPr id="5" name="Ink 4">
                <a:extLst>
                  <a:ext uri="{FF2B5EF4-FFF2-40B4-BE49-F238E27FC236}">
                    <a16:creationId xmlns:a16="http://schemas.microsoft.com/office/drawing/2014/main" id="{73AF646C-93B9-8FCB-3ECF-F0DC0D572460}"/>
                  </a:ext>
                </a:extLst>
              </p:cNvPr>
              <p:cNvPicPr/>
              <p:nvPr/>
            </p:nvPicPr>
            <p:blipFill>
              <a:blip r:embed="rId5"/>
              <a:stretch>
                <a:fillRect/>
              </a:stretch>
            </p:blipFill>
            <p:spPr>
              <a:xfrm>
                <a:off x="226800" y="406800"/>
                <a:ext cx="11061720" cy="5138280"/>
              </a:xfrm>
              <a:prstGeom prst="rect">
                <a:avLst/>
              </a:prstGeom>
            </p:spPr>
          </p:pic>
        </mc:Fallback>
      </mc:AlternateContent>
    </p:spTree>
    <p:extLst>
      <p:ext uri="{BB962C8B-B14F-4D97-AF65-F5344CB8AC3E}">
        <p14:creationId xmlns:p14="http://schemas.microsoft.com/office/powerpoint/2010/main" val="1610479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4951</TotalTime>
  <Words>3753</Words>
  <Application>Microsoft Office PowerPoint</Application>
  <PresentationFormat>Widescreen</PresentationFormat>
  <Paragraphs>165</Paragraphs>
  <Slides>39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ArialMT</vt:lpstr>
      <vt:lpstr>Baskerville Old Face</vt:lpstr>
      <vt:lpstr>Calibri</vt:lpstr>
      <vt:lpstr>Calibri Light</vt:lpstr>
      <vt:lpstr>inherit</vt:lpstr>
      <vt:lpstr>Montserrat</vt:lpstr>
      <vt:lpstr>raleway</vt:lpstr>
      <vt:lpstr>Segoe UI</vt:lpstr>
      <vt:lpstr>Office Theme</vt:lpstr>
      <vt:lpstr>Ethical Hacking </vt:lpstr>
      <vt:lpstr>Logic Bomb</vt:lpstr>
      <vt:lpstr>Logic Bomb Example</vt:lpstr>
      <vt:lpstr>Logic Bomb Example</vt:lpstr>
      <vt:lpstr>Rootkits</vt:lpstr>
      <vt:lpstr>Rootkits</vt:lpstr>
      <vt:lpstr>Rootkits</vt:lpstr>
      <vt:lpstr>Types of Rootkits</vt:lpstr>
      <vt:lpstr>Types of Rootkits</vt:lpstr>
      <vt:lpstr>Types of Rootkits</vt:lpstr>
      <vt:lpstr>Rootkits Example</vt:lpstr>
      <vt:lpstr>How Rootkits Work ?</vt:lpstr>
      <vt:lpstr>Hooking</vt:lpstr>
      <vt:lpstr>Hooking</vt:lpstr>
      <vt:lpstr>Hooking</vt:lpstr>
      <vt:lpstr>Dynamic Linked Libraries (DLLs)</vt:lpstr>
      <vt:lpstr>Dynamic Linked Libraries (DLLs)</vt:lpstr>
      <vt:lpstr>Hooking</vt:lpstr>
      <vt:lpstr>Hooking</vt:lpstr>
      <vt:lpstr>IAT Hooking</vt:lpstr>
      <vt:lpstr>IAT Hooking</vt:lpstr>
      <vt:lpstr>IAT Hooking</vt:lpstr>
      <vt:lpstr>IAT Hooking</vt:lpstr>
      <vt:lpstr>Inline Hooking</vt:lpstr>
      <vt:lpstr>Inline Hooking</vt:lpstr>
      <vt:lpstr>Inline Hooking</vt:lpstr>
      <vt:lpstr>Inline Hooking</vt:lpstr>
      <vt:lpstr>Inline Hooking</vt:lpstr>
      <vt:lpstr>Inline Hooking</vt:lpstr>
      <vt:lpstr>Inline Hooking</vt:lpstr>
      <vt:lpstr>MBR function</vt:lpstr>
      <vt:lpstr>MBR function</vt:lpstr>
      <vt:lpstr>Slack Space</vt:lpstr>
      <vt:lpstr>Rootkits Example</vt:lpstr>
      <vt:lpstr>Detecting Rootkits</vt:lpstr>
      <vt:lpstr>Detecting Rootkits</vt:lpstr>
      <vt:lpstr>Detecting Rootkits</vt:lpstr>
      <vt:lpstr>How to defend against Rootkits?</vt:lpstr>
      <vt:lpstr>How to defend against Rootkits?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Ghosh</dc:creator>
  <cp:lastModifiedBy>Dr Ghosh</cp:lastModifiedBy>
  <cp:revision>41</cp:revision>
  <dcterms:created xsi:type="dcterms:W3CDTF">2020-08-21T05:37:38Z</dcterms:created>
  <dcterms:modified xsi:type="dcterms:W3CDTF">2022-09-29T05:32:08Z</dcterms:modified>
</cp:coreProperties>
</file>