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C259-F12C-4DF9-E729-E6F2CA4C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66D32-0CD1-6BCD-FA08-7B85CCEA2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2F47B-C9B6-C9B0-C594-BC98062A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11D0-7231-7C0E-B772-D6ED3C6A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FFE3B-A7AC-352C-A70E-AAEFB717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F294-CE70-54AD-F28E-BA0A18BF9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DF4A9-49AF-51CC-0315-8460346B4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67E3-0B12-1A1F-9900-86B59BA6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0608D-0542-6BF6-7A2A-45EB370B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0A6F-9E24-38FB-0E5E-37F07C23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49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89641-9F1F-EC70-DFE8-7F09A1ADD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604E3-1636-D0F5-A676-8C34762F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BD28-0AB9-FF2C-8085-E3CDDF906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5DE4A-A30C-24C9-8EF3-812A34C3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A9CCC-6977-872C-71CE-5EFB7A76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48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2636-E4A3-0233-A123-127CCD79A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EE7F-C014-2986-1E98-474ED02C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E64E6-DC5D-6B5E-43E7-252C43B5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8EC7A-F1D5-9F41-2446-4A0FF58F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10779-F67D-09A4-F25F-A7489C97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50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107-743F-D248-4CEE-1699F7ED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CBDBB-CC28-521A-74CF-6BF80E68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2A09-45DE-9D16-7B73-F947B439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16B2F-4335-14B0-1B6E-ADAF31B3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9517B-1281-22A3-E93D-BD07A195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6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D1176-9AB6-66C4-CBDD-A44504C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8DFC1-BE7F-E8D6-02CB-354DA1E77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B7444-C327-9961-07CD-B1E9DC1EC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52FF-26B4-E0FD-C128-EEA18720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48659-B352-18BA-4A51-7B4C8E4B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06A38-58F7-CE5D-2DA7-F1D71A29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85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3512-6AAA-E037-708C-09C0881A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2B43-DCBF-034A-518D-717E371A4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482C7-D3F5-0DE7-E776-7814B8121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C636D-3A9A-B3A5-5AE9-1450642F9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8F4D56-103B-60FD-C256-0788AE85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B6F22-EC88-7B8F-8E74-FC0BEB72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753D3-90E1-F566-4273-2B50F3EC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A0CE37-BD8D-B636-EB01-EFF46E21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19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E33F-B88E-5C94-ECF6-0DD21279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5C79E-9245-4DD0-0B62-1E70C31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C46EE-A2A5-F837-1A8A-5910B6E6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268B7-274D-A1D0-14F6-F811BE21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06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9A4B9-EB40-48A6-20F7-5DEBA12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9D67F4-C1FF-0CC9-0A1C-7EB166E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B234E-22A7-53A6-3B6E-6F92CF72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3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6825-66C9-0E5D-F483-17AE56C2E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3D70F-8FDC-CD9A-1303-BC7F3DBC9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F79C4-2A92-5501-132A-FD38DD5C8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35834-841D-C3BD-14F3-7137EB87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73AAC-698F-F984-AAC4-03FC13BC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9555B-6BFA-2698-234E-6C72D129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6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483A-DF38-A215-81D7-7A4F72950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94524-F686-FA3B-9624-3E4C205696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377FC-8018-9117-57B4-99F0717FBD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4C14-F390-0A43-B33A-07172A3C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4B98A-A957-C3C5-6388-355AC3169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3BE21-3811-156B-C7F3-127B5F68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FEC0E-AD8E-78AA-8C74-F2E325C59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C182-1D70-7634-A25A-574DFD6D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30A8-8D44-4453-7FA9-17A5D904C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C0D28B-D707-4DAC-A99E-AEFD9625812E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0D8A-3DD0-53CA-230A-544B400F8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E46B-AE6A-49B1-D973-7916419A4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3FFAA-5506-436D-9FCA-6CF08AD8EC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520D32-063B-6FD7-D71E-0F588794E1E7}"/>
              </a:ext>
            </a:extLst>
          </p:cNvPr>
          <p:cNvSpPr txBox="1"/>
          <p:nvPr/>
        </p:nvSpPr>
        <p:spPr>
          <a:xfrm>
            <a:off x="762000" y="1470212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1:  What is the Total Revenue of Pizza sales?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52E02B-CDFB-6644-31D1-A5EA8FB1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175" y="2366025"/>
            <a:ext cx="1705213" cy="695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AE1C7-3474-5D75-E28B-FDD03E691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175" y="1957902"/>
            <a:ext cx="5591955" cy="2191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62B837-56F9-C3E1-C3EA-8175A3068981}"/>
              </a:ext>
            </a:extLst>
          </p:cNvPr>
          <p:cNvSpPr txBox="1"/>
          <p:nvPr/>
        </p:nvSpPr>
        <p:spPr>
          <a:xfrm>
            <a:off x="4482353" y="80682"/>
            <a:ext cx="5100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</a:rPr>
              <a:t>PIZZA SALES SQL QUERIES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805E0-6CCC-EE38-959A-228429D400CE}"/>
              </a:ext>
            </a:extLst>
          </p:cNvPr>
          <p:cNvSpPr txBox="1"/>
          <p:nvPr/>
        </p:nvSpPr>
        <p:spPr>
          <a:xfrm>
            <a:off x="869576" y="943731"/>
            <a:ext cx="1102659" cy="3693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A. KPI’s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70A7E8-3449-761D-8104-DA9F960E0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175" y="4702746"/>
            <a:ext cx="1933845" cy="438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C8D5469-22B6-4E30-96B9-BED55E140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755" y="4212691"/>
            <a:ext cx="9764488" cy="219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141F0-0E73-F53C-B1F9-70D9732794D9}"/>
              </a:ext>
            </a:extLst>
          </p:cNvPr>
          <p:cNvSpPr txBox="1"/>
          <p:nvPr/>
        </p:nvSpPr>
        <p:spPr>
          <a:xfrm>
            <a:off x="762000" y="3537965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2:  What is the Average price per order  of Pizza sales?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E8E66-BD82-F65A-5505-5618E7AA83FB}"/>
              </a:ext>
            </a:extLst>
          </p:cNvPr>
          <p:cNvSpPr txBox="1"/>
          <p:nvPr/>
        </p:nvSpPr>
        <p:spPr>
          <a:xfrm>
            <a:off x="762000" y="5268254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3:  What is the Total Pizza’s sold?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2B27C0-D497-3621-C55D-346D28BD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5385" y="5700060"/>
            <a:ext cx="5515745" cy="171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6673EA-2415-488D-24BB-A92A822E52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9175" y="6070865"/>
            <a:ext cx="1162212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3BAD1-038E-8DC4-AEF6-A5FB46288C4E}"/>
              </a:ext>
            </a:extLst>
          </p:cNvPr>
          <p:cNvSpPr txBox="1"/>
          <p:nvPr/>
        </p:nvSpPr>
        <p:spPr>
          <a:xfrm>
            <a:off x="475129" y="319736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4:  What is the Total number of orders placed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50645-7935-13BC-E05B-2956D2280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09" y="822496"/>
            <a:ext cx="4925112" cy="22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0CC41C-8CFC-9D4B-5C5C-24D729750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09" y="1327868"/>
            <a:ext cx="1143160" cy="4191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367912-8285-7881-08ED-AFD9892FE134}"/>
              </a:ext>
            </a:extLst>
          </p:cNvPr>
          <p:cNvSpPr txBox="1"/>
          <p:nvPr/>
        </p:nvSpPr>
        <p:spPr>
          <a:xfrm>
            <a:off x="546847" y="2170989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5:  What is the average pizza’s per order  placed 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ED399E3-5D85-DDD7-FAEC-27AC1B81F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609" y="2678494"/>
            <a:ext cx="10250330" cy="571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041CCA-DF3B-B2BD-799D-76F9BB1DCF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609" y="3410659"/>
            <a:ext cx="1705213" cy="4191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3791282-EC3E-DFF3-94B6-B702C95358AB}"/>
              </a:ext>
            </a:extLst>
          </p:cNvPr>
          <p:cNvSpPr txBox="1"/>
          <p:nvPr/>
        </p:nvSpPr>
        <p:spPr>
          <a:xfrm>
            <a:off x="618565" y="4152100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6: Daily order trend?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7F75771-A237-A37F-7633-8B6CAAAF8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609" y="4528927"/>
            <a:ext cx="8964276" cy="5048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1396EB8-BC58-977C-C614-157DD0C7B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609" y="5098150"/>
            <a:ext cx="2010056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3D4CF-DF61-6CE9-3172-301290FD2269}"/>
              </a:ext>
            </a:extLst>
          </p:cNvPr>
          <p:cNvSpPr txBox="1"/>
          <p:nvPr/>
        </p:nvSpPr>
        <p:spPr>
          <a:xfrm>
            <a:off x="421342" y="288312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7: Hourly order trend?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7A947F-047D-B98E-AB9A-300FF65A4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67" y="809663"/>
            <a:ext cx="9688277" cy="704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A64C45-221E-CBA8-E716-4FDCFACB7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67" y="1514611"/>
            <a:ext cx="1905266" cy="3096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149376-3536-D11A-0441-51F28927D741}"/>
              </a:ext>
            </a:extLst>
          </p:cNvPr>
          <p:cNvSpPr txBox="1"/>
          <p:nvPr/>
        </p:nvSpPr>
        <p:spPr>
          <a:xfrm>
            <a:off x="591672" y="4869277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8: Percentage of sales by pizza category?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C89790-CF99-35DC-22D2-6D0E43E76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7" y="5343389"/>
            <a:ext cx="939296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40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5B44D-855C-5881-2896-45260A2DA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70" y="257947"/>
            <a:ext cx="2762636" cy="981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A5A5A3-C953-8759-E67D-9A7060BDCDFC}"/>
              </a:ext>
            </a:extLst>
          </p:cNvPr>
          <p:cNvSpPr txBox="1"/>
          <p:nvPr/>
        </p:nvSpPr>
        <p:spPr>
          <a:xfrm>
            <a:off x="313766" y="1570265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9: Percentage of sales by pizza size by quarter?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29FB97-2AD2-DF90-E630-4EEF17CC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47" y="2095669"/>
            <a:ext cx="7201905" cy="1590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C1EBB6-FAC3-2B55-6615-9DD7B561B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472" y="2238209"/>
            <a:ext cx="2638793" cy="1190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883428-AD30-4E26-5D8D-3DAF3C5A8EAF}"/>
              </a:ext>
            </a:extLst>
          </p:cNvPr>
          <p:cNvSpPr txBox="1"/>
          <p:nvPr/>
        </p:nvSpPr>
        <p:spPr>
          <a:xfrm>
            <a:off x="385484" y="3800512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10: Total sales by Pizza Category?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7B0C47-7922-EC8A-4426-8F14B36AE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11" y="4188882"/>
            <a:ext cx="9564435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D0666E-64C4-2F29-46B8-ED5011AC77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70" y="4676935"/>
            <a:ext cx="20672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3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20498-D70E-5B77-07D9-F570449C53CB}"/>
              </a:ext>
            </a:extLst>
          </p:cNvPr>
          <p:cNvSpPr txBox="1"/>
          <p:nvPr/>
        </p:nvSpPr>
        <p:spPr>
          <a:xfrm>
            <a:off x="358590" y="358065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11: Total 5 best seller pizza?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F675DC-1CB0-DA5D-5E6C-1CA115E5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98" y="880463"/>
            <a:ext cx="9297698" cy="543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46A287-24BF-BF50-7869-83768786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01" y="1576530"/>
            <a:ext cx="2953162" cy="1200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AEA72-C347-C777-23FE-50C82A451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32" y="4422917"/>
            <a:ext cx="9107171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AE2FB1-6D18-C960-40AE-EF024D54C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101" y="5118984"/>
            <a:ext cx="2591162" cy="1200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B819D5-0DE3-F626-8FBE-2F7C68BC3BFE}"/>
              </a:ext>
            </a:extLst>
          </p:cNvPr>
          <p:cNvSpPr txBox="1"/>
          <p:nvPr/>
        </p:nvSpPr>
        <p:spPr>
          <a:xfrm>
            <a:off x="358590" y="3711821"/>
            <a:ext cx="820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 12: Total 5 least selling pizza?</a:t>
            </a:r>
          </a:p>
        </p:txBody>
      </p:sp>
    </p:spTree>
    <p:extLst>
      <p:ext uri="{BB962C8B-B14F-4D97-AF65-F5344CB8AC3E}">
        <p14:creationId xmlns:p14="http://schemas.microsoft.com/office/powerpoint/2010/main" val="1475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 Par</dc:creator>
  <cp:lastModifiedBy>Mit Par</cp:lastModifiedBy>
  <cp:revision>1</cp:revision>
  <dcterms:created xsi:type="dcterms:W3CDTF">2025-04-06T14:57:32Z</dcterms:created>
  <dcterms:modified xsi:type="dcterms:W3CDTF">2025-04-06T16:39:38Z</dcterms:modified>
</cp:coreProperties>
</file>