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366" r:id="rId2"/>
    <p:sldId id="367" r:id="rId3"/>
    <p:sldId id="370" r:id="rId4"/>
    <p:sldId id="371" r:id="rId5"/>
    <p:sldId id="374" r:id="rId6"/>
    <p:sldId id="369" r:id="rId7"/>
    <p:sldId id="372" r:id="rId8"/>
    <p:sldId id="373" r:id="rId9"/>
    <p:sldId id="368" r:id="rId10"/>
  </p:sldIdLst>
  <p:sldSz cx="12192000" cy="6858000"/>
  <p:notesSz cx="6858000" cy="9144000"/>
  <p:embeddedFontLst>
    <p:embeddedFont>
      <p:font typeface="Rubik" panose="00000500000000000000" pitchFamily="50" charset="-79"/>
      <p:regular r:id="rId12"/>
      <p:bold r:id="rId13"/>
      <p: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, Neha" userId="b9e4bbd6-fdeb-44af-ab97-a2c53721413c" providerId="ADAL" clId="{D583282B-DE6A-4CD3-9774-37B98FD2084C}"/>
    <pc:docChg chg="undo custSel addSld modSld">
      <pc:chgData name="Neha, Neha" userId="b9e4bbd6-fdeb-44af-ab97-a2c53721413c" providerId="ADAL" clId="{D583282B-DE6A-4CD3-9774-37B98FD2084C}" dt="2022-01-30T18:00:57.108" v="823" actId="14100"/>
      <pc:docMkLst>
        <pc:docMk/>
      </pc:docMkLst>
      <pc:sldChg chg="modSp mod">
        <pc:chgData name="Neha, Neha" userId="b9e4bbd6-fdeb-44af-ab97-a2c53721413c" providerId="ADAL" clId="{D583282B-DE6A-4CD3-9774-37B98FD2084C}" dt="2022-01-30T17:00:04.754" v="29" actId="20577"/>
        <pc:sldMkLst>
          <pc:docMk/>
          <pc:sldMk cId="684571084" sldId="366"/>
        </pc:sldMkLst>
        <pc:spChg chg="mod">
          <ac:chgData name="Neha, Neha" userId="b9e4bbd6-fdeb-44af-ab97-a2c53721413c" providerId="ADAL" clId="{D583282B-DE6A-4CD3-9774-37B98FD2084C}" dt="2022-01-30T16:59:58.785" v="18" actId="20577"/>
          <ac:spMkLst>
            <pc:docMk/>
            <pc:sldMk cId="684571084" sldId="366"/>
            <ac:spMk id="16" creationId="{6D6DA9F7-DB64-4567-BE8E-E069C1B10127}"/>
          </ac:spMkLst>
        </pc:spChg>
        <pc:spChg chg="mod">
          <ac:chgData name="Neha, Neha" userId="b9e4bbd6-fdeb-44af-ab97-a2c53721413c" providerId="ADAL" clId="{D583282B-DE6A-4CD3-9774-37B98FD2084C}" dt="2022-01-30T17:00:04.754" v="29" actId="20577"/>
          <ac:spMkLst>
            <pc:docMk/>
            <pc:sldMk cId="684571084" sldId="366"/>
            <ac:spMk id="18" creationId="{1A8455E1-E124-45CE-B4DD-AE99CCF9A248}"/>
          </ac:spMkLst>
        </pc:spChg>
      </pc:sldChg>
      <pc:sldChg chg="modSp mod">
        <pc:chgData name="Neha, Neha" userId="b9e4bbd6-fdeb-44af-ab97-a2c53721413c" providerId="ADAL" clId="{D583282B-DE6A-4CD3-9774-37B98FD2084C}" dt="2022-01-30T17:02:19.465" v="73" actId="6549"/>
        <pc:sldMkLst>
          <pc:docMk/>
          <pc:sldMk cId="1022597847" sldId="367"/>
        </pc:sldMkLst>
        <pc:spChg chg="mod">
          <ac:chgData name="Neha, Neha" userId="b9e4bbd6-fdeb-44af-ab97-a2c53721413c" providerId="ADAL" clId="{D583282B-DE6A-4CD3-9774-37B98FD2084C}" dt="2022-01-30T17:00:17.011" v="48" actId="20577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Neha, Neha" userId="b9e4bbd6-fdeb-44af-ab97-a2c53721413c" providerId="ADAL" clId="{D583282B-DE6A-4CD3-9774-37B98FD2084C}" dt="2022-01-30T17:02:19.465" v="73" actId="6549"/>
          <ac:spMkLst>
            <pc:docMk/>
            <pc:sldMk cId="1022597847" sldId="367"/>
            <ac:spMk id="6" creationId="{525CBB0E-B869-4882-8948-65DD257EDC97}"/>
          </ac:spMkLst>
        </pc:spChg>
      </pc:sldChg>
      <pc:sldChg chg="addSp delSp modSp mod">
        <pc:chgData name="Neha, Neha" userId="b9e4bbd6-fdeb-44af-ab97-a2c53721413c" providerId="ADAL" clId="{D583282B-DE6A-4CD3-9774-37B98FD2084C}" dt="2022-01-30T17:50:00.597" v="737" actId="1076"/>
        <pc:sldMkLst>
          <pc:docMk/>
          <pc:sldMk cId="1336772705" sldId="369"/>
        </pc:sldMkLst>
        <pc:spChg chg="mod">
          <ac:chgData name="Neha, Neha" userId="b9e4bbd6-fdeb-44af-ab97-a2c53721413c" providerId="ADAL" clId="{D583282B-DE6A-4CD3-9774-37B98FD2084C}" dt="2022-01-30T17:49:51.443" v="732" actId="20577"/>
          <ac:spMkLst>
            <pc:docMk/>
            <pc:sldMk cId="1336772705" sldId="369"/>
            <ac:spMk id="6" creationId="{8300A30E-56D3-4B3A-8CDB-4EC8BF085B07}"/>
          </ac:spMkLst>
        </pc:spChg>
        <pc:picChg chg="del">
          <ac:chgData name="Neha, Neha" userId="b9e4bbd6-fdeb-44af-ab97-a2c53721413c" providerId="ADAL" clId="{D583282B-DE6A-4CD3-9774-37B98FD2084C}" dt="2022-01-30T17:49:46.831" v="731" actId="478"/>
          <ac:picMkLst>
            <pc:docMk/>
            <pc:sldMk cId="1336772705" sldId="369"/>
            <ac:picMk id="8" creationId="{C504F5C6-9544-4103-BA0D-C58F9B336748}"/>
          </ac:picMkLst>
        </pc:picChg>
        <pc:picChg chg="add del">
          <ac:chgData name="Neha, Neha" userId="b9e4bbd6-fdeb-44af-ab97-a2c53721413c" providerId="ADAL" clId="{D583282B-DE6A-4CD3-9774-37B98FD2084C}" dt="2022-01-30T17:49:45.565" v="730" actId="22"/>
          <ac:picMkLst>
            <pc:docMk/>
            <pc:sldMk cId="1336772705" sldId="369"/>
            <ac:picMk id="9" creationId="{75175917-CC24-4059-BAF9-BF38A2F43647}"/>
          </ac:picMkLst>
        </pc:picChg>
        <pc:picChg chg="add mod">
          <ac:chgData name="Neha, Neha" userId="b9e4bbd6-fdeb-44af-ab97-a2c53721413c" providerId="ADAL" clId="{D583282B-DE6A-4CD3-9774-37B98FD2084C}" dt="2022-01-30T17:50:00.597" v="737" actId="1076"/>
          <ac:picMkLst>
            <pc:docMk/>
            <pc:sldMk cId="1336772705" sldId="369"/>
            <ac:picMk id="11" creationId="{A869C551-0E23-41CB-8DEC-875CFA8DBBC7}"/>
          </ac:picMkLst>
        </pc:picChg>
      </pc:sldChg>
      <pc:sldChg chg="modSp mod">
        <pc:chgData name="Neha, Neha" userId="b9e4bbd6-fdeb-44af-ab97-a2c53721413c" providerId="ADAL" clId="{D583282B-DE6A-4CD3-9774-37B98FD2084C}" dt="2022-01-30T17:41:17.424" v="426" actId="113"/>
        <pc:sldMkLst>
          <pc:docMk/>
          <pc:sldMk cId="434917263" sldId="370"/>
        </pc:sldMkLst>
        <pc:spChg chg="mod">
          <ac:chgData name="Neha, Neha" userId="b9e4bbd6-fdeb-44af-ab97-a2c53721413c" providerId="ADAL" clId="{D583282B-DE6A-4CD3-9774-37B98FD2084C}" dt="2022-01-30T17:02:27.514" v="81" actId="20577"/>
          <ac:spMkLst>
            <pc:docMk/>
            <pc:sldMk cId="434917263" sldId="370"/>
            <ac:spMk id="2" creationId="{0182FEB1-EE72-47B7-AA25-E5AE4970B967}"/>
          </ac:spMkLst>
        </pc:spChg>
        <pc:spChg chg="mod">
          <ac:chgData name="Neha, Neha" userId="b9e4bbd6-fdeb-44af-ab97-a2c53721413c" providerId="ADAL" clId="{D583282B-DE6A-4CD3-9774-37B98FD2084C}" dt="2022-01-30T17:41:17.424" v="426" actId="113"/>
          <ac:spMkLst>
            <pc:docMk/>
            <pc:sldMk cId="434917263" sldId="370"/>
            <ac:spMk id="6" creationId="{41F289B5-D325-4C01-B093-D26564BA57DB}"/>
          </ac:spMkLst>
        </pc:spChg>
      </pc:sldChg>
      <pc:sldChg chg="modSp mod">
        <pc:chgData name="Neha, Neha" userId="b9e4bbd6-fdeb-44af-ab97-a2c53721413c" providerId="ADAL" clId="{D583282B-DE6A-4CD3-9774-37B98FD2084C}" dt="2022-01-30T17:46:24.530" v="595" actId="20577"/>
        <pc:sldMkLst>
          <pc:docMk/>
          <pc:sldMk cId="3724619332" sldId="371"/>
        </pc:sldMkLst>
        <pc:spChg chg="mod">
          <ac:chgData name="Neha, Neha" userId="b9e4bbd6-fdeb-44af-ab97-a2c53721413c" providerId="ADAL" clId="{D583282B-DE6A-4CD3-9774-37B98FD2084C}" dt="2022-01-30T17:46:24.530" v="595" actId="20577"/>
          <ac:spMkLst>
            <pc:docMk/>
            <pc:sldMk cId="3724619332" sldId="371"/>
            <ac:spMk id="2" creationId="{292ADDDD-A891-4A96-BBFF-6051DCDD7578}"/>
          </ac:spMkLst>
        </pc:spChg>
        <pc:spChg chg="mod">
          <ac:chgData name="Neha, Neha" userId="b9e4bbd6-fdeb-44af-ab97-a2c53721413c" providerId="ADAL" clId="{D583282B-DE6A-4CD3-9774-37B98FD2084C}" dt="2022-01-30T17:46:03.400" v="586" actId="113"/>
          <ac:spMkLst>
            <pc:docMk/>
            <pc:sldMk cId="3724619332" sldId="371"/>
            <ac:spMk id="6" creationId="{DADE0BBD-FBB8-48EA-A1ED-CF320C1A8B3E}"/>
          </ac:spMkLst>
        </pc:spChg>
      </pc:sldChg>
      <pc:sldChg chg="addSp delSp modSp mod">
        <pc:chgData name="Neha, Neha" userId="b9e4bbd6-fdeb-44af-ab97-a2c53721413c" providerId="ADAL" clId="{D583282B-DE6A-4CD3-9774-37B98FD2084C}" dt="2022-01-30T17:58:34.789" v="784" actId="14100"/>
        <pc:sldMkLst>
          <pc:docMk/>
          <pc:sldMk cId="2611579609" sldId="372"/>
        </pc:sldMkLst>
        <pc:spChg chg="mod">
          <ac:chgData name="Neha, Neha" userId="b9e4bbd6-fdeb-44af-ab97-a2c53721413c" providerId="ADAL" clId="{D583282B-DE6A-4CD3-9774-37B98FD2084C}" dt="2022-01-30T17:58:22.084" v="779" actId="1076"/>
          <ac:spMkLst>
            <pc:docMk/>
            <pc:sldMk cId="2611579609" sldId="372"/>
            <ac:spMk id="6" creationId="{26AFBC50-FE0B-4A3A-999D-42D3B9C0FD7D}"/>
          </ac:spMkLst>
        </pc:spChg>
        <pc:picChg chg="del">
          <ac:chgData name="Neha, Neha" userId="b9e4bbd6-fdeb-44af-ab97-a2c53721413c" providerId="ADAL" clId="{D583282B-DE6A-4CD3-9774-37B98FD2084C}" dt="2022-01-30T17:58:19.135" v="778" actId="478"/>
          <ac:picMkLst>
            <pc:docMk/>
            <pc:sldMk cId="2611579609" sldId="372"/>
            <ac:picMk id="8" creationId="{1C9FDA80-6318-4AA2-B7E0-CC1B20E4BFCE}"/>
          </ac:picMkLst>
        </pc:picChg>
        <pc:picChg chg="add mod">
          <ac:chgData name="Neha, Neha" userId="b9e4bbd6-fdeb-44af-ab97-a2c53721413c" providerId="ADAL" clId="{D583282B-DE6A-4CD3-9774-37B98FD2084C}" dt="2022-01-30T17:58:34.789" v="784" actId="14100"/>
          <ac:picMkLst>
            <pc:docMk/>
            <pc:sldMk cId="2611579609" sldId="372"/>
            <ac:picMk id="9" creationId="{F99971BB-2008-4A15-8825-F6515CA0B617}"/>
          </ac:picMkLst>
        </pc:picChg>
      </pc:sldChg>
      <pc:sldChg chg="addSp delSp modSp mod">
        <pc:chgData name="Neha, Neha" userId="b9e4bbd6-fdeb-44af-ab97-a2c53721413c" providerId="ADAL" clId="{D583282B-DE6A-4CD3-9774-37B98FD2084C}" dt="2022-01-30T18:00:57.108" v="823" actId="14100"/>
        <pc:sldMkLst>
          <pc:docMk/>
          <pc:sldMk cId="646326472" sldId="373"/>
        </pc:sldMkLst>
        <pc:spChg chg="mod">
          <ac:chgData name="Neha, Neha" userId="b9e4bbd6-fdeb-44af-ab97-a2c53721413c" providerId="ADAL" clId="{D583282B-DE6A-4CD3-9774-37B98FD2084C}" dt="2022-01-30T17:58:49.956" v="803" actId="20577"/>
          <ac:spMkLst>
            <pc:docMk/>
            <pc:sldMk cId="646326472" sldId="373"/>
            <ac:spMk id="6" creationId="{25E50E54-6FFA-44C9-B8C6-0C86D7A8BB6D}"/>
          </ac:spMkLst>
        </pc:spChg>
        <pc:picChg chg="del">
          <ac:chgData name="Neha, Neha" userId="b9e4bbd6-fdeb-44af-ab97-a2c53721413c" providerId="ADAL" clId="{D583282B-DE6A-4CD3-9774-37B98FD2084C}" dt="2022-01-30T17:59:25.467" v="804" actId="478"/>
          <ac:picMkLst>
            <pc:docMk/>
            <pc:sldMk cId="646326472" sldId="373"/>
            <ac:picMk id="8" creationId="{50FA02ED-F80E-4E44-B06A-49E63AA93454}"/>
          </ac:picMkLst>
        </pc:picChg>
        <pc:picChg chg="add mod">
          <ac:chgData name="Neha, Neha" userId="b9e4bbd6-fdeb-44af-ab97-a2c53721413c" providerId="ADAL" clId="{D583282B-DE6A-4CD3-9774-37B98FD2084C}" dt="2022-01-30T17:59:33.758" v="809" actId="1076"/>
          <ac:picMkLst>
            <pc:docMk/>
            <pc:sldMk cId="646326472" sldId="373"/>
            <ac:picMk id="9" creationId="{2C82DEED-DD26-48A5-920B-22A54363631C}"/>
          </ac:picMkLst>
        </pc:picChg>
        <pc:picChg chg="del">
          <ac:chgData name="Neha, Neha" userId="b9e4bbd6-fdeb-44af-ab97-a2c53721413c" providerId="ADAL" clId="{D583282B-DE6A-4CD3-9774-37B98FD2084C}" dt="2022-01-30T17:59:38.311" v="810" actId="478"/>
          <ac:picMkLst>
            <pc:docMk/>
            <pc:sldMk cId="646326472" sldId="373"/>
            <ac:picMk id="10" creationId="{FDFEFAA7-69FB-42B8-ABA1-5F3B33177955}"/>
          </ac:picMkLst>
        </pc:picChg>
        <pc:picChg chg="add mod">
          <ac:chgData name="Neha, Neha" userId="b9e4bbd6-fdeb-44af-ab97-a2c53721413c" providerId="ADAL" clId="{D583282B-DE6A-4CD3-9774-37B98FD2084C}" dt="2022-01-30T18:00:20.060" v="817" actId="14100"/>
          <ac:picMkLst>
            <pc:docMk/>
            <pc:sldMk cId="646326472" sldId="373"/>
            <ac:picMk id="12" creationId="{6C245222-FE8C-41CF-A510-0B13F5F900BD}"/>
          </ac:picMkLst>
        </pc:picChg>
        <pc:picChg chg="add mod">
          <ac:chgData name="Neha, Neha" userId="b9e4bbd6-fdeb-44af-ab97-a2c53721413c" providerId="ADAL" clId="{D583282B-DE6A-4CD3-9774-37B98FD2084C}" dt="2022-01-30T18:00:57.108" v="823" actId="14100"/>
          <ac:picMkLst>
            <pc:docMk/>
            <pc:sldMk cId="646326472" sldId="373"/>
            <ac:picMk id="14" creationId="{136EF732-D8CE-4169-8329-A96291E740E7}"/>
          </ac:picMkLst>
        </pc:picChg>
      </pc:sldChg>
      <pc:sldChg chg="modSp new mod">
        <pc:chgData name="Neha, Neha" userId="b9e4bbd6-fdeb-44af-ab97-a2c53721413c" providerId="ADAL" clId="{D583282B-DE6A-4CD3-9774-37B98FD2084C}" dt="2022-01-30T17:49:10.498" v="728" actId="113"/>
        <pc:sldMkLst>
          <pc:docMk/>
          <pc:sldMk cId="4173938190" sldId="374"/>
        </pc:sldMkLst>
        <pc:spChg chg="mod">
          <ac:chgData name="Neha, Neha" userId="b9e4bbd6-fdeb-44af-ab97-a2c53721413c" providerId="ADAL" clId="{D583282B-DE6A-4CD3-9774-37B98FD2084C}" dt="2022-01-30T17:46:30.130" v="603" actId="20577"/>
          <ac:spMkLst>
            <pc:docMk/>
            <pc:sldMk cId="4173938190" sldId="374"/>
            <ac:spMk id="2" creationId="{B41A13F8-3FC1-485F-A700-47A2D6AA10B4}"/>
          </ac:spMkLst>
        </pc:spChg>
        <pc:spChg chg="mod">
          <ac:chgData name="Neha, Neha" userId="b9e4bbd6-fdeb-44af-ab97-a2c53721413c" providerId="ADAL" clId="{D583282B-DE6A-4CD3-9774-37B98FD2084C}" dt="2022-01-30T17:46:38.984" v="604"/>
          <ac:spMkLst>
            <pc:docMk/>
            <pc:sldMk cId="4173938190" sldId="374"/>
            <ac:spMk id="5" creationId="{0C6057A4-B233-4016-A562-37DA8EFF5668}"/>
          </ac:spMkLst>
        </pc:spChg>
        <pc:spChg chg="mod">
          <ac:chgData name="Neha, Neha" userId="b9e4bbd6-fdeb-44af-ab97-a2c53721413c" providerId="ADAL" clId="{D583282B-DE6A-4CD3-9774-37B98FD2084C}" dt="2022-01-30T17:49:10.498" v="728" actId="113"/>
          <ac:spMkLst>
            <pc:docMk/>
            <pc:sldMk cId="4173938190" sldId="374"/>
            <ac:spMk id="6" creationId="{420F9134-DFA7-4F35-9CB2-A5FBA0E265F4}"/>
          </ac:spMkLst>
        </pc:spChg>
      </pc:sldChg>
    </pc:docChg>
  </pc:docChgLst>
  <pc:docChgLst>
    <pc:chgData name="Neha, Neha" userId="b9e4bbd6-fdeb-44af-ab97-a2c53721413c" providerId="ADAL" clId="{3E15ADCE-8E0B-48A0-98D4-A9E5D236B79A}"/>
    <pc:docChg chg="undo redo custSel addSld modSld">
      <pc:chgData name="Neha, Neha" userId="b9e4bbd6-fdeb-44af-ab97-a2c53721413c" providerId="ADAL" clId="{3E15ADCE-8E0B-48A0-98D4-A9E5D236B79A}" dt="2022-01-30T07:03:18.829" v="1161" actId="20577"/>
      <pc:docMkLst>
        <pc:docMk/>
      </pc:docMkLst>
      <pc:sldChg chg="delSp modSp mod">
        <pc:chgData name="Neha, Neha" userId="b9e4bbd6-fdeb-44af-ab97-a2c53721413c" providerId="ADAL" clId="{3E15ADCE-8E0B-48A0-98D4-A9E5D236B79A}" dt="2022-01-27T08:13:07.088" v="112" actId="113"/>
        <pc:sldMkLst>
          <pc:docMk/>
          <pc:sldMk cId="684571084" sldId="366"/>
        </pc:sldMkLst>
        <pc:spChg chg="mod">
          <ac:chgData name="Neha, Neha" userId="b9e4bbd6-fdeb-44af-ab97-a2c53721413c" providerId="ADAL" clId="{3E15ADCE-8E0B-48A0-98D4-A9E5D236B79A}" dt="2022-01-27T08:10:08.534" v="11" actId="20577"/>
          <ac:spMkLst>
            <pc:docMk/>
            <pc:sldMk cId="684571084" sldId="366"/>
            <ac:spMk id="16" creationId="{6D6DA9F7-DB64-4567-BE8E-E069C1B10127}"/>
          </ac:spMkLst>
        </pc:spChg>
        <pc:spChg chg="del mod">
          <ac:chgData name="Neha, Neha" userId="b9e4bbd6-fdeb-44af-ab97-a2c53721413c" providerId="ADAL" clId="{3E15ADCE-8E0B-48A0-98D4-A9E5D236B79A}" dt="2022-01-27T08:12:38.189" v="86" actId="478"/>
          <ac:spMkLst>
            <pc:docMk/>
            <pc:sldMk cId="684571084" sldId="366"/>
            <ac:spMk id="17" creationId="{86EFEFE6-40D8-4F98-A8DC-DB4A69331A78}"/>
          </ac:spMkLst>
        </pc:spChg>
        <pc:spChg chg="mod">
          <ac:chgData name="Neha, Neha" userId="b9e4bbd6-fdeb-44af-ab97-a2c53721413c" providerId="ADAL" clId="{3E15ADCE-8E0B-48A0-98D4-A9E5D236B79A}" dt="2022-01-27T08:13:07.088" v="112" actId="113"/>
          <ac:spMkLst>
            <pc:docMk/>
            <pc:sldMk cId="684571084" sldId="366"/>
            <ac:spMk id="18" creationId="{1A8455E1-E124-45CE-B4DD-AE99CCF9A248}"/>
          </ac:spMkLst>
        </pc:spChg>
      </pc:sldChg>
      <pc:sldChg chg="modSp mod">
        <pc:chgData name="Neha, Neha" userId="b9e4bbd6-fdeb-44af-ab97-a2c53721413c" providerId="ADAL" clId="{3E15ADCE-8E0B-48A0-98D4-A9E5D236B79A}" dt="2022-01-27T09:51:32.548" v="727" actId="21"/>
        <pc:sldMkLst>
          <pc:docMk/>
          <pc:sldMk cId="1022597847" sldId="367"/>
        </pc:sldMkLst>
        <pc:spChg chg="mod">
          <ac:chgData name="Neha, Neha" userId="b9e4bbd6-fdeb-44af-ab97-a2c53721413c" providerId="ADAL" clId="{3E15ADCE-8E0B-48A0-98D4-A9E5D236B79A}" dt="2022-01-27T08:13:28.137" v="123" actId="20577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Neha, Neha" userId="b9e4bbd6-fdeb-44af-ab97-a2c53721413c" providerId="ADAL" clId="{3E15ADCE-8E0B-48A0-98D4-A9E5D236B79A}" dt="2022-01-27T09:51:32.548" v="727" actId="21"/>
          <ac:spMkLst>
            <pc:docMk/>
            <pc:sldMk cId="1022597847" sldId="367"/>
            <ac:spMk id="6" creationId="{525CBB0E-B869-4882-8948-65DD257EDC97}"/>
          </ac:spMkLst>
        </pc:spChg>
      </pc:sldChg>
      <pc:sldChg chg="addSp modSp mod">
        <pc:chgData name="Neha, Neha" userId="b9e4bbd6-fdeb-44af-ab97-a2c53721413c" providerId="ADAL" clId="{3E15ADCE-8E0B-48A0-98D4-A9E5D236B79A}" dt="2022-01-27T10:25:21.707" v="1031" actId="14100"/>
        <pc:sldMkLst>
          <pc:docMk/>
          <pc:sldMk cId="1336772705" sldId="369"/>
        </pc:sldMkLst>
        <pc:spChg chg="mod">
          <ac:chgData name="Neha, Neha" userId="b9e4bbd6-fdeb-44af-ab97-a2c53721413c" providerId="ADAL" clId="{3E15ADCE-8E0B-48A0-98D4-A9E5D236B79A}" dt="2022-01-27T10:22:27.283" v="1026" actId="5793"/>
          <ac:spMkLst>
            <pc:docMk/>
            <pc:sldMk cId="1336772705" sldId="369"/>
            <ac:spMk id="6" creationId="{8300A30E-56D3-4B3A-8CDB-4EC8BF085B07}"/>
          </ac:spMkLst>
        </pc:spChg>
        <pc:picChg chg="add mod">
          <ac:chgData name="Neha, Neha" userId="b9e4bbd6-fdeb-44af-ab97-a2c53721413c" providerId="ADAL" clId="{3E15ADCE-8E0B-48A0-98D4-A9E5D236B79A}" dt="2022-01-27T10:25:21.707" v="1031" actId="14100"/>
          <ac:picMkLst>
            <pc:docMk/>
            <pc:sldMk cId="1336772705" sldId="369"/>
            <ac:picMk id="8" creationId="{C504F5C6-9544-4103-BA0D-C58F9B336748}"/>
          </ac:picMkLst>
        </pc:picChg>
      </pc:sldChg>
      <pc:sldChg chg="modSp new mod">
        <pc:chgData name="Neha, Neha" userId="b9e4bbd6-fdeb-44af-ab97-a2c53721413c" providerId="ADAL" clId="{3E15ADCE-8E0B-48A0-98D4-A9E5D236B79A}" dt="2022-01-30T07:03:18.829" v="1161" actId="20577"/>
        <pc:sldMkLst>
          <pc:docMk/>
          <pc:sldMk cId="434917263" sldId="370"/>
        </pc:sldMkLst>
        <pc:spChg chg="mod">
          <ac:chgData name="Neha, Neha" userId="b9e4bbd6-fdeb-44af-ab97-a2c53721413c" providerId="ADAL" clId="{3E15ADCE-8E0B-48A0-98D4-A9E5D236B79A}" dt="2022-01-27T09:52:21.450" v="802" actId="6549"/>
          <ac:spMkLst>
            <pc:docMk/>
            <pc:sldMk cId="434917263" sldId="370"/>
            <ac:spMk id="2" creationId="{0182FEB1-EE72-47B7-AA25-E5AE4970B967}"/>
          </ac:spMkLst>
        </pc:spChg>
        <pc:spChg chg="mod">
          <ac:chgData name="Neha, Neha" userId="b9e4bbd6-fdeb-44af-ab97-a2c53721413c" providerId="ADAL" clId="{3E15ADCE-8E0B-48A0-98D4-A9E5D236B79A}" dt="2022-01-27T09:54:23.327" v="858" actId="1076"/>
          <ac:spMkLst>
            <pc:docMk/>
            <pc:sldMk cId="434917263" sldId="370"/>
            <ac:spMk id="5" creationId="{365CE6EB-0A29-4D18-B596-D4582C0FD22B}"/>
          </ac:spMkLst>
        </pc:spChg>
        <pc:spChg chg="mod">
          <ac:chgData name="Neha, Neha" userId="b9e4bbd6-fdeb-44af-ab97-a2c53721413c" providerId="ADAL" clId="{3E15ADCE-8E0B-48A0-98D4-A9E5D236B79A}" dt="2022-01-30T07:03:18.829" v="1161" actId="20577"/>
          <ac:spMkLst>
            <pc:docMk/>
            <pc:sldMk cId="434917263" sldId="370"/>
            <ac:spMk id="6" creationId="{41F289B5-D325-4C01-B093-D26564BA57DB}"/>
          </ac:spMkLst>
        </pc:spChg>
      </pc:sldChg>
      <pc:sldChg chg="modSp new mod">
        <pc:chgData name="Neha, Neha" userId="b9e4bbd6-fdeb-44af-ab97-a2c53721413c" providerId="ADAL" clId="{3E15ADCE-8E0B-48A0-98D4-A9E5D236B79A}" dt="2022-01-27T10:01:39.433" v="962" actId="113"/>
        <pc:sldMkLst>
          <pc:docMk/>
          <pc:sldMk cId="3724619332" sldId="371"/>
        </pc:sldMkLst>
        <pc:spChg chg="mod">
          <ac:chgData name="Neha, Neha" userId="b9e4bbd6-fdeb-44af-ab97-a2c53721413c" providerId="ADAL" clId="{3E15ADCE-8E0B-48A0-98D4-A9E5D236B79A}" dt="2022-01-27T09:57:08.770" v="875"/>
          <ac:spMkLst>
            <pc:docMk/>
            <pc:sldMk cId="3724619332" sldId="371"/>
            <ac:spMk id="2" creationId="{292ADDDD-A891-4A96-BBFF-6051DCDD7578}"/>
          </ac:spMkLst>
        </pc:spChg>
        <pc:spChg chg="mod">
          <ac:chgData name="Neha, Neha" userId="b9e4bbd6-fdeb-44af-ab97-a2c53721413c" providerId="ADAL" clId="{3E15ADCE-8E0B-48A0-98D4-A9E5D236B79A}" dt="2022-01-27T09:57:19.081" v="876"/>
          <ac:spMkLst>
            <pc:docMk/>
            <pc:sldMk cId="3724619332" sldId="371"/>
            <ac:spMk id="5" creationId="{8DA961D8-7055-42C2-9A86-387EB0F66CD3}"/>
          </ac:spMkLst>
        </pc:spChg>
        <pc:spChg chg="mod">
          <ac:chgData name="Neha, Neha" userId="b9e4bbd6-fdeb-44af-ab97-a2c53721413c" providerId="ADAL" clId="{3E15ADCE-8E0B-48A0-98D4-A9E5D236B79A}" dt="2022-01-27T10:01:39.433" v="962" actId="113"/>
          <ac:spMkLst>
            <pc:docMk/>
            <pc:sldMk cId="3724619332" sldId="371"/>
            <ac:spMk id="6" creationId="{DADE0BBD-FBB8-48EA-A1ED-CF320C1A8B3E}"/>
          </ac:spMkLst>
        </pc:spChg>
      </pc:sldChg>
      <pc:sldChg chg="addSp modSp new mod">
        <pc:chgData name="Neha, Neha" userId="b9e4bbd6-fdeb-44af-ab97-a2c53721413c" providerId="ADAL" clId="{3E15ADCE-8E0B-48A0-98D4-A9E5D236B79A}" dt="2022-01-30T06:52:20.150" v="1070" actId="14100"/>
        <pc:sldMkLst>
          <pc:docMk/>
          <pc:sldMk cId="2611579609" sldId="372"/>
        </pc:sldMkLst>
        <pc:spChg chg="mod">
          <ac:chgData name="Neha, Neha" userId="b9e4bbd6-fdeb-44af-ab97-a2c53721413c" providerId="ADAL" clId="{3E15ADCE-8E0B-48A0-98D4-A9E5D236B79A}" dt="2022-01-27T10:26:09.167" v="1064"/>
          <ac:spMkLst>
            <pc:docMk/>
            <pc:sldMk cId="2611579609" sldId="372"/>
            <ac:spMk id="2" creationId="{FE57FF23-3A5C-419C-A75D-70285F9D10D2}"/>
          </ac:spMkLst>
        </pc:spChg>
        <pc:spChg chg="mod">
          <ac:chgData name="Neha, Neha" userId="b9e4bbd6-fdeb-44af-ab97-a2c53721413c" providerId="ADAL" clId="{3E15ADCE-8E0B-48A0-98D4-A9E5D236B79A}" dt="2022-01-30T06:52:04.566" v="1065" actId="20577"/>
          <ac:spMkLst>
            <pc:docMk/>
            <pc:sldMk cId="2611579609" sldId="372"/>
            <ac:spMk id="6" creationId="{26AFBC50-FE0B-4A3A-999D-42D3B9C0FD7D}"/>
          </ac:spMkLst>
        </pc:spChg>
        <pc:picChg chg="add mod">
          <ac:chgData name="Neha, Neha" userId="b9e4bbd6-fdeb-44af-ab97-a2c53721413c" providerId="ADAL" clId="{3E15ADCE-8E0B-48A0-98D4-A9E5D236B79A}" dt="2022-01-30T06:52:20.150" v="1070" actId="14100"/>
          <ac:picMkLst>
            <pc:docMk/>
            <pc:sldMk cId="2611579609" sldId="372"/>
            <ac:picMk id="8" creationId="{1C9FDA80-6318-4AA2-B7E0-CC1B20E4BFCE}"/>
          </ac:picMkLst>
        </pc:picChg>
      </pc:sldChg>
      <pc:sldChg chg="addSp modSp new mod">
        <pc:chgData name="Neha, Neha" userId="b9e4bbd6-fdeb-44af-ab97-a2c53721413c" providerId="ADAL" clId="{3E15ADCE-8E0B-48A0-98D4-A9E5D236B79A}" dt="2022-01-30T06:55:07.823" v="1159" actId="14100"/>
        <pc:sldMkLst>
          <pc:docMk/>
          <pc:sldMk cId="646326472" sldId="373"/>
        </pc:sldMkLst>
        <pc:spChg chg="mod">
          <ac:chgData name="Neha, Neha" userId="b9e4bbd6-fdeb-44af-ab97-a2c53721413c" providerId="ADAL" clId="{3E15ADCE-8E0B-48A0-98D4-A9E5D236B79A}" dt="2022-01-30T06:52:38.091" v="1072"/>
          <ac:spMkLst>
            <pc:docMk/>
            <pc:sldMk cId="646326472" sldId="373"/>
            <ac:spMk id="2" creationId="{228F06EE-2FE2-41A6-8D47-898404C645C4}"/>
          </ac:spMkLst>
        </pc:spChg>
        <pc:spChg chg="mod">
          <ac:chgData name="Neha, Neha" userId="b9e4bbd6-fdeb-44af-ab97-a2c53721413c" providerId="ADAL" clId="{3E15ADCE-8E0B-48A0-98D4-A9E5D236B79A}" dt="2022-01-30T06:54:29.210" v="1148" actId="20577"/>
          <ac:spMkLst>
            <pc:docMk/>
            <pc:sldMk cId="646326472" sldId="373"/>
            <ac:spMk id="6" creationId="{25E50E54-6FFA-44C9-B8C6-0C86D7A8BB6D}"/>
          </ac:spMkLst>
        </pc:spChg>
        <pc:picChg chg="add mod">
          <ac:chgData name="Neha, Neha" userId="b9e4bbd6-fdeb-44af-ab97-a2c53721413c" providerId="ADAL" clId="{3E15ADCE-8E0B-48A0-98D4-A9E5D236B79A}" dt="2022-01-30T06:54:35.877" v="1151" actId="1076"/>
          <ac:picMkLst>
            <pc:docMk/>
            <pc:sldMk cId="646326472" sldId="373"/>
            <ac:picMk id="8" creationId="{50FA02ED-F80E-4E44-B06A-49E63AA93454}"/>
          </ac:picMkLst>
        </pc:picChg>
        <pc:picChg chg="add mod">
          <ac:chgData name="Neha, Neha" userId="b9e4bbd6-fdeb-44af-ab97-a2c53721413c" providerId="ADAL" clId="{3E15ADCE-8E0B-48A0-98D4-A9E5D236B79A}" dt="2022-01-30T06:55:07.823" v="1159" actId="14100"/>
          <ac:picMkLst>
            <pc:docMk/>
            <pc:sldMk cId="646326472" sldId="373"/>
            <ac:picMk id="10" creationId="{FDFEFAA7-69FB-42B8-ABA1-5F3B331779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1/30/2022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Quaderno</a:t>
            </a:r>
            <a:r>
              <a:rPr lang="en-US" dirty="0"/>
              <a:t> Provider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/>
              <a:t>Participants: </a:t>
            </a:r>
          </a:p>
          <a:p>
            <a:r>
              <a:rPr lang="en-US" sz="2000" dirty="0"/>
              <a:t>Neha </a:t>
            </a:r>
            <a:r>
              <a:rPr lang="en-US" sz="2000" dirty="0" err="1"/>
              <a:t>Neha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Quaderno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Quaderno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Quaderno</a:t>
            </a:r>
            <a:r>
              <a:rPr lang="en-US" dirty="0"/>
              <a:t> provides automatic tax compliance for SaaS, eCommerce, and digital businesses worldwide.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addition to sales tax management, </a:t>
            </a:r>
            <a:r>
              <a:rPr lang="en-US" dirty="0" err="1"/>
              <a:t>Quaderno</a:t>
            </a:r>
            <a:r>
              <a:rPr lang="en-US" dirty="0"/>
              <a:t> offers automatic invoicing, instant tax reports, a variety of useful integrations, and great customer support.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FEB1-EE72-47B7-AA25-E5AE4970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Quaderno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F0D77-6208-4921-967D-994F1533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CA850-090A-4E79-9371-1822E31AE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5CE6EB-0A29-4D18-B596-D4582C0FD22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92849" y="756606"/>
            <a:ext cx="11468100" cy="290513"/>
          </a:xfrm>
        </p:spPr>
        <p:txBody>
          <a:bodyPr/>
          <a:lstStyle/>
          <a:p>
            <a:r>
              <a:rPr lang="en-US" dirty="0"/>
              <a:t>Connector capabilities and how it can benefit users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289B5-D325-4C01-B093-D26564BA57D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WmQuadernoProvider</a:t>
            </a:r>
            <a:r>
              <a:rPr lang="en-US" dirty="0"/>
              <a:t> connector developed using </a:t>
            </a:r>
            <a:r>
              <a:rPr lang="en-US" dirty="0" err="1"/>
              <a:t>cloudstreams</a:t>
            </a:r>
            <a:r>
              <a:rPr lang="en-US" dirty="0"/>
              <a:t> helps to perform various operations like tax compliance, sales tax automation, customer support, tax receipts </a:t>
            </a:r>
            <a:r>
              <a:rPr lang="en-US" dirty="0" err="1"/>
              <a:t>etc</a:t>
            </a:r>
            <a:r>
              <a:rPr lang="en-US" dirty="0"/>
              <a:t> .</a:t>
            </a:r>
          </a:p>
          <a:p>
            <a:r>
              <a:rPr lang="en-US" dirty="0"/>
              <a:t>Using the below resources created, users can manage their tax , create contacts , create credits, create expenses and also get notified via webhooks when new invoice is created in </a:t>
            </a:r>
            <a:r>
              <a:rPr lang="en-US" dirty="0" err="1"/>
              <a:t>Quderno</a:t>
            </a:r>
            <a:r>
              <a:rPr lang="en-US" dirty="0"/>
              <a:t> account. </a:t>
            </a:r>
          </a:p>
          <a:p>
            <a:pPr marL="342900" indent="-342900">
              <a:buAutoNum type="arabicPeriod"/>
            </a:pPr>
            <a:r>
              <a:rPr lang="en-US" b="1" dirty="0"/>
              <a:t>List All Contacts</a:t>
            </a:r>
            <a:r>
              <a:rPr lang="en-US" dirty="0"/>
              <a:t>: List All Contacts.</a:t>
            </a:r>
          </a:p>
          <a:p>
            <a:pPr marL="342900" indent="-342900">
              <a:buAutoNum type="arabicPeriod"/>
            </a:pPr>
            <a:r>
              <a:rPr lang="en-US" b="1" dirty="0"/>
              <a:t>List All Credits</a:t>
            </a:r>
            <a:r>
              <a:rPr lang="en-US" dirty="0"/>
              <a:t>: List All Credits</a:t>
            </a:r>
          </a:p>
          <a:p>
            <a:pPr marL="342900" indent="-342900">
              <a:buAutoNum type="arabicPeriod"/>
            </a:pPr>
            <a:r>
              <a:rPr lang="en-US" b="1" dirty="0"/>
              <a:t>List All Invoices</a:t>
            </a:r>
            <a:r>
              <a:rPr lang="en-US" dirty="0"/>
              <a:t>: List All Invoices</a:t>
            </a:r>
          </a:p>
          <a:p>
            <a:pPr marL="342900" indent="-342900">
              <a:buAutoNum type="arabicPeriod"/>
            </a:pPr>
            <a:r>
              <a:rPr lang="en-US" b="1" dirty="0"/>
              <a:t>List All Tax IDs</a:t>
            </a:r>
            <a:r>
              <a:rPr lang="en-US" dirty="0"/>
              <a:t>: List All Tax IDs</a:t>
            </a:r>
          </a:p>
          <a:p>
            <a:pPr marL="342900" indent="-342900">
              <a:buAutoNum type="arabicPeriod"/>
            </a:pPr>
            <a:r>
              <a:rPr lang="en-US" b="1" dirty="0"/>
              <a:t>List All Webhooks </a:t>
            </a:r>
            <a:r>
              <a:rPr lang="en-US" dirty="0"/>
              <a:t>: List All Webhooks</a:t>
            </a:r>
          </a:p>
          <a:p>
            <a:pPr marL="342900" indent="-342900">
              <a:buAutoNum type="arabicPeriod"/>
            </a:pPr>
            <a:r>
              <a:rPr lang="en-US" b="1" dirty="0"/>
              <a:t>Retrieve Contact </a:t>
            </a:r>
            <a:r>
              <a:rPr lang="en-US" dirty="0"/>
              <a:t>: Retrieve a contact</a:t>
            </a:r>
          </a:p>
          <a:p>
            <a:pPr marL="342900" indent="-342900">
              <a:buAutoNum type="arabicPeriod"/>
            </a:pPr>
            <a:r>
              <a:rPr lang="en-US" b="1" dirty="0"/>
              <a:t>Retrieve Credit </a:t>
            </a:r>
            <a:r>
              <a:rPr lang="en-US" dirty="0"/>
              <a:t>: Retrieve a credit</a:t>
            </a:r>
          </a:p>
          <a:p>
            <a:pPr marL="342900" indent="-342900">
              <a:buAutoNum type="arabicPeriod"/>
            </a:pPr>
            <a:r>
              <a:rPr lang="en-US" b="1" dirty="0"/>
              <a:t>Retrieve expense </a:t>
            </a:r>
            <a:r>
              <a:rPr lang="en-US" dirty="0"/>
              <a:t>: Retrieve an expense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91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DDDD-A891-4A96-BBFF-6051DCDD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Quaderno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C3434-3B52-4EC8-B82B-A045FE1E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9DDC-FA26-41F0-9C12-C7CB07966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A961D8-7055-42C2-9A86-387EB0F66CD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Connector capabilities and how it can benefit users</a:t>
            </a:r>
            <a:endParaRPr lang="en-IN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E0BBD-FBB8-48EA-A1ED-CF320C1A8B3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b="1" dirty="0"/>
              <a:t>9. Retrieve Invoice</a:t>
            </a:r>
            <a:r>
              <a:rPr lang="en-US" dirty="0"/>
              <a:t>: Retrieve an invoice</a:t>
            </a:r>
          </a:p>
          <a:p>
            <a:r>
              <a:rPr lang="en-US" b="1" dirty="0"/>
              <a:t>10. Retrieve Tax ID</a:t>
            </a:r>
            <a:r>
              <a:rPr lang="en-US" dirty="0"/>
              <a:t>: Retrieve a tax ID</a:t>
            </a:r>
          </a:p>
          <a:p>
            <a:r>
              <a:rPr lang="en-US" b="1" dirty="0"/>
              <a:t>11. Retrieve Webhook</a:t>
            </a:r>
            <a:r>
              <a:rPr lang="en-US" dirty="0"/>
              <a:t>: Retrieve a webhook</a:t>
            </a:r>
          </a:p>
          <a:p>
            <a:r>
              <a:rPr lang="en-US" b="1" dirty="0"/>
              <a:t>12. Update Contact</a:t>
            </a:r>
            <a:r>
              <a:rPr lang="en-US" dirty="0"/>
              <a:t>: Update a contact</a:t>
            </a:r>
          </a:p>
          <a:p>
            <a:r>
              <a:rPr lang="en-US" b="1" dirty="0"/>
              <a:t>13. Update credit</a:t>
            </a:r>
            <a:r>
              <a:rPr lang="en-US" dirty="0"/>
              <a:t>: Update a credit</a:t>
            </a:r>
          </a:p>
          <a:p>
            <a:r>
              <a:rPr lang="en-US" b="1" dirty="0"/>
              <a:t>14. Update Expense </a:t>
            </a:r>
            <a:r>
              <a:rPr lang="en-US" dirty="0"/>
              <a:t>: Update an expense</a:t>
            </a:r>
          </a:p>
          <a:p>
            <a:r>
              <a:rPr lang="en-US" b="1" dirty="0"/>
              <a:t>15. Update Invoice </a:t>
            </a:r>
            <a:r>
              <a:rPr lang="en-US" dirty="0"/>
              <a:t>: Update an invoice</a:t>
            </a:r>
          </a:p>
          <a:p>
            <a:r>
              <a:rPr lang="en-US" b="1" dirty="0"/>
              <a:t>16. Update Tax ID </a:t>
            </a:r>
            <a:r>
              <a:rPr lang="en-US" dirty="0"/>
              <a:t>: Update a tax ID</a:t>
            </a:r>
          </a:p>
          <a:p>
            <a:r>
              <a:rPr lang="en-US" b="1" dirty="0"/>
              <a:t>17. Update Webhook </a:t>
            </a:r>
            <a:r>
              <a:rPr lang="en-US" dirty="0"/>
              <a:t>: Update a webhook</a:t>
            </a:r>
          </a:p>
          <a:p>
            <a:r>
              <a:rPr lang="en-US" b="1" dirty="0"/>
              <a:t>18. Void Credit </a:t>
            </a:r>
            <a:r>
              <a:rPr lang="en-US" dirty="0"/>
              <a:t>: Void a credit</a:t>
            </a:r>
          </a:p>
          <a:p>
            <a:r>
              <a:rPr lang="en-US" b="1" dirty="0"/>
              <a:t>19. Create Contact </a:t>
            </a:r>
            <a:r>
              <a:rPr lang="en-US" dirty="0"/>
              <a:t>: Create a contact</a:t>
            </a:r>
          </a:p>
          <a:p>
            <a:r>
              <a:rPr lang="en-US" b="1" dirty="0"/>
              <a:t>20. Create Credit </a:t>
            </a:r>
            <a:r>
              <a:rPr lang="en-US" dirty="0"/>
              <a:t>: Create a credit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6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13F8-3FC1-485F-A700-47A2D6AA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Quaderno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C5087-5B95-4D5E-9629-95BF74178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7F44D-DA98-496F-B78B-71095B1F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6057A4-B233-4016-A562-37DA8EFF56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Connector capabilities and how it can benefit users</a:t>
            </a:r>
            <a:endParaRPr lang="en-IN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F9134-DFA7-4F35-9CB2-A5FBA0E265F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b="1" dirty="0"/>
              <a:t>21 . Create Expense </a:t>
            </a:r>
            <a:r>
              <a:rPr lang="en-US" dirty="0"/>
              <a:t>: Create an expense</a:t>
            </a:r>
          </a:p>
          <a:p>
            <a:r>
              <a:rPr lang="en-US" b="1" dirty="0"/>
              <a:t>22 . Create Invoice : </a:t>
            </a:r>
            <a:r>
              <a:rPr lang="en-US" dirty="0"/>
              <a:t>Create an invoice</a:t>
            </a:r>
          </a:p>
          <a:p>
            <a:r>
              <a:rPr lang="en-US" b="1" dirty="0"/>
              <a:t>23. Create Tax ID : </a:t>
            </a:r>
            <a:r>
              <a:rPr lang="en-US" dirty="0"/>
              <a:t>Create a tax ID</a:t>
            </a:r>
          </a:p>
          <a:p>
            <a:r>
              <a:rPr lang="en-US" b="1" dirty="0"/>
              <a:t>24. Create Webhook : </a:t>
            </a:r>
            <a:r>
              <a:rPr lang="en-US" dirty="0"/>
              <a:t>Create a webhook</a:t>
            </a:r>
          </a:p>
          <a:p>
            <a:r>
              <a:rPr lang="en-US" b="1" dirty="0"/>
              <a:t>25. Delete Contact : </a:t>
            </a:r>
            <a:r>
              <a:rPr lang="en-US" dirty="0"/>
              <a:t>Delete a contact</a:t>
            </a:r>
          </a:p>
          <a:p>
            <a:r>
              <a:rPr lang="en-US" b="1" dirty="0"/>
              <a:t>26. Delete Expense : </a:t>
            </a:r>
            <a:r>
              <a:rPr lang="en-US" dirty="0"/>
              <a:t>Delete an expense</a:t>
            </a:r>
          </a:p>
          <a:p>
            <a:r>
              <a:rPr lang="en-US" b="1" dirty="0"/>
              <a:t>27. Delete Tax ID : </a:t>
            </a:r>
            <a:r>
              <a:rPr lang="en-US" dirty="0"/>
              <a:t>Delete a tax ID</a:t>
            </a:r>
          </a:p>
          <a:p>
            <a:r>
              <a:rPr lang="en-US" b="1" dirty="0"/>
              <a:t>28. Delete Webhook : </a:t>
            </a:r>
            <a:r>
              <a:rPr lang="en-US" dirty="0"/>
              <a:t>Delete a webhook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93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Workflow to show webhook capability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9C551-0E23-41CB-8DEC-875CFA8D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276872"/>
            <a:ext cx="7362924" cy="24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FF23-3A5C-419C-A75D-70285F9D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DCBDC-7A7C-4DA8-910F-DA517BD2F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138E-6E3D-430D-B968-EF808E7F0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461D75-07C3-4AF8-BA32-D64DC253478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FBC50-FE0B-4A3A-999D-42D3B9C0FD7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0983" y="1387475"/>
            <a:ext cx="11468100" cy="4665663"/>
          </a:xfrm>
        </p:spPr>
        <p:txBody>
          <a:bodyPr/>
          <a:lstStyle/>
          <a:p>
            <a:r>
              <a:rPr lang="en-US" dirty="0"/>
              <a:t>2. Workflow for Retrieve Contact action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971BB-2008-4A15-8825-F6515CA0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916833"/>
            <a:ext cx="8280920" cy="31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7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6EE-2FE2-41A6-8D47-898404C6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5E989-F2E8-4244-A2D3-4DF371B5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613BD-A0E4-48E3-8280-D249A4BC1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E2BE45-2A5C-4A3B-9825-548133F6FBE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0E54-6FFA-44C9-B8C6-0C86D7A8BB6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Quaderno</a:t>
            </a:r>
            <a:r>
              <a:rPr lang="en-US" dirty="0"/>
              <a:t> account configuration in webMethods.io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2DEED-DD26-48A5-920B-22A54363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50721"/>
            <a:ext cx="2797114" cy="4052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45222-FE8C-41CF-A510-0B13F5F9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752" y="2068183"/>
            <a:ext cx="2797114" cy="3842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6EF732-D8CE-4169-8329-A96291E74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233" y="2068182"/>
            <a:ext cx="2734664" cy="38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2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</TotalTime>
  <Words>581</Words>
  <Application>Microsoft Office PowerPoint</Application>
  <PresentationFormat>Widescreen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Wingdings</vt:lpstr>
      <vt:lpstr>Rubik</vt:lpstr>
      <vt:lpstr>Symbol</vt:lpstr>
      <vt:lpstr>Trebuchet MS</vt:lpstr>
      <vt:lpstr>Software AG 2021</vt:lpstr>
      <vt:lpstr>Quaderno Provider</vt:lpstr>
      <vt:lpstr>Quaderno</vt:lpstr>
      <vt:lpstr>Quaderno</vt:lpstr>
      <vt:lpstr>Quaderno</vt:lpstr>
      <vt:lpstr>Quaderno</vt:lpstr>
      <vt:lpstr>Screenshots for workflow</vt:lpstr>
      <vt:lpstr>Screenshots for workflow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Neha, Neha</cp:lastModifiedBy>
  <cp:revision>1</cp:revision>
  <dcterms:created xsi:type="dcterms:W3CDTF">2022-01-10T12:32:13Z</dcterms:created>
  <dcterms:modified xsi:type="dcterms:W3CDTF">2022-01-30T18:00:59Z</dcterms:modified>
</cp:coreProperties>
</file>