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0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32273-75F5-4F8A-BA15-C283700C2D74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2CD55-8C8B-4A0B-BA79-0629855EF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89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5d32c192b6_0_1114" descr="A close up of a piece of pap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3369" r="13369"/>
          <a:stretch/>
        </p:blipFill>
        <p:spPr>
          <a:xfrm>
            <a:off x="0" y="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5d32c192b6_0_11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77000">
                <a:srgbClr val="FFFFFF">
                  <a:alpha val="97254"/>
                </a:srgbClr>
              </a:gs>
              <a:gs pos="88000">
                <a:srgbClr val="FFFFFF">
                  <a:alpha val="81568"/>
                </a:srgbClr>
              </a:gs>
              <a:gs pos="100000">
                <a:srgbClr val="FFFFFF">
                  <a:alpha val="7254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5d32c192b6_0_1114"/>
          <p:cNvSpPr/>
          <p:nvPr/>
        </p:nvSpPr>
        <p:spPr>
          <a:xfrm>
            <a:off x="1524000" y="1080871"/>
            <a:ext cx="9144000" cy="4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5d32c192b6_0_1114"/>
          <p:cNvSpPr txBox="1">
            <a:spLocks noGrp="1"/>
          </p:cNvSpPr>
          <p:nvPr>
            <p:ph type="ctrTitle"/>
          </p:nvPr>
        </p:nvSpPr>
        <p:spPr>
          <a:xfrm>
            <a:off x="2143276" y="1749983"/>
            <a:ext cx="7905600" cy="22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 Thin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5d32c192b6_0_1114"/>
          <p:cNvSpPr txBox="1">
            <a:spLocks noGrp="1"/>
          </p:cNvSpPr>
          <p:nvPr>
            <p:ph type="subTitle" idx="1"/>
          </p:nvPr>
        </p:nvSpPr>
        <p:spPr>
          <a:xfrm>
            <a:off x="2143276" y="4252172"/>
            <a:ext cx="7905600" cy="1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38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32c192b6_0_11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Thin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5d32c192b6_0_117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g5d32c192b6_0_11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64" name="Google Shape;164;g5d32c192b6_0_1171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5d32c192b6_0_1171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5d32c192b6_0_1171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6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32c192b6_0_1178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5d32c192b6_0_1178"/>
          <p:cNvSpPr txBox="1">
            <a:spLocks noGrp="1"/>
          </p:cNvSpPr>
          <p:nvPr>
            <p:ph type="body" idx="1"/>
          </p:nvPr>
        </p:nvSpPr>
        <p:spPr>
          <a:xfrm rot="5400000">
            <a:off x="3520400" y="-1427975"/>
            <a:ext cx="4351200" cy="10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g5d32c192b6_0_1178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5d32c192b6_0_1178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5d32c192b6_0_1178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22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32c192b6_0_1184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5d32c192b6_0_1184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5d32c192b6_0_1184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5d32c192b6_0_1184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5d32c192b6_0_1184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317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32c192b6_0_1190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5d32c192b6_0_1190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5d32c192b6_0_11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g5d32c192b6_0_1190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412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0" descr="A close up of a piece of pap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3370" r="1337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77000">
                <a:srgbClr val="FFFFFF">
                  <a:alpha val="96862"/>
                </a:srgbClr>
              </a:gs>
              <a:gs pos="88000">
                <a:srgbClr val="FFFFFF">
                  <a:alpha val="81176"/>
                </a:srgbClr>
              </a:gs>
              <a:gs pos="100000">
                <a:srgbClr val="FFFFFF">
                  <a:alpha val="7215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30"/>
          <p:cNvSpPr/>
          <p:nvPr/>
        </p:nvSpPr>
        <p:spPr>
          <a:xfrm>
            <a:off x="1524000" y="1080871"/>
            <a:ext cx="9144000" cy="4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0;p30"/>
          <p:cNvSpPr txBox="1">
            <a:spLocks noGrp="1"/>
          </p:cNvSpPr>
          <p:nvPr>
            <p:ph type="ctrTitle"/>
          </p:nvPr>
        </p:nvSpPr>
        <p:spPr>
          <a:xfrm>
            <a:off x="2143276" y="1749983"/>
            <a:ext cx="7905600" cy="22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 Thin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subTitle" idx="1"/>
          </p:nvPr>
        </p:nvSpPr>
        <p:spPr>
          <a:xfrm>
            <a:off x="2143276" y="4252172"/>
            <a:ext cx="7905600" cy="1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294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92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2" descr="A close up of a piece of pap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3370" r="1337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77000">
                <a:srgbClr val="FFFFFF">
                  <a:alpha val="96862"/>
                </a:srgbClr>
              </a:gs>
              <a:gs pos="88000">
                <a:srgbClr val="FFFFFF">
                  <a:alpha val="81176"/>
                </a:srgbClr>
              </a:gs>
              <a:gs pos="100000">
                <a:srgbClr val="FFFFFF">
                  <a:alpha val="7215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32"/>
          <p:cNvSpPr/>
          <p:nvPr/>
        </p:nvSpPr>
        <p:spPr>
          <a:xfrm>
            <a:off x="831851" y="1709739"/>
            <a:ext cx="10528400" cy="43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1464197" y="2615877"/>
            <a:ext cx="96612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 Thin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1464196" y="4589463"/>
            <a:ext cx="9661200" cy="1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58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 Th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266700" y="1825625"/>
            <a:ext cx="10858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  <p:cxnSp>
        <p:nvCxnSpPr>
          <p:cNvPr id="40" name="Google Shape;40;p33"/>
          <p:cNvCxnSpPr/>
          <p:nvPr/>
        </p:nvCxnSpPr>
        <p:spPr>
          <a:xfrm>
            <a:off x="0" y="1638088"/>
            <a:ext cx="735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82571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64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436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32c192b6_0_1120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5d32c192b6_0_1120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5d32c192b6_0_1120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5d32c192b6_0_1120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0068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6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6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35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Thi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35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Thi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610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1"/>
          </p:nvPr>
        </p:nvSpPr>
        <p:spPr>
          <a:xfrm rot="5400000">
            <a:off x="3520400" y="-1427975"/>
            <a:ext cx="4351200" cy="10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954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7083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95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5d32c192b6_0_1125" descr="A close up of a piece of pap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3369" r="13369"/>
          <a:stretch/>
        </p:blipFill>
        <p:spPr>
          <a:xfrm>
            <a:off x="0" y="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5d32c192b6_0_11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77000">
                <a:srgbClr val="FFFFFF">
                  <a:alpha val="97254"/>
                </a:srgbClr>
              </a:gs>
              <a:gs pos="88000">
                <a:srgbClr val="FFFFFF">
                  <a:alpha val="81568"/>
                </a:srgbClr>
              </a:gs>
              <a:gs pos="100000">
                <a:srgbClr val="FFFFFF">
                  <a:alpha val="7254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5d32c192b6_0_1125"/>
          <p:cNvSpPr/>
          <p:nvPr/>
        </p:nvSpPr>
        <p:spPr>
          <a:xfrm>
            <a:off x="831851" y="1709739"/>
            <a:ext cx="10528400" cy="43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5d32c192b6_0_1125"/>
          <p:cNvSpPr txBox="1">
            <a:spLocks noGrp="1"/>
          </p:cNvSpPr>
          <p:nvPr>
            <p:ph type="title"/>
          </p:nvPr>
        </p:nvSpPr>
        <p:spPr>
          <a:xfrm>
            <a:off x="1464197" y="2615877"/>
            <a:ext cx="96612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 Thin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5d32c192b6_0_1125"/>
          <p:cNvSpPr txBox="1">
            <a:spLocks noGrp="1"/>
          </p:cNvSpPr>
          <p:nvPr>
            <p:ph type="body" idx="1"/>
          </p:nvPr>
        </p:nvSpPr>
        <p:spPr>
          <a:xfrm>
            <a:off x="1464196" y="4589463"/>
            <a:ext cx="9661200" cy="1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g5d32c192b6_0_11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1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32c192b6_0_1132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 Thin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5d32c192b6_0_1132"/>
          <p:cNvSpPr txBox="1">
            <a:spLocks noGrp="1"/>
          </p:cNvSpPr>
          <p:nvPr>
            <p:ph type="body" idx="1"/>
          </p:nvPr>
        </p:nvSpPr>
        <p:spPr>
          <a:xfrm>
            <a:off x="266700" y="1825625"/>
            <a:ext cx="10858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5d32c192b6_0_1132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5d32c192b6_0_1132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5d32c192b6_0_1132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  <p:cxnSp>
        <p:nvCxnSpPr>
          <p:cNvPr id="127" name="Google Shape;127;g5d32c192b6_0_1132"/>
          <p:cNvCxnSpPr/>
          <p:nvPr/>
        </p:nvCxnSpPr>
        <p:spPr>
          <a:xfrm>
            <a:off x="0" y="1638088"/>
            <a:ext cx="735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016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32c192b6_0_1139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5d32c192b6_0_11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g5d32c192b6_0_11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g5d32c192b6_0_1139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5d32c192b6_0_1139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5d32c192b6_0_1139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52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32c192b6_0_1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5d32c192b6_0_1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6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g5d32c192b6_0_1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6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g5d32c192b6_0_11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g5d32c192b6_0_11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g5d32c192b6_0_1146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5d32c192b6_0_1146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5d32c192b6_0_1146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0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32c192b6_0_1155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5d32c192b6_0_1155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5d32c192b6_0_1155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5d32c192b6_0_1155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72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32c192b6_0_1160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5d32c192b6_0_1160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5d32c192b6_0_1160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|  </a:t>
            </a:r>
            <a:fld id="{00000000-1234-1234-1234-123412341234}" type="slidenum">
              <a:rPr lang="en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66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32c192b6_0_11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Thin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5d32c192b6_0_11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507987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g5d32c192b6_0_11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57" name="Google Shape;157;g5d32c192b6_0_1164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5d32c192b6_0_1164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5d32c192b6_0_1164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979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5d32c192b6_0_1103" descr="A close up of a piece of paper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 l="13369" r="13369"/>
          <a:stretch/>
        </p:blipFill>
        <p:spPr>
          <a:xfrm>
            <a:off x="0" y="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5d32c192b6_0_11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77000">
                <a:srgbClr val="FFFFFF">
                  <a:alpha val="97254"/>
                </a:srgbClr>
              </a:gs>
              <a:gs pos="88000">
                <a:srgbClr val="FFFFFF">
                  <a:alpha val="91372"/>
                </a:srgbClr>
              </a:gs>
              <a:gs pos="100000">
                <a:srgbClr val="FFFFFF">
                  <a:alpha val="8941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5d32c192b6_0_1103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 Thin"/>
              <a:buNone/>
              <a:defRPr sz="33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g5d32c192b6_0_1103"/>
          <p:cNvSpPr txBox="1">
            <a:spLocks noGrp="1"/>
          </p:cNvSpPr>
          <p:nvPr>
            <p:ph type="body" idx="1"/>
          </p:nvPr>
        </p:nvSpPr>
        <p:spPr>
          <a:xfrm>
            <a:off x="266700" y="1825625"/>
            <a:ext cx="10858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g5d32c192b6_0_1103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g5d32c192b6_0_1103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g5d32c192b6_0_1103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/>
              <a:t>|  </a:t>
            </a:r>
            <a:fld id="{00000000-1234-1234-1234-123412341234}" type="slidenum">
              <a:rPr lang="en" smtClean="0"/>
              <a:pPr/>
              <a:t>‹#›</a:t>
            </a:fld>
            <a:r>
              <a:rPr lang="en"/>
              <a:t> of XX</a:t>
            </a:r>
            <a:endParaRPr/>
          </a:p>
        </p:txBody>
      </p:sp>
      <p:pic>
        <p:nvPicPr>
          <p:cNvPr id="100" name="Google Shape;100;g5d32c192b6_0_1103" descr="https://lh4.googleusercontent.com/YTMJ1CFwYoyFOEpJ32baZuXqUkGBY-1ou18_kg6H9_5b4LSo7VoaiwbKLI46spIT5QFHr1hYGF-5B0xwMkaVt6e2LQoR1cNTP-2-lgtQqCupX9maAuxM_J5M8thfxsQhAGTE8cWDLuY"/>
          <p:cNvPicPr preferRelativeResize="0"/>
          <p:nvPr/>
        </p:nvPicPr>
        <p:blipFill rotWithShape="1">
          <a:blip r:embed="rId16">
            <a:alphaModFix/>
          </a:blip>
          <a:srcRect l="10347" t="20200" r="10482" b="20194"/>
          <a:stretch/>
        </p:blipFill>
        <p:spPr>
          <a:xfrm>
            <a:off x="464821" y="6364501"/>
            <a:ext cx="1025460" cy="38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5d32c192b6_0_1103" descr="https://lh4.googleusercontent.com/HWH9hH4qiMLNe9JgRTtY0GfLwpWiQyP2YmK5rj7WJI2VLLTqyat6b1TVd3FyO-hX0IgEzBnbaKfuBayat0tWPkHyd8nNv9GVetwdZJaxhYPTC9GFJBPcGC0gTbIPn0jCRmPXsoeqbxw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673160" y="6362701"/>
            <a:ext cx="725371" cy="390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5d32c192b6_0_1103"/>
          <p:cNvSpPr/>
          <p:nvPr/>
        </p:nvSpPr>
        <p:spPr>
          <a:xfrm>
            <a:off x="11925300" y="0"/>
            <a:ext cx="266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97397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4">
          <p15:clr>
            <a:srgbClr val="F26B43"/>
          </p15:clr>
        </p15:guide>
        <p15:guide id="2" pos="5688">
          <p15:clr>
            <a:srgbClr val="F26B43"/>
          </p15:clr>
        </p15:guide>
        <p15:guide id="3" pos="72">
          <p15:clr>
            <a:srgbClr val="F26B43"/>
          </p15:clr>
        </p15:guide>
        <p15:guide id="4" orient="horz" pos="3186">
          <p15:clr>
            <a:srgbClr val="F26B43"/>
          </p15:clr>
        </p15:guide>
        <p15:guide id="5" pos="126">
          <p15:clr>
            <a:srgbClr val="F26B43"/>
          </p15:clr>
        </p15:guide>
        <p15:guide id="6" orient="horz" pos="108">
          <p15:clr>
            <a:srgbClr val="F26B43"/>
          </p15:clr>
        </p15:guide>
        <p15:guide id="7" pos="5256">
          <p15:clr>
            <a:srgbClr val="F26B43"/>
          </p15:clr>
        </p15:guide>
        <p15:guide id="8" orient="horz" pos="3006">
          <p15:clr>
            <a:srgbClr val="F26B43"/>
          </p15:clr>
        </p15:guide>
        <p15:guide id="9" pos="56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9" descr="A close up of a piece of paper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 l="13370" r="1337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77000">
                <a:srgbClr val="FFFFFF">
                  <a:alpha val="96862"/>
                </a:srgbClr>
              </a:gs>
              <a:gs pos="88000">
                <a:srgbClr val="FFFFFF">
                  <a:alpha val="90980"/>
                </a:srgbClr>
              </a:gs>
              <a:gs pos="100000">
                <a:srgbClr val="FFFFFF">
                  <a:alpha val="8901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8;p29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 Thin"/>
              <a:buNone/>
              <a:defRPr sz="33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body" idx="1"/>
          </p:nvPr>
        </p:nvSpPr>
        <p:spPr>
          <a:xfrm>
            <a:off x="266700" y="1825625"/>
            <a:ext cx="10858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dt" idx="10"/>
          </p:nvPr>
        </p:nvSpPr>
        <p:spPr>
          <a:xfrm>
            <a:off x="7641336" y="6362700"/>
            <a:ext cx="26688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ftr" idx="11"/>
          </p:nvPr>
        </p:nvSpPr>
        <p:spPr>
          <a:xfrm>
            <a:off x="2581408" y="6362700"/>
            <a:ext cx="5060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/>
              <a:t>|  </a:t>
            </a:r>
            <a:fld id="{00000000-1234-1234-1234-123412341234}" type="slidenum">
              <a:rPr lang="en" smtClean="0"/>
              <a:pPr/>
              <a:t>‹#›</a:t>
            </a:fld>
            <a:r>
              <a:rPr lang="en"/>
              <a:t> of XX</a:t>
            </a:r>
            <a:endParaRPr/>
          </a:p>
        </p:txBody>
      </p:sp>
      <p:pic>
        <p:nvPicPr>
          <p:cNvPr id="13" name="Google Shape;13;p29" descr="https://lh4.googleusercontent.com/YTMJ1CFwYoyFOEpJ32baZuXqUkGBY-1ou18_kg6H9_5b4LSo7VoaiwbKLI46spIT5QFHr1hYGF-5B0xwMkaVt6e2LQoR1cNTP-2-lgtQqCupX9maAuxM_J5M8thfxsQhAGTE8cWDLuY"/>
          <p:cNvPicPr preferRelativeResize="0"/>
          <p:nvPr/>
        </p:nvPicPr>
        <p:blipFill rotWithShape="1">
          <a:blip r:embed="rId15">
            <a:alphaModFix/>
          </a:blip>
          <a:srcRect l="10346" t="20198" r="10483" b="20195"/>
          <a:stretch/>
        </p:blipFill>
        <p:spPr>
          <a:xfrm>
            <a:off x="464821" y="6364501"/>
            <a:ext cx="1025460" cy="38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9" descr="https://lh4.googleusercontent.com/HWH9hH4qiMLNe9JgRTtY0GfLwpWiQyP2YmK5rj7WJI2VLLTqyat6b1TVd3FyO-hX0IgEzBnbaKfuBayat0tWPkHyd8nNv9GVetwdZJaxhYPTC9GFJBPcGC0gTbIPn0jCRmPXsoeqbxw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73160" y="6362701"/>
            <a:ext cx="725371" cy="390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/>
          <p:nvPr/>
        </p:nvSpPr>
        <p:spPr>
          <a:xfrm>
            <a:off x="11925300" y="0"/>
            <a:ext cx="266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1457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4">
          <p15:clr>
            <a:srgbClr val="F26B43"/>
          </p15:clr>
        </p15:guide>
        <p15:guide id="2" pos="5688">
          <p15:clr>
            <a:srgbClr val="F26B43"/>
          </p15:clr>
        </p15:guide>
        <p15:guide id="3" pos="72">
          <p15:clr>
            <a:srgbClr val="F26B43"/>
          </p15:clr>
        </p15:guide>
        <p15:guide id="4" orient="horz" pos="3186">
          <p15:clr>
            <a:srgbClr val="F26B43"/>
          </p15:clr>
        </p15:guide>
        <p15:guide id="5" pos="126">
          <p15:clr>
            <a:srgbClr val="F26B43"/>
          </p15:clr>
        </p15:guide>
        <p15:guide id="6" orient="horz" pos="108">
          <p15:clr>
            <a:srgbClr val="F26B43"/>
          </p15:clr>
        </p15:guide>
        <p15:guide id="7" pos="5256">
          <p15:clr>
            <a:srgbClr val="F26B43"/>
          </p15:clr>
        </p15:guide>
        <p15:guide id="8" orient="horz" pos="3006">
          <p15:clr>
            <a:srgbClr val="F26B43"/>
          </p15:clr>
        </p15:guide>
        <p15:guide id="9" pos="56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"/>
          <p:cNvSpPr txBox="1">
            <a:spLocks noGrp="1"/>
          </p:cNvSpPr>
          <p:nvPr>
            <p:ph type="title"/>
          </p:nvPr>
        </p:nvSpPr>
        <p:spPr>
          <a:xfrm>
            <a:off x="1464197" y="2615877"/>
            <a:ext cx="96612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GB" dirty="0"/>
              <a:t>Process Flow</a:t>
            </a:r>
            <a:endParaRPr dirty="0"/>
          </a:p>
        </p:txBody>
      </p:sp>
      <p:sp>
        <p:nvSpPr>
          <p:cNvPr id="469" name="Google Shape;46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/>
            <a:fld id="{00000000-1234-1234-1234-123412341234}" type="slidenum">
              <a:rPr lang="en" kern="0">
                <a:solidFill>
                  <a:srgbClr val="DBEFF9"/>
                </a:solidFill>
              </a:rPr>
              <a:pPr defTabSz="1219170"/>
              <a:t>1</a:t>
            </a:fld>
            <a:endParaRPr kern="0">
              <a:solidFill>
                <a:srgbClr val="DBEFF9"/>
              </a:solidFill>
            </a:endParaRPr>
          </a:p>
        </p:txBody>
      </p:sp>
      <p:pic>
        <p:nvPicPr>
          <p:cNvPr id="6" name="Graphic 5" descr="Arrow: Slight curve">
            <a:extLst>
              <a:ext uri="{FF2B5EF4-FFF2-40B4-BE49-F238E27FC236}">
                <a16:creationId xmlns:a16="http://schemas.microsoft.com/office/drawing/2014/main" id="{A3FDC1D8-324E-414C-8BF4-24B8A3656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4797" y="3589077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" sz="4800"/>
              <a:t>Family Member / Family Head initiates</a:t>
            </a:r>
            <a:br>
              <a:rPr lang="en" sz="4800"/>
            </a:br>
            <a:r>
              <a:rPr lang="en" sz="4800"/>
              <a:t>Land Registration Request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6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/>
            <a:r>
              <a:rPr lang="en" kern="0"/>
              <a:t>|  </a:t>
            </a:r>
            <a:fld id="{00000000-1234-1234-1234-123412341234}" type="slidenum">
              <a:rPr lang="en" kern="0"/>
              <a:pPr defTabSz="1219170"/>
              <a:t>2</a:t>
            </a:fld>
            <a:endParaRPr kern="0"/>
          </a:p>
        </p:txBody>
      </p:sp>
      <p:pic>
        <p:nvPicPr>
          <p:cNvPr id="476" name="Google Shape;47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044637"/>
            <a:ext cx="11791951" cy="162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" sz="4800"/>
              <a:t>Land Registration Request goes</a:t>
            </a:r>
            <a:br>
              <a:rPr lang="en" sz="4800"/>
            </a:br>
            <a:r>
              <a:rPr lang="en" sz="4800"/>
              <a:t>to the Chief for Approval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2" name="Google Shape;482;p8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/>
            <a:r>
              <a:rPr lang="en" kern="0"/>
              <a:t>|  </a:t>
            </a:r>
            <a:fld id="{00000000-1234-1234-1234-123412341234}" type="slidenum">
              <a:rPr lang="en" kern="0"/>
              <a:pPr defTabSz="1219170"/>
              <a:t>3</a:t>
            </a:fld>
            <a:endParaRPr kern="0"/>
          </a:p>
        </p:txBody>
      </p:sp>
      <p:pic>
        <p:nvPicPr>
          <p:cNvPr id="483" name="Google Shape;48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513683"/>
            <a:ext cx="11897897" cy="273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08584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" sz="4800"/>
              <a:t>Customary Land Registration Request goes to the CLS After Chief’s Approval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9" name="Google Shape;489;p43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/>
            <a:r>
              <a:rPr lang="en" kern="0"/>
              <a:t>|  </a:t>
            </a:r>
            <a:fld id="{00000000-1234-1234-1234-123412341234}" type="slidenum">
              <a:rPr lang="en" kern="0"/>
              <a:pPr defTabSz="1219170"/>
              <a:t>4</a:t>
            </a:fld>
            <a:endParaRPr kern="0"/>
          </a:p>
        </p:txBody>
      </p:sp>
      <p:pic>
        <p:nvPicPr>
          <p:cNvPr id="490" name="Google Shape;4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82278"/>
            <a:ext cx="11844840" cy="2727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1601451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" sz="4800"/>
              <a:t>Register Land Transaction</a:t>
            </a:r>
            <a:br>
              <a:rPr lang="en" sz="4800"/>
            </a:br>
            <a:r>
              <a:rPr lang="en" sz="4800"/>
              <a:t>creates Land Asset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4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/>
            <a:r>
              <a:rPr lang="en" kern="0"/>
              <a:t>|  </a:t>
            </a:r>
            <a:fld id="{00000000-1234-1234-1234-123412341234}" type="slidenum">
              <a:rPr lang="en" kern="0"/>
              <a:pPr defTabSz="1219170"/>
              <a:t>5</a:t>
            </a:fld>
            <a:endParaRPr kern="0"/>
          </a:p>
        </p:txBody>
      </p:sp>
      <p:pic>
        <p:nvPicPr>
          <p:cNvPr id="497" name="Google Shape;49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42" y="3134052"/>
            <a:ext cx="10567316" cy="139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1601451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" sz="4800"/>
              <a:t>Family Member / Family Head initiates Land Transaction Request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3" name="Google Shape;503;p45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/>
            <a:r>
              <a:rPr lang="en" kern="0"/>
              <a:t>|  </a:t>
            </a:r>
            <a:fld id="{00000000-1234-1234-1234-123412341234}" type="slidenum">
              <a:rPr lang="en" kern="0"/>
              <a:pPr defTabSz="1219170"/>
              <a:t>6</a:t>
            </a:fld>
            <a:endParaRPr kern="0"/>
          </a:p>
        </p:txBody>
      </p:sp>
      <p:pic>
        <p:nvPicPr>
          <p:cNvPr id="504" name="Google Shape;50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184435"/>
            <a:ext cx="11868151" cy="158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>
            <a:spLocks noGrp="1"/>
          </p:cNvSpPr>
          <p:nvPr>
            <p:ph type="title"/>
          </p:nvPr>
        </p:nvSpPr>
        <p:spPr>
          <a:xfrm>
            <a:off x="266700" y="228600"/>
            <a:ext cx="11601451" cy="1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" sz="4800"/>
              <a:t>Land Transaction Requests</a:t>
            </a:r>
            <a:br>
              <a:rPr lang="en" sz="4800"/>
            </a:br>
            <a:r>
              <a:rPr lang="en" sz="4800"/>
              <a:t>go to CLS for Approval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0" name="Google Shape;510;p46"/>
          <p:cNvSpPr txBox="1">
            <a:spLocks noGrp="1"/>
          </p:cNvSpPr>
          <p:nvPr>
            <p:ph type="sldNum" idx="12"/>
          </p:nvPr>
        </p:nvSpPr>
        <p:spPr>
          <a:xfrm>
            <a:off x="10309980" y="6364500"/>
            <a:ext cx="81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/>
            <a:r>
              <a:rPr lang="en" kern="0"/>
              <a:t>|  </a:t>
            </a:r>
            <a:fld id="{00000000-1234-1234-1234-123412341234}" type="slidenum">
              <a:rPr lang="en" kern="0"/>
              <a:pPr defTabSz="1219170"/>
              <a:t>7</a:t>
            </a:fld>
            <a:endParaRPr kern="0"/>
          </a:p>
        </p:txBody>
      </p:sp>
      <p:pic>
        <p:nvPicPr>
          <p:cNvPr id="511" name="Google Shape;51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44206"/>
            <a:ext cx="11801475" cy="271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Widescreen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Roboto Thin</vt:lpstr>
      <vt:lpstr>1_Office Theme</vt:lpstr>
      <vt:lpstr>2_Office Theme</vt:lpstr>
      <vt:lpstr>Process Flow</vt:lpstr>
      <vt:lpstr>Family Member / Family Head initiates Land Registration Request</vt:lpstr>
      <vt:lpstr>Land Registration Request goes to the Chief for Approval</vt:lpstr>
      <vt:lpstr>Customary Land Registration Request goes to the CLS After Chief’s Approval</vt:lpstr>
      <vt:lpstr>Register Land Transaction creates Land Asset</vt:lpstr>
      <vt:lpstr>Family Member / Family Head initiates Land Transaction Request</vt:lpstr>
      <vt:lpstr>Land Transaction Requests go to CLS for Approval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Flow</dc:title>
  <dc:creator>Asima Azmat</dc:creator>
  <cp:lastModifiedBy>Asima Azmat</cp:lastModifiedBy>
  <cp:revision>1</cp:revision>
  <dcterms:created xsi:type="dcterms:W3CDTF">2019-07-27T08:43:28Z</dcterms:created>
  <dcterms:modified xsi:type="dcterms:W3CDTF">2019-07-27T08:44:35Z</dcterms:modified>
</cp:coreProperties>
</file>