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EA2D-8F77-4685-90BD-8E5B21332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A9C67-8D93-4C0A-ABB6-CD26C44F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38D7-BDC3-483B-941B-39F8BC27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D336-1D76-4420-B12E-74112709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4B9C-6950-4846-9632-0E4D4676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71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4CAF-AC60-4C9A-A494-B132E6B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402CA-3BE8-4070-A316-307A2618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85EF-F0FF-490D-8A5C-8E31A025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E1C78-40F6-47B5-AC1B-C8464879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CB63-FB7C-488D-86CC-B26DE93F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3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BB696-33E2-4115-8895-39151639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2B1F9-7076-4AA1-BC2B-3D19E04A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9785-9775-4490-A789-D7BE88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BA98-ED8B-439A-9219-C8C63DFD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5564-B0CF-4693-B826-87161049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11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D305-FF39-4C9A-8B5A-0DC730FA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5B30-3803-4DD7-934B-BB765566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5B1F7-FFCE-42F1-912B-2E06820C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525D-D78F-4B34-AEC8-9D5AAEFB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8820-2350-4DB1-9486-6406B5B4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8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414F-160D-4EFC-8B3B-D24E539F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C557C-814A-4633-8E31-2534BF9B7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B21A-BB59-412A-9F7E-4C1625DD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F9DC-AA17-4266-813F-AA7C34A0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8F73-9C11-4C81-BCAB-15B129F7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D288-FD97-45A6-8710-4C017623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8879-7662-42D2-9A3F-4CD3E74EA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068B0-5730-47EC-ABF5-A84E5961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6410B-60EB-4094-B40D-C1D570C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E8F19-005B-476D-BD74-96CFA02D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9617C-2C7A-457F-89F6-955FDE1E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E1A4-F91E-4B99-AA93-AC4792BE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0FEA5-35D6-43CC-85ED-1DD10EAD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3F5CC-541F-4A12-9586-786FC216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0E25D-BE00-47D4-8260-19B3B2204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114EB-F5D8-4B0C-ACE2-867D030A0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09913-B5C2-41DE-A136-26FA6130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B2B55-216E-4997-9C9D-D2E822D2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FD8-D4F0-44DD-8638-C4D84DAD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3E17-34DF-4807-9AB2-7BF8F4FB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323B1-F7AE-4763-BC6B-3D7F70FA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514EE-C496-4EC5-BFAD-09E6366C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0E55D-989D-48B7-9532-2180EDF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8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36C29-9A51-45F7-9CD8-5BA22F62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A9FB5-A903-4D29-99E0-6DC3B213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514DF-7A1D-4D95-AA0E-E4E62479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61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FFDB-DFFE-4C4B-8D0F-6A611DE4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94CC-DC09-4BC5-B77E-3F1C8D9F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DF1C2-BFC9-49AC-A6E9-07A324072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3A4D8-4F28-4539-AB24-0E081950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D71D3-7750-43C0-9EC8-ACE82E31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3D5A3-0711-4E78-84C8-C74882A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0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2DD8-0154-4215-8275-78118B69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676A-3F2C-4A7C-B61B-70981B237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144F7-02DE-459E-8BE0-733E97EA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DC90E-4616-49A2-AEA7-6B0342A0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9649-5B32-4235-A148-93A42A13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8D5-5876-40F1-BAE0-AF5AC634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2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1B6FD-F539-48AC-9ACB-034A3487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223C-6713-4220-B9B7-CA455B1B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83FF-5482-4BC5-9026-B756BD2D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7F31-FA4E-4A48-BE6D-BAE8E17CBD7C}" type="datetimeFigureOut">
              <a:rPr lang="en-IN" smtClean="0"/>
              <a:t>02-06-2018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9EAF-21F2-45E4-86E0-E6BD1F83B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89F0-4B8F-4C97-8A2D-F800159B7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912F-70AC-45D5-ADC5-FAC5EC886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1D6E19-1CB1-4DD8-B5EA-1CCDD72B4DB2}"/>
              </a:ext>
            </a:extLst>
          </p:cNvPr>
          <p:cNvSpPr/>
          <p:nvPr/>
        </p:nvSpPr>
        <p:spPr>
          <a:xfrm>
            <a:off x="702365" y="2849217"/>
            <a:ext cx="914400" cy="1152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2D59D-C428-4C0F-9AA4-33378F29CCFE}"/>
              </a:ext>
            </a:extLst>
          </p:cNvPr>
          <p:cNvSpPr/>
          <p:nvPr/>
        </p:nvSpPr>
        <p:spPr>
          <a:xfrm>
            <a:off x="2252870" y="2617303"/>
            <a:ext cx="1444486" cy="1616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2C8E7-B457-4020-8B2C-975C3AF10B86}"/>
              </a:ext>
            </a:extLst>
          </p:cNvPr>
          <p:cNvSpPr/>
          <p:nvPr/>
        </p:nvSpPr>
        <p:spPr>
          <a:xfrm>
            <a:off x="5526155" y="2892286"/>
            <a:ext cx="1643270" cy="1958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783B78-ED72-4C21-BE73-25F6DC07FD80}"/>
              </a:ext>
            </a:extLst>
          </p:cNvPr>
          <p:cNvSpPr/>
          <p:nvPr/>
        </p:nvSpPr>
        <p:spPr>
          <a:xfrm>
            <a:off x="5333999" y="122583"/>
            <a:ext cx="2027582" cy="583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FD4191-F074-4799-AD95-7A4CD7CA93ED}"/>
              </a:ext>
            </a:extLst>
          </p:cNvPr>
          <p:cNvSpPr/>
          <p:nvPr/>
        </p:nvSpPr>
        <p:spPr>
          <a:xfrm>
            <a:off x="5267737" y="1186070"/>
            <a:ext cx="2160106" cy="496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593498-3FF5-4F93-86FB-CBB0B3EFD93F}"/>
              </a:ext>
            </a:extLst>
          </p:cNvPr>
          <p:cNvSpPr/>
          <p:nvPr/>
        </p:nvSpPr>
        <p:spPr>
          <a:xfrm>
            <a:off x="4929808" y="1987826"/>
            <a:ext cx="4505739" cy="4028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E714DF-1890-4FEE-B3A3-A206761F063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616765" y="3425686"/>
            <a:ext cx="6361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D06B76-78B3-4D7F-8FB8-5E5CFB9EA4F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6347790" y="1682958"/>
            <a:ext cx="0" cy="120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814D07-8651-4A2F-88F8-1C5620E2D369}"/>
              </a:ext>
            </a:extLst>
          </p:cNvPr>
          <p:cNvSpPr txBox="1"/>
          <p:nvPr/>
        </p:nvSpPr>
        <p:spPr>
          <a:xfrm>
            <a:off x="901148" y="328653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8936C7-05A6-40E4-98DB-B54DDD7A2875}"/>
              </a:ext>
            </a:extLst>
          </p:cNvPr>
          <p:cNvSpPr txBox="1"/>
          <p:nvPr/>
        </p:nvSpPr>
        <p:spPr>
          <a:xfrm>
            <a:off x="2386394" y="3241019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Interface.c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279162-E29A-432B-A9C2-165A6CC95D49}"/>
              </a:ext>
            </a:extLst>
          </p:cNvPr>
          <p:cNvCxnSpPr/>
          <p:nvPr/>
        </p:nvCxnSpPr>
        <p:spPr>
          <a:xfrm>
            <a:off x="3697355" y="3456223"/>
            <a:ext cx="1828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449631-49E3-4F5B-8FA5-E20530836AA3}"/>
              </a:ext>
            </a:extLst>
          </p:cNvPr>
          <p:cNvCxnSpPr/>
          <p:nvPr/>
        </p:nvCxnSpPr>
        <p:spPr>
          <a:xfrm>
            <a:off x="3709603" y="3177998"/>
            <a:ext cx="1828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06930-28B6-479B-9A2A-5CA0F286BD27}"/>
              </a:ext>
            </a:extLst>
          </p:cNvPr>
          <p:cNvCxnSpPr/>
          <p:nvPr/>
        </p:nvCxnSpPr>
        <p:spPr>
          <a:xfrm>
            <a:off x="3709603" y="3761092"/>
            <a:ext cx="1828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D77DFD5-316A-4299-8735-D1EC146CB099}"/>
              </a:ext>
            </a:extLst>
          </p:cNvPr>
          <p:cNvSpPr/>
          <p:nvPr/>
        </p:nvSpPr>
        <p:spPr>
          <a:xfrm>
            <a:off x="7593496" y="3343256"/>
            <a:ext cx="1457739" cy="105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EB04FD-EC16-4AA8-B3FC-F7A2C5EF5026}"/>
              </a:ext>
            </a:extLst>
          </p:cNvPr>
          <p:cNvCxnSpPr>
            <a:stCxn id="10" idx="3"/>
          </p:cNvCxnSpPr>
          <p:nvPr/>
        </p:nvCxnSpPr>
        <p:spPr>
          <a:xfrm>
            <a:off x="7169425" y="3871291"/>
            <a:ext cx="4240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1C48CF-F6FF-4FF7-A14A-EDE17BDD2680}"/>
              </a:ext>
            </a:extLst>
          </p:cNvPr>
          <p:cNvSpPr txBox="1"/>
          <p:nvPr/>
        </p:nvSpPr>
        <p:spPr>
          <a:xfrm>
            <a:off x="3910285" y="2892286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fork()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CF99BC-1AEB-4FF4-9B02-FE3876C0AA7A}"/>
              </a:ext>
            </a:extLst>
          </p:cNvPr>
          <p:cNvSpPr txBox="1"/>
          <p:nvPr/>
        </p:nvSpPr>
        <p:spPr>
          <a:xfrm>
            <a:off x="3910284" y="3774674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fork()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67ED09-0DEB-4737-BE1A-8DD369BBFE6F}"/>
              </a:ext>
            </a:extLst>
          </p:cNvPr>
          <p:cNvSpPr txBox="1"/>
          <p:nvPr/>
        </p:nvSpPr>
        <p:spPr>
          <a:xfrm>
            <a:off x="3877340" y="3425685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fork()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9E3274-CC34-4694-9250-78AB8A10A11B}"/>
              </a:ext>
            </a:extLst>
          </p:cNvPr>
          <p:cNvSpPr txBox="1"/>
          <p:nvPr/>
        </p:nvSpPr>
        <p:spPr>
          <a:xfrm>
            <a:off x="5433390" y="233645"/>
            <a:ext cx="18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Target Application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C6C6A-0DA0-4EDE-A3E0-75093CF78581}"/>
              </a:ext>
            </a:extLst>
          </p:cNvPr>
          <p:cNvSpPr txBox="1"/>
          <p:nvPr/>
        </p:nvSpPr>
        <p:spPr>
          <a:xfrm>
            <a:off x="5309666" y="1284350"/>
            <a:ext cx="21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 Instrumentor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E6DB5D-01EF-45BE-955D-8B8251174674}"/>
              </a:ext>
            </a:extLst>
          </p:cNvPr>
          <p:cNvSpPr txBox="1"/>
          <p:nvPr/>
        </p:nvSpPr>
        <p:spPr>
          <a:xfrm>
            <a:off x="5789188" y="3576426"/>
            <a:ext cx="118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TCP Server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1A09AA-7CDA-4E14-B195-AFDA264D8BF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347790" y="705679"/>
            <a:ext cx="0" cy="480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AAA1047-A2E1-4AC2-A16A-07D945E14385}"/>
              </a:ext>
            </a:extLst>
          </p:cNvPr>
          <p:cNvSpPr txBox="1"/>
          <p:nvPr/>
        </p:nvSpPr>
        <p:spPr>
          <a:xfrm>
            <a:off x="7593495" y="3409626"/>
            <a:ext cx="1842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Instrumented Target</a:t>
            </a:r>
          </a:p>
          <a:p>
            <a:r>
              <a:rPr lang="en-IN" dirty="0"/>
              <a:t> App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B7E3B4-E0D1-4846-A50C-4778862A635F}"/>
              </a:ext>
            </a:extLst>
          </p:cNvPr>
          <p:cNvCxnSpPr/>
          <p:nvPr/>
        </p:nvCxnSpPr>
        <p:spPr>
          <a:xfrm>
            <a:off x="4623557" y="639418"/>
            <a:ext cx="16155" cy="6153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8BD383-BC48-431A-A3CA-BCAE72D1CB52}"/>
              </a:ext>
            </a:extLst>
          </p:cNvPr>
          <p:cNvSpPr txBox="1"/>
          <p:nvPr/>
        </p:nvSpPr>
        <p:spPr>
          <a:xfrm>
            <a:off x="1688831" y="5350565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Fuzzer Side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041BA9-27B3-4133-A390-4D2B665F9BEE}"/>
              </a:ext>
            </a:extLst>
          </p:cNvPr>
          <p:cNvSpPr txBox="1"/>
          <p:nvPr/>
        </p:nvSpPr>
        <p:spPr>
          <a:xfrm>
            <a:off x="6279707" y="6165963"/>
            <a:ext cx="130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Python Side</a:t>
            </a:r>
          </a:p>
        </p:txBody>
      </p:sp>
      <p:sp>
        <p:nvSpPr>
          <p:cNvPr id="62" name="Title 61">
            <a:extLst>
              <a:ext uri="{FF2B5EF4-FFF2-40B4-BE49-F238E27FC236}">
                <a16:creationId xmlns:a16="http://schemas.microsoft.com/office/drawing/2014/main" id="{D9539872-77DC-4F25-B4A7-2C7B4414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5363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0809-A21B-4B2E-918D-163F1CC0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04" y="317707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9A59-A64C-44AE-8980-96633603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643270"/>
            <a:ext cx="10515600" cy="4838493"/>
          </a:xfrm>
        </p:spPr>
        <p:txBody>
          <a:bodyPr>
            <a:normAutofit/>
          </a:bodyPr>
          <a:lstStyle/>
          <a:p>
            <a:r>
              <a:rPr lang="en-IN" sz="2000" dirty="0"/>
              <a:t>The target application is sent through the python </a:t>
            </a:r>
            <a:r>
              <a:rPr lang="en-IN" sz="2000" dirty="0" err="1"/>
              <a:t>instrumentor</a:t>
            </a:r>
            <a:r>
              <a:rPr lang="en-IN" sz="2000" dirty="0"/>
              <a:t>.</a:t>
            </a:r>
          </a:p>
          <a:p>
            <a:r>
              <a:rPr lang="en-IN" sz="2000" dirty="0"/>
              <a:t>The AFL communicates with </a:t>
            </a:r>
            <a:r>
              <a:rPr lang="en-IN" sz="2000" dirty="0" err="1"/>
              <a:t>interface.c</a:t>
            </a:r>
            <a:endParaRPr lang="en-IN" sz="2000" dirty="0"/>
          </a:p>
          <a:p>
            <a:r>
              <a:rPr lang="en-IN" sz="2000" dirty="0"/>
              <a:t>When </a:t>
            </a:r>
            <a:r>
              <a:rPr lang="en-IN" sz="2000" dirty="0" err="1"/>
              <a:t>interface.c</a:t>
            </a:r>
            <a:r>
              <a:rPr lang="en-IN" sz="2000" dirty="0"/>
              <a:t> receives a fork request from AFL, one of the forked instance of </a:t>
            </a:r>
            <a:r>
              <a:rPr lang="en-IN" sz="2000" dirty="0" err="1"/>
              <a:t>interface.c</a:t>
            </a:r>
            <a:r>
              <a:rPr lang="en-IN" sz="2000" dirty="0"/>
              <a:t> runs the fork server and the other loads the provided input file and also sends the input over TCP to Python side. </a:t>
            </a:r>
          </a:p>
          <a:p>
            <a:r>
              <a:rPr lang="en-IN" sz="2000" dirty="0"/>
              <a:t>The python side calls the target app on the incoming input.</a:t>
            </a:r>
          </a:p>
          <a:p>
            <a:r>
              <a:rPr lang="en-IN" sz="2000" dirty="0"/>
              <a:t>The results (Bugs and hangs) are reported back to AFL over TCP</a:t>
            </a:r>
          </a:p>
          <a:p>
            <a:r>
              <a:rPr lang="en-IN" sz="2000" dirty="0"/>
              <a:t>Depending on the results, the program exits normally, aborts or times out. </a:t>
            </a:r>
          </a:p>
        </p:txBody>
      </p:sp>
    </p:spTree>
    <p:extLst>
      <p:ext uri="{BB962C8B-B14F-4D97-AF65-F5344CB8AC3E}">
        <p14:creationId xmlns:p14="http://schemas.microsoft.com/office/powerpoint/2010/main" val="273748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System Architecture</vt:lpstr>
      <vt:lpstr>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ga62moc</dc:creator>
  <cp:lastModifiedBy>ga62moc</cp:lastModifiedBy>
  <cp:revision>7</cp:revision>
  <dcterms:created xsi:type="dcterms:W3CDTF">2018-06-02T07:56:01Z</dcterms:created>
  <dcterms:modified xsi:type="dcterms:W3CDTF">2018-06-02T08:28:52Z</dcterms:modified>
</cp:coreProperties>
</file>