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73" r:id="rId3"/>
    <p:sldId id="257" r:id="rId4"/>
    <p:sldId id="275" r:id="rId5"/>
    <p:sldId id="260" r:id="rId6"/>
    <p:sldId id="261" r:id="rId7"/>
    <p:sldId id="263" r:id="rId8"/>
    <p:sldId id="279" r:id="rId9"/>
    <p:sldId id="282" r:id="rId10"/>
    <p:sldId id="277" r:id="rId11"/>
    <p:sldId id="270" r:id="rId12"/>
    <p:sldId id="265" r:id="rId13"/>
    <p:sldId id="280" r:id="rId14"/>
    <p:sldId id="281" r:id="rId15"/>
    <p:sldId id="283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, Neha" userId="25845c7d-f1af-4606-bf06-a23d67d9786b" providerId="ADAL" clId="{9C6B25C3-EEAE-4002-8464-93388F5B5586}"/>
    <pc:docChg chg="undo custSel modSld">
      <pc:chgData name="Gour, Neha" userId="25845c7d-f1af-4606-bf06-a23d67d9786b" providerId="ADAL" clId="{9C6B25C3-EEAE-4002-8464-93388F5B5586}" dt="2023-07-28T23:21:36.247" v="861" actId="1076"/>
      <pc:docMkLst>
        <pc:docMk/>
      </pc:docMkLst>
      <pc:sldChg chg="modSp mod">
        <pc:chgData name="Gour, Neha" userId="25845c7d-f1af-4606-bf06-a23d67d9786b" providerId="ADAL" clId="{9C6B25C3-EEAE-4002-8464-93388F5B5586}" dt="2023-07-28T23:21:36.247" v="861" actId="1076"/>
        <pc:sldMkLst>
          <pc:docMk/>
          <pc:sldMk cId="0" sldId="256"/>
        </pc:sldMkLst>
        <pc:spChg chg="mod">
          <ac:chgData name="Gour, Neha" userId="25845c7d-f1af-4606-bf06-a23d67d9786b" providerId="ADAL" clId="{9C6B25C3-EEAE-4002-8464-93388F5B5586}" dt="2023-07-28T23:21:36.247" v="861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21:33.568" v="860" actId="1076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3:00:23.588" v="248" actId="27636"/>
        <pc:sldMkLst>
          <pc:docMk/>
          <pc:sldMk cId="0" sldId="257"/>
        </pc:sldMkLst>
        <pc:spChg chg="mod">
          <ac:chgData name="Gour, Neha" userId="25845c7d-f1af-4606-bf06-a23d67d9786b" providerId="ADAL" clId="{9C6B25C3-EEAE-4002-8464-93388F5B5586}" dt="2023-07-28T22:54:36.102" v="10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0:23.588" v="248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Gour, Neha" userId="25845c7d-f1af-4606-bf06-a23d67d9786b" providerId="ADAL" clId="{9C6B25C3-EEAE-4002-8464-93388F5B5586}" dt="2023-07-28T23:03:41.969" v="346" actId="2711"/>
        <pc:sldMkLst>
          <pc:docMk/>
          <pc:sldMk cId="0" sldId="260"/>
        </pc:sldMkLst>
        <pc:spChg chg="mod">
          <ac:chgData name="Gour, Neha" userId="25845c7d-f1af-4606-bf06-a23d67d9786b" providerId="ADAL" clId="{9C6B25C3-EEAE-4002-8464-93388F5B5586}" dt="2023-07-28T23:03:41.969" v="346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2:01.036" v="272" actId="21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Gour, Neha" userId="25845c7d-f1af-4606-bf06-a23d67d9786b" providerId="ADAL" clId="{9C6B25C3-EEAE-4002-8464-93388F5B5586}" dt="2023-07-28T23:03:29.846" v="344" actId="1076"/>
          <ac:spMkLst>
            <pc:docMk/>
            <pc:sldMk cId="0" sldId="260"/>
            <ac:spMk id="7" creationId="{29BCBE15-D698-4F6A-BEA4-D794CD8C4107}"/>
          </ac:spMkLst>
        </pc:spChg>
        <pc:picChg chg="mod">
          <ac:chgData name="Gour, Neha" userId="25845c7d-f1af-4606-bf06-a23d67d9786b" providerId="ADAL" clId="{9C6B25C3-EEAE-4002-8464-93388F5B5586}" dt="2023-07-28T23:03:33.766" v="345" actId="1076"/>
          <ac:picMkLst>
            <pc:docMk/>
            <pc:sldMk cId="0" sldId="260"/>
            <ac:picMk id="6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05:02.876" v="382" actId="20577"/>
        <pc:sldMkLst>
          <pc:docMk/>
          <pc:sldMk cId="0" sldId="261"/>
        </pc:sldMkLst>
        <pc:spChg chg="mod">
          <ac:chgData name="Gour, Neha" userId="25845c7d-f1af-4606-bf06-a23d67d9786b" providerId="ADAL" clId="{9C6B25C3-EEAE-4002-8464-93388F5B5586}" dt="2023-07-28T23:04:39.478" v="368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5:02.876" v="382" actId="20577"/>
          <ac:spMkLst>
            <pc:docMk/>
            <pc:sldMk cId="0" sldId="261"/>
            <ac:spMk id="3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04:47.451" v="370" actId="1076"/>
          <ac:picMkLst>
            <pc:docMk/>
            <pc:sldMk cId="0" sldId="261"/>
            <ac:picMk id="27650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06:23.716" v="410" actId="1076"/>
        <pc:sldMkLst>
          <pc:docMk/>
          <pc:sldMk cId="0" sldId="263"/>
        </pc:sldMkLst>
        <pc:spChg chg="mod">
          <ac:chgData name="Gour, Neha" userId="25845c7d-f1af-4606-bf06-a23d67d9786b" providerId="ADAL" clId="{9C6B25C3-EEAE-4002-8464-93388F5B5586}" dt="2023-07-28T23:05:14.204" v="384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6:23.716" v="410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6:15.637" v="409" actId="1076"/>
          <ac:spMkLst>
            <pc:docMk/>
            <pc:sldMk cId="0" sldId="263"/>
            <ac:spMk id="6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06:06.853" v="408" actId="1076"/>
          <ac:picMkLst>
            <pc:docMk/>
            <pc:sldMk cId="0" sldId="263"/>
            <ac:picMk id="1026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14:01.040" v="692" actId="1076"/>
        <pc:sldMkLst>
          <pc:docMk/>
          <pc:sldMk cId="0" sldId="265"/>
        </pc:sldMkLst>
        <pc:spChg chg="mod">
          <ac:chgData name="Gour, Neha" userId="25845c7d-f1af-4606-bf06-a23d67d9786b" providerId="ADAL" clId="{9C6B25C3-EEAE-4002-8464-93388F5B5586}" dt="2023-07-28T23:13:48.175" v="687" actId="14100"/>
          <ac:spMkLst>
            <pc:docMk/>
            <pc:sldMk cId="0" sldId="265"/>
            <ac:spMk id="2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14:01.040" v="692" actId="1076"/>
          <ac:picMkLst>
            <pc:docMk/>
            <pc:sldMk cId="0" sldId="265"/>
            <ac:picMk id="1031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10:01.587" v="502" actId="2711"/>
        <pc:sldMkLst>
          <pc:docMk/>
          <pc:sldMk cId="0" sldId="266"/>
        </pc:sldMkLst>
        <pc:spChg chg="mod">
          <ac:chgData name="Gour, Neha" userId="25845c7d-f1af-4606-bf06-a23d67d9786b" providerId="ADAL" clId="{9C6B25C3-EEAE-4002-8464-93388F5B5586}" dt="2023-07-28T23:10:01.587" v="502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9:51.884" v="501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3:09:06.299" v="476" actId="255"/>
        <pc:sldMkLst>
          <pc:docMk/>
          <pc:sldMk cId="0" sldId="267"/>
        </pc:sldMkLst>
        <pc:spChg chg="mod">
          <ac:chgData name="Gour, Neha" userId="25845c7d-f1af-4606-bf06-a23d67d9786b" providerId="ADAL" clId="{9C6B25C3-EEAE-4002-8464-93388F5B5586}" dt="2023-07-28T23:09:06.299" v="476" actId="255"/>
          <ac:spMkLst>
            <pc:docMk/>
            <pc:sldMk cId="0" sldId="267"/>
            <ac:spMk id="3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8:24.284" v="464" actId="20577"/>
          <ac:spMkLst>
            <pc:docMk/>
            <pc:sldMk cId="0" sldId="267"/>
            <ac:spMk id="4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3:15:28.716" v="782" actId="1076"/>
        <pc:sldMkLst>
          <pc:docMk/>
          <pc:sldMk cId="0" sldId="270"/>
        </pc:sldMkLst>
        <pc:spChg chg="mod">
          <ac:chgData name="Gour, Neha" userId="25845c7d-f1af-4606-bf06-a23d67d9786b" providerId="ADAL" clId="{9C6B25C3-EEAE-4002-8464-93388F5B5586}" dt="2023-07-28T23:15:20.949" v="780" actId="20577"/>
          <ac:spMkLst>
            <pc:docMk/>
            <pc:sldMk cId="0" sldId="270"/>
            <ac:spMk id="5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15:28.716" v="782" actId="1076"/>
          <ac:spMkLst>
            <pc:docMk/>
            <pc:sldMk cId="0" sldId="270"/>
            <ac:spMk id="6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2:54:09.335" v="7" actId="2711"/>
        <pc:sldMkLst>
          <pc:docMk/>
          <pc:sldMk cId="0" sldId="273"/>
        </pc:sldMkLst>
        <pc:spChg chg="mod">
          <ac:chgData name="Gour, Neha" userId="25845c7d-f1af-4606-bf06-a23d67d9786b" providerId="ADAL" clId="{9C6B25C3-EEAE-4002-8464-93388F5B5586}" dt="2023-07-28T22:54:09.335" v="7" actId="2711"/>
          <ac:spMkLst>
            <pc:docMk/>
            <pc:sldMk cId="0" sldId="273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2:53:59.998" v="6" actId="2711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3:17:52.300" v="834" actId="1076"/>
        <pc:sldMkLst>
          <pc:docMk/>
          <pc:sldMk cId="0" sldId="277"/>
        </pc:sldMkLst>
        <pc:spChg chg="mod">
          <ac:chgData name="Gour, Neha" userId="25845c7d-f1af-4606-bf06-a23d67d9786b" providerId="ADAL" clId="{9C6B25C3-EEAE-4002-8464-93388F5B5586}" dt="2023-07-28T23:17:47.104" v="833" actId="2711"/>
          <ac:spMkLst>
            <pc:docMk/>
            <pc:sldMk cId="0" sldId="277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17:52.300" v="834" actId="1076"/>
          <ac:spMkLst>
            <pc:docMk/>
            <pc:sldMk cId="0" sldId="277"/>
            <ac:spMk id="3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17:00.498" v="822" actId="1076"/>
          <ac:picMkLst>
            <pc:docMk/>
            <pc:sldMk cId="0" sldId="277"/>
            <ac:picMk id="1027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07:17.289" v="431" actId="1076"/>
        <pc:sldMkLst>
          <pc:docMk/>
          <pc:sldMk cId="0" sldId="279"/>
        </pc:sldMkLst>
        <pc:spChg chg="mod">
          <ac:chgData name="Gour, Neha" userId="25845c7d-f1af-4606-bf06-a23d67d9786b" providerId="ADAL" clId="{9C6B25C3-EEAE-4002-8464-93388F5B5586}" dt="2023-07-28T23:07:17.289" v="431" actId="1076"/>
          <ac:spMkLst>
            <pc:docMk/>
            <pc:sldMk cId="0" sldId="279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07:13.103" v="430" actId="1076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Gour, Neha" userId="25845c7d-f1af-4606-bf06-a23d67d9786b" providerId="ADAL" clId="{9C6B25C3-EEAE-4002-8464-93388F5B5586}" dt="2023-07-28T23:13:08.421" v="668" actId="1076"/>
        <pc:sldMkLst>
          <pc:docMk/>
          <pc:sldMk cId="0" sldId="280"/>
        </pc:sldMkLst>
        <pc:spChg chg="mod">
          <ac:chgData name="Gour, Neha" userId="25845c7d-f1af-4606-bf06-a23d67d9786b" providerId="ADAL" clId="{9C6B25C3-EEAE-4002-8464-93388F5B5586}" dt="2023-07-28T23:13:08.421" v="668" actId="1076"/>
          <ac:spMkLst>
            <pc:docMk/>
            <pc:sldMk cId="0" sldId="280"/>
            <ac:spMk id="2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13:04.464" v="667" actId="1076"/>
          <ac:picMkLst>
            <pc:docMk/>
            <pc:sldMk cId="0" sldId="280"/>
            <ac:picMk id="35842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12:38.809" v="658" actId="1076"/>
        <pc:sldMkLst>
          <pc:docMk/>
          <pc:sldMk cId="0" sldId="281"/>
        </pc:sldMkLst>
        <pc:spChg chg="mod">
          <ac:chgData name="Gour, Neha" userId="25845c7d-f1af-4606-bf06-a23d67d9786b" providerId="ADAL" clId="{9C6B25C3-EEAE-4002-8464-93388F5B5586}" dt="2023-07-28T23:12:30.617" v="655" actId="1076"/>
          <ac:spMkLst>
            <pc:docMk/>
            <pc:sldMk cId="0" sldId="281"/>
            <ac:spMk id="7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12:38.809" v="658" actId="1076"/>
          <ac:picMkLst>
            <pc:docMk/>
            <pc:sldMk cId="0" sldId="281"/>
            <ac:picMk id="1026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07:45.136" v="439" actId="14100"/>
        <pc:sldMkLst>
          <pc:docMk/>
          <pc:sldMk cId="0" sldId="282"/>
        </pc:sldMkLst>
        <pc:spChg chg="mod">
          <ac:chgData name="Gour, Neha" userId="25845c7d-f1af-4606-bf06-a23d67d9786b" providerId="ADAL" clId="{9C6B25C3-EEAE-4002-8464-93388F5B5586}" dt="2023-07-28T23:07:36.605" v="436" actId="122"/>
          <ac:spMkLst>
            <pc:docMk/>
            <pc:sldMk cId="0" sldId="282"/>
            <ac:spMk id="2" creationId="{00000000-0000-0000-0000-000000000000}"/>
          </ac:spMkLst>
        </pc:spChg>
        <pc:picChg chg="mod">
          <ac:chgData name="Gour, Neha" userId="25845c7d-f1af-4606-bf06-a23d67d9786b" providerId="ADAL" clId="{9C6B25C3-EEAE-4002-8464-93388F5B5586}" dt="2023-07-28T23:07:45.136" v="439" actId="14100"/>
          <ac:picMkLst>
            <pc:docMk/>
            <pc:sldMk cId="0" sldId="282"/>
            <ac:picMk id="5" creationId="{00000000-0000-0000-0000-000000000000}"/>
          </ac:picMkLst>
        </pc:picChg>
      </pc:sldChg>
      <pc:sldChg chg="modSp mod">
        <pc:chgData name="Gour, Neha" userId="25845c7d-f1af-4606-bf06-a23d67d9786b" providerId="ADAL" clId="{9C6B25C3-EEAE-4002-8464-93388F5B5586}" dt="2023-07-28T23:12:05.461" v="648" actId="20577"/>
        <pc:sldMkLst>
          <pc:docMk/>
          <pc:sldMk cId="0" sldId="283"/>
        </pc:sldMkLst>
        <pc:spChg chg="mod">
          <ac:chgData name="Gour, Neha" userId="25845c7d-f1af-4606-bf06-a23d67d9786b" providerId="ADAL" clId="{9C6B25C3-EEAE-4002-8464-93388F5B5586}" dt="2023-07-28T23:10:59.530" v="536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Gour, Neha" userId="25845c7d-f1af-4606-bf06-a23d67d9786b" providerId="ADAL" clId="{9C6B25C3-EEAE-4002-8464-93388F5B5586}" dt="2023-07-28T23:12:05.461" v="648" actId="20577"/>
          <ac:spMkLst>
            <pc:docMk/>
            <pc:sldMk cId="0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806B5-A907-43C9-B45B-E762E3EA78A4}" type="datetimeFigureOut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46279-AD9C-4960-BF7E-3F79EF94C6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46279-AD9C-4960-BF7E-3F79EF94C67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64C21F4-E920-4F5B-A148-C374F1FFFC00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AA0BC-8CD4-486C-B48E-232470A5B015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C48C-0891-404C-B599-6698AD518843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DA685F-8729-4BC9-A4FC-60F463B76802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F75C22D-AA0B-4CD4-A93D-896F17C7B7D6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519D-95A9-4BA4-AD89-EDB79A25CC3A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ABBD8-B0D8-4420-891D-2BD1F33F6C93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092009-9B20-4FD3-B010-F4D9E6613AA7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11D-199B-43AF-8E50-610156448801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29F97F7-DD20-41B8-9C8B-477768FED875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92D909-04A1-470D-9E40-CCA06527787F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6EC6572-D7AA-48C8-B6C7-0FEF1797592E}" type="datetime1">
              <a:rPr lang="en-US" smtClean="0"/>
              <a:pPr/>
              <a:t>7/28/2023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5E446A-8D8F-429B-B037-D89C855258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uthorestream.com/" TargetMode="External"/><Relationship Id="rId2" Type="http://schemas.openxmlformats.org/officeDocument/2006/relationships/hyperlink" Target="http://www.oledcomm.net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1676400"/>
            <a:ext cx="6705600" cy="137160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lgerian" pitchFamily="82" charset="0"/>
              </a:rPr>
              <a:t>  </a:t>
            </a:r>
            <a:r>
              <a:rPr lang="en-US" sz="6000" dirty="0">
                <a:solidFill>
                  <a:schemeClr val="tx1"/>
                </a:solidFill>
                <a:latin typeface="Adobe Devanagari" panose="02040503050201020203" pitchFamily="18" charset="0"/>
                <a:ea typeface="Adobe Ming Std L" panose="02020300000000000000" pitchFamily="18" charset="-128"/>
                <a:cs typeface="Adobe Devanagari" panose="02040503050201020203" pitchFamily="18" charset="0"/>
              </a:rPr>
              <a:t>ANDROIDIC ARM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90800" y="3200400"/>
            <a:ext cx="5181600" cy="1371600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Presented by 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Neha Gour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B.Tech 7sem (ECE)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5641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            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4873752"/>
          </a:xfrm>
        </p:spPr>
        <p:txBody>
          <a:bodyPr numCol="2"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Arm is controlled wirelessly by serial communication through an Android device. We have controlled the different movements of the arm by Android device through Bluetooth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7" name="Picture 3" descr="D:\20151218155847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524000"/>
            <a:ext cx="3200400" cy="3952494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4692" y="54261"/>
            <a:ext cx="8704369" cy="10969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 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BLUETOOTH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38200" y="1533906"/>
            <a:ext cx="7467600" cy="4721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-  2.4 GHz.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Range -    10 meter.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rate - 800 kbps.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consumption -5 MW.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 location - Anywhere at least two Bluetooth device ideal.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device -  mobile phone, consumer electronics, offices.</a:t>
            </a:r>
          </a:p>
          <a:p>
            <a:pPr fontAlgn="t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fontAlgn="t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66" y="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     </a:t>
            </a: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of robotic arm </a:t>
            </a: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flexible  automation</a:t>
            </a:r>
          </a:p>
        </p:txBody>
      </p:sp>
      <p:pic>
        <p:nvPicPr>
          <p:cNvPr id="1031" name="Picture 7" descr="D:\tesla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 bwMode="auto">
          <a:xfrm>
            <a:off x="914400" y="1585859"/>
            <a:ext cx="6964166" cy="4114800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 artificial 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5842" name="Picture 2" descr="D:\deka_arm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1416" y="1066800"/>
            <a:ext cx="7467600" cy="4404511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19701" y="56303"/>
            <a:ext cx="7467600" cy="685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third arm</a:t>
            </a:r>
          </a:p>
        </p:txBody>
      </p:sp>
      <p:pic>
        <p:nvPicPr>
          <p:cNvPr id="1026" name="Picture 2" descr="D:\2015121822263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757719" y="1066800"/>
            <a:ext cx="7239000" cy="466725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748" y="0"/>
            <a:ext cx="7467600" cy="8683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lgerian" pitchFamily="82" charset="0"/>
              </a:rPr>
              <a:t>             	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7748" y="1146587"/>
            <a:ext cx="7467600" cy="48737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We can replace the control with Bluetooth to the wi-fi.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DC motors can also be replaced by Servo motors in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45754"/>
            <a:ext cx="8229600" cy="762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                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02922"/>
            <a:ext cx="7467600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Pick and place operation is successfully designed and developed.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arm can easily pick up the object and place it effectively using the   Android system.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825" y="-35052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61416" y="992124"/>
            <a:ext cx="7467600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http://www.oledcomm.net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http://www.authorestream.com</a:t>
            </a:r>
            <a:endParaRPr lang="en-US" sz="1800" u="sng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http://www.techtarget.com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http://Technology.webcrowler.com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88315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5379"/>
            <a:ext cx="8229600" cy="4678363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2">
                  <a:lumMod val="75000"/>
                </a:schemeClr>
              </a:buClr>
              <a:buNone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system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Robotic system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Use of Robotics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Robotic arm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Mechanical aspects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Electrical aspects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Controlling 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Characteristics of Bluetooth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Application of Androidic arm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Conclusion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None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chemeClr val="tx2">
                  <a:lumMod val="75000"/>
                </a:schemeClr>
              </a:buClr>
              <a:buFont typeface="Wingdings" pitchFamily="2" charset="2"/>
              <a:buChar char="q"/>
            </a:pPr>
            <a:endParaRPr lang="en-US" sz="2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0" y="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            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EMBEDDED SYSTEM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lgerian" pitchFamily="82" charset="0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990600"/>
            <a:ext cx="8610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          	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System?</a:t>
            </a:r>
          </a:p>
          <a:p>
            <a:pPr algn="just"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system is also an arrangement in which all its units assemble and work together according to the plan or program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	or</a:t>
            </a:r>
          </a:p>
          <a:p>
            <a:pPr>
              <a:buNone/>
            </a:pP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system is a way of working, organizing, or doing one or many tasks according to a fixed plan or program.</a:t>
            </a:r>
          </a:p>
          <a:p>
            <a:pPr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</a:t>
            </a:r>
          </a:p>
          <a:p>
            <a:pPr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en-US" sz="3400" dirty="0">
                <a:solidFill>
                  <a:srgbClr val="00B0F0"/>
                </a:solidFill>
              </a:rPr>
              <a:t>       </a:t>
            </a:r>
            <a:r>
              <a:rPr lang="en-US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Embedded?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insert something inside.</a:t>
            </a:r>
          </a:p>
          <a:p>
            <a:pPr>
              <a:buNone/>
            </a:pP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           or</a:t>
            </a:r>
          </a:p>
          <a:p>
            <a:pPr>
              <a:buNone/>
            </a:pPr>
            <a:r>
              <a:rPr lang="en-US" sz="3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	 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implant something inside.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294967295"/>
          </p:nvPr>
        </p:nvSpPr>
        <p:spPr>
          <a:xfrm>
            <a:off x="2971800" y="5003800"/>
            <a:ext cx="6172200" cy="1371600"/>
          </a:xfrm>
        </p:spPr>
        <p:txBody>
          <a:bodyPr>
            <a:noAutofit/>
          </a:bodyPr>
          <a:lstStyle/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																	</a:t>
            </a:r>
          </a:p>
          <a:p>
            <a:endParaRPr lang="en-US" sz="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762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4216" y="921258"/>
            <a:ext cx="8229600" cy="5334000"/>
          </a:xfrm>
        </p:spPr>
        <p:txBody>
          <a:bodyPr numCol="2">
            <a:normAutofit/>
          </a:bodyPr>
          <a:lstStyle/>
          <a:p>
            <a:pPr algn="just">
              <a:buNone/>
            </a:pPr>
            <a:r>
              <a:rPr lang="en-US" sz="2400" dirty="0"/>
              <a:t>	</a:t>
            </a:r>
          </a:p>
          <a:p>
            <a:pPr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												</a:t>
            </a:r>
          </a:p>
          <a:p>
            <a:pPr algn="just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											</a:t>
            </a:r>
            <a:r>
              <a:rPr lang="en-US" sz="2400" dirty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 descr="C:\Users\Shree\Desktop\201512032144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708" y="967466"/>
            <a:ext cx="3988904" cy="4959858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BCBE15-D698-4F6A-BEA4-D794CD8C4107}"/>
              </a:ext>
            </a:extLst>
          </p:cNvPr>
          <p:cNvSpPr txBox="1"/>
          <p:nvPr/>
        </p:nvSpPr>
        <p:spPr>
          <a:xfrm>
            <a:off x="4898652" y="1708921"/>
            <a:ext cx="35360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Robotics is defined as Man-made mechanical devices that can move by themselves, whose motion must be modeled, planned, sensed, and controlled, and whose motion can be influenced by “PROGRAMMING”.</a:t>
            </a: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USE OF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1382" y="1120902"/>
            <a:ext cx="7467600" cy="487375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Robots are primarily used for		     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Precision work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Repetitive work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Dangerous work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Competition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Future Manufacturing</a:t>
            </a:r>
          </a:p>
          <a:p>
            <a:pPr lvl="8" algn="just">
              <a:buFont typeface="Wingdings" pitchFamily="2" charset="2"/>
              <a:buChar char="Ø"/>
            </a:pPr>
            <a:endParaRPr lang="en-US" dirty="0"/>
          </a:p>
          <a:p>
            <a:pPr lvl="8" algn="just">
              <a:buFont typeface="Wingdings" pitchFamily="2" charset="2"/>
              <a:buChar char="Ø"/>
            </a:pPr>
            <a:endParaRPr lang="en-US" dirty="0"/>
          </a:p>
          <a:p>
            <a:pPr lvl="8" algn="just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7650" name="Picture 2" descr="Robotic Ar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6666" y="1219200"/>
            <a:ext cx="3562350" cy="279082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2033"/>
            <a:ext cx="7467600" cy="7921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      		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ROBOTIC 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53797"/>
            <a:ext cx="7467600" cy="4873752"/>
          </a:xfrm>
        </p:spPr>
        <p:txBody>
          <a:bodyPr numCol="1">
            <a:normAutofit/>
          </a:bodyPr>
          <a:lstStyle/>
          <a:p>
            <a:pPr algn="just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:\Users\Shree\Desktop\2015120510454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1703" y="2743200"/>
            <a:ext cx="3019425" cy="31527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09015" y="1184465"/>
            <a:ext cx="792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robotic arm is a mechanical arm this is similar to a human arm. The arm may be the part of the robot. performed any desired task like welding, spinning, etc.     </a:t>
            </a:r>
            <a:r>
              <a:rPr lang="en-US" sz="2400" dirty="0"/>
              <a:t>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416" y="12843"/>
            <a:ext cx="8077200" cy="74371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	  MECHANICAL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9400" y="1404623"/>
            <a:ext cx="7467600" cy="48737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Four motors of the movement of the arm.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Rectangular box used as a base.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Arm is made up of an Aluminum bar.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Wireless controlling circuit assembled.</a:t>
            </a:r>
          </a:p>
          <a:p>
            <a:pPr algn="just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>
            <a:normAutofit/>
          </a:bodyPr>
          <a:lstStyle/>
          <a:p>
            <a:fld id="{CE5E446A-8D8F-429B-B037-D89C855258A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3391"/>
            <a:ext cx="61722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ELECTRICAL ASPECT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E446A-8D8F-429B-B037-D89C855258A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010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1007</TotalTime>
  <Words>549</Words>
  <Application>Microsoft Office PowerPoint</Application>
  <PresentationFormat>On-screen Show (4:3)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Devanagari</vt:lpstr>
      <vt:lpstr>Algerian</vt:lpstr>
      <vt:lpstr>Arial Rounded MT Bold</vt:lpstr>
      <vt:lpstr>Calibri</vt:lpstr>
      <vt:lpstr>Century Schoolbook</vt:lpstr>
      <vt:lpstr>Wingdings</vt:lpstr>
      <vt:lpstr>Wingdings 2</vt:lpstr>
      <vt:lpstr>Oriel</vt:lpstr>
      <vt:lpstr>  ANDROIDIC ARM</vt:lpstr>
      <vt:lpstr> CONTENTS</vt:lpstr>
      <vt:lpstr>             EMBEDDED SYSTEM </vt:lpstr>
      <vt:lpstr>PowerPoint Presentation</vt:lpstr>
      <vt:lpstr> ROBOTIC SYSTEM</vt:lpstr>
      <vt:lpstr>            USE OF ROBOTICS</vt:lpstr>
      <vt:lpstr>           ROBOTIC ARM</vt:lpstr>
      <vt:lpstr>         MECHANICAL ASPECTS</vt:lpstr>
      <vt:lpstr> ELECTRICAL ASPECT</vt:lpstr>
      <vt:lpstr>                CONTROLLING </vt:lpstr>
      <vt:lpstr>CHARACTERISTICS   OF BLUETOOTH</vt:lpstr>
      <vt:lpstr>      Application of robotic arm flexible  automation</vt:lpstr>
      <vt:lpstr> as artificial arm</vt:lpstr>
      <vt:lpstr>As third arm</vt:lpstr>
      <vt:lpstr>               FUTURE SCOPE</vt:lpstr>
      <vt:lpstr>                  CONCLUSION</vt:lpstr>
      <vt:lpstr>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</dc:creator>
  <cp:lastModifiedBy>Gour, Neha</cp:lastModifiedBy>
  <cp:revision>25</cp:revision>
  <dcterms:created xsi:type="dcterms:W3CDTF">2015-12-06T00:05:15Z</dcterms:created>
  <dcterms:modified xsi:type="dcterms:W3CDTF">2023-07-28T23:21:47Z</dcterms:modified>
</cp:coreProperties>
</file>