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0" r:id="rId7"/>
    <p:sldId id="269" r:id="rId8"/>
    <p:sldId id="271" r:id="rId9"/>
    <p:sldId id="273" r:id="rId10"/>
    <p:sldId id="274" r:id="rId11"/>
    <p:sldId id="272" r:id="rId12"/>
    <p:sldId id="275" r:id="rId13"/>
    <p:sldId id="267" r:id="rId14"/>
    <p:sldId id="268" r:id="rId15"/>
    <p:sldId id="266" r:id="rId16"/>
    <p:sldId id="270" r:id="rId17"/>
    <p:sldId id="262" r:id="rId18"/>
    <p:sldId id="263" r:id="rId19"/>
    <p:sldId id="264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A6DDF-5383-4FCB-9771-DFB693379BC6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F8458-CF92-4838-AA07-C3ED277CAC7A}">
      <dgm:prSet phldrT="[Text]"/>
      <dgm:spPr/>
      <dgm:t>
        <a:bodyPr/>
        <a:lstStyle/>
        <a:p>
          <a:r>
            <a:rPr lang="en-US" dirty="0" smtClean="0"/>
            <a:t>FPGA</a:t>
          </a:r>
          <a:endParaRPr lang="en-US" dirty="0"/>
        </a:p>
      </dgm:t>
    </dgm:pt>
    <dgm:pt modelId="{018033FE-9833-453A-8D68-7543180986D2}">
      <dgm:prSet phldrT="[Text]"/>
      <dgm:spPr/>
      <dgm:t>
        <a:bodyPr/>
        <a:lstStyle/>
        <a:p>
          <a:r>
            <a:rPr lang="en-US" dirty="0" smtClean="0"/>
            <a:t>CPLD</a:t>
          </a:r>
          <a:endParaRPr lang="en-US" dirty="0"/>
        </a:p>
      </dgm:t>
    </dgm:pt>
    <dgm:pt modelId="{CDFD7EA8-B5E6-470F-ADF6-9DBBBB4ECF3E}">
      <dgm:prSet phldrT="[Text]"/>
      <dgm:spPr/>
      <dgm:t>
        <a:bodyPr/>
        <a:lstStyle/>
        <a:p>
          <a:r>
            <a:rPr lang="en-US" dirty="0" smtClean="0"/>
            <a:t>PAL</a:t>
          </a:r>
        </a:p>
      </dgm:t>
    </dgm:pt>
    <dgm:pt modelId="{95990986-3750-4CB9-8EAF-B0BB02EBBF98}">
      <dgm:prSet phldrT="[Text]"/>
      <dgm:spPr/>
      <dgm:t>
        <a:bodyPr/>
        <a:lstStyle/>
        <a:p>
          <a:r>
            <a:rPr lang="en-US" dirty="0" smtClean="0"/>
            <a:t>PLA</a:t>
          </a:r>
          <a:endParaRPr lang="en-US" dirty="0"/>
        </a:p>
      </dgm:t>
    </dgm:pt>
    <dgm:pt modelId="{38EB8530-F732-4A8F-B185-6923AF2043DA}">
      <dgm:prSet phldrT="[Text]"/>
      <dgm:spPr/>
      <dgm:t>
        <a:bodyPr/>
        <a:lstStyle/>
        <a:p>
          <a:r>
            <a:rPr lang="en-US" dirty="0" smtClean="0"/>
            <a:t>PROM</a:t>
          </a:r>
          <a:endParaRPr lang="en-US" dirty="0"/>
        </a:p>
      </dgm:t>
    </dgm:pt>
    <dgm:pt modelId="{871565FB-3F07-4FCE-93B1-53A8C18BB13B}">
      <dgm:prSet phldrT="[Text]"/>
      <dgm:spPr/>
      <dgm:t>
        <a:bodyPr/>
        <a:lstStyle/>
        <a:p>
          <a:r>
            <a:rPr lang="en-US" dirty="0" smtClean="0"/>
            <a:t>Programmable Logic Devices</a:t>
          </a:r>
          <a:endParaRPr lang="en-US" dirty="0"/>
        </a:p>
      </dgm:t>
    </dgm:pt>
    <dgm:pt modelId="{33CE58A6-0F94-4FED-AEA5-65821115BBA1}" type="sibTrans" cxnId="{93C04E6C-E2A5-4DED-97CF-4A8E95A3FAE2}">
      <dgm:prSet/>
      <dgm:spPr/>
      <dgm:t>
        <a:bodyPr/>
        <a:lstStyle/>
        <a:p>
          <a:endParaRPr lang="en-US"/>
        </a:p>
      </dgm:t>
    </dgm:pt>
    <dgm:pt modelId="{03218F0F-74BE-46F6-B001-16856FFC523A}" type="parTrans" cxnId="{93C04E6C-E2A5-4DED-97CF-4A8E95A3FAE2}">
      <dgm:prSet/>
      <dgm:spPr/>
      <dgm:t>
        <a:bodyPr/>
        <a:lstStyle/>
        <a:p>
          <a:endParaRPr lang="en-US"/>
        </a:p>
      </dgm:t>
    </dgm:pt>
    <dgm:pt modelId="{19F70860-51C5-4FE8-B22A-E6A03601BFAB}" type="sibTrans" cxnId="{2DC722AD-86BE-4EAE-8B75-9F023ED4435F}">
      <dgm:prSet/>
      <dgm:spPr/>
      <dgm:t>
        <a:bodyPr/>
        <a:lstStyle/>
        <a:p>
          <a:endParaRPr lang="en-US"/>
        </a:p>
      </dgm:t>
    </dgm:pt>
    <dgm:pt modelId="{6F005D72-CBCD-4F60-A464-C19110C035DF}" type="parTrans" cxnId="{2DC722AD-86BE-4EAE-8B75-9F023ED4435F}">
      <dgm:prSet/>
      <dgm:spPr/>
      <dgm:t>
        <a:bodyPr/>
        <a:lstStyle/>
        <a:p>
          <a:endParaRPr lang="en-US"/>
        </a:p>
      </dgm:t>
    </dgm:pt>
    <dgm:pt modelId="{2C2E7CCD-BE73-45BF-B91D-840F37825355}" type="sibTrans" cxnId="{2F79F91B-7552-4557-8346-177E73737199}">
      <dgm:prSet/>
      <dgm:spPr/>
      <dgm:t>
        <a:bodyPr/>
        <a:lstStyle/>
        <a:p>
          <a:endParaRPr lang="en-US"/>
        </a:p>
      </dgm:t>
    </dgm:pt>
    <dgm:pt modelId="{7D64BA07-562E-4D42-BED4-992784F35F77}" type="parTrans" cxnId="{2F79F91B-7552-4557-8346-177E73737199}">
      <dgm:prSet/>
      <dgm:spPr/>
      <dgm:t>
        <a:bodyPr/>
        <a:lstStyle/>
        <a:p>
          <a:endParaRPr lang="en-US"/>
        </a:p>
      </dgm:t>
    </dgm:pt>
    <dgm:pt modelId="{C6B64947-8552-4AB9-AD37-5EEC7200F332}" type="sibTrans" cxnId="{D0416EEB-97AA-4A97-ABAB-D9BF114AD80E}">
      <dgm:prSet/>
      <dgm:spPr/>
      <dgm:t>
        <a:bodyPr/>
        <a:lstStyle/>
        <a:p>
          <a:endParaRPr lang="en-US"/>
        </a:p>
      </dgm:t>
    </dgm:pt>
    <dgm:pt modelId="{94A36724-BAB6-4941-B497-31C9DC431146}" type="parTrans" cxnId="{D0416EEB-97AA-4A97-ABAB-D9BF114AD80E}">
      <dgm:prSet/>
      <dgm:spPr/>
      <dgm:t>
        <a:bodyPr/>
        <a:lstStyle/>
        <a:p>
          <a:endParaRPr lang="en-US"/>
        </a:p>
      </dgm:t>
    </dgm:pt>
    <dgm:pt modelId="{60460D50-DFC2-4532-91D3-C2FFACB3AB6B}" type="sibTrans" cxnId="{91D9CD0C-1F7E-4420-9E0B-A446623E2E10}">
      <dgm:prSet/>
      <dgm:spPr/>
      <dgm:t>
        <a:bodyPr/>
        <a:lstStyle/>
        <a:p>
          <a:endParaRPr lang="en-US"/>
        </a:p>
      </dgm:t>
    </dgm:pt>
    <dgm:pt modelId="{4210FDB6-5A67-48AC-97D8-15AA336BF57E}" type="parTrans" cxnId="{91D9CD0C-1F7E-4420-9E0B-A446623E2E10}">
      <dgm:prSet/>
      <dgm:spPr/>
      <dgm:t>
        <a:bodyPr/>
        <a:lstStyle/>
        <a:p>
          <a:endParaRPr lang="en-US"/>
        </a:p>
      </dgm:t>
    </dgm:pt>
    <dgm:pt modelId="{04835F00-7280-4A94-BA84-809FF2F08DFC}">
      <dgm:prSet phldrT="[Text]"/>
      <dgm:spPr/>
      <dgm:t>
        <a:bodyPr/>
        <a:lstStyle/>
        <a:p>
          <a:r>
            <a:rPr lang="en-US" dirty="0" smtClean="0"/>
            <a:t>Fixed Logic Devices</a:t>
          </a:r>
          <a:endParaRPr lang="en-US" dirty="0"/>
        </a:p>
      </dgm:t>
    </dgm:pt>
    <dgm:pt modelId="{CA6C8D08-6F17-4261-945A-F5A92B3D15D5}">
      <dgm:prSet phldrT="[Text]"/>
      <dgm:spPr/>
      <dgm:t>
        <a:bodyPr/>
        <a:lstStyle/>
        <a:p>
          <a:r>
            <a:rPr lang="en-US" dirty="0" smtClean="0"/>
            <a:t>Logic devices</a:t>
          </a:r>
          <a:endParaRPr lang="en-US" dirty="0"/>
        </a:p>
      </dgm:t>
    </dgm:pt>
    <dgm:pt modelId="{7A92B0DC-4ECF-4914-A6C7-DAA5189D0456}" type="sibTrans" cxnId="{F4E70B5C-BBAE-4612-B8C7-AEA39D8B5930}">
      <dgm:prSet/>
      <dgm:spPr/>
      <dgm:t>
        <a:bodyPr/>
        <a:lstStyle/>
        <a:p>
          <a:endParaRPr lang="en-US"/>
        </a:p>
      </dgm:t>
    </dgm:pt>
    <dgm:pt modelId="{8981A4E4-407F-434C-B8FF-26E5E1AF2929}" type="parTrans" cxnId="{F4E70B5C-BBAE-4612-B8C7-AEA39D8B5930}">
      <dgm:prSet/>
      <dgm:spPr/>
      <dgm:t>
        <a:bodyPr/>
        <a:lstStyle/>
        <a:p>
          <a:endParaRPr lang="en-US"/>
        </a:p>
      </dgm:t>
    </dgm:pt>
    <dgm:pt modelId="{AAB79E38-D262-43F2-8793-2439FF436D95}" type="sibTrans" cxnId="{E5378572-EB9A-4690-80C5-29E5FCD24AA3}">
      <dgm:prSet/>
      <dgm:spPr/>
      <dgm:t>
        <a:bodyPr/>
        <a:lstStyle/>
        <a:p>
          <a:endParaRPr lang="en-US"/>
        </a:p>
      </dgm:t>
    </dgm:pt>
    <dgm:pt modelId="{E91D9A9E-F0A6-4FBC-830D-69295AF4C017}" type="parTrans" cxnId="{E5378572-EB9A-4690-80C5-29E5FCD24AA3}">
      <dgm:prSet/>
      <dgm:spPr/>
      <dgm:t>
        <a:bodyPr/>
        <a:lstStyle/>
        <a:p>
          <a:endParaRPr lang="en-US"/>
        </a:p>
      </dgm:t>
    </dgm:pt>
    <dgm:pt modelId="{60103667-7E8F-4711-B1AF-BA36D5DBA289}" type="sibTrans" cxnId="{D362EB64-8108-48F6-80B5-CBBE66CFEA8C}">
      <dgm:prSet/>
      <dgm:spPr/>
      <dgm:t>
        <a:bodyPr/>
        <a:lstStyle/>
        <a:p>
          <a:endParaRPr lang="en-US"/>
        </a:p>
      </dgm:t>
    </dgm:pt>
    <dgm:pt modelId="{FF034BE0-9D33-4821-892B-69BA7CF20E52}" type="parTrans" cxnId="{D362EB64-8108-48F6-80B5-CBBE66CFEA8C}">
      <dgm:prSet/>
      <dgm:spPr/>
      <dgm:t>
        <a:bodyPr/>
        <a:lstStyle/>
        <a:p>
          <a:endParaRPr lang="en-US"/>
        </a:p>
      </dgm:t>
    </dgm:pt>
    <dgm:pt modelId="{483D083C-5763-4761-BAA3-F9EDCAB43BEA}" type="pres">
      <dgm:prSet presAssocID="{8A1A6DDF-5383-4FCB-9771-DFB693379BC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FB5B00E-B613-4C65-AB6A-825B4092A6B8}" type="pres">
      <dgm:prSet presAssocID="{CA6C8D08-6F17-4261-945A-F5A92B3D15D5}" presName="hierRoot1" presStyleCnt="0"/>
      <dgm:spPr/>
    </dgm:pt>
    <dgm:pt modelId="{F2327FF4-5DC4-49E1-82B9-9EB0140214B0}" type="pres">
      <dgm:prSet presAssocID="{CA6C8D08-6F17-4261-945A-F5A92B3D15D5}" presName="composite" presStyleCnt="0"/>
      <dgm:spPr/>
    </dgm:pt>
    <dgm:pt modelId="{BE9F1F1C-84B8-4F69-99FD-2FA7CF967ECD}" type="pres">
      <dgm:prSet presAssocID="{CA6C8D08-6F17-4261-945A-F5A92B3D15D5}" presName="background" presStyleLbl="node0" presStyleIdx="0" presStyleCnt="1"/>
      <dgm:spPr/>
    </dgm:pt>
    <dgm:pt modelId="{CCED2D63-E021-4A20-BEE1-FFEBE89C4EEB}" type="pres">
      <dgm:prSet presAssocID="{CA6C8D08-6F17-4261-945A-F5A92B3D15D5}" presName="text" presStyleLbl="fgAcc0" presStyleIdx="0" presStyleCnt="1" custLinFactNeighborX="-2065" custLinFactNeighborY="-444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A3F88B-4775-4210-ADBC-3F4C25620625}" type="pres">
      <dgm:prSet presAssocID="{CA6C8D08-6F17-4261-945A-F5A92B3D15D5}" presName="hierChild2" presStyleCnt="0"/>
      <dgm:spPr/>
    </dgm:pt>
    <dgm:pt modelId="{437A0879-D197-49D5-82EF-671BE5A64FB5}" type="pres">
      <dgm:prSet presAssocID="{FF034BE0-9D33-4821-892B-69BA7CF20E52}" presName="Name10" presStyleLbl="parChTrans1D2" presStyleIdx="0" presStyleCnt="2"/>
      <dgm:spPr/>
      <dgm:t>
        <a:bodyPr/>
        <a:lstStyle/>
        <a:p>
          <a:endParaRPr lang="en-US"/>
        </a:p>
      </dgm:t>
    </dgm:pt>
    <dgm:pt modelId="{9E93117A-B140-45A3-8905-2E48A18C5952}" type="pres">
      <dgm:prSet presAssocID="{04835F00-7280-4A94-BA84-809FF2F08DFC}" presName="hierRoot2" presStyleCnt="0"/>
      <dgm:spPr/>
    </dgm:pt>
    <dgm:pt modelId="{295F9B89-F33E-46D3-ABD8-528A2998A5B2}" type="pres">
      <dgm:prSet presAssocID="{04835F00-7280-4A94-BA84-809FF2F08DFC}" presName="composite2" presStyleCnt="0"/>
      <dgm:spPr/>
    </dgm:pt>
    <dgm:pt modelId="{84F1A84C-0F3A-4AEC-847B-9490B7734128}" type="pres">
      <dgm:prSet presAssocID="{04835F00-7280-4A94-BA84-809FF2F08DFC}" presName="background2" presStyleLbl="node2" presStyleIdx="0" presStyleCnt="2"/>
      <dgm:spPr/>
    </dgm:pt>
    <dgm:pt modelId="{9A070587-C0CB-4009-961B-D9BAD8BE5F7A}" type="pres">
      <dgm:prSet presAssocID="{04835F00-7280-4A94-BA84-809FF2F08DFC}" presName="text2" presStyleLbl="fgAcc2" presStyleIdx="0" presStyleCnt="2" custLinFactNeighborX="2403" custLinFactNeighborY="-475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430D58-D141-473D-BC4D-482FB3D3A06C}" type="pres">
      <dgm:prSet presAssocID="{04835F00-7280-4A94-BA84-809FF2F08DFC}" presName="hierChild3" presStyleCnt="0"/>
      <dgm:spPr/>
    </dgm:pt>
    <dgm:pt modelId="{802E2741-4F8E-4FDD-9B5C-01EB15752E56}" type="pres">
      <dgm:prSet presAssocID="{E91D9A9E-F0A6-4FBC-830D-69295AF4C017}" presName="Name10" presStyleLbl="parChTrans1D2" presStyleIdx="1" presStyleCnt="2"/>
      <dgm:spPr/>
      <dgm:t>
        <a:bodyPr/>
        <a:lstStyle/>
        <a:p>
          <a:endParaRPr lang="en-US"/>
        </a:p>
      </dgm:t>
    </dgm:pt>
    <dgm:pt modelId="{BF1F27A3-894E-4384-879B-0ECAF48AAFC5}" type="pres">
      <dgm:prSet presAssocID="{871565FB-3F07-4FCE-93B1-53A8C18BB13B}" presName="hierRoot2" presStyleCnt="0"/>
      <dgm:spPr/>
    </dgm:pt>
    <dgm:pt modelId="{FF0BA888-0109-4357-BC23-344C712D1689}" type="pres">
      <dgm:prSet presAssocID="{871565FB-3F07-4FCE-93B1-53A8C18BB13B}" presName="composite2" presStyleCnt="0"/>
      <dgm:spPr/>
    </dgm:pt>
    <dgm:pt modelId="{8634315F-B957-4AB4-8EEC-39FCB2E1B2CB}" type="pres">
      <dgm:prSet presAssocID="{871565FB-3F07-4FCE-93B1-53A8C18BB13B}" presName="background2" presStyleLbl="node2" presStyleIdx="1" presStyleCnt="2"/>
      <dgm:spPr/>
    </dgm:pt>
    <dgm:pt modelId="{EFCAF8BF-2494-4F54-9F13-A2848CBD8D1C}" type="pres">
      <dgm:prSet presAssocID="{871565FB-3F07-4FCE-93B1-53A8C18BB13B}" presName="text2" presStyleLbl="fgAcc2" presStyleIdx="1" presStyleCnt="2" custLinFactNeighborX="4795" custLinFactNeighborY="-475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2732A6-0475-4F28-BCB1-DC6B4B7312EF}" type="pres">
      <dgm:prSet presAssocID="{871565FB-3F07-4FCE-93B1-53A8C18BB13B}" presName="hierChild3" presStyleCnt="0"/>
      <dgm:spPr/>
    </dgm:pt>
    <dgm:pt modelId="{2F6AB493-21C6-4C1B-AE9F-D50ADB22843F}" type="pres">
      <dgm:prSet presAssocID="{4210FDB6-5A67-48AC-97D8-15AA336BF57E}" presName="Name17" presStyleLbl="parChTrans1D3" presStyleIdx="0" presStyleCnt="5"/>
      <dgm:spPr/>
      <dgm:t>
        <a:bodyPr/>
        <a:lstStyle/>
        <a:p>
          <a:endParaRPr lang="en-US"/>
        </a:p>
      </dgm:t>
    </dgm:pt>
    <dgm:pt modelId="{5C71D026-1F28-4737-A705-80D79253DFD5}" type="pres">
      <dgm:prSet presAssocID="{38EB8530-F732-4A8F-B185-6923AF2043DA}" presName="hierRoot3" presStyleCnt="0"/>
      <dgm:spPr/>
    </dgm:pt>
    <dgm:pt modelId="{0E125C24-4C46-4702-94B5-0131255459BD}" type="pres">
      <dgm:prSet presAssocID="{38EB8530-F732-4A8F-B185-6923AF2043DA}" presName="composite3" presStyleCnt="0"/>
      <dgm:spPr/>
    </dgm:pt>
    <dgm:pt modelId="{319CDDEC-EB5F-4A6E-8AF4-1C6F7977812C}" type="pres">
      <dgm:prSet presAssocID="{38EB8530-F732-4A8F-B185-6923AF2043DA}" presName="background3" presStyleLbl="node3" presStyleIdx="0" presStyleCnt="5"/>
      <dgm:spPr/>
    </dgm:pt>
    <dgm:pt modelId="{9060A0B4-C183-451B-861D-71DE99517C29}" type="pres">
      <dgm:prSet presAssocID="{38EB8530-F732-4A8F-B185-6923AF2043DA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A783CE-A9A6-403E-AC79-B313BECBB52E}" type="pres">
      <dgm:prSet presAssocID="{38EB8530-F732-4A8F-B185-6923AF2043DA}" presName="hierChild4" presStyleCnt="0"/>
      <dgm:spPr/>
    </dgm:pt>
    <dgm:pt modelId="{E87C094B-4B01-4057-B3E8-3697A1FBCFA6}" type="pres">
      <dgm:prSet presAssocID="{94A36724-BAB6-4941-B497-31C9DC431146}" presName="Name17" presStyleLbl="parChTrans1D3" presStyleIdx="1" presStyleCnt="5"/>
      <dgm:spPr/>
      <dgm:t>
        <a:bodyPr/>
        <a:lstStyle/>
        <a:p>
          <a:endParaRPr lang="en-US"/>
        </a:p>
      </dgm:t>
    </dgm:pt>
    <dgm:pt modelId="{ABA5DDF9-93F9-497E-8260-C40927B22D20}" type="pres">
      <dgm:prSet presAssocID="{95990986-3750-4CB9-8EAF-B0BB02EBBF98}" presName="hierRoot3" presStyleCnt="0"/>
      <dgm:spPr/>
    </dgm:pt>
    <dgm:pt modelId="{8A6AE957-C2BC-44B0-8721-F31DCB878DA5}" type="pres">
      <dgm:prSet presAssocID="{95990986-3750-4CB9-8EAF-B0BB02EBBF98}" presName="composite3" presStyleCnt="0"/>
      <dgm:spPr/>
    </dgm:pt>
    <dgm:pt modelId="{E1020E30-9CE3-4D25-9E14-981F342FC26F}" type="pres">
      <dgm:prSet presAssocID="{95990986-3750-4CB9-8EAF-B0BB02EBBF98}" presName="background3" presStyleLbl="node3" presStyleIdx="1" presStyleCnt="5"/>
      <dgm:spPr/>
    </dgm:pt>
    <dgm:pt modelId="{922026D4-CAEA-43A3-A52C-AEE932881F9A}" type="pres">
      <dgm:prSet presAssocID="{95990986-3750-4CB9-8EAF-B0BB02EBBF98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BADBEF-3146-47D2-8787-EF1B3B6515CE}" type="pres">
      <dgm:prSet presAssocID="{95990986-3750-4CB9-8EAF-B0BB02EBBF98}" presName="hierChild4" presStyleCnt="0"/>
      <dgm:spPr/>
    </dgm:pt>
    <dgm:pt modelId="{1E059EA6-6749-479A-AAD3-BA551ABEF513}" type="pres">
      <dgm:prSet presAssocID="{7D64BA07-562E-4D42-BED4-992784F35F77}" presName="Name17" presStyleLbl="parChTrans1D3" presStyleIdx="2" presStyleCnt="5"/>
      <dgm:spPr/>
      <dgm:t>
        <a:bodyPr/>
        <a:lstStyle/>
        <a:p>
          <a:endParaRPr lang="en-US"/>
        </a:p>
      </dgm:t>
    </dgm:pt>
    <dgm:pt modelId="{161E9FF4-2CD0-4BEE-8E1B-59699FC91147}" type="pres">
      <dgm:prSet presAssocID="{CDFD7EA8-B5E6-470F-ADF6-9DBBBB4ECF3E}" presName="hierRoot3" presStyleCnt="0"/>
      <dgm:spPr/>
    </dgm:pt>
    <dgm:pt modelId="{F20DFD51-AD18-4784-806D-A3896944FF06}" type="pres">
      <dgm:prSet presAssocID="{CDFD7EA8-B5E6-470F-ADF6-9DBBBB4ECF3E}" presName="composite3" presStyleCnt="0"/>
      <dgm:spPr/>
    </dgm:pt>
    <dgm:pt modelId="{01F9EA55-45A2-4C9A-9BC0-9988C49B56C5}" type="pres">
      <dgm:prSet presAssocID="{CDFD7EA8-B5E6-470F-ADF6-9DBBBB4ECF3E}" presName="background3" presStyleLbl="node3" presStyleIdx="2" presStyleCnt="5"/>
      <dgm:spPr/>
    </dgm:pt>
    <dgm:pt modelId="{67854F8B-EBFC-4BC3-8B61-F6A1630BE12A}" type="pres">
      <dgm:prSet presAssocID="{CDFD7EA8-B5E6-470F-ADF6-9DBBBB4ECF3E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CA4084-9BB0-4863-BC5D-3B3E4A7F8B4C}" type="pres">
      <dgm:prSet presAssocID="{CDFD7EA8-B5E6-470F-ADF6-9DBBBB4ECF3E}" presName="hierChild4" presStyleCnt="0"/>
      <dgm:spPr/>
    </dgm:pt>
    <dgm:pt modelId="{685AEEF1-3036-485E-8D0A-AF650FAF15CB}" type="pres">
      <dgm:prSet presAssocID="{6F005D72-CBCD-4F60-A464-C19110C035DF}" presName="Name17" presStyleLbl="parChTrans1D3" presStyleIdx="3" presStyleCnt="5"/>
      <dgm:spPr/>
      <dgm:t>
        <a:bodyPr/>
        <a:lstStyle/>
        <a:p>
          <a:endParaRPr lang="en-US"/>
        </a:p>
      </dgm:t>
    </dgm:pt>
    <dgm:pt modelId="{17004D28-14B0-4782-88CC-79EE033E0BD9}" type="pres">
      <dgm:prSet presAssocID="{018033FE-9833-453A-8D68-7543180986D2}" presName="hierRoot3" presStyleCnt="0"/>
      <dgm:spPr/>
    </dgm:pt>
    <dgm:pt modelId="{D30A7B66-75EB-4354-9C07-EC2AB2D409F9}" type="pres">
      <dgm:prSet presAssocID="{018033FE-9833-453A-8D68-7543180986D2}" presName="composite3" presStyleCnt="0"/>
      <dgm:spPr/>
    </dgm:pt>
    <dgm:pt modelId="{338E4FDC-78D3-4AA9-A0AD-DF08B1CD48C8}" type="pres">
      <dgm:prSet presAssocID="{018033FE-9833-453A-8D68-7543180986D2}" presName="background3" presStyleLbl="node3" presStyleIdx="3" presStyleCnt="5"/>
      <dgm:spPr/>
    </dgm:pt>
    <dgm:pt modelId="{382BBAEC-D67E-4A71-A86E-C67719804707}" type="pres">
      <dgm:prSet presAssocID="{018033FE-9833-453A-8D68-7543180986D2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5D4F5D-901A-46D0-BB82-DDBD5CE623EB}" type="pres">
      <dgm:prSet presAssocID="{018033FE-9833-453A-8D68-7543180986D2}" presName="hierChild4" presStyleCnt="0"/>
      <dgm:spPr/>
    </dgm:pt>
    <dgm:pt modelId="{FA03B177-4F4E-415C-AAC4-BAAF99FBBEB1}" type="pres">
      <dgm:prSet presAssocID="{03218F0F-74BE-46F6-B001-16856FFC523A}" presName="Name17" presStyleLbl="parChTrans1D3" presStyleIdx="4" presStyleCnt="5"/>
      <dgm:spPr/>
      <dgm:t>
        <a:bodyPr/>
        <a:lstStyle/>
        <a:p>
          <a:endParaRPr lang="en-US"/>
        </a:p>
      </dgm:t>
    </dgm:pt>
    <dgm:pt modelId="{8C906365-4877-46C1-86B4-66F2114BCA5A}" type="pres">
      <dgm:prSet presAssocID="{E64F8458-CF92-4838-AA07-C3ED277CAC7A}" presName="hierRoot3" presStyleCnt="0"/>
      <dgm:spPr/>
    </dgm:pt>
    <dgm:pt modelId="{84A615C2-4154-4D1D-B09A-4DCAFFB2BCCA}" type="pres">
      <dgm:prSet presAssocID="{E64F8458-CF92-4838-AA07-C3ED277CAC7A}" presName="composite3" presStyleCnt="0"/>
      <dgm:spPr/>
    </dgm:pt>
    <dgm:pt modelId="{C138C20B-4439-456F-B46C-8EEB859E72DF}" type="pres">
      <dgm:prSet presAssocID="{E64F8458-CF92-4838-AA07-C3ED277CAC7A}" presName="background3" presStyleLbl="node3" presStyleIdx="4" presStyleCnt="5"/>
      <dgm:spPr/>
    </dgm:pt>
    <dgm:pt modelId="{374A57BC-F4F9-4430-B23F-640BDDE19963}" type="pres">
      <dgm:prSet presAssocID="{E64F8458-CF92-4838-AA07-C3ED277CAC7A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D8CA48-78A9-4FA5-B366-3931D6C9FF75}" type="pres">
      <dgm:prSet presAssocID="{E64F8458-CF92-4838-AA07-C3ED277CAC7A}" presName="hierChild4" presStyleCnt="0"/>
      <dgm:spPr/>
    </dgm:pt>
  </dgm:ptLst>
  <dgm:cxnLst>
    <dgm:cxn modelId="{FEFBF380-4AD5-4D48-B526-386140AB3FE7}" type="presOf" srcId="{E64F8458-CF92-4838-AA07-C3ED277CAC7A}" destId="{374A57BC-F4F9-4430-B23F-640BDDE19963}" srcOrd="0" destOrd="0" presId="urn:microsoft.com/office/officeart/2005/8/layout/hierarchy1"/>
    <dgm:cxn modelId="{99CAEAE1-E1CC-46A3-A0C0-1E545A5C03CB}" type="presOf" srcId="{04835F00-7280-4A94-BA84-809FF2F08DFC}" destId="{9A070587-C0CB-4009-961B-D9BAD8BE5F7A}" srcOrd="0" destOrd="0" presId="urn:microsoft.com/office/officeart/2005/8/layout/hierarchy1"/>
    <dgm:cxn modelId="{401B4D97-B981-4A52-B536-2A415125BB7B}" type="presOf" srcId="{94A36724-BAB6-4941-B497-31C9DC431146}" destId="{E87C094B-4B01-4057-B3E8-3697A1FBCFA6}" srcOrd="0" destOrd="0" presId="urn:microsoft.com/office/officeart/2005/8/layout/hierarchy1"/>
    <dgm:cxn modelId="{5F8CC760-874F-498F-A8AA-917BD0B01D65}" type="presOf" srcId="{8A1A6DDF-5383-4FCB-9771-DFB693379BC6}" destId="{483D083C-5763-4761-BAA3-F9EDCAB43BEA}" srcOrd="0" destOrd="0" presId="urn:microsoft.com/office/officeart/2005/8/layout/hierarchy1"/>
    <dgm:cxn modelId="{2F79F91B-7552-4557-8346-177E73737199}" srcId="{871565FB-3F07-4FCE-93B1-53A8C18BB13B}" destId="{CDFD7EA8-B5E6-470F-ADF6-9DBBBB4ECF3E}" srcOrd="2" destOrd="0" parTransId="{7D64BA07-562E-4D42-BED4-992784F35F77}" sibTransId="{2C2E7CCD-BE73-45BF-B91D-840F37825355}"/>
    <dgm:cxn modelId="{E5378572-EB9A-4690-80C5-29E5FCD24AA3}" srcId="{CA6C8D08-6F17-4261-945A-F5A92B3D15D5}" destId="{871565FB-3F07-4FCE-93B1-53A8C18BB13B}" srcOrd="1" destOrd="0" parTransId="{E91D9A9E-F0A6-4FBC-830D-69295AF4C017}" sibTransId="{AAB79E38-D262-43F2-8793-2439FF436D95}"/>
    <dgm:cxn modelId="{2DC722AD-86BE-4EAE-8B75-9F023ED4435F}" srcId="{871565FB-3F07-4FCE-93B1-53A8C18BB13B}" destId="{018033FE-9833-453A-8D68-7543180986D2}" srcOrd="3" destOrd="0" parTransId="{6F005D72-CBCD-4F60-A464-C19110C035DF}" sibTransId="{19F70860-51C5-4FE8-B22A-E6A03601BFAB}"/>
    <dgm:cxn modelId="{BF536C68-DE8B-49F4-A656-7D01FAE93AF6}" type="presOf" srcId="{4210FDB6-5A67-48AC-97D8-15AA336BF57E}" destId="{2F6AB493-21C6-4C1B-AE9F-D50ADB22843F}" srcOrd="0" destOrd="0" presId="urn:microsoft.com/office/officeart/2005/8/layout/hierarchy1"/>
    <dgm:cxn modelId="{57153ED2-7E88-4F6D-A52E-F67B75729B6D}" type="presOf" srcId="{FF034BE0-9D33-4821-892B-69BA7CF20E52}" destId="{437A0879-D197-49D5-82EF-671BE5A64FB5}" srcOrd="0" destOrd="0" presId="urn:microsoft.com/office/officeart/2005/8/layout/hierarchy1"/>
    <dgm:cxn modelId="{19E59950-B52B-488C-86CF-2724F30D7DA8}" type="presOf" srcId="{6F005D72-CBCD-4F60-A464-C19110C035DF}" destId="{685AEEF1-3036-485E-8D0A-AF650FAF15CB}" srcOrd="0" destOrd="0" presId="urn:microsoft.com/office/officeart/2005/8/layout/hierarchy1"/>
    <dgm:cxn modelId="{93C04E6C-E2A5-4DED-97CF-4A8E95A3FAE2}" srcId="{871565FB-3F07-4FCE-93B1-53A8C18BB13B}" destId="{E64F8458-CF92-4838-AA07-C3ED277CAC7A}" srcOrd="4" destOrd="0" parTransId="{03218F0F-74BE-46F6-B001-16856FFC523A}" sibTransId="{33CE58A6-0F94-4FED-AEA5-65821115BBA1}"/>
    <dgm:cxn modelId="{27D36D72-3A90-4E64-891A-CB6642FE3B38}" type="presOf" srcId="{7D64BA07-562E-4D42-BED4-992784F35F77}" destId="{1E059EA6-6749-479A-AAD3-BA551ABEF513}" srcOrd="0" destOrd="0" presId="urn:microsoft.com/office/officeart/2005/8/layout/hierarchy1"/>
    <dgm:cxn modelId="{D0416EEB-97AA-4A97-ABAB-D9BF114AD80E}" srcId="{871565FB-3F07-4FCE-93B1-53A8C18BB13B}" destId="{95990986-3750-4CB9-8EAF-B0BB02EBBF98}" srcOrd="1" destOrd="0" parTransId="{94A36724-BAB6-4941-B497-31C9DC431146}" sibTransId="{C6B64947-8552-4AB9-AD37-5EEC7200F332}"/>
    <dgm:cxn modelId="{1E8CC0BE-A08F-4C81-B8ED-3C8DF6415BF1}" type="presOf" srcId="{03218F0F-74BE-46F6-B001-16856FFC523A}" destId="{FA03B177-4F4E-415C-AAC4-BAAF99FBBEB1}" srcOrd="0" destOrd="0" presId="urn:microsoft.com/office/officeart/2005/8/layout/hierarchy1"/>
    <dgm:cxn modelId="{3442E582-B964-4260-83C8-BB6543240EA8}" type="presOf" srcId="{CA6C8D08-6F17-4261-945A-F5A92B3D15D5}" destId="{CCED2D63-E021-4A20-BEE1-FFEBE89C4EEB}" srcOrd="0" destOrd="0" presId="urn:microsoft.com/office/officeart/2005/8/layout/hierarchy1"/>
    <dgm:cxn modelId="{D362EB64-8108-48F6-80B5-CBBE66CFEA8C}" srcId="{CA6C8D08-6F17-4261-945A-F5A92B3D15D5}" destId="{04835F00-7280-4A94-BA84-809FF2F08DFC}" srcOrd="0" destOrd="0" parTransId="{FF034BE0-9D33-4821-892B-69BA7CF20E52}" sibTransId="{60103667-7E8F-4711-B1AF-BA36D5DBA289}"/>
    <dgm:cxn modelId="{9F3CFC16-578E-44A1-A4AF-20958C6FACC8}" type="presOf" srcId="{38EB8530-F732-4A8F-B185-6923AF2043DA}" destId="{9060A0B4-C183-451B-861D-71DE99517C29}" srcOrd="0" destOrd="0" presId="urn:microsoft.com/office/officeart/2005/8/layout/hierarchy1"/>
    <dgm:cxn modelId="{91D9CD0C-1F7E-4420-9E0B-A446623E2E10}" srcId="{871565FB-3F07-4FCE-93B1-53A8C18BB13B}" destId="{38EB8530-F732-4A8F-B185-6923AF2043DA}" srcOrd="0" destOrd="0" parTransId="{4210FDB6-5A67-48AC-97D8-15AA336BF57E}" sibTransId="{60460D50-DFC2-4532-91D3-C2FFACB3AB6B}"/>
    <dgm:cxn modelId="{5D82675C-04A1-4552-B9E6-85E18B219376}" type="presOf" srcId="{95990986-3750-4CB9-8EAF-B0BB02EBBF98}" destId="{922026D4-CAEA-43A3-A52C-AEE932881F9A}" srcOrd="0" destOrd="0" presId="urn:microsoft.com/office/officeart/2005/8/layout/hierarchy1"/>
    <dgm:cxn modelId="{698F6458-B174-4D10-8DCB-2F38B543CF19}" type="presOf" srcId="{871565FB-3F07-4FCE-93B1-53A8C18BB13B}" destId="{EFCAF8BF-2494-4F54-9F13-A2848CBD8D1C}" srcOrd="0" destOrd="0" presId="urn:microsoft.com/office/officeart/2005/8/layout/hierarchy1"/>
    <dgm:cxn modelId="{F4E70B5C-BBAE-4612-B8C7-AEA39D8B5930}" srcId="{8A1A6DDF-5383-4FCB-9771-DFB693379BC6}" destId="{CA6C8D08-6F17-4261-945A-F5A92B3D15D5}" srcOrd="0" destOrd="0" parTransId="{8981A4E4-407F-434C-B8FF-26E5E1AF2929}" sibTransId="{7A92B0DC-4ECF-4914-A6C7-DAA5189D0456}"/>
    <dgm:cxn modelId="{D160C774-CAF6-4C3D-8199-C8E8356212DB}" type="presOf" srcId="{018033FE-9833-453A-8D68-7543180986D2}" destId="{382BBAEC-D67E-4A71-A86E-C67719804707}" srcOrd="0" destOrd="0" presId="urn:microsoft.com/office/officeart/2005/8/layout/hierarchy1"/>
    <dgm:cxn modelId="{FBBF98E8-9FEB-45AB-8223-2E539969280A}" type="presOf" srcId="{E91D9A9E-F0A6-4FBC-830D-69295AF4C017}" destId="{802E2741-4F8E-4FDD-9B5C-01EB15752E56}" srcOrd="0" destOrd="0" presId="urn:microsoft.com/office/officeart/2005/8/layout/hierarchy1"/>
    <dgm:cxn modelId="{0E4D9153-6D08-43E0-822B-754B857CD63F}" type="presOf" srcId="{CDFD7EA8-B5E6-470F-ADF6-9DBBBB4ECF3E}" destId="{67854F8B-EBFC-4BC3-8B61-F6A1630BE12A}" srcOrd="0" destOrd="0" presId="urn:microsoft.com/office/officeart/2005/8/layout/hierarchy1"/>
    <dgm:cxn modelId="{B486CABF-D7E2-419B-BCC7-3F73761C891D}" type="presParOf" srcId="{483D083C-5763-4761-BAA3-F9EDCAB43BEA}" destId="{4FB5B00E-B613-4C65-AB6A-825B4092A6B8}" srcOrd="0" destOrd="0" presId="urn:microsoft.com/office/officeart/2005/8/layout/hierarchy1"/>
    <dgm:cxn modelId="{2A71D000-7F28-484F-8FE8-7B1051A00387}" type="presParOf" srcId="{4FB5B00E-B613-4C65-AB6A-825B4092A6B8}" destId="{F2327FF4-5DC4-49E1-82B9-9EB0140214B0}" srcOrd="0" destOrd="0" presId="urn:microsoft.com/office/officeart/2005/8/layout/hierarchy1"/>
    <dgm:cxn modelId="{9B5DE37F-100E-4CDF-991B-FE803EF4E31F}" type="presParOf" srcId="{F2327FF4-5DC4-49E1-82B9-9EB0140214B0}" destId="{BE9F1F1C-84B8-4F69-99FD-2FA7CF967ECD}" srcOrd="0" destOrd="0" presId="urn:microsoft.com/office/officeart/2005/8/layout/hierarchy1"/>
    <dgm:cxn modelId="{5184012C-320E-4A2D-928D-407E41E82E5E}" type="presParOf" srcId="{F2327FF4-5DC4-49E1-82B9-9EB0140214B0}" destId="{CCED2D63-E021-4A20-BEE1-FFEBE89C4EEB}" srcOrd="1" destOrd="0" presId="urn:microsoft.com/office/officeart/2005/8/layout/hierarchy1"/>
    <dgm:cxn modelId="{7E1B387E-89E0-44A2-91A1-7CC340474C7E}" type="presParOf" srcId="{4FB5B00E-B613-4C65-AB6A-825B4092A6B8}" destId="{90A3F88B-4775-4210-ADBC-3F4C25620625}" srcOrd="1" destOrd="0" presId="urn:microsoft.com/office/officeart/2005/8/layout/hierarchy1"/>
    <dgm:cxn modelId="{8388E9BB-81F6-4883-9D20-254BDA161DCD}" type="presParOf" srcId="{90A3F88B-4775-4210-ADBC-3F4C25620625}" destId="{437A0879-D197-49D5-82EF-671BE5A64FB5}" srcOrd="0" destOrd="0" presId="urn:microsoft.com/office/officeart/2005/8/layout/hierarchy1"/>
    <dgm:cxn modelId="{BEFBA9B4-26B5-4E58-AD22-65F7788D33B5}" type="presParOf" srcId="{90A3F88B-4775-4210-ADBC-3F4C25620625}" destId="{9E93117A-B140-45A3-8905-2E48A18C5952}" srcOrd="1" destOrd="0" presId="urn:microsoft.com/office/officeart/2005/8/layout/hierarchy1"/>
    <dgm:cxn modelId="{C4AD70FA-69AC-4487-81E9-BB2154E29D11}" type="presParOf" srcId="{9E93117A-B140-45A3-8905-2E48A18C5952}" destId="{295F9B89-F33E-46D3-ABD8-528A2998A5B2}" srcOrd="0" destOrd="0" presId="urn:microsoft.com/office/officeart/2005/8/layout/hierarchy1"/>
    <dgm:cxn modelId="{748ED6FE-0E0B-4BA5-AC08-343E265F45AF}" type="presParOf" srcId="{295F9B89-F33E-46D3-ABD8-528A2998A5B2}" destId="{84F1A84C-0F3A-4AEC-847B-9490B7734128}" srcOrd="0" destOrd="0" presId="urn:microsoft.com/office/officeart/2005/8/layout/hierarchy1"/>
    <dgm:cxn modelId="{70CCA6A4-62BC-4E1F-94E8-154EF440AA33}" type="presParOf" srcId="{295F9B89-F33E-46D3-ABD8-528A2998A5B2}" destId="{9A070587-C0CB-4009-961B-D9BAD8BE5F7A}" srcOrd="1" destOrd="0" presId="urn:microsoft.com/office/officeart/2005/8/layout/hierarchy1"/>
    <dgm:cxn modelId="{476F6E93-81A7-441E-A432-C99D556D53FC}" type="presParOf" srcId="{9E93117A-B140-45A3-8905-2E48A18C5952}" destId="{FC430D58-D141-473D-BC4D-482FB3D3A06C}" srcOrd="1" destOrd="0" presId="urn:microsoft.com/office/officeart/2005/8/layout/hierarchy1"/>
    <dgm:cxn modelId="{437918A9-998F-4C0D-8A7B-207C668D8EFE}" type="presParOf" srcId="{90A3F88B-4775-4210-ADBC-3F4C25620625}" destId="{802E2741-4F8E-4FDD-9B5C-01EB15752E56}" srcOrd="2" destOrd="0" presId="urn:microsoft.com/office/officeart/2005/8/layout/hierarchy1"/>
    <dgm:cxn modelId="{DE54B16E-EDDF-4ECC-8982-C08460667BEF}" type="presParOf" srcId="{90A3F88B-4775-4210-ADBC-3F4C25620625}" destId="{BF1F27A3-894E-4384-879B-0ECAF48AAFC5}" srcOrd="3" destOrd="0" presId="urn:microsoft.com/office/officeart/2005/8/layout/hierarchy1"/>
    <dgm:cxn modelId="{32C910F7-A560-4C4E-9419-F2B3F68F979C}" type="presParOf" srcId="{BF1F27A3-894E-4384-879B-0ECAF48AAFC5}" destId="{FF0BA888-0109-4357-BC23-344C712D1689}" srcOrd="0" destOrd="0" presId="urn:microsoft.com/office/officeart/2005/8/layout/hierarchy1"/>
    <dgm:cxn modelId="{913DED33-55BD-45E7-8FF3-60373CC31F35}" type="presParOf" srcId="{FF0BA888-0109-4357-BC23-344C712D1689}" destId="{8634315F-B957-4AB4-8EEC-39FCB2E1B2CB}" srcOrd="0" destOrd="0" presId="urn:microsoft.com/office/officeart/2005/8/layout/hierarchy1"/>
    <dgm:cxn modelId="{BC10D309-1218-4B50-8D05-A6293FF49D2F}" type="presParOf" srcId="{FF0BA888-0109-4357-BC23-344C712D1689}" destId="{EFCAF8BF-2494-4F54-9F13-A2848CBD8D1C}" srcOrd="1" destOrd="0" presId="urn:microsoft.com/office/officeart/2005/8/layout/hierarchy1"/>
    <dgm:cxn modelId="{BD5D45A3-428F-4E86-B5D9-25391713A9DF}" type="presParOf" srcId="{BF1F27A3-894E-4384-879B-0ECAF48AAFC5}" destId="{432732A6-0475-4F28-BCB1-DC6B4B7312EF}" srcOrd="1" destOrd="0" presId="urn:microsoft.com/office/officeart/2005/8/layout/hierarchy1"/>
    <dgm:cxn modelId="{5F466C82-A1EB-49EF-A92F-239F53C7039D}" type="presParOf" srcId="{432732A6-0475-4F28-BCB1-DC6B4B7312EF}" destId="{2F6AB493-21C6-4C1B-AE9F-D50ADB22843F}" srcOrd="0" destOrd="0" presId="urn:microsoft.com/office/officeart/2005/8/layout/hierarchy1"/>
    <dgm:cxn modelId="{5991DA65-CD91-4DFA-A3CF-99A33173ECEF}" type="presParOf" srcId="{432732A6-0475-4F28-BCB1-DC6B4B7312EF}" destId="{5C71D026-1F28-4737-A705-80D79253DFD5}" srcOrd="1" destOrd="0" presId="urn:microsoft.com/office/officeart/2005/8/layout/hierarchy1"/>
    <dgm:cxn modelId="{82FFBD32-D5C1-4758-8B0F-E3AFD2163046}" type="presParOf" srcId="{5C71D026-1F28-4737-A705-80D79253DFD5}" destId="{0E125C24-4C46-4702-94B5-0131255459BD}" srcOrd="0" destOrd="0" presId="urn:microsoft.com/office/officeart/2005/8/layout/hierarchy1"/>
    <dgm:cxn modelId="{025CB7DB-E94D-4C9E-A498-DDB3147A0D65}" type="presParOf" srcId="{0E125C24-4C46-4702-94B5-0131255459BD}" destId="{319CDDEC-EB5F-4A6E-8AF4-1C6F7977812C}" srcOrd="0" destOrd="0" presId="urn:microsoft.com/office/officeart/2005/8/layout/hierarchy1"/>
    <dgm:cxn modelId="{A64B7ED7-3C77-442C-9490-31E14FAE6470}" type="presParOf" srcId="{0E125C24-4C46-4702-94B5-0131255459BD}" destId="{9060A0B4-C183-451B-861D-71DE99517C29}" srcOrd="1" destOrd="0" presId="urn:microsoft.com/office/officeart/2005/8/layout/hierarchy1"/>
    <dgm:cxn modelId="{C0143F89-6D07-45DC-AB12-86605D5B50EA}" type="presParOf" srcId="{5C71D026-1F28-4737-A705-80D79253DFD5}" destId="{5DA783CE-A9A6-403E-AC79-B313BECBB52E}" srcOrd="1" destOrd="0" presId="urn:microsoft.com/office/officeart/2005/8/layout/hierarchy1"/>
    <dgm:cxn modelId="{74CF620F-24DE-45D1-B552-1CAD19DB90D8}" type="presParOf" srcId="{432732A6-0475-4F28-BCB1-DC6B4B7312EF}" destId="{E87C094B-4B01-4057-B3E8-3697A1FBCFA6}" srcOrd="2" destOrd="0" presId="urn:microsoft.com/office/officeart/2005/8/layout/hierarchy1"/>
    <dgm:cxn modelId="{9F261355-1E8A-4669-A85E-4CD43E5ED5EE}" type="presParOf" srcId="{432732A6-0475-4F28-BCB1-DC6B4B7312EF}" destId="{ABA5DDF9-93F9-497E-8260-C40927B22D20}" srcOrd="3" destOrd="0" presId="urn:microsoft.com/office/officeart/2005/8/layout/hierarchy1"/>
    <dgm:cxn modelId="{2A8FCA85-2AAC-4C78-9953-36860E0127F5}" type="presParOf" srcId="{ABA5DDF9-93F9-497E-8260-C40927B22D20}" destId="{8A6AE957-C2BC-44B0-8721-F31DCB878DA5}" srcOrd="0" destOrd="0" presId="urn:microsoft.com/office/officeart/2005/8/layout/hierarchy1"/>
    <dgm:cxn modelId="{75CBAFC1-93E5-48F9-9490-A9385900CFA3}" type="presParOf" srcId="{8A6AE957-C2BC-44B0-8721-F31DCB878DA5}" destId="{E1020E30-9CE3-4D25-9E14-981F342FC26F}" srcOrd="0" destOrd="0" presId="urn:microsoft.com/office/officeart/2005/8/layout/hierarchy1"/>
    <dgm:cxn modelId="{DE656D5A-6074-484E-9515-1C12A9F65464}" type="presParOf" srcId="{8A6AE957-C2BC-44B0-8721-F31DCB878DA5}" destId="{922026D4-CAEA-43A3-A52C-AEE932881F9A}" srcOrd="1" destOrd="0" presId="urn:microsoft.com/office/officeart/2005/8/layout/hierarchy1"/>
    <dgm:cxn modelId="{B5636B1E-4B8C-4094-8A57-B453973BD208}" type="presParOf" srcId="{ABA5DDF9-93F9-497E-8260-C40927B22D20}" destId="{A6BADBEF-3146-47D2-8787-EF1B3B6515CE}" srcOrd="1" destOrd="0" presId="urn:microsoft.com/office/officeart/2005/8/layout/hierarchy1"/>
    <dgm:cxn modelId="{85592265-BE94-40B2-BD2E-23FF8DF6602D}" type="presParOf" srcId="{432732A6-0475-4F28-BCB1-DC6B4B7312EF}" destId="{1E059EA6-6749-479A-AAD3-BA551ABEF513}" srcOrd="4" destOrd="0" presId="urn:microsoft.com/office/officeart/2005/8/layout/hierarchy1"/>
    <dgm:cxn modelId="{5C6BE322-3572-4F4A-8C6C-DF9CEEDABD5D}" type="presParOf" srcId="{432732A6-0475-4F28-BCB1-DC6B4B7312EF}" destId="{161E9FF4-2CD0-4BEE-8E1B-59699FC91147}" srcOrd="5" destOrd="0" presId="urn:microsoft.com/office/officeart/2005/8/layout/hierarchy1"/>
    <dgm:cxn modelId="{4AF28364-7B5F-4A46-BEBC-EED1A3D6BE9C}" type="presParOf" srcId="{161E9FF4-2CD0-4BEE-8E1B-59699FC91147}" destId="{F20DFD51-AD18-4784-806D-A3896944FF06}" srcOrd="0" destOrd="0" presId="urn:microsoft.com/office/officeart/2005/8/layout/hierarchy1"/>
    <dgm:cxn modelId="{8A19EB9C-D618-40BB-9DD9-C975DE49A369}" type="presParOf" srcId="{F20DFD51-AD18-4784-806D-A3896944FF06}" destId="{01F9EA55-45A2-4C9A-9BC0-9988C49B56C5}" srcOrd="0" destOrd="0" presId="urn:microsoft.com/office/officeart/2005/8/layout/hierarchy1"/>
    <dgm:cxn modelId="{805AD1C9-604E-488D-B686-7C3E5FD6E270}" type="presParOf" srcId="{F20DFD51-AD18-4784-806D-A3896944FF06}" destId="{67854F8B-EBFC-4BC3-8B61-F6A1630BE12A}" srcOrd="1" destOrd="0" presId="urn:microsoft.com/office/officeart/2005/8/layout/hierarchy1"/>
    <dgm:cxn modelId="{0F9DDABE-ADBB-41E2-947F-698C1DD90AE7}" type="presParOf" srcId="{161E9FF4-2CD0-4BEE-8E1B-59699FC91147}" destId="{DACA4084-9BB0-4863-BC5D-3B3E4A7F8B4C}" srcOrd="1" destOrd="0" presId="urn:microsoft.com/office/officeart/2005/8/layout/hierarchy1"/>
    <dgm:cxn modelId="{3A6C118A-F77E-46B6-9FD9-9D418F702451}" type="presParOf" srcId="{432732A6-0475-4F28-BCB1-DC6B4B7312EF}" destId="{685AEEF1-3036-485E-8D0A-AF650FAF15CB}" srcOrd="6" destOrd="0" presId="urn:microsoft.com/office/officeart/2005/8/layout/hierarchy1"/>
    <dgm:cxn modelId="{99DE9312-0590-4029-B994-5C0802CE3D45}" type="presParOf" srcId="{432732A6-0475-4F28-BCB1-DC6B4B7312EF}" destId="{17004D28-14B0-4782-88CC-79EE033E0BD9}" srcOrd="7" destOrd="0" presId="urn:microsoft.com/office/officeart/2005/8/layout/hierarchy1"/>
    <dgm:cxn modelId="{42E68523-FF28-4449-A9BE-96B7DDCE2590}" type="presParOf" srcId="{17004D28-14B0-4782-88CC-79EE033E0BD9}" destId="{D30A7B66-75EB-4354-9C07-EC2AB2D409F9}" srcOrd="0" destOrd="0" presId="urn:microsoft.com/office/officeart/2005/8/layout/hierarchy1"/>
    <dgm:cxn modelId="{CCCF341A-FAB0-4D07-A12C-EA226B5EB837}" type="presParOf" srcId="{D30A7B66-75EB-4354-9C07-EC2AB2D409F9}" destId="{338E4FDC-78D3-4AA9-A0AD-DF08B1CD48C8}" srcOrd="0" destOrd="0" presId="urn:microsoft.com/office/officeart/2005/8/layout/hierarchy1"/>
    <dgm:cxn modelId="{6258A7F7-9D0B-4057-9314-60D593D6E39B}" type="presParOf" srcId="{D30A7B66-75EB-4354-9C07-EC2AB2D409F9}" destId="{382BBAEC-D67E-4A71-A86E-C67719804707}" srcOrd="1" destOrd="0" presId="urn:microsoft.com/office/officeart/2005/8/layout/hierarchy1"/>
    <dgm:cxn modelId="{8558AE91-8969-4897-BC10-80C14ADD7D9C}" type="presParOf" srcId="{17004D28-14B0-4782-88CC-79EE033E0BD9}" destId="{6E5D4F5D-901A-46D0-BB82-DDBD5CE623EB}" srcOrd="1" destOrd="0" presId="urn:microsoft.com/office/officeart/2005/8/layout/hierarchy1"/>
    <dgm:cxn modelId="{F2DABD6F-92AF-45A8-BE60-5638EB2456E9}" type="presParOf" srcId="{432732A6-0475-4F28-BCB1-DC6B4B7312EF}" destId="{FA03B177-4F4E-415C-AAC4-BAAF99FBBEB1}" srcOrd="8" destOrd="0" presId="urn:microsoft.com/office/officeart/2005/8/layout/hierarchy1"/>
    <dgm:cxn modelId="{FDF8C2AF-1FAC-4074-BEB0-A9D0D28FC1D2}" type="presParOf" srcId="{432732A6-0475-4F28-BCB1-DC6B4B7312EF}" destId="{8C906365-4877-46C1-86B4-66F2114BCA5A}" srcOrd="9" destOrd="0" presId="urn:microsoft.com/office/officeart/2005/8/layout/hierarchy1"/>
    <dgm:cxn modelId="{FDBEFF89-6156-42DE-81E7-2FCD38E42E03}" type="presParOf" srcId="{8C906365-4877-46C1-86B4-66F2114BCA5A}" destId="{84A615C2-4154-4D1D-B09A-4DCAFFB2BCCA}" srcOrd="0" destOrd="0" presId="urn:microsoft.com/office/officeart/2005/8/layout/hierarchy1"/>
    <dgm:cxn modelId="{C1D9A290-CA10-4CFC-A9CF-294F62DC3ADC}" type="presParOf" srcId="{84A615C2-4154-4D1D-B09A-4DCAFFB2BCCA}" destId="{C138C20B-4439-456F-B46C-8EEB859E72DF}" srcOrd="0" destOrd="0" presId="urn:microsoft.com/office/officeart/2005/8/layout/hierarchy1"/>
    <dgm:cxn modelId="{2DD23D44-1F54-4DA4-8068-7DD656B41648}" type="presParOf" srcId="{84A615C2-4154-4D1D-B09A-4DCAFFB2BCCA}" destId="{374A57BC-F4F9-4430-B23F-640BDDE19963}" srcOrd="1" destOrd="0" presId="urn:microsoft.com/office/officeart/2005/8/layout/hierarchy1"/>
    <dgm:cxn modelId="{C725ABDE-F693-464B-9CD7-74281FB20EE2}" type="presParOf" srcId="{8C906365-4877-46C1-86B4-66F2114BCA5A}" destId="{D9D8CA48-78A9-4FA5-B366-3931D6C9FF7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DAB105-1FE9-4343-80E8-A86959905454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B6C8E0-BBE9-412E-AD40-FB4617C22743}">
      <dgm:prSet phldrT="[Text]"/>
      <dgm:spPr/>
      <dgm:t>
        <a:bodyPr/>
        <a:lstStyle/>
        <a:p>
          <a:r>
            <a:rPr lang="en-US" dirty="0" smtClean="0"/>
            <a:t>FPGA</a:t>
          </a:r>
          <a:endParaRPr lang="en-US" dirty="0"/>
        </a:p>
      </dgm:t>
    </dgm:pt>
    <dgm:pt modelId="{E8AF1CAC-C65F-44CF-9BCB-D805A945FB6F}" type="parTrans" cxnId="{9BCB5477-12A1-4AAA-8F33-D5B4B27CBBA2}">
      <dgm:prSet/>
      <dgm:spPr/>
      <dgm:t>
        <a:bodyPr/>
        <a:lstStyle/>
        <a:p>
          <a:endParaRPr lang="en-US"/>
        </a:p>
      </dgm:t>
    </dgm:pt>
    <dgm:pt modelId="{E38DB9D8-EAC5-4F4D-84F6-3F38DD270D5C}" type="sibTrans" cxnId="{9BCB5477-12A1-4AAA-8F33-D5B4B27CBBA2}">
      <dgm:prSet/>
      <dgm:spPr/>
      <dgm:t>
        <a:bodyPr/>
        <a:lstStyle/>
        <a:p>
          <a:endParaRPr lang="en-US"/>
        </a:p>
      </dgm:t>
    </dgm:pt>
    <dgm:pt modelId="{E66DE95F-F680-41DD-9167-13069557040D}">
      <dgm:prSet phldrT="[Text]" custT="1"/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SRAM Programmed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53B4D7F4-AF94-4473-81FD-57EE1A1C6484}" type="parTrans" cxnId="{DDCC83F2-15D8-40F2-9B05-2E6591B46FEC}">
      <dgm:prSet/>
      <dgm:spPr/>
      <dgm:t>
        <a:bodyPr/>
        <a:lstStyle/>
        <a:p>
          <a:endParaRPr lang="en-US"/>
        </a:p>
      </dgm:t>
    </dgm:pt>
    <dgm:pt modelId="{9700A171-1301-485B-886B-66A3BEA1EE24}" type="sibTrans" cxnId="{DDCC83F2-15D8-40F2-9B05-2E6591B46FEC}">
      <dgm:prSet/>
      <dgm:spPr/>
      <dgm:t>
        <a:bodyPr/>
        <a:lstStyle/>
        <a:p>
          <a:endParaRPr lang="en-US"/>
        </a:p>
      </dgm:t>
    </dgm:pt>
    <dgm:pt modelId="{C6B05742-9773-4613-8C7B-22BCCF91CB41}">
      <dgm:prSet phldrT="[Text]" custT="1"/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Antifuse -Programmed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DB06D8AE-4F00-4E66-8B46-FD9ED7155393}" type="sibTrans" cxnId="{3E542BA7-46F5-456C-8F16-8F6AA840A09F}">
      <dgm:prSet/>
      <dgm:spPr/>
      <dgm:t>
        <a:bodyPr/>
        <a:lstStyle/>
        <a:p>
          <a:endParaRPr lang="en-US"/>
        </a:p>
      </dgm:t>
    </dgm:pt>
    <dgm:pt modelId="{0DB9AE7A-D9AC-433C-8DA4-720041E859E2}" type="parTrans" cxnId="{3E542BA7-46F5-456C-8F16-8F6AA840A09F}">
      <dgm:prSet/>
      <dgm:spPr/>
      <dgm:t>
        <a:bodyPr/>
        <a:lstStyle/>
        <a:p>
          <a:endParaRPr lang="en-US"/>
        </a:p>
      </dgm:t>
    </dgm:pt>
    <dgm:pt modelId="{B26C201F-B11E-45B5-A957-5C6E335E8374}">
      <dgm:prSet phldrT="[Text]" custT="1"/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EEPROM Programmed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99144336-BDCB-45B3-A670-471A1E51F89A}" type="parTrans" cxnId="{035E6DDC-3F55-4A35-BE76-7C33697209B4}">
      <dgm:prSet/>
      <dgm:spPr/>
      <dgm:t>
        <a:bodyPr/>
        <a:lstStyle/>
        <a:p>
          <a:endParaRPr lang="en-US"/>
        </a:p>
      </dgm:t>
    </dgm:pt>
    <dgm:pt modelId="{000266D8-BE5C-4027-8E10-10E71CF72BF8}" type="sibTrans" cxnId="{035E6DDC-3F55-4A35-BE76-7C33697209B4}">
      <dgm:prSet/>
      <dgm:spPr/>
      <dgm:t>
        <a:bodyPr/>
        <a:lstStyle/>
        <a:p>
          <a:endParaRPr lang="en-US"/>
        </a:p>
      </dgm:t>
    </dgm:pt>
    <dgm:pt modelId="{4585735F-40D1-441D-B8BA-2D7E58EE9B5A}" type="pres">
      <dgm:prSet presAssocID="{5CDAB105-1FE9-4343-80E8-A869599054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642CE34-DFFE-482D-B2AD-1A69898377BD}" type="pres">
      <dgm:prSet presAssocID="{40B6C8E0-BBE9-412E-AD40-FB4617C22743}" presName="hierRoot1" presStyleCnt="0"/>
      <dgm:spPr/>
    </dgm:pt>
    <dgm:pt modelId="{3A7C0C55-B837-4A00-95E6-9D550655C7E9}" type="pres">
      <dgm:prSet presAssocID="{40B6C8E0-BBE9-412E-AD40-FB4617C22743}" presName="composite" presStyleCnt="0"/>
      <dgm:spPr/>
    </dgm:pt>
    <dgm:pt modelId="{A39409E9-A9DD-4054-9F10-4ACDCF7BA512}" type="pres">
      <dgm:prSet presAssocID="{40B6C8E0-BBE9-412E-AD40-FB4617C22743}" presName="background" presStyleLbl="node0" presStyleIdx="0" presStyleCnt="1"/>
      <dgm:spPr/>
    </dgm:pt>
    <dgm:pt modelId="{42F4A23D-C3B3-4368-8089-30D50105CEDE}" type="pres">
      <dgm:prSet presAssocID="{40B6C8E0-BBE9-412E-AD40-FB4617C22743}" presName="text" presStyleLbl="fgAcc0" presStyleIdx="0" presStyleCnt="1" custScaleX="76955" custScaleY="349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ECDB2-02C1-4687-98D8-DA31103A097C}" type="pres">
      <dgm:prSet presAssocID="{40B6C8E0-BBE9-412E-AD40-FB4617C22743}" presName="hierChild2" presStyleCnt="0"/>
      <dgm:spPr/>
    </dgm:pt>
    <dgm:pt modelId="{D5E7B614-3E29-420F-A319-9B608FE9FAE0}" type="pres">
      <dgm:prSet presAssocID="{0DB9AE7A-D9AC-433C-8DA4-720041E859E2}" presName="Name10" presStyleLbl="parChTrans1D2" presStyleIdx="0" presStyleCnt="3"/>
      <dgm:spPr/>
      <dgm:t>
        <a:bodyPr/>
        <a:lstStyle/>
        <a:p>
          <a:endParaRPr lang="en-US"/>
        </a:p>
      </dgm:t>
    </dgm:pt>
    <dgm:pt modelId="{311E9D7D-378E-454C-90BB-E5BA2A9F3262}" type="pres">
      <dgm:prSet presAssocID="{C6B05742-9773-4613-8C7B-22BCCF91CB41}" presName="hierRoot2" presStyleCnt="0"/>
      <dgm:spPr/>
    </dgm:pt>
    <dgm:pt modelId="{12650DCC-B451-4B7C-B00E-3DF038CD7824}" type="pres">
      <dgm:prSet presAssocID="{C6B05742-9773-4613-8C7B-22BCCF91CB41}" presName="composite2" presStyleCnt="0"/>
      <dgm:spPr/>
    </dgm:pt>
    <dgm:pt modelId="{7B2C2C82-3411-4850-A883-85605C3622BE}" type="pres">
      <dgm:prSet presAssocID="{C6B05742-9773-4613-8C7B-22BCCF91CB41}" presName="background2" presStyleLbl="node2" presStyleIdx="0" presStyleCnt="3"/>
      <dgm:spPr/>
    </dgm:pt>
    <dgm:pt modelId="{0D3DE0B8-2BC4-4DF0-AB28-37002C613D0C}" type="pres">
      <dgm:prSet presAssocID="{C6B05742-9773-4613-8C7B-22BCCF91CB41}" presName="text2" presStyleLbl="fgAcc2" presStyleIdx="0" presStyleCnt="3" custScaleX="83959" custScaleY="488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E3E5FB-C4B6-46CA-AE71-DF97C4CF52BD}" type="pres">
      <dgm:prSet presAssocID="{C6B05742-9773-4613-8C7B-22BCCF91CB41}" presName="hierChild3" presStyleCnt="0"/>
      <dgm:spPr/>
    </dgm:pt>
    <dgm:pt modelId="{7F304192-522F-4B03-ACA6-B13FBED00E12}" type="pres">
      <dgm:prSet presAssocID="{53B4D7F4-AF94-4473-81FD-57EE1A1C6484}" presName="Name10" presStyleLbl="parChTrans1D2" presStyleIdx="1" presStyleCnt="3"/>
      <dgm:spPr/>
      <dgm:t>
        <a:bodyPr/>
        <a:lstStyle/>
        <a:p>
          <a:endParaRPr lang="en-US"/>
        </a:p>
      </dgm:t>
    </dgm:pt>
    <dgm:pt modelId="{8292408D-AC29-4F2C-BBAB-99D072A58045}" type="pres">
      <dgm:prSet presAssocID="{E66DE95F-F680-41DD-9167-13069557040D}" presName="hierRoot2" presStyleCnt="0"/>
      <dgm:spPr/>
    </dgm:pt>
    <dgm:pt modelId="{66C78FD7-C799-406B-8D2F-8A8614A0F9D1}" type="pres">
      <dgm:prSet presAssocID="{E66DE95F-F680-41DD-9167-13069557040D}" presName="composite2" presStyleCnt="0"/>
      <dgm:spPr/>
    </dgm:pt>
    <dgm:pt modelId="{5F69213E-180D-4FCA-9305-3FAAD37387CF}" type="pres">
      <dgm:prSet presAssocID="{E66DE95F-F680-41DD-9167-13069557040D}" presName="background2" presStyleLbl="node2" presStyleIdx="1" presStyleCnt="3"/>
      <dgm:spPr/>
    </dgm:pt>
    <dgm:pt modelId="{55430649-FE85-440F-AA8D-EC9119350AFA}" type="pres">
      <dgm:prSet presAssocID="{E66DE95F-F680-41DD-9167-13069557040D}" presName="text2" presStyleLbl="fgAcc2" presStyleIdx="1" presStyleCnt="3" custScaleX="89176" custScaleY="46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4B8A85-00F6-4B28-B1FA-457CEA027C7C}" type="pres">
      <dgm:prSet presAssocID="{E66DE95F-F680-41DD-9167-13069557040D}" presName="hierChild3" presStyleCnt="0"/>
      <dgm:spPr/>
    </dgm:pt>
    <dgm:pt modelId="{29E5B10A-0A04-4BAF-9CA8-64ED65EA36B5}" type="pres">
      <dgm:prSet presAssocID="{99144336-BDCB-45B3-A670-471A1E51F89A}" presName="Name10" presStyleLbl="parChTrans1D2" presStyleIdx="2" presStyleCnt="3"/>
      <dgm:spPr/>
      <dgm:t>
        <a:bodyPr/>
        <a:lstStyle/>
        <a:p>
          <a:endParaRPr lang="en-US"/>
        </a:p>
      </dgm:t>
    </dgm:pt>
    <dgm:pt modelId="{F9A340A7-88C2-434A-A528-7B5FD14F40D3}" type="pres">
      <dgm:prSet presAssocID="{B26C201F-B11E-45B5-A957-5C6E335E8374}" presName="hierRoot2" presStyleCnt="0"/>
      <dgm:spPr/>
    </dgm:pt>
    <dgm:pt modelId="{6F0A7345-95B6-49D6-B953-E11E5C99E3A3}" type="pres">
      <dgm:prSet presAssocID="{B26C201F-B11E-45B5-A957-5C6E335E8374}" presName="composite2" presStyleCnt="0"/>
      <dgm:spPr/>
    </dgm:pt>
    <dgm:pt modelId="{11DACF34-C60F-45E9-9B56-722BDEE2CB0C}" type="pres">
      <dgm:prSet presAssocID="{B26C201F-B11E-45B5-A957-5C6E335E8374}" presName="background2" presStyleLbl="node2" presStyleIdx="2" presStyleCnt="3"/>
      <dgm:spPr/>
    </dgm:pt>
    <dgm:pt modelId="{484D1063-F504-45D9-9518-72C996445404}" type="pres">
      <dgm:prSet presAssocID="{B26C201F-B11E-45B5-A957-5C6E335E8374}" presName="text2" presStyleLbl="fgAcc2" presStyleIdx="2" presStyleCnt="3" custScaleX="85032" custScaleY="425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7CE39F-F0DA-45E3-B3C8-B9CF4FD35FF2}" type="pres">
      <dgm:prSet presAssocID="{B26C201F-B11E-45B5-A957-5C6E335E8374}" presName="hierChild3" presStyleCnt="0"/>
      <dgm:spPr/>
    </dgm:pt>
  </dgm:ptLst>
  <dgm:cxnLst>
    <dgm:cxn modelId="{A4442EBC-EDA9-4C3F-852E-5AB375349761}" type="presOf" srcId="{E66DE95F-F680-41DD-9167-13069557040D}" destId="{55430649-FE85-440F-AA8D-EC9119350AFA}" srcOrd="0" destOrd="0" presId="urn:microsoft.com/office/officeart/2005/8/layout/hierarchy1"/>
    <dgm:cxn modelId="{3E542BA7-46F5-456C-8F16-8F6AA840A09F}" srcId="{40B6C8E0-BBE9-412E-AD40-FB4617C22743}" destId="{C6B05742-9773-4613-8C7B-22BCCF91CB41}" srcOrd="0" destOrd="0" parTransId="{0DB9AE7A-D9AC-433C-8DA4-720041E859E2}" sibTransId="{DB06D8AE-4F00-4E66-8B46-FD9ED7155393}"/>
    <dgm:cxn modelId="{035E6DDC-3F55-4A35-BE76-7C33697209B4}" srcId="{40B6C8E0-BBE9-412E-AD40-FB4617C22743}" destId="{B26C201F-B11E-45B5-A957-5C6E335E8374}" srcOrd="2" destOrd="0" parTransId="{99144336-BDCB-45B3-A670-471A1E51F89A}" sibTransId="{000266D8-BE5C-4027-8E10-10E71CF72BF8}"/>
    <dgm:cxn modelId="{DDCC83F2-15D8-40F2-9B05-2E6591B46FEC}" srcId="{40B6C8E0-BBE9-412E-AD40-FB4617C22743}" destId="{E66DE95F-F680-41DD-9167-13069557040D}" srcOrd="1" destOrd="0" parTransId="{53B4D7F4-AF94-4473-81FD-57EE1A1C6484}" sibTransId="{9700A171-1301-485B-886B-66A3BEA1EE24}"/>
    <dgm:cxn modelId="{0A9F2ABF-1F0A-4CFF-B342-1873013CA572}" type="presOf" srcId="{C6B05742-9773-4613-8C7B-22BCCF91CB41}" destId="{0D3DE0B8-2BC4-4DF0-AB28-37002C613D0C}" srcOrd="0" destOrd="0" presId="urn:microsoft.com/office/officeart/2005/8/layout/hierarchy1"/>
    <dgm:cxn modelId="{12BB5B70-7764-4DBF-B6A6-2BABA17E1884}" type="presOf" srcId="{53B4D7F4-AF94-4473-81FD-57EE1A1C6484}" destId="{7F304192-522F-4B03-ACA6-B13FBED00E12}" srcOrd="0" destOrd="0" presId="urn:microsoft.com/office/officeart/2005/8/layout/hierarchy1"/>
    <dgm:cxn modelId="{79C0FD51-A18D-4DCB-B2AA-79800653DA11}" type="presOf" srcId="{40B6C8E0-BBE9-412E-AD40-FB4617C22743}" destId="{42F4A23D-C3B3-4368-8089-30D50105CEDE}" srcOrd="0" destOrd="0" presId="urn:microsoft.com/office/officeart/2005/8/layout/hierarchy1"/>
    <dgm:cxn modelId="{2A733125-3607-4CCE-893B-D7EBE9E4582C}" type="presOf" srcId="{99144336-BDCB-45B3-A670-471A1E51F89A}" destId="{29E5B10A-0A04-4BAF-9CA8-64ED65EA36B5}" srcOrd="0" destOrd="0" presId="urn:microsoft.com/office/officeart/2005/8/layout/hierarchy1"/>
    <dgm:cxn modelId="{6AA50E16-FFBB-4F8A-BF58-D533398887D5}" type="presOf" srcId="{0DB9AE7A-D9AC-433C-8DA4-720041E859E2}" destId="{D5E7B614-3E29-420F-A319-9B608FE9FAE0}" srcOrd="0" destOrd="0" presId="urn:microsoft.com/office/officeart/2005/8/layout/hierarchy1"/>
    <dgm:cxn modelId="{71A884DB-1C58-4F94-993C-C0D85091E73F}" type="presOf" srcId="{5CDAB105-1FE9-4343-80E8-A86959905454}" destId="{4585735F-40D1-441D-B8BA-2D7E58EE9B5A}" srcOrd="0" destOrd="0" presId="urn:microsoft.com/office/officeart/2005/8/layout/hierarchy1"/>
    <dgm:cxn modelId="{BDB98AB6-20AE-4356-9F47-4C1B7767C650}" type="presOf" srcId="{B26C201F-B11E-45B5-A957-5C6E335E8374}" destId="{484D1063-F504-45D9-9518-72C996445404}" srcOrd="0" destOrd="0" presId="urn:microsoft.com/office/officeart/2005/8/layout/hierarchy1"/>
    <dgm:cxn modelId="{9BCB5477-12A1-4AAA-8F33-D5B4B27CBBA2}" srcId="{5CDAB105-1FE9-4343-80E8-A86959905454}" destId="{40B6C8E0-BBE9-412E-AD40-FB4617C22743}" srcOrd="0" destOrd="0" parTransId="{E8AF1CAC-C65F-44CF-9BCB-D805A945FB6F}" sibTransId="{E38DB9D8-EAC5-4F4D-84F6-3F38DD270D5C}"/>
    <dgm:cxn modelId="{FC84B720-77D0-42E6-AEF2-88A98BBB7243}" type="presParOf" srcId="{4585735F-40D1-441D-B8BA-2D7E58EE9B5A}" destId="{7642CE34-DFFE-482D-B2AD-1A69898377BD}" srcOrd="0" destOrd="0" presId="urn:microsoft.com/office/officeart/2005/8/layout/hierarchy1"/>
    <dgm:cxn modelId="{F1E98A24-A614-4661-BB6A-51A841308CA2}" type="presParOf" srcId="{7642CE34-DFFE-482D-B2AD-1A69898377BD}" destId="{3A7C0C55-B837-4A00-95E6-9D550655C7E9}" srcOrd="0" destOrd="0" presId="urn:microsoft.com/office/officeart/2005/8/layout/hierarchy1"/>
    <dgm:cxn modelId="{32A502D9-9634-41F5-A828-DD946CB188CB}" type="presParOf" srcId="{3A7C0C55-B837-4A00-95E6-9D550655C7E9}" destId="{A39409E9-A9DD-4054-9F10-4ACDCF7BA512}" srcOrd="0" destOrd="0" presId="urn:microsoft.com/office/officeart/2005/8/layout/hierarchy1"/>
    <dgm:cxn modelId="{B93ADA58-A2EC-43CC-9233-84E1EAC6EB6C}" type="presParOf" srcId="{3A7C0C55-B837-4A00-95E6-9D550655C7E9}" destId="{42F4A23D-C3B3-4368-8089-30D50105CEDE}" srcOrd="1" destOrd="0" presId="urn:microsoft.com/office/officeart/2005/8/layout/hierarchy1"/>
    <dgm:cxn modelId="{C203EA6B-59B0-4605-9D0E-3CCC19E8F4CB}" type="presParOf" srcId="{7642CE34-DFFE-482D-B2AD-1A69898377BD}" destId="{51CECDB2-02C1-4687-98D8-DA31103A097C}" srcOrd="1" destOrd="0" presId="urn:microsoft.com/office/officeart/2005/8/layout/hierarchy1"/>
    <dgm:cxn modelId="{E77B2705-C1C5-408F-AEA9-3DDBC71277B0}" type="presParOf" srcId="{51CECDB2-02C1-4687-98D8-DA31103A097C}" destId="{D5E7B614-3E29-420F-A319-9B608FE9FAE0}" srcOrd="0" destOrd="0" presId="urn:microsoft.com/office/officeart/2005/8/layout/hierarchy1"/>
    <dgm:cxn modelId="{502A689C-D6E1-48B3-901B-C2F4C5DA79F1}" type="presParOf" srcId="{51CECDB2-02C1-4687-98D8-DA31103A097C}" destId="{311E9D7D-378E-454C-90BB-E5BA2A9F3262}" srcOrd="1" destOrd="0" presId="urn:microsoft.com/office/officeart/2005/8/layout/hierarchy1"/>
    <dgm:cxn modelId="{AC9B75BF-285E-4722-8AC0-9D26EAF90BDD}" type="presParOf" srcId="{311E9D7D-378E-454C-90BB-E5BA2A9F3262}" destId="{12650DCC-B451-4B7C-B00E-3DF038CD7824}" srcOrd="0" destOrd="0" presId="urn:microsoft.com/office/officeart/2005/8/layout/hierarchy1"/>
    <dgm:cxn modelId="{2DBCEE5A-C185-442A-B8D8-46267AD25BAF}" type="presParOf" srcId="{12650DCC-B451-4B7C-B00E-3DF038CD7824}" destId="{7B2C2C82-3411-4850-A883-85605C3622BE}" srcOrd="0" destOrd="0" presId="urn:microsoft.com/office/officeart/2005/8/layout/hierarchy1"/>
    <dgm:cxn modelId="{DF51B948-109B-4680-99DB-41D27DA3422F}" type="presParOf" srcId="{12650DCC-B451-4B7C-B00E-3DF038CD7824}" destId="{0D3DE0B8-2BC4-4DF0-AB28-37002C613D0C}" srcOrd="1" destOrd="0" presId="urn:microsoft.com/office/officeart/2005/8/layout/hierarchy1"/>
    <dgm:cxn modelId="{A8C23473-64E9-4865-83D5-3B3AA66FC924}" type="presParOf" srcId="{311E9D7D-378E-454C-90BB-E5BA2A9F3262}" destId="{23E3E5FB-C4B6-46CA-AE71-DF97C4CF52BD}" srcOrd="1" destOrd="0" presId="urn:microsoft.com/office/officeart/2005/8/layout/hierarchy1"/>
    <dgm:cxn modelId="{54B8C241-A340-4DB1-8978-179CA06EE6A0}" type="presParOf" srcId="{51CECDB2-02C1-4687-98D8-DA31103A097C}" destId="{7F304192-522F-4B03-ACA6-B13FBED00E12}" srcOrd="2" destOrd="0" presId="urn:microsoft.com/office/officeart/2005/8/layout/hierarchy1"/>
    <dgm:cxn modelId="{98BB8C46-C31C-447C-9BB0-2F9C648F3136}" type="presParOf" srcId="{51CECDB2-02C1-4687-98D8-DA31103A097C}" destId="{8292408D-AC29-4F2C-BBAB-99D072A58045}" srcOrd="3" destOrd="0" presId="urn:microsoft.com/office/officeart/2005/8/layout/hierarchy1"/>
    <dgm:cxn modelId="{5BCE9192-3B76-4B19-85A9-81525292DEA5}" type="presParOf" srcId="{8292408D-AC29-4F2C-BBAB-99D072A58045}" destId="{66C78FD7-C799-406B-8D2F-8A8614A0F9D1}" srcOrd="0" destOrd="0" presId="urn:microsoft.com/office/officeart/2005/8/layout/hierarchy1"/>
    <dgm:cxn modelId="{A16DE986-C98D-40B9-AEC2-8DB2D6E59C35}" type="presParOf" srcId="{66C78FD7-C799-406B-8D2F-8A8614A0F9D1}" destId="{5F69213E-180D-4FCA-9305-3FAAD37387CF}" srcOrd="0" destOrd="0" presId="urn:microsoft.com/office/officeart/2005/8/layout/hierarchy1"/>
    <dgm:cxn modelId="{4680A411-7E5D-4621-94BB-D98D4FBDD23A}" type="presParOf" srcId="{66C78FD7-C799-406B-8D2F-8A8614A0F9D1}" destId="{55430649-FE85-440F-AA8D-EC9119350AFA}" srcOrd="1" destOrd="0" presId="urn:microsoft.com/office/officeart/2005/8/layout/hierarchy1"/>
    <dgm:cxn modelId="{3590341D-E938-4955-B38E-B8DD8E04F6E9}" type="presParOf" srcId="{8292408D-AC29-4F2C-BBAB-99D072A58045}" destId="{184B8A85-00F6-4B28-B1FA-457CEA027C7C}" srcOrd="1" destOrd="0" presId="urn:microsoft.com/office/officeart/2005/8/layout/hierarchy1"/>
    <dgm:cxn modelId="{24117DFD-C66D-4FD6-B99B-8629DC3291A6}" type="presParOf" srcId="{51CECDB2-02C1-4687-98D8-DA31103A097C}" destId="{29E5B10A-0A04-4BAF-9CA8-64ED65EA36B5}" srcOrd="4" destOrd="0" presId="urn:microsoft.com/office/officeart/2005/8/layout/hierarchy1"/>
    <dgm:cxn modelId="{8046B05E-98D0-4ABF-853A-7FAF8BCC0079}" type="presParOf" srcId="{51CECDB2-02C1-4687-98D8-DA31103A097C}" destId="{F9A340A7-88C2-434A-A528-7B5FD14F40D3}" srcOrd="5" destOrd="0" presId="urn:microsoft.com/office/officeart/2005/8/layout/hierarchy1"/>
    <dgm:cxn modelId="{EF75A938-8780-4488-9EAF-D3916C33BDF1}" type="presParOf" srcId="{F9A340A7-88C2-434A-A528-7B5FD14F40D3}" destId="{6F0A7345-95B6-49D6-B953-E11E5C99E3A3}" srcOrd="0" destOrd="0" presId="urn:microsoft.com/office/officeart/2005/8/layout/hierarchy1"/>
    <dgm:cxn modelId="{25CF5ED9-6E4E-451C-880C-67694BE79DF3}" type="presParOf" srcId="{6F0A7345-95B6-49D6-B953-E11E5C99E3A3}" destId="{11DACF34-C60F-45E9-9B56-722BDEE2CB0C}" srcOrd="0" destOrd="0" presId="urn:microsoft.com/office/officeart/2005/8/layout/hierarchy1"/>
    <dgm:cxn modelId="{D2FB2F68-F4BF-41EA-B3FE-D0E9FA31C2AC}" type="presParOf" srcId="{6F0A7345-95B6-49D6-B953-E11E5C99E3A3}" destId="{484D1063-F504-45D9-9518-72C996445404}" srcOrd="1" destOrd="0" presId="urn:microsoft.com/office/officeart/2005/8/layout/hierarchy1"/>
    <dgm:cxn modelId="{3EE7F810-6DC1-4E94-9B4F-88EB195CE311}" type="presParOf" srcId="{F9A340A7-88C2-434A-A528-7B5FD14F40D3}" destId="{897CE39F-F0DA-45E3-B3C8-B9CF4FD35FF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F4E3F8-B644-48E4-9015-A6099A8CC025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830ADA-928F-4E44-B2C1-B4C30451CA81}">
      <dgm:prSet phldrT="[Text]" custT="1"/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FPGA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77C86065-3FD0-4906-AFAB-BA147C880288}" type="parTrans" cxnId="{7FE6A0CE-DE90-4590-B136-C3B7F4F21436}">
      <dgm:prSet/>
      <dgm:spPr/>
      <dgm:t>
        <a:bodyPr/>
        <a:lstStyle/>
        <a:p>
          <a:endParaRPr lang="en-US"/>
        </a:p>
      </dgm:t>
    </dgm:pt>
    <dgm:pt modelId="{6E3A7D5C-BF8D-47FD-A955-64F95A978F49}" type="sibTrans" cxnId="{7FE6A0CE-DE90-4590-B136-C3B7F4F21436}">
      <dgm:prSet/>
      <dgm:spPr/>
      <dgm:t>
        <a:bodyPr/>
        <a:lstStyle/>
        <a:p>
          <a:endParaRPr lang="en-US"/>
        </a:p>
      </dgm:t>
    </dgm:pt>
    <dgm:pt modelId="{569FE0CA-5D32-4917-95F5-5A1798BDD0F6}">
      <dgm:prSet phldrT="[Text]" custT="1"/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Symmetrical  arrays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E8E99A5E-C2B0-4756-B63E-09AF991F3AF8}" type="parTrans" cxnId="{9F2B3E4C-633E-4F0E-9C6C-5A394FBDCEAD}">
      <dgm:prSet/>
      <dgm:spPr/>
      <dgm:t>
        <a:bodyPr/>
        <a:lstStyle/>
        <a:p>
          <a:endParaRPr lang="en-US"/>
        </a:p>
      </dgm:t>
    </dgm:pt>
    <dgm:pt modelId="{22B8AAFE-32D4-4C61-9475-D004B3F98012}" type="sibTrans" cxnId="{9F2B3E4C-633E-4F0E-9C6C-5A394FBDCEAD}">
      <dgm:prSet/>
      <dgm:spPr/>
      <dgm:t>
        <a:bodyPr/>
        <a:lstStyle/>
        <a:p>
          <a:endParaRPr lang="en-US"/>
        </a:p>
      </dgm:t>
    </dgm:pt>
    <dgm:pt modelId="{D37F8B55-5015-497B-9D56-A00346E771A9}">
      <dgm:prSet phldrT="[Text]" custT="1"/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Hierarchical PLDs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6FBA6953-CC89-4AD9-905E-B6FA5FD51D22}" type="sibTrans" cxnId="{82B16603-5FA0-4F60-ADB3-DB7D8E825987}">
      <dgm:prSet/>
      <dgm:spPr/>
      <dgm:t>
        <a:bodyPr/>
        <a:lstStyle/>
        <a:p>
          <a:endParaRPr lang="en-US"/>
        </a:p>
      </dgm:t>
    </dgm:pt>
    <dgm:pt modelId="{CF4AB8E5-9A14-46CA-BB21-F459139158B2}" type="parTrans" cxnId="{82B16603-5FA0-4F60-ADB3-DB7D8E825987}">
      <dgm:prSet/>
      <dgm:spPr/>
      <dgm:t>
        <a:bodyPr/>
        <a:lstStyle/>
        <a:p>
          <a:endParaRPr lang="en-US"/>
        </a:p>
      </dgm:t>
    </dgm:pt>
    <dgm:pt modelId="{81ACF10D-81D2-4F3C-AE92-5D511630EB89}">
      <dgm:prSet phldrT="[Text]" custT="1"/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Row based architecture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E224A150-A431-4307-B82D-77C3619F3FB6}" type="sibTrans" cxnId="{27D557AE-ECD3-4DE0-AACE-96E2C03BE703}">
      <dgm:prSet/>
      <dgm:spPr/>
      <dgm:t>
        <a:bodyPr/>
        <a:lstStyle/>
        <a:p>
          <a:endParaRPr lang="en-US"/>
        </a:p>
      </dgm:t>
    </dgm:pt>
    <dgm:pt modelId="{B038630C-97E6-4537-8E40-AC09E6934A74}" type="parTrans" cxnId="{27D557AE-ECD3-4DE0-AACE-96E2C03BE703}">
      <dgm:prSet/>
      <dgm:spPr/>
      <dgm:t>
        <a:bodyPr/>
        <a:lstStyle/>
        <a:p>
          <a:endParaRPr lang="en-US"/>
        </a:p>
      </dgm:t>
    </dgm:pt>
    <dgm:pt modelId="{5667CD74-9B4F-4BB0-8B52-151580378C0F}" type="pres">
      <dgm:prSet presAssocID="{A5F4E3F8-B644-48E4-9015-A6099A8CC0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449F2D5-1D21-4DFF-A5DC-E5FE3E284281}" type="pres">
      <dgm:prSet presAssocID="{78830ADA-928F-4E44-B2C1-B4C30451CA81}" presName="hierRoot1" presStyleCnt="0"/>
      <dgm:spPr/>
    </dgm:pt>
    <dgm:pt modelId="{68D24983-9AD8-49BC-9C2D-D48DA2744550}" type="pres">
      <dgm:prSet presAssocID="{78830ADA-928F-4E44-B2C1-B4C30451CA81}" presName="composite" presStyleCnt="0"/>
      <dgm:spPr/>
    </dgm:pt>
    <dgm:pt modelId="{E75805EF-5D5B-42D0-A147-2BA93C0401F2}" type="pres">
      <dgm:prSet presAssocID="{78830ADA-928F-4E44-B2C1-B4C30451CA81}" presName="background" presStyleLbl="node0" presStyleIdx="0" presStyleCnt="1"/>
      <dgm:spPr/>
    </dgm:pt>
    <dgm:pt modelId="{00BB8CF0-9155-4FA3-B004-F52D4328C758}" type="pres">
      <dgm:prSet presAssocID="{78830ADA-928F-4E44-B2C1-B4C30451CA81}" presName="text" presStyleLbl="fgAcc0" presStyleIdx="0" presStyleCnt="1" custScaleY="493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E5E1F5-2C02-465E-85B3-10A6FD646FA0}" type="pres">
      <dgm:prSet presAssocID="{78830ADA-928F-4E44-B2C1-B4C30451CA81}" presName="hierChild2" presStyleCnt="0"/>
      <dgm:spPr/>
    </dgm:pt>
    <dgm:pt modelId="{880DED1D-143A-4CE6-9DFE-23820E53E936}" type="pres">
      <dgm:prSet presAssocID="{E8E99A5E-C2B0-4756-B63E-09AF991F3AF8}" presName="Name10" presStyleLbl="parChTrans1D2" presStyleIdx="0" presStyleCnt="3"/>
      <dgm:spPr/>
      <dgm:t>
        <a:bodyPr/>
        <a:lstStyle/>
        <a:p>
          <a:endParaRPr lang="en-US"/>
        </a:p>
      </dgm:t>
    </dgm:pt>
    <dgm:pt modelId="{9896A24E-0BC4-48A9-840C-D94E1BC83A21}" type="pres">
      <dgm:prSet presAssocID="{569FE0CA-5D32-4917-95F5-5A1798BDD0F6}" presName="hierRoot2" presStyleCnt="0"/>
      <dgm:spPr/>
    </dgm:pt>
    <dgm:pt modelId="{C49A85C9-0BF0-4E4D-B685-A438046D5A95}" type="pres">
      <dgm:prSet presAssocID="{569FE0CA-5D32-4917-95F5-5A1798BDD0F6}" presName="composite2" presStyleCnt="0"/>
      <dgm:spPr/>
    </dgm:pt>
    <dgm:pt modelId="{4B08D957-56AA-4369-A701-1673D99A65FC}" type="pres">
      <dgm:prSet presAssocID="{569FE0CA-5D32-4917-95F5-5A1798BDD0F6}" presName="background2" presStyleLbl="node2" presStyleIdx="0" presStyleCnt="3"/>
      <dgm:spPr/>
    </dgm:pt>
    <dgm:pt modelId="{1D14E591-C9A6-4AB1-B497-E3F2F230A1AF}" type="pres">
      <dgm:prSet presAssocID="{569FE0CA-5D32-4917-95F5-5A1798BDD0F6}" presName="text2" presStyleLbl="fgAcc2" presStyleIdx="0" presStyleCnt="3" custScaleY="559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C7F0EB-8387-47BE-A874-297ADA987EAA}" type="pres">
      <dgm:prSet presAssocID="{569FE0CA-5D32-4917-95F5-5A1798BDD0F6}" presName="hierChild3" presStyleCnt="0"/>
      <dgm:spPr/>
    </dgm:pt>
    <dgm:pt modelId="{CD4E2CAE-4E85-452A-BDD4-8617745E29F5}" type="pres">
      <dgm:prSet presAssocID="{B038630C-97E6-4537-8E40-AC09E6934A74}" presName="Name10" presStyleLbl="parChTrans1D2" presStyleIdx="1" presStyleCnt="3"/>
      <dgm:spPr/>
      <dgm:t>
        <a:bodyPr/>
        <a:lstStyle/>
        <a:p>
          <a:endParaRPr lang="en-US"/>
        </a:p>
      </dgm:t>
    </dgm:pt>
    <dgm:pt modelId="{09C48F39-0507-4B1C-8FA8-9EF030F21E46}" type="pres">
      <dgm:prSet presAssocID="{81ACF10D-81D2-4F3C-AE92-5D511630EB89}" presName="hierRoot2" presStyleCnt="0"/>
      <dgm:spPr/>
    </dgm:pt>
    <dgm:pt modelId="{1360917B-6603-4880-B68D-931C0B080216}" type="pres">
      <dgm:prSet presAssocID="{81ACF10D-81D2-4F3C-AE92-5D511630EB89}" presName="composite2" presStyleCnt="0"/>
      <dgm:spPr/>
    </dgm:pt>
    <dgm:pt modelId="{7F2B50A3-216C-4CB3-940C-A3EFA89E6A97}" type="pres">
      <dgm:prSet presAssocID="{81ACF10D-81D2-4F3C-AE92-5D511630EB89}" presName="background2" presStyleLbl="node2" presStyleIdx="1" presStyleCnt="3"/>
      <dgm:spPr/>
    </dgm:pt>
    <dgm:pt modelId="{C860447E-1BF3-4B78-8678-DB62937FBCAF}" type="pres">
      <dgm:prSet presAssocID="{81ACF10D-81D2-4F3C-AE92-5D511630EB89}" presName="text2" presStyleLbl="fgAcc2" presStyleIdx="1" presStyleCnt="3" custScaleY="572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501345-2233-4DAF-99F8-412D70D50E8A}" type="pres">
      <dgm:prSet presAssocID="{81ACF10D-81D2-4F3C-AE92-5D511630EB89}" presName="hierChild3" presStyleCnt="0"/>
      <dgm:spPr/>
    </dgm:pt>
    <dgm:pt modelId="{6E204B5D-0A41-4EEE-877D-0DCDEBA6E2E9}" type="pres">
      <dgm:prSet presAssocID="{CF4AB8E5-9A14-46CA-BB21-F459139158B2}" presName="Name10" presStyleLbl="parChTrans1D2" presStyleIdx="2" presStyleCnt="3"/>
      <dgm:spPr/>
      <dgm:t>
        <a:bodyPr/>
        <a:lstStyle/>
        <a:p>
          <a:endParaRPr lang="en-US"/>
        </a:p>
      </dgm:t>
    </dgm:pt>
    <dgm:pt modelId="{1D71BEC2-1277-4C22-A08B-640D48AFDE2A}" type="pres">
      <dgm:prSet presAssocID="{D37F8B55-5015-497B-9D56-A00346E771A9}" presName="hierRoot2" presStyleCnt="0"/>
      <dgm:spPr/>
    </dgm:pt>
    <dgm:pt modelId="{FB581EE5-341D-4323-B3DF-BF3B44553521}" type="pres">
      <dgm:prSet presAssocID="{D37F8B55-5015-497B-9D56-A00346E771A9}" presName="composite2" presStyleCnt="0"/>
      <dgm:spPr/>
    </dgm:pt>
    <dgm:pt modelId="{FFAA9F6F-B1AB-4DA5-9675-3D68C0A0CD89}" type="pres">
      <dgm:prSet presAssocID="{D37F8B55-5015-497B-9D56-A00346E771A9}" presName="background2" presStyleLbl="node2" presStyleIdx="2" presStyleCnt="3"/>
      <dgm:spPr/>
    </dgm:pt>
    <dgm:pt modelId="{B7CA7C3F-2C05-4314-B889-3E04C68E8310}" type="pres">
      <dgm:prSet presAssocID="{D37F8B55-5015-497B-9D56-A00346E771A9}" presName="text2" presStyleLbl="fgAcc2" presStyleIdx="2" presStyleCnt="3" custScaleY="572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84B638-BF24-468E-BC13-B42BBD40D8E9}" type="pres">
      <dgm:prSet presAssocID="{D37F8B55-5015-497B-9D56-A00346E771A9}" presName="hierChild3" presStyleCnt="0"/>
      <dgm:spPr/>
    </dgm:pt>
  </dgm:ptLst>
  <dgm:cxnLst>
    <dgm:cxn modelId="{7E4CA152-0372-4C2D-816B-814E84FB8E52}" type="presOf" srcId="{D37F8B55-5015-497B-9D56-A00346E771A9}" destId="{B7CA7C3F-2C05-4314-B889-3E04C68E8310}" srcOrd="0" destOrd="0" presId="urn:microsoft.com/office/officeart/2005/8/layout/hierarchy1"/>
    <dgm:cxn modelId="{C9CF6803-E0CD-4194-9987-EA481FF16C67}" type="presOf" srcId="{E8E99A5E-C2B0-4756-B63E-09AF991F3AF8}" destId="{880DED1D-143A-4CE6-9DFE-23820E53E936}" srcOrd="0" destOrd="0" presId="urn:microsoft.com/office/officeart/2005/8/layout/hierarchy1"/>
    <dgm:cxn modelId="{7FE6A0CE-DE90-4590-B136-C3B7F4F21436}" srcId="{A5F4E3F8-B644-48E4-9015-A6099A8CC025}" destId="{78830ADA-928F-4E44-B2C1-B4C30451CA81}" srcOrd="0" destOrd="0" parTransId="{77C86065-3FD0-4906-AFAB-BA147C880288}" sibTransId="{6E3A7D5C-BF8D-47FD-A955-64F95A978F49}"/>
    <dgm:cxn modelId="{47AB4474-9B54-48C5-B194-77F9C9F97D86}" type="presOf" srcId="{81ACF10D-81D2-4F3C-AE92-5D511630EB89}" destId="{C860447E-1BF3-4B78-8678-DB62937FBCAF}" srcOrd="0" destOrd="0" presId="urn:microsoft.com/office/officeart/2005/8/layout/hierarchy1"/>
    <dgm:cxn modelId="{E1634E18-CD6E-4C7E-B112-F38279BD44E5}" type="presOf" srcId="{A5F4E3F8-B644-48E4-9015-A6099A8CC025}" destId="{5667CD74-9B4F-4BB0-8B52-151580378C0F}" srcOrd="0" destOrd="0" presId="urn:microsoft.com/office/officeart/2005/8/layout/hierarchy1"/>
    <dgm:cxn modelId="{9F2B3E4C-633E-4F0E-9C6C-5A394FBDCEAD}" srcId="{78830ADA-928F-4E44-B2C1-B4C30451CA81}" destId="{569FE0CA-5D32-4917-95F5-5A1798BDD0F6}" srcOrd="0" destOrd="0" parTransId="{E8E99A5E-C2B0-4756-B63E-09AF991F3AF8}" sibTransId="{22B8AAFE-32D4-4C61-9475-D004B3F98012}"/>
    <dgm:cxn modelId="{E9287109-5B06-4E38-B3AB-C76937C97A0A}" type="presOf" srcId="{B038630C-97E6-4537-8E40-AC09E6934A74}" destId="{CD4E2CAE-4E85-452A-BDD4-8617745E29F5}" srcOrd="0" destOrd="0" presId="urn:microsoft.com/office/officeart/2005/8/layout/hierarchy1"/>
    <dgm:cxn modelId="{27D557AE-ECD3-4DE0-AACE-96E2C03BE703}" srcId="{78830ADA-928F-4E44-B2C1-B4C30451CA81}" destId="{81ACF10D-81D2-4F3C-AE92-5D511630EB89}" srcOrd="1" destOrd="0" parTransId="{B038630C-97E6-4537-8E40-AC09E6934A74}" sibTransId="{E224A150-A431-4307-B82D-77C3619F3FB6}"/>
    <dgm:cxn modelId="{82B16603-5FA0-4F60-ADB3-DB7D8E825987}" srcId="{78830ADA-928F-4E44-B2C1-B4C30451CA81}" destId="{D37F8B55-5015-497B-9D56-A00346E771A9}" srcOrd="2" destOrd="0" parTransId="{CF4AB8E5-9A14-46CA-BB21-F459139158B2}" sibTransId="{6FBA6953-CC89-4AD9-905E-B6FA5FD51D22}"/>
    <dgm:cxn modelId="{D1B2ADB0-54C5-49B5-9D1D-AAF46429A062}" type="presOf" srcId="{569FE0CA-5D32-4917-95F5-5A1798BDD0F6}" destId="{1D14E591-C9A6-4AB1-B497-E3F2F230A1AF}" srcOrd="0" destOrd="0" presId="urn:microsoft.com/office/officeart/2005/8/layout/hierarchy1"/>
    <dgm:cxn modelId="{BD89784F-0D3A-4099-A02B-FFD903554532}" type="presOf" srcId="{CF4AB8E5-9A14-46CA-BB21-F459139158B2}" destId="{6E204B5D-0A41-4EEE-877D-0DCDEBA6E2E9}" srcOrd="0" destOrd="0" presId="urn:microsoft.com/office/officeart/2005/8/layout/hierarchy1"/>
    <dgm:cxn modelId="{C7E03392-3070-41A0-B49F-3AF41DEFE820}" type="presOf" srcId="{78830ADA-928F-4E44-B2C1-B4C30451CA81}" destId="{00BB8CF0-9155-4FA3-B004-F52D4328C758}" srcOrd="0" destOrd="0" presId="urn:microsoft.com/office/officeart/2005/8/layout/hierarchy1"/>
    <dgm:cxn modelId="{7B522D44-97FD-4B91-9FD2-2D0C2E44C4B0}" type="presParOf" srcId="{5667CD74-9B4F-4BB0-8B52-151580378C0F}" destId="{8449F2D5-1D21-4DFF-A5DC-E5FE3E284281}" srcOrd="0" destOrd="0" presId="urn:microsoft.com/office/officeart/2005/8/layout/hierarchy1"/>
    <dgm:cxn modelId="{4ADDC180-12CB-4D91-8300-454672FECC38}" type="presParOf" srcId="{8449F2D5-1D21-4DFF-A5DC-E5FE3E284281}" destId="{68D24983-9AD8-49BC-9C2D-D48DA2744550}" srcOrd="0" destOrd="0" presId="urn:microsoft.com/office/officeart/2005/8/layout/hierarchy1"/>
    <dgm:cxn modelId="{75D4020B-406C-44AA-BDB0-D1A00709D314}" type="presParOf" srcId="{68D24983-9AD8-49BC-9C2D-D48DA2744550}" destId="{E75805EF-5D5B-42D0-A147-2BA93C0401F2}" srcOrd="0" destOrd="0" presId="urn:microsoft.com/office/officeart/2005/8/layout/hierarchy1"/>
    <dgm:cxn modelId="{72AAC8ED-D383-4FCF-88A8-6BABC789EDDF}" type="presParOf" srcId="{68D24983-9AD8-49BC-9C2D-D48DA2744550}" destId="{00BB8CF0-9155-4FA3-B004-F52D4328C758}" srcOrd="1" destOrd="0" presId="urn:microsoft.com/office/officeart/2005/8/layout/hierarchy1"/>
    <dgm:cxn modelId="{79E0D1EE-EC20-4F62-AAD9-AAC22E53B2DE}" type="presParOf" srcId="{8449F2D5-1D21-4DFF-A5DC-E5FE3E284281}" destId="{5EE5E1F5-2C02-465E-85B3-10A6FD646FA0}" srcOrd="1" destOrd="0" presId="urn:microsoft.com/office/officeart/2005/8/layout/hierarchy1"/>
    <dgm:cxn modelId="{CEB08D6E-2439-4E04-B4CA-C3968308A4C3}" type="presParOf" srcId="{5EE5E1F5-2C02-465E-85B3-10A6FD646FA0}" destId="{880DED1D-143A-4CE6-9DFE-23820E53E936}" srcOrd="0" destOrd="0" presId="urn:microsoft.com/office/officeart/2005/8/layout/hierarchy1"/>
    <dgm:cxn modelId="{84BAEBB1-2905-4498-904E-CA4F4A898FFF}" type="presParOf" srcId="{5EE5E1F5-2C02-465E-85B3-10A6FD646FA0}" destId="{9896A24E-0BC4-48A9-840C-D94E1BC83A21}" srcOrd="1" destOrd="0" presId="urn:microsoft.com/office/officeart/2005/8/layout/hierarchy1"/>
    <dgm:cxn modelId="{ACEED6F6-AD42-4D1D-8DA5-41C9F032DE2B}" type="presParOf" srcId="{9896A24E-0BC4-48A9-840C-D94E1BC83A21}" destId="{C49A85C9-0BF0-4E4D-B685-A438046D5A95}" srcOrd="0" destOrd="0" presId="urn:microsoft.com/office/officeart/2005/8/layout/hierarchy1"/>
    <dgm:cxn modelId="{5205D2B1-1736-44E3-9528-17627A4DE419}" type="presParOf" srcId="{C49A85C9-0BF0-4E4D-B685-A438046D5A95}" destId="{4B08D957-56AA-4369-A701-1673D99A65FC}" srcOrd="0" destOrd="0" presId="urn:microsoft.com/office/officeart/2005/8/layout/hierarchy1"/>
    <dgm:cxn modelId="{2C7F57F4-4FDA-452A-B311-94A644066EAE}" type="presParOf" srcId="{C49A85C9-0BF0-4E4D-B685-A438046D5A95}" destId="{1D14E591-C9A6-4AB1-B497-E3F2F230A1AF}" srcOrd="1" destOrd="0" presId="urn:microsoft.com/office/officeart/2005/8/layout/hierarchy1"/>
    <dgm:cxn modelId="{10B89F84-0E18-4136-84AC-317C309AB531}" type="presParOf" srcId="{9896A24E-0BC4-48A9-840C-D94E1BC83A21}" destId="{78C7F0EB-8387-47BE-A874-297ADA987EAA}" srcOrd="1" destOrd="0" presId="urn:microsoft.com/office/officeart/2005/8/layout/hierarchy1"/>
    <dgm:cxn modelId="{4EFCF91B-23E9-40F5-828A-9FE63691E97D}" type="presParOf" srcId="{5EE5E1F5-2C02-465E-85B3-10A6FD646FA0}" destId="{CD4E2CAE-4E85-452A-BDD4-8617745E29F5}" srcOrd="2" destOrd="0" presId="urn:microsoft.com/office/officeart/2005/8/layout/hierarchy1"/>
    <dgm:cxn modelId="{379B4952-4E9F-40E1-A5BF-D6DDC9614741}" type="presParOf" srcId="{5EE5E1F5-2C02-465E-85B3-10A6FD646FA0}" destId="{09C48F39-0507-4B1C-8FA8-9EF030F21E46}" srcOrd="3" destOrd="0" presId="urn:microsoft.com/office/officeart/2005/8/layout/hierarchy1"/>
    <dgm:cxn modelId="{F851C33C-81B5-4B24-812B-8240E3CE38B6}" type="presParOf" srcId="{09C48F39-0507-4B1C-8FA8-9EF030F21E46}" destId="{1360917B-6603-4880-B68D-931C0B080216}" srcOrd="0" destOrd="0" presId="urn:microsoft.com/office/officeart/2005/8/layout/hierarchy1"/>
    <dgm:cxn modelId="{101157EB-0CB5-4890-9D73-CC3FAE570960}" type="presParOf" srcId="{1360917B-6603-4880-B68D-931C0B080216}" destId="{7F2B50A3-216C-4CB3-940C-A3EFA89E6A97}" srcOrd="0" destOrd="0" presId="urn:microsoft.com/office/officeart/2005/8/layout/hierarchy1"/>
    <dgm:cxn modelId="{8FF837EB-50D7-422D-A006-5F7A9F9E24A8}" type="presParOf" srcId="{1360917B-6603-4880-B68D-931C0B080216}" destId="{C860447E-1BF3-4B78-8678-DB62937FBCAF}" srcOrd="1" destOrd="0" presId="urn:microsoft.com/office/officeart/2005/8/layout/hierarchy1"/>
    <dgm:cxn modelId="{3BA79B67-DA3F-4798-9E23-95558C34D7AC}" type="presParOf" srcId="{09C48F39-0507-4B1C-8FA8-9EF030F21E46}" destId="{59501345-2233-4DAF-99F8-412D70D50E8A}" srcOrd="1" destOrd="0" presId="urn:microsoft.com/office/officeart/2005/8/layout/hierarchy1"/>
    <dgm:cxn modelId="{E73281C6-7CA4-4A8C-8B5A-8A565121D4EA}" type="presParOf" srcId="{5EE5E1F5-2C02-465E-85B3-10A6FD646FA0}" destId="{6E204B5D-0A41-4EEE-877D-0DCDEBA6E2E9}" srcOrd="4" destOrd="0" presId="urn:microsoft.com/office/officeart/2005/8/layout/hierarchy1"/>
    <dgm:cxn modelId="{C40AB3DE-EEF6-4A13-8CEF-63AC07247AF5}" type="presParOf" srcId="{5EE5E1F5-2C02-465E-85B3-10A6FD646FA0}" destId="{1D71BEC2-1277-4C22-A08B-640D48AFDE2A}" srcOrd="5" destOrd="0" presId="urn:microsoft.com/office/officeart/2005/8/layout/hierarchy1"/>
    <dgm:cxn modelId="{B1D7D4F5-E328-42A7-BAD4-E170AE681D07}" type="presParOf" srcId="{1D71BEC2-1277-4C22-A08B-640D48AFDE2A}" destId="{FB581EE5-341D-4323-B3DF-BF3B44553521}" srcOrd="0" destOrd="0" presId="urn:microsoft.com/office/officeart/2005/8/layout/hierarchy1"/>
    <dgm:cxn modelId="{846449C2-70A5-41AD-A0D5-60297A0AA28A}" type="presParOf" srcId="{FB581EE5-341D-4323-B3DF-BF3B44553521}" destId="{FFAA9F6F-B1AB-4DA5-9675-3D68C0A0CD89}" srcOrd="0" destOrd="0" presId="urn:microsoft.com/office/officeart/2005/8/layout/hierarchy1"/>
    <dgm:cxn modelId="{6B25CFF3-FD79-4623-B956-65DD99FE41FD}" type="presParOf" srcId="{FB581EE5-341D-4323-B3DF-BF3B44553521}" destId="{B7CA7C3F-2C05-4314-B889-3E04C68E8310}" srcOrd="1" destOrd="0" presId="urn:microsoft.com/office/officeart/2005/8/layout/hierarchy1"/>
    <dgm:cxn modelId="{7F8C6CBA-DFF3-4F6B-93A4-C670087449C7}" type="presParOf" srcId="{1D71BEC2-1277-4C22-A08B-640D48AFDE2A}" destId="{C684B638-BF24-468E-BC13-B42BBD40D8E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8B286F-0AE4-4F30-9FB9-CB96FA8D05B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9559BC7-3C89-4A1D-8879-151658CAAE72}">
      <dgm:prSet phldrT="[Text]"/>
      <dgm:spPr/>
      <dgm:t>
        <a:bodyPr/>
        <a:lstStyle/>
        <a:p>
          <a:r>
            <a:rPr lang="en-US" dirty="0" smtClean="0"/>
            <a:t>Design entry</a:t>
          </a:r>
          <a:endParaRPr lang="en-US" dirty="0"/>
        </a:p>
      </dgm:t>
    </dgm:pt>
    <dgm:pt modelId="{CF44BE5C-FC5C-4422-9FCB-66BE6A92B661}" type="parTrans" cxnId="{1317625D-EF57-4E20-A978-E5348A00A906}">
      <dgm:prSet/>
      <dgm:spPr/>
      <dgm:t>
        <a:bodyPr/>
        <a:lstStyle/>
        <a:p>
          <a:endParaRPr lang="en-US"/>
        </a:p>
      </dgm:t>
    </dgm:pt>
    <dgm:pt modelId="{01617CDE-5A45-4628-AA7A-8866CE6DD81F}" type="sibTrans" cxnId="{1317625D-EF57-4E20-A978-E5348A00A906}">
      <dgm:prSet/>
      <dgm:spPr/>
      <dgm:t>
        <a:bodyPr/>
        <a:lstStyle/>
        <a:p>
          <a:endParaRPr lang="en-US"/>
        </a:p>
      </dgm:t>
    </dgm:pt>
    <dgm:pt modelId="{1F464D9C-DE56-4201-95E9-04C1FB910E70}">
      <dgm:prSet phldrT="[Text]"/>
      <dgm:spPr/>
      <dgm:t>
        <a:bodyPr/>
        <a:lstStyle/>
        <a:p>
          <a:r>
            <a:rPr lang="en-US" dirty="0" smtClean="0"/>
            <a:t>simulation</a:t>
          </a:r>
          <a:endParaRPr lang="en-US" dirty="0"/>
        </a:p>
      </dgm:t>
    </dgm:pt>
    <dgm:pt modelId="{038FCFB3-A8F1-42CC-B1E8-6515614D71A1}" type="parTrans" cxnId="{4B1ABBB8-0B39-4A7B-B146-E37D3D091EA3}">
      <dgm:prSet/>
      <dgm:spPr/>
      <dgm:t>
        <a:bodyPr/>
        <a:lstStyle/>
        <a:p>
          <a:endParaRPr lang="en-US"/>
        </a:p>
      </dgm:t>
    </dgm:pt>
    <dgm:pt modelId="{769B49E5-3675-4BE7-B7B9-6818A8192ED0}" type="sibTrans" cxnId="{4B1ABBB8-0B39-4A7B-B146-E37D3D091EA3}">
      <dgm:prSet/>
      <dgm:spPr/>
      <dgm:t>
        <a:bodyPr/>
        <a:lstStyle/>
        <a:p>
          <a:endParaRPr lang="en-US"/>
        </a:p>
      </dgm:t>
    </dgm:pt>
    <dgm:pt modelId="{BF059D5C-6629-49D8-8EC6-F070303597AD}">
      <dgm:prSet phldrT="[Text]"/>
      <dgm:spPr/>
      <dgm:t>
        <a:bodyPr/>
        <a:lstStyle/>
        <a:p>
          <a:r>
            <a:rPr lang="en-US" dirty="0" smtClean="0"/>
            <a:t>Synthesis</a:t>
          </a:r>
          <a:endParaRPr lang="en-US" dirty="0"/>
        </a:p>
      </dgm:t>
    </dgm:pt>
    <dgm:pt modelId="{FAA69726-090D-46DA-BD96-20F229219AF4}" type="parTrans" cxnId="{5DE1AB09-B95F-4548-879D-839C6969EE0E}">
      <dgm:prSet/>
      <dgm:spPr/>
      <dgm:t>
        <a:bodyPr/>
        <a:lstStyle/>
        <a:p>
          <a:endParaRPr lang="en-US"/>
        </a:p>
      </dgm:t>
    </dgm:pt>
    <dgm:pt modelId="{212B2A19-AD54-4CA5-B891-3977526E2AC9}" type="sibTrans" cxnId="{5DE1AB09-B95F-4548-879D-839C6969EE0E}">
      <dgm:prSet/>
      <dgm:spPr/>
      <dgm:t>
        <a:bodyPr/>
        <a:lstStyle/>
        <a:p>
          <a:endParaRPr lang="en-US"/>
        </a:p>
      </dgm:t>
    </dgm:pt>
    <dgm:pt modelId="{F1CFBF4F-E0B9-4779-A86A-AA51387F1B63}">
      <dgm:prSet phldrT="[Text]"/>
      <dgm:spPr/>
      <dgm:t>
        <a:bodyPr/>
        <a:lstStyle/>
        <a:p>
          <a:r>
            <a:rPr lang="en-US" dirty="0" smtClean="0"/>
            <a:t>Place and route</a:t>
          </a:r>
        </a:p>
      </dgm:t>
    </dgm:pt>
    <dgm:pt modelId="{F82E5A63-9F16-4DC5-92AC-1591FFAF663C}" type="parTrans" cxnId="{05153F29-31EB-4BD1-9871-223A1DBF82D4}">
      <dgm:prSet/>
      <dgm:spPr/>
      <dgm:t>
        <a:bodyPr/>
        <a:lstStyle/>
        <a:p>
          <a:endParaRPr lang="en-US"/>
        </a:p>
      </dgm:t>
    </dgm:pt>
    <dgm:pt modelId="{60CA1C42-556B-4DF4-A6AA-D977314D75D7}" type="sibTrans" cxnId="{05153F29-31EB-4BD1-9871-223A1DBF82D4}">
      <dgm:prSet/>
      <dgm:spPr/>
      <dgm:t>
        <a:bodyPr/>
        <a:lstStyle/>
        <a:p>
          <a:endParaRPr lang="en-US"/>
        </a:p>
      </dgm:t>
    </dgm:pt>
    <dgm:pt modelId="{FEAAFC3B-1A73-4636-94BB-987509601BB3}">
      <dgm:prSet phldrT="[Text]"/>
      <dgm:spPr/>
      <dgm:t>
        <a:bodyPr/>
        <a:lstStyle/>
        <a:p>
          <a:r>
            <a:rPr lang="en-US" dirty="0" smtClean="0"/>
            <a:t>Dump code and Verify</a:t>
          </a:r>
        </a:p>
      </dgm:t>
    </dgm:pt>
    <dgm:pt modelId="{CAB908B7-973B-4E25-B279-19E02725E7B3}" type="parTrans" cxnId="{5450C015-9866-41A4-823E-8D6FEE3D756C}">
      <dgm:prSet/>
      <dgm:spPr/>
      <dgm:t>
        <a:bodyPr/>
        <a:lstStyle/>
        <a:p>
          <a:endParaRPr lang="en-US"/>
        </a:p>
      </dgm:t>
    </dgm:pt>
    <dgm:pt modelId="{0F14EB07-1887-439F-AFB6-406EBAB1C1C4}" type="sibTrans" cxnId="{5450C015-9866-41A4-823E-8D6FEE3D756C}">
      <dgm:prSet/>
      <dgm:spPr/>
      <dgm:t>
        <a:bodyPr/>
        <a:lstStyle/>
        <a:p>
          <a:endParaRPr lang="en-US"/>
        </a:p>
      </dgm:t>
    </dgm:pt>
    <dgm:pt modelId="{BBCECD9B-4A3C-472A-A8EE-A4C16FE0DB72}" type="pres">
      <dgm:prSet presAssocID="{688B286F-0AE4-4F30-9FB9-CB96FA8D05BD}" presName="linearFlow" presStyleCnt="0">
        <dgm:presLayoutVars>
          <dgm:resizeHandles val="exact"/>
        </dgm:presLayoutVars>
      </dgm:prSet>
      <dgm:spPr/>
    </dgm:pt>
    <dgm:pt modelId="{1BB1D7CA-B6E9-41E8-A77F-2FC2A3011608}" type="pres">
      <dgm:prSet presAssocID="{99559BC7-3C89-4A1D-8879-151658CAAE7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6F0E99-CF1A-4AEA-BF88-62FB1E607AAB}" type="pres">
      <dgm:prSet presAssocID="{01617CDE-5A45-4628-AA7A-8866CE6DD81F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AF1B427-E221-4C98-9B1C-C4AFB6025C20}" type="pres">
      <dgm:prSet presAssocID="{01617CDE-5A45-4628-AA7A-8866CE6DD81F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F3CBF12-E413-4D7B-9240-29E792C4915F}" type="pres">
      <dgm:prSet presAssocID="{1F464D9C-DE56-4201-95E9-04C1FB910E7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3B59BA-4E70-4F71-8949-4C510C416933}" type="pres">
      <dgm:prSet presAssocID="{769B49E5-3675-4BE7-B7B9-6818A8192ED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526C4CA8-CE2F-4982-A37B-B8AEBBFAC737}" type="pres">
      <dgm:prSet presAssocID="{769B49E5-3675-4BE7-B7B9-6818A8192ED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7E6C10B-BEEF-4F26-AA2D-2B04CC7FFB8D}" type="pres">
      <dgm:prSet presAssocID="{BF059D5C-6629-49D8-8EC6-F070303597A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C2D3CE-2D59-4C3D-B094-F6D80779A86E}" type="pres">
      <dgm:prSet presAssocID="{212B2A19-AD54-4CA5-B891-3977526E2AC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50E8EA55-9FFA-48EE-B5FD-2CFE82E1D0F0}" type="pres">
      <dgm:prSet presAssocID="{212B2A19-AD54-4CA5-B891-3977526E2AC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8644DFA6-73F1-45BA-9637-3EF1BA35E75B}" type="pres">
      <dgm:prSet presAssocID="{F1CFBF4F-E0B9-4779-A86A-AA51387F1B6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08065-BA54-4B7D-8712-26551A7C25B7}" type="pres">
      <dgm:prSet presAssocID="{60CA1C42-556B-4DF4-A6AA-D977314D75D7}" presName="sibTrans" presStyleLbl="sibTrans2D1" presStyleIdx="3" presStyleCnt="4"/>
      <dgm:spPr/>
      <dgm:t>
        <a:bodyPr/>
        <a:lstStyle/>
        <a:p>
          <a:endParaRPr lang="en-US"/>
        </a:p>
      </dgm:t>
    </dgm:pt>
    <dgm:pt modelId="{12401AB6-DA9C-4400-A2C7-8FE3996980FE}" type="pres">
      <dgm:prSet presAssocID="{60CA1C42-556B-4DF4-A6AA-D977314D75D7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2F01DF8F-2B46-4B5E-B262-6C8B25FDA8E3}" type="pres">
      <dgm:prSet presAssocID="{FEAAFC3B-1A73-4636-94BB-987509601BB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D0CF5E-0585-4056-8EB8-44B777939869}" type="presOf" srcId="{212B2A19-AD54-4CA5-B891-3977526E2AC9}" destId="{17C2D3CE-2D59-4C3D-B094-F6D80779A86E}" srcOrd="0" destOrd="0" presId="urn:microsoft.com/office/officeart/2005/8/layout/process2"/>
    <dgm:cxn modelId="{05153F29-31EB-4BD1-9871-223A1DBF82D4}" srcId="{688B286F-0AE4-4F30-9FB9-CB96FA8D05BD}" destId="{F1CFBF4F-E0B9-4779-A86A-AA51387F1B63}" srcOrd="3" destOrd="0" parTransId="{F82E5A63-9F16-4DC5-92AC-1591FFAF663C}" sibTransId="{60CA1C42-556B-4DF4-A6AA-D977314D75D7}"/>
    <dgm:cxn modelId="{4B1ABBB8-0B39-4A7B-B146-E37D3D091EA3}" srcId="{688B286F-0AE4-4F30-9FB9-CB96FA8D05BD}" destId="{1F464D9C-DE56-4201-95E9-04C1FB910E70}" srcOrd="1" destOrd="0" parTransId="{038FCFB3-A8F1-42CC-B1E8-6515614D71A1}" sibTransId="{769B49E5-3675-4BE7-B7B9-6818A8192ED0}"/>
    <dgm:cxn modelId="{52AC50D8-8D68-4363-9487-21D99D28CAEF}" type="presOf" srcId="{01617CDE-5A45-4628-AA7A-8866CE6DD81F}" destId="{436F0E99-CF1A-4AEA-BF88-62FB1E607AAB}" srcOrd="0" destOrd="0" presId="urn:microsoft.com/office/officeart/2005/8/layout/process2"/>
    <dgm:cxn modelId="{8D64582F-8731-4895-A09B-03EB1C3C7A08}" type="presOf" srcId="{01617CDE-5A45-4628-AA7A-8866CE6DD81F}" destId="{4AF1B427-E221-4C98-9B1C-C4AFB6025C20}" srcOrd="1" destOrd="0" presId="urn:microsoft.com/office/officeart/2005/8/layout/process2"/>
    <dgm:cxn modelId="{82DE775E-4370-4251-A05C-2927E1A92D7B}" type="presOf" srcId="{BF059D5C-6629-49D8-8EC6-F070303597AD}" destId="{E7E6C10B-BEEF-4F26-AA2D-2B04CC7FFB8D}" srcOrd="0" destOrd="0" presId="urn:microsoft.com/office/officeart/2005/8/layout/process2"/>
    <dgm:cxn modelId="{1317625D-EF57-4E20-A978-E5348A00A906}" srcId="{688B286F-0AE4-4F30-9FB9-CB96FA8D05BD}" destId="{99559BC7-3C89-4A1D-8879-151658CAAE72}" srcOrd="0" destOrd="0" parTransId="{CF44BE5C-FC5C-4422-9FCB-66BE6A92B661}" sibTransId="{01617CDE-5A45-4628-AA7A-8866CE6DD81F}"/>
    <dgm:cxn modelId="{504AC364-58D1-4E0D-821A-726777CF497E}" type="presOf" srcId="{769B49E5-3675-4BE7-B7B9-6818A8192ED0}" destId="{526C4CA8-CE2F-4982-A37B-B8AEBBFAC737}" srcOrd="1" destOrd="0" presId="urn:microsoft.com/office/officeart/2005/8/layout/process2"/>
    <dgm:cxn modelId="{DAB6D323-4FD6-4578-A31A-54C83C471472}" type="presOf" srcId="{769B49E5-3675-4BE7-B7B9-6818A8192ED0}" destId="{483B59BA-4E70-4F71-8949-4C510C416933}" srcOrd="0" destOrd="0" presId="urn:microsoft.com/office/officeart/2005/8/layout/process2"/>
    <dgm:cxn modelId="{5450C015-9866-41A4-823E-8D6FEE3D756C}" srcId="{688B286F-0AE4-4F30-9FB9-CB96FA8D05BD}" destId="{FEAAFC3B-1A73-4636-94BB-987509601BB3}" srcOrd="4" destOrd="0" parTransId="{CAB908B7-973B-4E25-B279-19E02725E7B3}" sibTransId="{0F14EB07-1887-439F-AFB6-406EBAB1C1C4}"/>
    <dgm:cxn modelId="{9F40F796-E410-4785-BA74-4B1268B4F852}" type="presOf" srcId="{60CA1C42-556B-4DF4-A6AA-D977314D75D7}" destId="{12401AB6-DA9C-4400-A2C7-8FE3996980FE}" srcOrd="1" destOrd="0" presId="urn:microsoft.com/office/officeart/2005/8/layout/process2"/>
    <dgm:cxn modelId="{CC837FDA-7339-4EEC-9014-56B0E58DC17E}" type="presOf" srcId="{FEAAFC3B-1A73-4636-94BB-987509601BB3}" destId="{2F01DF8F-2B46-4B5E-B262-6C8B25FDA8E3}" srcOrd="0" destOrd="0" presId="urn:microsoft.com/office/officeart/2005/8/layout/process2"/>
    <dgm:cxn modelId="{B96F5E7E-4409-4EFF-B5B3-B6F55F2DF4E1}" type="presOf" srcId="{212B2A19-AD54-4CA5-B891-3977526E2AC9}" destId="{50E8EA55-9FFA-48EE-B5FD-2CFE82E1D0F0}" srcOrd="1" destOrd="0" presId="urn:microsoft.com/office/officeart/2005/8/layout/process2"/>
    <dgm:cxn modelId="{562CB355-D0F1-4F35-A14B-D28E094F7B31}" type="presOf" srcId="{688B286F-0AE4-4F30-9FB9-CB96FA8D05BD}" destId="{BBCECD9B-4A3C-472A-A8EE-A4C16FE0DB72}" srcOrd="0" destOrd="0" presId="urn:microsoft.com/office/officeart/2005/8/layout/process2"/>
    <dgm:cxn modelId="{FF2FECD2-C798-4C5B-AC84-75A96CDF9FCC}" type="presOf" srcId="{1F464D9C-DE56-4201-95E9-04C1FB910E70}" destId="{DF3CBF12-E413-4D7B-9240-29E792C4915F}" srcOrd="0" destOrd="0" presId="urn:microsoft.com/office/officeart/2005/8/layout/process2"/>
    <dgm:cxn modelId="{EDDE6250-EB2F-49EC-BBF5-6E15F15D95F4}" type="presOf" srcId="{60CA1C42-556B-4DF4-A6AA-D977314D75D7}" destId="{9BF08065-BA54-4B7D-8712-26551A7C25B7}" srcOrd="0" destOrd="0" presId="urn:microsoft.com/office/officeart/2005/8/layout/process2"/>
    <dgm:cxn modelId="{5DE1AB09-B95F-4548-879D-839C6969EE0E}" srcId="{688B286F-0AE4-4F30-9FB9-CB96FA8D05BD}" destId="{BF059D5C-6629-49D8-8EC6-F070303597AD}" srcOrd="2" destOrd="0" parTransId="{FAA69726-090D-46DA-BD96-20F229219AF4}" sibTransId="{212B2A19-AD54-4CA5-B891-3977526E2AC9}"/>
    <dgm:cxn modelId="{FCFA2F4B-5FF0-4B75-A383-BE42332FB412}" type="presOf" srcId="{F1CFBF4F-E0B9-4779-A86A-AA51387F1B63}" destId="{8644DFA6-73F1-45BA-9637-3EF1BA35E75B}" srcOrd="0" destOrd="0" presId="urn:microsoft.com/office/officeart/2005/8/layout/process2"/>
    <dgm:cxn modelId="{FB638A50-52BB-428F-99ED-8DDADA42D9B0}" type="presOf" srcId="{99559BC7-3C89-4A1D-8879-151658CAAE72}" destId="{1BB1D7CA-B6E9-41E8-A77F-2FC2A3011608}" srcOrd="0" destOrd="0" presId="urn:microsoft.com/office/officeart/2005/8/layout/process2"/>
    <dgm:cxn modelId="{452B02EF-5F7D-41BF-9AE6-EA08D5712461}" type="presParOf" srcId="{BBCECD9B-4A3C-472A-A8EE-A4C16FE0DB72}" destId="{1BB1D7CA-B6E9-41E8-A77F-2FC2A3011608}" srcOrd="0" destOrd="0" presId="urn:microsoft.com/office/officeart/2005/8/layout/process2"/>
    <dgm:cxn modelId="{BAAFE1B0-2194-4B18-B862-3558CA1E0C80}" type="presParOf" srcId="{BBCECD9B-4A3C-472A-A8EE-A4C16FE0DB72}" destId="{436F0E99-CF1A-4AEA-BF88-62FB1E607AAB}" srcOrd="1" destOrd="0" presId="urn:microsoft.com/office/officeart/2005/8/layout/process2"/>
    <dgm:cxn modelId="{D3DA7F8D-096F-409D-9CAA-9F549DDAE91E}" type="presParOf" srcId="{436F0E99-CF1A-4AEA-BF88-62FB1E607AAB}" destId="{4AF1B427-E221-4C98-9B1C-C4AFB6025C20}" srcOrd="0" destOrd="0" presId="urn:microsoft.com/office/officeart/2005/8/layout/process2"/>
    <dgm:cxn modelId="{21CF637F-B2BC-4D4C-A1C4-5AC3249F236B}" type="presParOf" srcId="{BBCECD9B-4A3C-472A-A8EE-A4C16FE0DB72}" destId="{DF3CBF12-E413-4D7B-9240-29E792C4915F}" srcOrd="2" destOrd="0" presId="urn:microsoft.com/office/officeart/2005/8/layout/process2"/>
    <dgm:cxn modelId="{90020E77-562C-4B68-9E17-9CFBEF12C3E9}" type="presParOf" srcId="{BBCECD9B-4A3C-472A-A8EE-A4C16FE0DB72}" destId="{483B59BA-4E70-4F71-8949-4C510C416933}" srcOrd="3" destOrd="0" presId="urn:microsoft.com/office/officeart/2005/8/layout/process2"/>
    <dgm:cxn modelId="{DDFF1C12-2D0D-4528-A430-AED894AAAA33}" type="presParOf" srcId="{483B59BA-4E70-4F71-8949-4C510C416933}" destId="{526C4CA8-CE2F-4982-A37B-B8AEBBFAC737}" srcOrd="0" destOrd="0" presId="urn:microsoft.com/office/officeart/2005/8/layout/process2"/>
    <dgm:cxn modelId="{E8E84616-77DB-4D31-8AC2-EE206B2FDB43}" type="presParOf" srcId="{BBCECD9B-4A3C-472A-A8EE-A4C16FE0DB72}" destId="{E7E6C10B-BEEF-4F26-AA2D-2B04CC7FFB8D}" srcOrd="4" destOrd="0" presId="urn:microsoft.com/office/officeart/2005/8/layout/process2"/>
    <dgm:cxn modelId="{8B1E33D1-A642-49BE-A4D4-9A9F7655E276}" type="presParOf" srcId="{BBCECD9B-4A3C-472A-A8EE-A4C16FE0DB72}" destId="{17C2D3CE-2D59-4C3D-B094-F6D80779A86E}" srcOrd="5" destOrd="0" presId="urn:microsoft.com/office/officeart/2005/8/layout/process2"/>
    <dgm:cxn modelId="{A37CF948-5316-4595-B3F0-41A9ED53E175}" type="presParOf" srcId="{17C2D3CE-2D59-4C3D-B094-F6D80779A86E}" destId="{50E8EA55-9FFA-48EE-B5FD-2CFE82E1D0F0}" srcOrd="0" destOrd="0" presId="urn:microsoft.com/office/officeart/2005/8/layout/process2"/>
    <dgm:cxn modelId="{F651AF8F-CADE-495E-BF9B-F06FDF584BFC}" type="presParOf" srcId="{BBCECD9B-4A3C-472A-A8EE-A4C16FE0DB72}" destId="{8644DFA6-73F1-45BA-9637-3EF1BA35E75B}" srcOrd="6" destOrd="0" presId="urn:microsoft.com/office/officeart/2005/8/layout/process2"/>
    <dgm:cxn modelId="{1B8F31A9-2A60-4C69-8EAA-5FDAE21CED3E}" type="presParOf" srcId="{BBCECD9B-4A3C-472A-A8EE-A4C16FE0DB72}" destId="{9BF08065-BA54-4B7D-8712-26551A7C25B7}" srcOrd="7" destOrd="0" presId="urn:microsoft.com/office/officeart/2005/8/layout/process2"/>
    <dgm:cxn modelId="{513CAB56-28BC-4451-9652-F5BF8740DEC7}" type="presParOf" srcId="{9BF08065-BA54-4B7D-8712-26551A7C25B7}" destId="{12401AB6-DA9C-4400-A2C7-8FE3996980FE}" srcOrd="0" destOrd="0" presId="urn:microsoft.com/office/officeart/2005/8/layout/process2"/>
    <dgm:cxn modelId="{ED66A1E6-1567-4593-9269-57D4C62B315F}" type="presParOf" srcId="{BBCECD9B-4A3C-472A-A8EE-A4C16FE0DB72}" destId="{2F01DF8F-2B46-4B5E-B262-6C8B25FDA8E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3B177-4F4E-415C-AAC4-BAAF99FBBEB1}">
      <dsp:nvSpPr>
        <dsp:cNvPr id="0" name=""/>
        <dsp:cNvSpPr/>
      </dsp:nvSpPr>
      <dsp:spPr>
        <a:xfrm>
          <a:off x="4028368" y="2160052"/>
          <a:ext cx="3223955" cy="797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2499"/>
              </a:lnTo>
              <a:lnTo>
                <a:pt x="3223955" y="672499"/>
              </a:lnTo>
              <a:lnTo>
                <a:pt x="3223955" y="7971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5AEEF1-3036-485E-8D0A-AF650FAF15CB}">
      <dsp:nvSpPr>
        <dsp:cNvPr id="0" name=""/>
        <dsp:cNvSpPr/>
      </dsp:nvSpPr>
      <dsp:spPr>
        <a:xfrm>
          <a:off x="4028368" y="2160052"/>
          <a:ext cx="1579724" cy="797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2499"/>
              </a:lnTo>
              <a:lnTo>
                <a:pt x="1579724" y="672499"/>
              </a:lnTo>
              <a:lnTo>
                <a:pt x="1579724" y="7971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59EA6-6749-479A-AAD3-BA551ABEF513}">
      <dsp:nvSpPr>
        <dsp:cNvPr id="0" name=""/>
        <dsp:cNvSpPr/>
      </dsp:nvSpPr>
      <dsp:spPr>
        <a:xfrm>
          <a:off x="3918142" y="2160052"/>
          <a:ext cx="91440" cy="797124"/>
        </a:xfrm>
        <a:custGeom>
          <a:avLst/>
          <a:gdLst/>
          <a:ahLst/>
          <a:cxnLst/>
          <a:rect l="0" t="0" r="0" b="0"/>
          <a:pathLst>
            <a:path>
              <a:moveTo>
                <a:pt x="110226" y="0"/>
              </a:moveTo>
              <a:lnTo>
                <a:pt x="110226" y="672499"/>
              </a:lnTo>
              <a:lnTo>
                <a:pt x="45720" y="672499"/>
              </a:lnTo>
              <a:lnTo>
                <a:pt x="45720" y="7971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C094B-4B01-4057-B3E8-3697A1FBCFA6}">
      <dsp:nvSpPr>
        <dsp:cNvPr id="0" name=""/>
        <dsp:cNvSpPr/>
      </dsp:nvSpPr>
      <dsp:spPr>
        <a:xfrm>
          <a:off x="2319631" y="2160052"/>
          <a:ext cx="1708736" cy="797124"/>
        </a:xfrm>
        <a:custGeom>
          <a:avLst/>
          <a:gdLst/>
          <a:ahLst/>
          <a:cxnLst/>
          <a:rect l="0" t="0" r="0" b="0"/>
          <a:pathLst>
            <a:path>
              <a:moveTo>
                <a:pt x="1708736" y="0"/>
              </a:moveTo>
              <a:lnTo>
                <a:pt x="1708736" y="672499"/>
              </a:lnTo>
              <a:lnTo>
                <a:pt x="0" y="672499"/>
              </a:lnTo>
              <a:lnTo>
                <a:pt x="0" y="7971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AB493-21C6-4C1B-AE9F-D50ADB22843F}">
      <dsp:nvSpPr>
        <dsp:cNvPr id="0" name=""/>
        <dsp:cNvSpPr/>
      </dsp:nvSpPr>
      <dsp:spPr>
        <a:xfrm>
          <a:off x="675400" y="2160052"/>
          <a:ext cx="3352967" cy="797124"/>
        </a:xfrm>
        <a:custGeom>
          <a:avLst/>
          <a:gdLst/>
          <a:ahLst/>
          <a:cxnLst/>
          <a:rect l="0" t="0" r="0" b="0"/>
          <a:pathLst>
            <a:path>
              <a:moveTo>
                <a:pt x="3352967" y="0"/>
              </a:moveTo>
              <a:lnTo>
                <a:pt x="3352967" y="672499"/>
              </a:lnTo>
              <a:lnTo>
                <a:pt x="0" y="672499"/>
              </a:lnTo>
              <a:lnTo>
                <a:pt x="0" y="7971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E2741-4F8E-4FDD-9B5C-01EB15752E56}">
      <dsp:nvSpPr>
        <dsp:cNvPr id="0" name=""/>
        <dsp:cNvSpPr/>
      </dsp:nvSpPr>
      <dsp:spPr>
        <a:xfrm>
          <a:off x="3113966" y="940850"/>
          <a:ext cx="914401" cy="364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324"/>
              </a:lnTo>
              <a:lnTo>
                <a:pt x="914401" y="240324"/>
              </a:lnTo>
              <a:lnTo>
                <a:pt x="914401" y="3649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A0879-D197-49D5-82EF-671BE5A64FB5}">
      <dsp:nvSpPr>
        <dsp:cNvPr id="0" name=""/>
        <dsp:cNvSpPr/>
      </dsp:nvSpPr>
      <dsp:spPr>
        <a:xfrm>
          <a:off x="2351958" y="940850"/>
          <a:ext cx="762008" cy="364949"/>
        </a:xfrm>
        <a:custGeom>
          <a:avLst/>
          <a:gdLst/>
          <a:ahLst/>
          <a:cxnLst/>
          <a:rect l="0" t="0" r="0" b="0"/>
          <a:pathLst>
            <a:path>
              <a:moveTo>
                <a:pt x="762008" y="0"/>
              </a:moveTo>
              <a:lnTo>
                <a:pt x="762008" y="240324"/>
              </a:lnTo>
              <a:lnTo>
                <a:pt x="0" y="240324"/>
              </a:lnTo>
              <a:lnTo>
                <a:pt x="0" y="3649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F1F1C-84B8-4F69-99FD-2FA7CF967ECD}">
      <dsp:nvSpPr>
        <dsp:cNvPr id="0" name=""/>
        <dsp:cNvSpPr/>
      </dsp:nvSpPr>
      <dsp:spPr>
        <a:xfrm>
          <a:off x="2441326" y="86597"/>
          <a:ext cx="1345279" cy="854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CED2D63-E021-4A20-BEE1-FFEBE89C4EEB}">
      <dsp:nvSpPr>
        <dsp:cNvPr id="0" name=""/>
        <dsp:cNvSpPr/>
      </dsp:nvSpPr>
      <dsp:spPr>
        <a:xfrm>
          <a:off x="2590802" y="228599"/>
          <a:ext cx="1345279" cy="854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Logic devices</a:t>
          </a:r>
          <a:endParaRPr lang="en-US" sz="1500" kern="1200" dirty="0"/>
        </a:p>
      </dsp:txBody>
      <dsp:txXfrm>
        <a:off x="2615822" y="253619"/>
        <a:ext cx="1295239" cy="804212"/>
      </dsp:txXfrm>
    </dsp:sp>
    <dsp:sp modelId="{84F1A84C-0F3A-4AEC-847B-9490B7734128}">
      <dsp:nvSpPr>
        <dsp:cNvPr id="0" name=""/>
        <dsp:cNvSpPr/>
      </dsp:nvSpPr>
      <dsp:spPr>
        <a:xfrm>
          <a:off x="1679318" y="1305800"/>
          <a:ext cx="1345279" cy="854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A070587-C0CB-4009-961B-D9BAD8BE5F7A}">
      <dsp:nvSpPr>
        <dsp:cNvPr id="0" name=""/>
        <dsp:cNvSpPr/>
      </dsp:nvSpPr>
      <dsp:spPr>
        <a:xfrm>
          <a:off x="1828794" y="1447802"/>
          <a:ext cx="1345279" cy="854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Fixed Logic Devices</a:t>
          </a:r>
          <a:endParaRPr lang="en-US" sz="1500" kern="1200" dirty="0"/>
        </a:p>
      </dsp:txBody>
      <dsp:txXfrm>
        <a:off x="1853814" y="1472822"/>
        <a:ext cx="1295239" cy="804212"/>
      </dsp:txXfrm>
    </dsp:sp>
    <dsp:sp modelId="{8634315F-B957-4AB4-8EEC-39FCB2E1B2CB}">
      <dsp:nvSpPr>
        <dsp:cNvPr id="0" name=""/>
        <dsp:cNvSpPr/>
      </dsp:nvSpPr>
      <dsp:spPr>
        <a:xfrm>
          <a:off x="3355728" y="1305800"/>
          <a:ext cx="1345279" cy="854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CAF8BF-2494-4F54-9F13-A2848CBD8D1C}">
      <dsp:nvSpPr>
        <dsp:cNvPr id="0" name=""/>
        <dsp:cNvSpPr/>
      </dsp:nvSpPr>
      <dsp:spPr>
        <a:xfrm>
          <a:off x="3505204" y="1447802"/>
          <a:ext cx="1345279" cy="854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Programmable Logic Devices</a:t>
          </a:r>
          <a:endParaRPr lang="en-US" sz="1500" kern="1200" dirty="0"/>
        </a:p>
      </dsp:txBody>
      <dsp:txXfrm>
        <a:off x="3530224" y="1472822"/>
        <a:ext cx="1295239" cy="804212"/>
      </dsp:txXfrm>
    </dsp:sp>
    <dsp:sp modelId="{319CDDEC-EB5F-4A6E-8AF4-1C6F7977812C}">
      <dsp:nvSpPr>
        <dsp:cNvPr id="0" name=""/>
        <dsp:cNvSpPr/>
      </dsp:nvSpPr>
      <dsp:spPr>
        <a:xfrm>
          <a:off x="2760" y="2957177"/>
          <a:ext cx="1345279" cy="854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060A0B4-C183-451B-861D-71DE99517C29}">
      <dsp:nvSpPr>
        <dsp:cNvPr id="0" name=""/>
        <dsp:cNvSpPr/>
      </dsp:nvSpPr>
      <dsp:spPr>
        <a:xfrm>
          <a:off x="152236" y="3099179"/>
          <a:ext cx="1345279" cy="854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PROM</a:t>
          </a:r>
          <a:endParaRPr lang="en-US" sz="1500" kern="1200" dirty="0"/>
        </a:p>
      </dsp:txBody>
      <dsp:txXfrm>
        <a:off x="177256" y="3124199"/>
        <a:ext cx="1295239" cy="804212"/>
      </dsp:txXfrm>
    </dsp:sp>
    <dsp:sp modelId="{E1020E30-9CE3-4D25-9E14-981F342FC26F}">
      <dsp:nvSpPr>
        <dsp:cNvPr id="0" name=""/>
        <dsp:cNvSpPr/>
      </dsp:nvSpPr>
      <dsp:spPr>
        <a:xfrm>
          <a:off x="1646991" y="2957177"/>
          <a:ext cx="1345279" cy="854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22026D4-CAEA-43A3-A52C-AEE932881F9A}">
      <dsp:nvSpPr>
        <dsp:cNvPr id="0" name=""/>
        <dsp:cNvSpPr/>
      </dsp:nvSpPr>
      <dsp:spPr>
        <a:xfrm>
          <a:off x="1796467" y="3099179"/>
          <a:ext cx="1345279" cy="854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PLA</a:t>
          </a:r>
          <a:endParaRPr lang="en-US" sz="1500" kern="1200" dirty="0"/>
        </a:p>
      </dsp:txBody>
      <dsp:txXfrm>
        <a:off x="1821487" y="3124199"/>
        <a:ext cx="1295239" cy="804212"/>
      </dsp:txXfrm>
    </dsp:sp>
    <dsp:sp modelId="{01F9EA55-45A2-4C9A-9BC0-9988C49B56C5}">
      <dsp:nvSpPr>
        <dsp:cNvPr id="0" name=""/>
        <dsp:cNvSpPr/>
      </dsp:nvSpPr>
      <dsp:spPr>
        <a:xfrm>
          <a:off x="3291222" y="2957177"/>
          <a:ext cx="1345279" cy="854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854F8B-EBFC-4BC3-8B61-F6A1630BE12A}">
      <dsp:nvSpPr>
        <dsp:cNvPr id="0" name=""/>
        <dsp:cNvSpPr/>
      </dsp:nvSpPr>
      <dsp:spPr>
        <a:xfrm>
          <a:off x="3440697" y="3099179"/>
          <a:ext cx="1345279" cy="854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PAL</a:t>
          </a:r>
        </a:p>
      </dsp:txBody>
      <dsp:txXfrm>
        <a:off x="3465717" y="3124199"/>
        <a:ext cx="1295239" cy="804212"/>
      </dsp:txXfrm>
    </dsp:sp>
    <dsp:sp modelId="{338E4FDC-78D3-4AA9-A0AD-DF08B1CD48C8}">
      <dsp:nvSpPr>
        <dsp:cNvPr id="0" name=""/>
        <dsp:cNvSpPr/>
      </dsp:nvSpPr>
      <dsp:spPr>
        <a:xfrm>
          <a:off x="4935453" y="2957177"/>
          <a:ext cx="1345279" cy="854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82BBAEC-D67E-4A71-A86E-C67719804707}">
      <dsp:nvSpPr>
        <dsp:cNvPr id="0" name=""/>
        <dsp:cNvSpPr/>
      </dsp:nvSpPr>
      <dsp:spPr>
        <a:xfrm>
          <a:off x="5084928" y="3099179"/>
          <a:ext cx="1345279" cy="854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CPLD</a:t>
          </a:r>
          <a:endParaRPr lang="en-US" sz="1500" kern="1200" dirty="0"/>
        </a:p>
      </dsp:txBody>
      <dsp:txXfrm>
        <a:off x="5109948" y="3124199"/>
        <a:ext cx="1295239" cy="804212"/>
      </dsp:txXfrm>
    </dsp:sp>
    <dsp:sp modelId="{C138C20B-4439-456F-B46C-8EEB859E72DF}">
      <dsp:nvSpPr>
        <dsp:cNvPr id="0" name=""/>
        <dsp:cNvSpPr/>
      </dsp:nvSpPr>
      <dsp:spPr>
        <a:xfrm>
          <a:off x="6579683" y="2957177"/>
          <a:ext cx="1345279" cy="854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4A57BC-F4F9-4430-B23F-640BDDE19963}">
      <dsp:nvSpPr>
        <dsp:cNvPr id="0" name=""/>
        <dsp:cNvSpPr/>
      </dsp:nvSpPr>
      <dsp:spPr>
        <a:xfrm>
          <a:off x="6729159" y="3099179"/>
          <a:ext cx="1345279" cy="854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FPGA</a:t>
          </a:r>
          <a:endParaRPr lang="en-US" sz="1500" kern="1200" dirty="0"/>
        </a:p>
      </dsp:txBody>
      <dsp:txXfrm>
        <a:off x="6754179" y="3124199"/>
        <a:ext cx="1295239" cy="804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53FE3-B01C-4688-A8EC-1B2A82C6F4D5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03BF8-435C-4C3A-AD8A-A1ECA0A113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1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03BF8-435C-4C3A-AD8A-A1ECA0A113F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6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7C18-7447-4654-A9AB-0BB0A37750EF}" type="datetime1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72F-61BA-4414-ADA9-C1E3A454E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8E84-FB2D-468B-8B01-A4AA6418B4FD}" type="datetime1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72F-61BA-4414-ADA9-C1E3A454E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8402-FD4A-4E10-9B38-06FEC25F47AA}" type="datetime1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72F-61BA-4414-ADA9-C1E3A454E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4583-A7C5-4993-91FA-2CF2C9912A90}" type="datetime1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72F-61BA-4414-ADA9-C1E3A454E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0233-2A17-4935-916A-61D52FC7AEB1}" type="datetime1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72F-61BA-4414-ADA9-C1E3A454E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E4C2-7B3B-465A-9D61-5E75AFE62D99}" type="datetime1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72F-61BA-4414-ADA9-C1E3A454E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A7BC-49CF-449A-BDC7-FCED6FEDB6A2}" type="datetime1">
              <a:rPr lang="en-US" smtClean="0"/>
              <a:pPr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72F-61BA-4414-ADA9-C1E3A454E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C1F3-DB1D-4AEA-8F14-1418174FC46C}" type="datetime1">
              <a:rPr lang="en-US" smtClean="0"/>
              <a:pPr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72F-61BA-4414-ADA9-C1E3A454E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30B8-2884-494C-AE66-74DAFF82E6DF}" type="datetime1">
              <a:rPr lang="en-US" smtClean="0"/>
              <a:pPr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72F-61BA-4414-ADA9-C1E3A454E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8554-076B-4579-8319-737CE1B6BA00}" type="datetime1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72F-61BA-4414-ADA9-C1E3A454E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F94-EE67-40D7-8AF4-23BF71819217}" type="datetime1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72F-61BA-4414-ADA9-C1E3A454E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4CE14-8802-49E6-94DA-7CF7E8EE72C5}" type="datetime1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3972F-61BA-4414-ADA9-C1E3A454E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7010400" cy="2895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</a:rPr>
              <a:t>FIELD</a:t>
            </a:r>
            <a:br>
              <a:rPr lang="en-US" sz="60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</a:rPr>
              <a:t>PROGRAMMABLE</a:t>
            </a:r>
            <a:br>
              <a:rPr lang="en-US" sz="60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</a:rPr>
              <a:t>GATE ARRAY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81600" y="4419600"/>
            <a:ext cx="3962400" cy="1905000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    Presented by: </a:t>
            </a:r>
          </a:p>
          <a:p>
            <a:pPr algn="l">
              <a:lnSpc>
                <a:spcPct val="110000"/>
              </a:lnSpc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    Neha Gour</a:t>
            </a:r>
          </a:p>
          <a:p>
            <a:pPr algn="l">
              <a:lnSpc>
                <a:spcPct val="7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   M.Tech(VLSI Design)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(cont…)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Modern FPGAs contain typically 4 to 10 BLEs in a single cluster.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72F-61BA-4414-ADA9-C1E3A454E2B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286000"/>
            <a:ext cx="6781800" cy="377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(cont…)</a:t>
            </a:r>
            <a:endParaRPr lang="en-US" sz="4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I/O blocks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I/O blocks are storage element ,they are configured by either     flip-flops or latches.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Each  I/O blocks can be programmed in to :</a:t>
            </a:r>
          </a:p>
          <a:p>
            <a:pPr marL="457200" indent="-45720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Input Path </a:t>
            </a:r>
          </a:p>
          <a:p>
            <a:pPr marL="457200" indent="-45720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Output Path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72F-61BA-4414-ADA9-C1E3A454E2B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(cont…)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Resources for interconnection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FPGA routing architecture provides connection between Logic blocks &amp; i/o blocks.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Architecture consist of wires &amp; programmable switches that form the connection.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Programmable switches are configured by programmable technology.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There is a trade off between density of Logic blocks &amp; amount of area used up for routing.</a:t>
            </a: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72F-61BA-4414-ADA9-C1E3A454E2B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4478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FPGA Classification on user programmable switch technology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219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72F-61BA-4414-ADA9-C1E3A454E2B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FPGA  Structural classification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295401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72F-61BA-4414-ADA9-C1E3A454E2B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FPGA Design flow</a:t>
            </a:r>
            <a:endParaRPr lang="en-US" sz="4000" b="1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72F-61BA-4414-ADA9-C1E3A454E2B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72F-61BA-4414-ADA9-C1E3A454E2B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Required Tools 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2174875"/>
            <a:ext cx="4040188" cy="395128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Text Editor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Xilinx ISE or Vivado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FPGA Development Board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Shree\Desktop\51bqnl9cQnL._SY300_.jp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81600" y="1524000"/>
            <a:ext cx="3657600" cy="3657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Advantages &amp; Disadvantages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Advantages of FPGAs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Highest performance.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Ability of Parallel processing.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 flexibility 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eprogramability to user.</a:t>
            </a:r>
          </a:p>
          <a:p>
            <a:pPr marL="457200" indent="-4572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Improvement of Density relative to discrete SSI/MSI component.</a:t>
            </a:r>
          </a:p>
          <a:p>
            <a:pPr marL="457200" indent="-457200" algn="just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72F-61BA-4414-ADA9-C1E3A454E2B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(cont..)</a:t>
            </a:r>
            <a:endParaRPr lang="en-US" sz="4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Disadvantages of FPGAs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Delay introduced for product to market, because of increased Design time.</a:t>
            </a:r>
          </a:p>
          <a:p>
            <a:pPr marL="457200" indent="-4572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Expensive  to Develop.</a:t>
            </a:r>
          </a:p>
          <a:p>
            <a:pPr marL="457200" indent="-45720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72F-61BA-4414-ADA9-C1E3A454E2B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495800"/>
          </a:xfrm>
        </p:spPr>
        <p:txBody>
          <a:bodyPr/>
          <a:lstStyle/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Automotive.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Digital Display.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Medical Electronics.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Telecommunications.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Consumer electronics.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High resolution video.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Digital signal processing etc…</a:t>
            </a:r>
          </a:p>
          <a:p>
            <a:pPr algn="just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72F-61BA-4414-ADA9-C1E3A454E2B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Evaluation of FPGA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Architecture of FPGA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FPGA classification on user programmable switch technology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FPGA Structural classification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FPGA  Design flow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Required tools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Advantages &amp; Disadvantages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72F-61BA-4414-ADA9-C1E3A454E2B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72F-61BA-4414-ADA9-C1E3A454E2B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72F-61BA-4414-ADA9-C1E3A454E2B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 world of digital electronics system , there are three basic kind of devices: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memory, microprocessor and logic devices.</a:t>
            </a:r>
          </a:p>
          <a:p>
            <a:pPr algn="just">
              <a:buNone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Memory device to store the random information.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Microprocessor are for execution of  instruction to perform a task.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Logic devices provide specific functions.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72F-61BA-4414-ADA9-C1E3A454E2B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(cont..)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FPGA (Field Programmable Gate Arrays)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a device  contains a matrix of reconfigurable gate array logic circuitry for a desired application or function any time after manufacturing by the users.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Combination of general-purpose processors and ASICs (Application-Specific IC).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72F-61BA-4414-ADA9-C1E3A454E2B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Evaluation of FPGA</a:t>
            </a:r>
            <a:endParaRPr lang="en-US" sz="40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961537"/>
              </p:ext>
            </p:extLst>
          </p:nvPr>
        </p:nvGraphicFramePr>
        <p:xfrm>
          <a:off x="609600" y="1371600"/>
          <a:ext cx="80772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72F-61BA-4414-ADA9-C1E3A454E2B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Difference between CPLD &amp;FPGA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17131"/>
          <a:ext cx="8229600" cy="364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936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CPLD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FPGA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91058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Coarse grain Architecture</a:t>
                      </a:r>
                    </a:p>
                    <a:p>
                      <a:pPr marL="342900" indent="-34290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 Fine grain Architecture</a:t>
                      </a:r>
                      <a:endParaRPr lang="en-US" dirty="0"/>
                    </a:p>
                  </a:txBody>
                  <a:tcPr/>
                </a:tc>
              </a:tr>
              <a:tr h="487848">
                <a:tc>
                  <a:txBody>
                    <a:bodyPr/>
                    <a:lstStyle/>
                    <a:p>
                      <a:r>
                        <a:rPr lang="en-US" dirty="0" smtClean="0"/>
                        <a:t>2. More Faster compare to FPGA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 Faster</a:t>
                      </a:r>
                      <a:endParaRPr lang="en-US" dirty="0"/>
                    </a:p>
                  </a:txBody>
                  <a:tcPr/>
                </a:tc>
              </a:tr>
              <a:tr h="487848">
                <a:tc>
                  <a:txBody>
                    <a:bodyPr/>
                    <a:lstStyle/>
                    <a:p>
                      <a:r>
                        <a:rPr lang="en-US" dirty="0" smtClean="0"/>
                        <a:t>3. Better for simple applications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 Good for complex applications</a:t>
                      </a:r>
                      <a:endParaRPr lang="en-US" dirty="0"/>
                    </a:p>
                  </a:txBody>
                  <a:tcPr/>
                </a:tc>
              </a:tr>
              <a:tr h="487848">
                <a:tc>
                  <a:txBody>
                    <a:bodyPr/>
                    <a:lstStyle/>
                    <a:p>
                      <a:r>
                        <a:rPr lang="en-US" dirty="0" smtClean="0"/>
                        <a:t>4. EEPROM based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  RAM based Architecture</a:t>
                      </a:r>
                      <a:endParaRPr lang="en-US" dirty="0"/>
                    </a:p>
                  </a:txBody>
                  <a:tcPr/>
                </a:tc>
              </a:tr>
              <a:tr h="504607">
                <a:tc>
                  <a:txBody>
                    <a:bodyPr/>
                    <a:lstStyle/>
                    <a:p>
                      <a:r>
                        <a:rPr lang="en-US" dirty="0" smtClean="0"/>
                        <a:t>5. Cheaper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 Expensive</a:t>
                      </a:r>
                      <a:endParaRPr lang="en-US" dirty="0"/>
                    </a:p>
                  </a:txBody>
                  <a:tcPr/>
                </a:tc>
              </a:tr>
              <a:tr h="487848">
                <a:tc>
                  <a:txBody>
                    <a:bodyPr/>
                    <a:lstStyle/>
                    <a:p>
                      <a:r>
                        <a:rPr lang="en-US" dirty="0" smtClean="0"/>
                        <a:t>6.Made</a:t>
                      </a:r>
                      <a:r>
                        <a:rPr lang="en-US" baseline="0" dirty="0" smtClean="0"/>
                        <a:t> up of Larger blocks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 Made up of Tiny blocks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72F-61BA-4414-ADA9-C1E3A454E2B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Architecture of FPGA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FPGA chip consist of a matrix of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CLBs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surrounded by a periphery of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I/O blocks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&amp; signals are routed by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programmable interconnects .</a:t>
            </a:r>
          </a:p>
          <a:p>
            <a:pPr algn="just">
              <a:buNone/>
            </a:pP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72F-61BA-4414-ADA9-C1E3A454E2B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2" name="Picture 4" descr="C:\Users\Shree\Desktop\fpga-block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2590800"/>
            <a:ext cx="3810000" cy="3657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(cont…)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Configurable Logic Blocks(CLBs)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CLB is a basic component that provides a logic &amp; storage for a target application.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logic blocks are made up of NAND gate , an interconnection of  Multiplexer, LUTs &amp; PAL style wide input gate.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output of LUT is connected to an optional Flip-Flop. A multiplexer selects the BLE output to be either the output of a Flip-Flop or the LUT.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CLB can contain a cluster of BLEs connected through a local routing network.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72F-61BA-4414-ADA9-C1E3A454E2B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593</Words>
  <Application>Microsoft Office PowerPoint</Application>
  <PresentationFormat>On-screen Show (4:3)</PresentationFormat>
  <Paragraphs>129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FIELD PROGRAMMABLE GATE ARRAY </vt:lpstr>
      <vt:lpstr>Contents</vt:lpstr>
      <vt:lpstr>PowerPoint Presentation</vt:lpstr>
      <vt:lpstr>Introduction</vt:lpstr>
      <vt:lpstr>(cont..)</vt:lpstr>
      <vt:lpstr>Evaluation of FPGA</vt:lpstr>
      <vt:lpstr>Difference between CPLD &amp;FPGA</vt:lpstr>
      <vt:lpstr>Architecture of FPGA</vt:lpstr>
      <vt:lpstr>(cont…)</vt:lpstr>
      <vt:lpstr>(cont…)</vt:lpstr>
      <vt:lpstr>(cont…)</vt:lpstr>
      <vt:lpstr>(cont…)</vt:lpstr>
      <vt:lpstr>FPGA Classification on user programmable switch technology</vt:lpstr>
      <vt:lpstr>FPGA  Structural classification</vt:lpstr>
      <vt:lpstr>FPGA Design flow</vt:lpstr>
      <vt:lpstr>Required Tools </vt:lpstr>
      <vt:lpstr>Advantages &amp; Disadvantages</vt:lpstr>
      <vt:lpstr>(cont..)</vt:lpstr>
      <vt:lpstr>Applications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 PROGRAMMABLE GATE ARRAY</dc:title>
  <dc:creator>Shree</dc:creator>
  <cp:lastModifiedBy>LSKPATTAN-1</cp:lastModifiedBy>
  <cp:revision>48</cp:revision>
  <dcterms:created xsi:type="dcterms:W3CDTF">2017-09-20T16:53:19Z</dcterms:created>
  <dcterms:modified xsi:type="dcterms:W3CDTF">2017-09-22T05:30:44Z</dcterms:modified>
</cp:coreProperties>
</file>