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0" r:id="rId5"/>
    <p:sldId id="264" r:id="rId6"/>
    <p:sldId id="258" r:id="rId7"/>
    <p:sldId id="259" r:id="rId8"/>
    <p:sldId id="265" r:id="rId9"/>
    <p:sldId id="261" r:id="rId10"/>
    <p:sldId id="263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9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66C627D-3B2E-4AD1-ACB9-005567903F43}" type="datetimeFigureOut">
              <a:rPr lang="en-US" smtClean="0"/>
              <a:pPr/>
              <a:t>16-Jun-17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483D76-C9C5-481B-B921-240812816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66800"/>
            <a:ext cx="6858000" cy="10668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 Presentation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on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White light InterferometrY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7696200" cy="161925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Presented by-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Neha Gour</a:t>
            </a:r>
          </a:p>
          <a:p>
            <a:pPr algn="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Banasthali University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of dispersion compensation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Imaging capability is limited 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eferences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/>
              <a:t>[1]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James 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Wyant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 White Light Interferometry”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Optical Sciences Center, University of Arizona, Tucson, AZ 85721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ajoy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ghatak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hree\Desktop\thank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Interference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White light interferometry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 interferometer setup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hree\Desktop\SL_EMspectru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Interference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Interference is the process in which two waves are superimposed to form a resultant wave greater, equal or less amplitude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necessary condition of interference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monochromatic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coherent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hree\Desktop\interference_wav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4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White light interferometry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White light interferometer  widely used technique for surface height measurement on 3D structure with surface profile  varying  between a range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543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Typical interferometer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hree\Desktop\interferomet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Shree\Desktop\wave-nature-oflight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Surface profiling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Noise due to spurious interference fringes is avoided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Biomedical application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Precisely define the correct focus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 film fabrication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388</TotalTime>
  <Words>146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A Presentation  on White light InterferometrY</vt:lpstr>
      <vt:lpstr>Contents</vt:lpstr>
      <vt:lpstr>Slide 3</vt:lpstr>
      <vt:lpstr>Interference</vt:lpstr>
      <vt:lpstr>Slide 5</vt:lpstr>
      <vt:lpstr>White light interferometry </vt:lpstr>
      <vt:lpstr>Typical interferometer</vt:lpstr>
      <vt:lpstr>Slide 8</vt:lpstr>
      <vt:lpstr>Applications</vt:lpstr>
      <vt:lpstr>Limitations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light Interferometer</dc:title>
  <dc:creator>Shree</dc:creator>
  <cp:lastModifiedBy>Shree</cp:lastModifiedBy>
  <cp:revision>6</cp:revision>
  <dcterms:created xsi:type="dcterms:W3CDTF">2017-06-15T15:26:30Z</dcterms:created>
  <dcterms:modified xsi:type="dcterms:W3CDTF">2017-06-15T21:55:10Z</dcterms:modified>
</cp:coreProperties>
</file>