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2CFBC5-52E5-41B2-862E-8E7F59F5B4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8B90C4-D498-423E-A5ED-4B9FE7AA649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1548" y="-117982"/>
            <a:ext cx="15429096" cy="682572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DE29CA9-DED6-B94D-87F8-647D79A22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4466">
            <a:off x="1560285" y="1475644"/>
            <a:ext cx="7571615" cy="43639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/>
          <a:lstStyle/>
          <a:p>
            <a:r>
              <a:rPr lang="en-US" dirty="0">
                <a:latin typeface="Bradley Hand ITC" pitchFamily="66" charset="0"/>
              </a:rPr>
              <a:t>                   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072494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i="1" dirty="0">
                <a:latin typeface="Arial Nova Light" pitchFamily="34" charset="0"/>
              </a:rPr>
              <a:t>           </a:t>
            </a:r>
            <a:r>
              <a:rPr lang="en-US" sz="5200" b="1" dirty="0">
                <a:latin typeface="Bodoni MT Black" pitchFamily="18" charset="0"/>
              </a:rPr>
              <a:t>T</a:t>
            </a:r>
            <a:r>
              <a:rPr lang="en-US" sz="2800" b="1" dirty="0">
                <a:latin typeface="Bodoni MT Black" pitchFamily="18" charset="0"/>
              </a:rPr>
              <a:t>he Project “</a:t>
            </a:r>
            <a:r>
              <a:rPr lang="en-US" sz="2800" b="1" dirty="0" err="1">
                <a:latin typeface="Bodoni MT Black" pitchFamily="18" charset="0"/>
              </a:rPr>
              <a:t>Restauranrt</a:t>
            </a:r>
            <a:r>
              <a:rPr lang="en-US" sz="2800" b="1" dirty="0">
                <a:latin typeface="Bodoni MT Black" pitchFamily="18" charset="0"/>
              </a:rPr>
              <a:t> Management </a:t>
            </a:r>
            <a:r>
              <a:rPr lang="en-US" sz="2800" b="1" dirty="0" err="1">
                <a:latin typeface="Bodoni MT Black" pitchFamily="18" charset="0"/>
              </a:rPr>
              <a:t>System”helps</a:t>
            </a:r>
            <a:r>
              <a:rPr lang="en-US" sz="2800" b="1" dirty="0">
                <a:latin typeface="Bodoni MT Black" pitchFamily="18" charset="0"/>
              </a:rPr>
              <a:t> the restaurant manager to manage the restaurant more effectively and efficiently by computerizing meal ordering ,billing and inventory control.</a:t>
            </a:r>
          </a:p>
          <a:p>
            <a:pPr>
              <a:buNone/>
            </a:pPr>
            <a:endParaRPr lang="en-US" sz="2800" b="1" dirty="0">
              <a:latin typeface="Bodoni MT Black" pitchFamily="18" charset="0"/>
            </a:endParaRPr>
          </a:p>
          <a:p>
            <a:pPr>
              <a:buNone/>
            </a:pPr>
            <a:r>
              <a:rPr lang="en-US" sz="2800" b="1" dirty="0">
                <a:latin typeface="Bodoni MT Black" pitchFamily="18" charset="0"/>
              </a:rPr>
              <a:t>                The best way to optimize these activities is growing the </a:t>
            </a:r>
            <a:r>
              <a:rPr lang="en-US" sz="2800" b="1" dirty="0" err="1">
                <a:latin typeface="Bodoni MT Black" pitchFamily="18" charset="0"/>
              </a:rPr>
              <a:t>bussiness</a:t>
            </a:r>
            <a:r>
              <a:rPr lang="en-US" sz="2800" b="1" dirty="0">
                <a:latin typeface="Bodoni MT Black" pitchFamily="18" charset="0"/>
              </a:rPr>
              <a:t> online as </a:t>
            </a:r>
            <a:r>
              <a:rPr lang="en-US" sz="2800" b="1" dirty="0" err="1">
                <a:latin typeface="Bodoni MT Black" pitchFamily="18" charset="0"/>
              </a:rPr>
              <a:t>well.Today’s</a:t>
            </a:r>
            <a:r>
              <a:rPr lang="en-US" sz="2800" b="1" dirty="0">
                <a:latin typeface="Bodoni MT Black" pitchFamily="18" charset="0"/>
              </a:rPr>
              <a:t> generation encourages high-tech services especially over the internet.</a:t>
            </a:r>
          </a:p>
          <a:p>
            <a:pPr>
              <a:buNone/>
            </a:pPr>
            <a:r>
              <a:rPr lang="en-US" sz="2400" b="1" dirty="0">
                <a:latin typeface="Bodoni MT Black" pitchFamily="18" charset="0"/>
              </a:rPr>
              <a:t>               </a:t>
            </a:r>
          </a:p>
          <a:p>
            <a:pPr>
              <a:buNone/>
            </a:pPr>
            <a:endParaRPr lang="en-US" sz="4800" dirty="0">
              <a:latin typeface="Arial Nova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472" y="0"/>
            <a:ext cx="7467600" cy="71435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</a:t>
            </a:r>
            <a:r>
              <a:rPr lang="en-US" dirty="0">
                <a:latin typeface="Bradley Hand ITC" pitchFamily="66" charset="0"/>
              </a:rPr>
              <a:t>FLOW CHART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20" y="785794"/>
            <a:ext cx="8715436" cy="6072206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Bradley Hand ITC" pitchFamily="66" charset="0"/>
              </a:rPr>
              <a:t>ABSTRACT VIEW:</a:t>
            </a:r>
          </a:p>
        </p:txBody>
      </p:sp>
      <p:sp>
        <p:nvSpPr>
          <p:cNvPr id="6" name="Oval 5"/>
          <p:cNvSpPr/>
          <p:nvPr/>
        </p:nvSpPr>
        <p:spPr>
          <a:xfrm>
            <a:off x="3500430" y="1071546"/>
            <a:ext cx="1428760" cy="714380"/>
          </a:xfrm>
          <a:prstGeom prst="ellipse">
            <a:avLst/>
          </a:prstGeom>
          <a:solidFill>
            <a:schemeClr val="bg1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Black" pitchFamily="34" charset="0"/>
              </a:rPr>
              <a:t>START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929852" y="207088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86116" y="2357430"/>
            <a:ext cx="207170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HOME PAGE</a:t>
            </a:r>
            <a:endParaRPr lang="en-US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71670" y="3429000"/>
            <a:ext cx="1500198" cy="71438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itchFamily="34" charset="0"/>
              </a:rPr>
              <a:t>GALLERY</a:t>
            </a:r>
          </a:p>
        </p:txBody>
      </p:sp>
      <p:cxnSp>
        <p:nvCxnSpPr>
          <p:cNvPr id="16" name="Elbow Connector 15"/>
          <p:cNvCxnSpPr/>
          <p:nvPr/>
        </p:nvCxnSpPr>
        <p:spPr>
          <a:xfrm rot="5400000">
            <a:off x="3125380" y="2946794"/>
            <a:ext cx="500066" cy="464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5072066" y="2928934"/>
            <a:ext cx="50006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143504" y="3429000"/>
            <a:ext cx="1643074" cy="714380"/>
          </a:xfrm>
          <a:prstGeom prst="roundRect">
            <a:avLst/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itchFamily="34" charset="0"/>
              </a:rPr>
              <a:t>ORDER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1071538" y="4714884"/>
            <a:ext cx="2643206" cy="1143008"/>
          </a:xfrm>
          <a:prstGeom prst="flowChartDecision">
            <a:avLst/>
          </a:prstGeom>
          <a:ln>
            <a:solidFill>
              <a:schemeClr val="tx1"/>
            </a:solidFill>
          </a:ln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itchFamily="34" charset="0"/>
              </a:rPr>
              <a:t>REVIEW</a:t>
            </a:r>
          </a:p>
        </p:txBody>
      </p:sp>
      <p:cxnSp>
        <p:nvCxnSpPr>
          <p:cNvPr id="29" name="Elbow Connector 28"/>
          <p:cNvCxnSpPr>
            <a:stCxn id="14" idx="2"/>
          </p:cNvCxnSpPr>
          <p:nvPr/>
        </p:nvCxnSpPr>
        <p:spPr>
          <a:xfrm rot="5400000">
            <a:off x="2312622" y="4205737"/>
            <a:ext cx="571504" cy="4467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5893603" y="4321975"/>
            <a:ext cx="500066" cy="428628"/>
          </a:xfrm>
          <a:prstGeom prst="bentConnector3">
            <a:avLst>
              <a:gd name="adj1" fmla="val 47388"/>
            </a:avLst>
          </a:prstGeom>
          <a:ln>
            <a:tailEnd type="arrow"/>
          </a:ln>
          <a:effectLst>
            <a:glow rad="101600">
              <a:schemeClr val="accent4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5000628" y="4857760"/>
            <a:ext cx="2571768" cy="928694"/>
          </a:xfrm>
          <a:prstGeom prst="flowChartDecision">
            <a:avLst/>
          </a:prstGeom>
          <a:ln>
            <a:solidFill>
              <a:schemeClr val="tx1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itchFamily="34" charset="0"/>
              </a:rPr>
              <a:t>RATING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2928926" y="4357694"/>
            <a:ext cx="2714644" cy="1588"/>
          </a:xfrm>
          <a:prstGeom prst="straightConnector1">
            <a:avLst/>
          </a:prstGeom>
          <a:ln>
            <a:tailEnd type="arrow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500430" y="5715016"/>
            <a:ext cx="1785950" cy="1000108"/>
          </a:xfrm>
          <a:prstGeom prst="ellipse">
            <a:avLst/>
          </a:prstGeom>
          <a:effectLst>
            <a:glow rad="101600">
              <a:srgbClr val="00FFFF">
                <a:alpha val="6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itchFamily="34" charset="0"/>
              </a:rPr>
              <a:t>LOGOUT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dirty="0">
                <a:latin typeface="Bradley Hand ITC" pitchFamily="66" charset="0"/>
              </a:rPr>
              <a:t>My web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82B11B-CD3F-4CCD-B021-7F0E57795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616" b="5769"/>
          <a:stretch/>
        </p:blipFill>
        <p:spPr>
          <a:xfrm>
            <a:off x="285720" y="1412776"/>
            <a:ext cx="5870456" cy="31683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CFBE2-74F5-4D8A-A0D4-C9781CB14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b="5355"/>
          <a:stretch/>
        </p:blipFill>
        <p:spPr>
          <a:xfrm>
            <a:off x="3851920" y="3442071"/>
            <a:ext cx="5120600" cy="29986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14290"/>
            <a:ext cx="8610600" cy="935024"/>
          </a:xfrm>
        </p:spPr>
        <p:txBody>
          <a:bodyPr/>
          <a:lstStyle/>
          <a:p>
            <a:r>
              <a:rPr lang="en-US" dirty="0">
                <a:latin typeface="Bradley Hand ITC" pitchFamily="66" charset="0"/>
              </a:rPr>
              <a:t>           Menu   and  Login Form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7B2899-372E-4C9D-9539-AEFBC477177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 rotWithShape="1">
          <a:blip r:embed="rId2"/>
          <a:srcRect t="9511" b="4897"/>
          <a:stretch/>
        </p:blipFill>
        <p:spPr>
          <a:xfrm>
            <a:off x="395536" y="1340768"/>
            <a:ext cx="5472608" cy="28803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7DB1F4A-D0A9-4D4D-BACA-E90684625C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8109" b="5406"/>
          <a:stretch/>
        </p:blipFill>
        <p:spPr>
          <a:xfrm>
            <a:off x="3851920" y="4226272"/>
            <a:ext cx="4896544" cy="26317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/>
          <a:p>
            <a:r>
              <a:rPr lang="en-US" dirty="0">
                <a:latin typeface="Bradley Hand ITC" pitchFamily="66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183880" cy="418795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radley Hand ITC" pitchFamily="66" charset="0"/>
              </a:rPr>
              <a:t>S</a:t>
            </a:r>
            <a:r>
              <a:rPr lang="en-US" dirty="0">
                <a:latin typeface="Bradley Hand ITC" pitchFamily="66" charset="0"/>
              </a:rPr>
              <a:t>o </a:t>
            </a:r>
            <a:r>
              <a:rPr lang="en-US" dirty="0" err="1">
                <a:latin typeface="Bradley Hand ITC" pitchFamily="66" charset="0"/>
              </a:rPr>
              <a:t>atlast</a:t>
            </a:r>
            <a:r>
              <a:rPr lang="en-US" dirty="0">
                <a:latin typeface="Bradley Hand ITC" pitchFamily="66" charset="0"/>
              </a:rPr>
              <a:t> the main theme for my application(or)project is setting up an online ordering system which sets up a restaurant for </a:t>
            </a:r>
            <a:r>
              <a:rPr lang="en-US" dirty="0" err="1">
                <a:latin typeface="Bradley Hand ITC" pitchFamily="66" charset="0"/>
              </a:rPr>
              <a:t>efficiency,Growth</a:t>
            </a:r>
            <a:r>
              <a:rPr lang="en-US" dirty="0">
                <a:latin typeface="Bradley Hand ITC" pitchFamily="66" charset="0"/>
              </a:rPr>
              <a:t> and a steady increase in revenue.</a:t>
            </a:r>
          </a:p>
          <a:p>
            <a:endParaRPr lang="en-US" dirty="0"/>
          </a:p>
          <a:p>
            <a:r>
              <a:rPr lang="en-US" sz="4800" dirty="0"/>
              <a:t> </a:t>
            </a:r>
            <a:r>
              <a:rPr lang="en-US" sz="4800" dirty="0">
                <a:latin typeface="Bradley Hand ITC" pitchFamily="66" charset="0"/>
              </a:rPr>
              <a:t>I</a:t>
            </a:r>
            <a:r>
              <a:rPr lang="en-US" dirty="0">
                <a:latin typeface="Bradley Hand ITC" pitchFamily="66" charset="0"/>
              </a:rPr>
              <a:t>f  you were new to this Online </a:t>
            </a:r>
            <a:r>
              <a:rPr lang="en-US" dirty="0" err="1">
                <a:latin typeface="Bradley Hand ITC" pitchFamily="66" charset="0"/>
              </a:rPr>
              <a:t>Ordering,This</a:t>
            </a:r>
            <a:r>
              <a:rPr lang="en-US" dirty="0">
                <a:latin typeface="Bradley Hand ITC" pitchFamily="66" charset="0"/>
              </a:rPr>
              <a:t> is the good way to encourage customers to order on your website.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</TotalTime>
  <Words>142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Black</vt:lpstr>
      <vt:lpstr>Arial Nova Light</vt:lpstr>
      <vt:lpstr>Arial Rounded MT Bold</vt:lpstr>
      <vt:lpstr>Bodoni MT Black</vt:lpstr>
      <vt:lpstr>Bradley Hand ITC</vt:lpstr>
      <vt:lpstr>Calibri</vt:lpstr>
      <vt:lpstr>Constantia</vt:lpstr>
      <vt:lpstr>Wingdings 2</vt:lpstr>
      <vt:lpstr>Flow</vt:lpstr>
      <vt:lpstr>PowerPoint Presentation</vt:lpstr>
      <vt:lpstr>                     INTRODUCTION</vt:lpstr>
      <vt:lpstr>                           FLOW CHART</vt:lpstr>
      <vt:lpstr>                        My web page</vt:lpstr>
      <vt:lpstr>           Menu   and  Login Form 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Ashok kasthala</cp:lastModifiedBy>
  <cp:revision>17</cp:revision>
  <dcterms:created xsi:type="dcterms:W3CDTF">2022-01-24T16:13:59Z</dcterms:created>
  <dcterms:modified xsi:type="dcterms:W3CDTF">2022-02-14T16:52:39Z</dcterms:modified>
</cp:coreProperties>
</file>