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0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87" r:id="rId10"/>
    <p:sldId id="492" r:id="rId11"/>
    <p:sldId id="488" r:id="rId12"/>
    <p:sldId id="489" r:id="rId13"/>
    <p:sldId id="490" r:id="rId14"/>
    <p:sldId id="491" r:id="rId15"/>
    <p:sldId id="496" r:id="rId16"/>
    <p:sldId id="476" r:id="rId17"/>
    <p:sldId id="485" r:id="rId18"/>
    <p:sldId id="468" r:id="rId1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A711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97" d="100"/>
          <a:sy n="97" d="100"/>
        </p:scale>
        <p:origin x="365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Litrature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Review and solution for algorithms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50% Implementation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CB992AA6-D8BF-43CB-B832-24CD1DC94910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100%</a:t>
          </a:r>
          <a:r>
            <a:rPr lang="en-US" dirty="0"/>
            <a:t>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Implementation</a:t>
          </a:r>
          <a:endParaRPr lang="en-I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C1EC3D-C668-45B8-8A8C-9B4857B10B76}" type="parTrans" cxnId="{973079B0-5770-4F41-B65C-53A1072745A8}">
      <dgm:prSet/>
      <dgm:spPr/>
      <dgm:t>
        <a:bodyPr/>
        <a:lstStyle/>
        <a:p>
          <a:endParaRPr lang="en-IN"/>
        </a:p>
      </dgm:t>
    </dgm:pt>
    <dgm:pt modelId="{C938D85A-E767-4A79-B4E6-C268A39E538F}" type="sibTrans" cxnId="{973079B0-5770-4F41-B65C-53A1072745A8}">
      <dgm:prSet/>
      <dgm:spPr/>
      <dgm:t>
        <a:bodyPr/>
        <a:lstStyle/>
        <a:p>
          <a:endParaRPr lang="en-IN"/>
        </a:p>
      </dgm:t>
    </dgm:pt>
    <dgm:pt modelId="{066DDFFA-503C-4210-BCC5-CDA97467D567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Understanding</a:t>
          </a:r>
          <a:endParaRPr lang="en-I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F6BD94-E93C-4527-8157-CBD5A3E2DA7B}" type="parTrans" cxnId="{FEC29C3C-31B9-4261-9E82-DE052AD2F14C}">
      <dgm:prSet/>
      <dgm:spPr/>
      <dgm:t>
        <a:bodyPr/>
        <a:lstStyle/>
        <a:p>
          <a:endParaRPr lang="en-IN"/>
        </a:p>
      </dgm:t>
    </dgm:pt>
    <dgm:pt modelId="{FB5D8D00-4AB7-4226-A987-B6E0FAC7B134}" type="sibTrans" cxnId="{FEC29C3C-31B9-4261-9E82-DE052AD2F14C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X="-4252" custLinFactNeighborY="0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ScaleY="100496" custLinFactNeighborY="1027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LinFactNeighborX="0" custLinFactNeighborY="871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LinFactNeighborX="-1141" custLinFactNeighborY="1497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BAAEC40D-E056-48F5-9BA6-46A51C0BF8E9}" type="presOf" srcId="{066DDFFA-503C-4210-BCC5-CDA97467D567}" destId="{1C91D7E3-8940-4A33-9182-677DD5415901}" srcOrd="1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FEC29C3C-31B9-4261-9E82-DE052AD2F14C}" srcId="{988D96B0-D16E-4763-B393-84178CF4FF50}" destId="{066DDFFA-503C-4210-BCC5-CDA97467D567}" srcOrd="0" destOrd="0" parTransId="{D8F6BD94-E93C-4527-8157-CBD5A3E2DA7B}" sibTransId="{FB5D8D00-4AB7-4226-A987-B6E0FAC7B134}"/>
    <dgm:cxn modelId="{EB561140-1DA1-475C-B227-1805C1A161D9}" type="presOf" srcId="{CB992AA6-D8BF-43CB-B832-24CD1DC94910}" destId="{98225A61-A0EC-450A-BED8-EF2E47E8FD18}" srcOrd="1" destOrd="0" presId="urn:microsoft.com/office/officeart/2011/layout/InterconnectedBlockProcess"/>
    <dgm:cxn modelId="{D5E0C55C-7649-4DEC-8C60-10F7B89C093D}" type="presOf" srcId="{CB992AA6-D8BF-43CB-B832-24CD1DC94910}" destId="{FC0F1314-3294-4A8C-8DCE-EB53E236164C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973079B0-5770-4F41-B65C-53A1072745A8}" srcId="{5E92505A-51E0-4F78-B3C5-704ACF8710DE}" destId="{CB992AA6-D8BF-43CB-B832-24CD1DC94910}" srcOrd="0" destOrd="0" parTransId="{32C1EC3D-C668-45B8-8A8C-9B4857B10B76}" sibTransId="{C938D85A-E767-4A79-B4E6-C268A39E538F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7F66FFFD-D189-41A1-9E00-9F83F22A3D5C}" type="presOf" srcId="{066DDFFA-503C-4210-BCC5-CDA97467D567}" destId="{A134CDD1-D85F-44EF-8BEE-9F99A855C1E6}" srcOrd="0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581054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100%</a:t>
          </a:r>
          <a:r>
            <a:rPr lang="en-US" sz="1200" kern="1200" dirty="0"/>
            <a:t> 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Implementation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56294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91735"/>
          <a:ext cx="1382018" cy="308647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50% Implementation</a:t>
          </a:r>
        </a:p>
      </dsp:txBody>
      <dsp:txXfrm>
        <a:off x="5433039" y="791735"/>
        <a:ext cx="1206778" cy="3086475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92648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Litrature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Review and solution for algorithms</a:t>
          </a:r>
        </a:p>
      </dsp:txBody>
      <dsp:txXfrm>
        <a:off x="4051021" y="792648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77994" y="807213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Understanding</a:t>
          </a:r>
          <a:endParaRPr lang="en-IN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53234" y="807213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integr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1789386"/>
            <a:ext cx="5514300" cy="195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Ms./Prof. </a:t>
            </a: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Azad Mohammad Khan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072220"/>
            <a:ext cx="12249915" cy="167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630621"/>
            <a:ext cx="10512972" cy="95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Review-2 Presentation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SALESFORCE.com CRM in ANUNAADHA SOLS LLP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7160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Neha HD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CSE-26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0781-3556-4F3E-908E-1F501381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394F-3FC8-4997-8C08-C77065DB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Challenges in CRM Adoption:  </a:t>
            </a:r>
            <a:r>
              <a:rPr lang="en-US" dirty="0"/>
              <a:t>high implementation costs, and data security concerns are among the key issues faced by organizations</a:t>
            </a:r>
          </a:p>
          <a:p>
            <a:r>
              <a:rPr lang="en-IN" b="1" u="sng" dirty="0"/>
              <a:t>Technological Advancements in CRM:  </a:t>
            </a:r>
            <a:r>
              <a:rPr lang="en-US" dirty="0"/>
              <a:t>transformed the way businesses interact with customers. Modern CRM systems leverage artificial intelligence, machine learning, and big data analytics to enhance customer insights and predictive analytics</a:t>
            </a:r>
          </a:p>
          <a:p>
            <a:endParaRPr lang="en-IN" u="sng" dirty="0"/>
          </a:p>
          <a:p>
            <a:pPr marL="0" indent="0">
              <a:buNone/>
            </a:pPr>
            <a:r>
              <a:rPr lang="en-IN" b="1" u="sng" dirty="0"/>
              <a:t> </a:t>
            </a:r>
            <a:endParaRPr lang="en-IN" u="sng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32A1-DD63-4C1A-8764-13B7CAB6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60106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621-3705-46F4-82DF-B42801DC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824B-1B09-4300-BDED-797BA4C8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basic CRM with Lead Management.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1EC8F-B5D4-4321-8608-6D81324C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325767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8997-50E3-4A87-82AB-D4D8203F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477"/>
            <a:ext cx="10515600" cy="1325563"/>
          </a:xfrm>
        </p:spPr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1C66-03B3-492A-B109-6876612B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spending more time and effort for managing Leads with excel and other applications.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CC6AC-EA20-43E3-AC8B-B1F4A877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47807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05A-E970-4551-95C5-D60AB06C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500062"/>
            <a:ext cx="10515600" cy="1325563"/>
          </a:xfrm>
        </p:spPr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BDEC-65A3-4C3C-92F8-13A200A7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Basic computer/laptop with Internet connection.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97697-757E-4169-B5CB-01D13EC1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72856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C167-250D-46D4-9679-B6DF60B4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477"/>
            <a:ext cx="10515600" cy="1325563"/>
          </a:xfrm>
        </p:spPr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7E3E-7B2D-4960-8C3F-1D59FDD8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Ready to use application with easy to scale-up options with subscription based billing.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7111-80C2-4088-B99C-894C820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675313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AD9F-1825-402C-B6AD-E4ACF53C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 IN PROJECT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5E15A6-16A6-4A7F-9FBD-ECEEDFCCE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6" y="1431488"/>
            <a:ext cx="562231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3BF21-903E-4161-AE2E-89989E8E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F1A9D-7017-4874-A3AC-9869D4A29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55" y="1888455"/>
            <a:ext cx="381053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92578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987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56606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70" y="10455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Sales rep View                                V/S                          Vice-President View         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59CF41-8A82-4D55-8ACE-2A6892B8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64" y="1833136"/>
            <a:ext cx="5730766" cy="3979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055D62-F8DA-49EC-B8BB-9C98D490A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136"/>
            <a:ext cx="5825359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Salesforce, Inc. is an American cloud-based software company headquartered in San Francisco, California.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provides applications focused on e-commerce, analytics, artificial intelligence.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Other services include app creation,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Data integration"/>
              </a:rPr>
              <a:t>data integration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visualization, and training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Salesforce Platform (formerly known as Force.com) is a platform as a service (PaaS)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3593-217F-4FE2-9949-586D8AF1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234C-73C9-4D89-A9E4-E96B0DA6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 Cloud</a:t>
            </a:r>
            <a:r>
              <a:rPr lang="en-US" dirty="0"/>
              <a:t> – Helps businesses manage sales processes, leads, and customer interactions.</a:t>
            </a:r>
          </a:p>
          <a:p>
            <a:r>
              <a:rPr lang="en-US" b="1" dirty="0"/>
              <a:t>MuleSoft</a:t>
            </a:r>
            <a:r>
              <a:rPr lang="en-US" dirty="0"/>
              <a:t> – An integration platform that connects various applications and data sources.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6661F-9CB0-4968-9149-9332DBB4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512868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477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as a web developer and worked to manage 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intigration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storage.</a:t>
            </a:r>
          </a:p>
          <a:p>
            <a:r>
              <a:rPr lang="en-US" b="1" dirty="0"/>
              <a:t>Revenue Cloud</a:t>
            </a:r>
            <a:r>
              <a:rPr lang="en-US" dirty="0"/>
              <a:t> – Helps businesses manage billing, subscriptions, and revenue recognition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/>
              <a:t>Einstein AI</a:t>
            </a:r>
            <a:r>
              <a:rPr lang="en-US" dirty="0"/>
              <a:t> – Salesforce’s AI-powered analytics and automation tool for predictive insights, personalized recommendations, and natural language processing (NLP).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Manjunatha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Holekade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(Director,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Anunaadha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Sols LLP) is our reporting manager.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challenges faced in searching Internship, cracking the interview, getting adjusted with the team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the easy interaction of all the data in a single screen and help in the scheduling of the work and the time line.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Purpose and usage of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6C29-DC35-4252-A884-6F109D06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477"/>
            <a:ext cx="10515600" cy="1325563"/>
          </a:xfrm>
        </p:spPr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9BD2-7667-42ED-9867-5947C8E1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Relationship Management (CRM) is a strategic approach that focuses on building and maintaining long-term relationships with customers to enhance business performance.</a:t>
            </a:r>
          </a:p>
          <a:p>
            <a:r>
              <a:rPr lang="en-US" b="1" u="sng" dirty="0"/>
              <a:t>Benefits of CRM Implementation</a:t>
            </a:r>
            <a:r>
              <a:rPr lang="en-US" u="sng" dirty="0"/>
              <a:t> </a:t>
            </a:r>
            <a:r>
              <a:rPr lang="en-US" dirty="0"/>
              <a:t>Studies have highlighted numerous benefits of CRM implementation, including enhanced customer satisfaction, increased customer retention, improved efficiency, and better decision-making capabilities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7EC9A-0B48-4D49-8CC4-0B7AD1A2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99085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8554</TotalTime>
  <Words>632</Words>
  <Application>Microsoft Office PowerPoint</Application>
  <PresentationFormat>Widescreen</PresentationFormat>
  <Paragraphs>101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Literature Review</vt:lpstr>
      <vt:lpstr>Proposed System / Work</vt:lpstr>
      <vt:lpstr>Problem Statement</vt:lpstr>
      <vt:lpstr>System Requirements</vt:lpstr>
      <vt:lpstr>Advantages of Proposed System/Work</vt:lpstr>
      <vt:lpstr>ROLES IN PROJECT</vt:lpstr>
      <vt:lpstr>Internship Road Map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Neha</cp:lastModifiedBy>
  <cp:revision>923</cp:revision>
  <cp:lastPrinted>2018-07-24T06:37:20Z</cp:lastPrinted>
  <dcterms:created xsi:type="dcterms:W3CDTF">2018-06-07T04:06:17Z</dcterms:created>
  <dcterms:modified xsi:type="dcterms:W3CDTF">2025-04-24T17:30:45Z</dcterms:modified>
</cp:coreProperties>
</file>