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4279"/>
  </p:normalViewPr>
  <p:slideViewPr>
    <p:cSldViewPr snapToGrid="0" snapToObjects="1">
      <p:cViewPr varScale="1">
        <p:scale>
          <a:sx n="80" d="100"/>
          <a:sy n="80" d="100"/>
        </p:scale>
        <p:origin x="3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3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2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4469-FAE1-FE47-AEC9-ECC5EB0813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4045D-16B7-EF4C-929C-0869C042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2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7333"/>
              </p:ext>
            </p:extLst>
          </p:nvPr>
        </p:nvGraphicFramePr>
        <p:xfrm>
          <a:off x="81022" y="0"/>
          <a:ext cx="12110977" cy="6857998"/>
        </p:xfrm>
        <a:graphic>
          <a:graphicData uri="http://schemas.openxmlformats.org/drawingml/2006/table">
            <a:tbl>
              <a:tblPr firstRow="1" bandRow="1"/>
              <a:tblGrid>
                <a:gridCol w="2304652"/>
                <a:gridCol w="2253473"/>
                <a:gridCol w="2203947"/>
                <a:gridCol w="1761166"/>
                <a:gridCol w="1537571"/>
                <a:gridCol w="2050168"/>
              </a:tblGrid>
              <a:tr h="848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Features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HealthMemo</a:t>
                      </a:r>
                      <a:endParaRPr lang="en-US" sz="12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India (Oct’14)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3000"/>
                      </a:blip>
                      <a:srcRect/>
                      <a:tile tx="-8826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My Medical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3">
                        <a:alphaModFix amt="33000"/>
                      </a:blip>
                      <a:srcRect/>
                      <a:tile tx="-1060450" ty="209550" sx="41000" sy="83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eKinCare</a:t>
                      </a:r>
                      <a:endParaRPr lang="en-US" sz="12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India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tile tx="-1270000" ty="425450" sx="45000" sy="100000" flip="y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Picnic</a:t>
                      </a:r>
                    </a:p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Health (US)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5">
                        <a:alphaModFix amt="33000"/>
                      </a:blip>
                      <a:srcRect/>
                      <a:tile tx="-5524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Aarogyan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6">
                        <a:alphaModFix amt="33000"/>
                      </a:blip>
                      <a:srcRect/>
                      <a:tile tx="-971550" ty="107950" sx="16000" sy="69000" flip="none" algn="tl"/>
                    </a:blipFill>
                  </a:tcPr>
                </a:tc>
              </a:tr>
              <a:tr h="5088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Records 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3000"/>
                      </a:blip>
                      <a:srcRect/>
                      <a:tile tx="-8826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3">
                        <a:alphaModFix amt="33000"/>
                      </a:blip>
                      <a:srcRect/>
                      <a:tile tx="-1060450" ty="209550" sx="41000" sy="83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tile tx="-1270000" ty="425450" sx="45000" sy="100000" flip="y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5">
                        <a:alphaModFix amt="33000"/>
                      </a:blip>
                      <a:srcRect/>
                      <a:tile tx="-5524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6">
                        <a:alphaModFix amt="33000"/>
                      </a:blip>
                      <a:srcRect/>
                      <a:tile tx="-971550" ty="107950" sx="16000" sy="69000" flip="none" algn="tl"/>
                    </a:blipFill>
                  </a:tcPr>
                </a:tc>
              </a:tr>
              <a:tr h="848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Connectivity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Cloud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3000"/>
                      </a:blip>
                      <a:srcRect/>
                      <a:tile tx="-8826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Offline – flat and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no </a:t>
                      </a:r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search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3">
                        <a:alphaModFix amt="33000"/>
                      </a:blip>
                      <a:srcRect/>
                      <a:tile tx="-1060450" ty="209550" sx="41000" sy="83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 Offline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tile tx="-1270000" ty="425450" sx="45000" sy="100000" flip="y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OnLine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5">
                        <a:alphaModFix amt="33000"/>
                      </a:blip>
                      <a:srcRect/>
                      <a:tile tx="-5524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Local</a:t>
                      </a:r>
                      <a:r>
                        <a:rPr lang="en-US" sz="1200" baseline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and offline, search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6">
                        <a:alphaModFix amt="33000"/>
                      </a:blip>
                      <a:srcRect/>
                      <a:tile tx="-971550" ty="107950" sx="16000" sy="69000" flip="none" algn="tl"/>
                    </a:blipFill>
                  </a:tcPr>
                </a:tc>
              </a:tr>
              <a:tr h="5088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Health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Assistant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3000"/>
                      </a:blip>
                      <a:srcRect/>
                      <a:tile tx="-8826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3">
                        <a:alphaModFix amt="33000"/>
                      </a:blip>
                      <a:srcRect/>
                      <a:tile tx="-1060450" ty="209550" sx="41000" sy="83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tile tx="-1270000" ty="425450" sx="45000" sy="100000" flip="y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 Data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5">
                        <a:alphaModFix amt="33000"/>
                      </a:blip>
                      <a:srcRect/>
                      <a:tile tx="-5524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6">
                        <a:alphaModFix amt="33000"/>
                      </a:blip>
                      <a:srcRect/>
                      <a:tile tx="-971550" ty="107950" sx="16000" sy="69000" flip="none" algn="tl"/>
                    </a:blipFill>
                  </a:tcPr>
                </a:tc>
              </a:tr>
              <a:tr h="5088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Lifestyle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Manager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3000"/>
                      </a:blip>
                      <a:srcRect/>
                      <a:tile tx="-8826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3">
                        <a:alphaModFix amt="33000"/>
                      </a:blip>
                      <a:srcRect/>
                      <a:tile tx="-1060450" ty="209550" sx="41000" sy="83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tile tx="-1270000" ty="425450" sx="45000" sy="100000" flip="y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Data</a:t>
                      </a:r>
                      <a:endParaRPr lang="en-US" sz="12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5">
                        <a:alphaModFix amt="33000"/>
                      </a:blip>
                      <a:srcRect/>
                      <a:tile tx="-5524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6">
                        <a:alphaModFix amt="33000"/>
                      </a:blip>
                      <a:srcRect/>
                      <a:tile tx="-971550" ty="107950" sx="16000" sy="69000" flip="none" algn="tl"/>
                    </a:blipFill>
                  </a:tcPr>
                </a:tc>
              </a:tr>
              <a:tr h="508893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Intelligence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3000"/>
                      </a:blip>
                      <a:srcRect/>
                      <a:tile tx="-8826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3">
                        <a:alphaModFix amt="33000"/>
                      </a:blip>
                      <a:srcRect/>
                      <a:tile tx="-1060450" ty="209550" sx="41000" sy="83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 (Risk)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tile tx="-1270000" ty="425450" sx="45000" sy="100000" flip="y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Data</a:t>
                      </a:r>
                      <a:endParaRPr lang="en-US" sz="12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5">
                        <a:alphaModFix amt="33000"/>
                      </a:blip>
                      <a:srcRect/>
                      <a:tile tx="-5524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6">
                        <a:alphaModFix amt="33000"/>
                      </a:blip>
                      <a:srcRect/>
                      <a:tile tx="-971550" ty="107950" sx="16000" sy="69000" flip="none" algn="tl"/>
                    </a:blipFill>
                  </a:tcPr>
                </a:tc>
              </a:tr>
              <a:tr h="5088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Conversational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3000"/>
                      </a:blip>
                      <a:srcRect/>
                      <a:tile tx="-8826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3">
                        <a:alphaModFix amt="33000"/>
                      </a:blip>
                      <a:srcRect/>
                      <a:tile tx="-1060450" ty="209550" sx="41000" sy="83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tile tx="-1270000" ty="425450" sx="45000" sy="100000" flip="y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Data</a:t>
                      </a:r>
                      <a:endParaRPr lang="en-US" sz="12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5">
                        <a:alphaModFix amt="33000"/>
                      </a:blip>
                      <a:srcRect/>
                      <a:tile tx="-5524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6">
                        <a:alphaModFix amt="33000"/>
                      </a:blip>
                      <a:srcRect/>
                      <a:tile tx="-971550" ty="107950" sx="16000" sy="69000" flip="none" algn="tl"/>
                    </a:blipFill>
                  </a:tcPr>
                </a:tc>
              </a:tr>
              <a:tr h="5088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Difficult to Use (Friction)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Medium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3000"/>
                      </a:blip>
                      <a:srcRect/>
                      <a:tile tx="-8826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High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3">
                        <a:alphaModFix amt="33000"/>
                      </a:blip>
                      <a:srcRect/>
                      <a:tile tx="-1060450" ty="209550" sx="41000" sy="83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High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tile tx="-1270000" ty="425450" sx="45000" sy="100000" flip="y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Data</a:t>
                      </a:r>
                      <a:endParaRPr lang="en-US" sz="12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5">
                        <a:alphaModFix amt="33000"/>
                      </a:blip>
                      <a:srcRect/>
                      <a:tile tx="-5524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Target - Low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6">
                        <a:alphaModFix amt="33000"/>
                      </a:blip>
                      <a:srcRect/>
                      <a:tile tx="-971550" ty="107950" sx="16000" sy="69000" flip="none" algn="tl"/>
                    </a:blipFill>
                  </a:tcPr>
                </a:tc>
              </a:tr>
              <a:tr h="5088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Visually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appealing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Medium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3000"/>
                      </a:blip>
                      <a:srcRect/>
                      <a:tile tx="-8826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– Flat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3">
                        <a:alphaModFix amt="33000"/>
                      </a:blip>
                      <a:srcRect/>
                      <a:tile tx="-1060450" ty="209550" sx="41000" sy="83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Low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tile tx="-1270000" ty="425450" sx="45000" sy="100000" flip="y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Data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5">
                        <a:alphaModFix amt="33000"/>
                      </a:blip>
                      <a:srcRect/>
                      <a:tile tx="-5524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Target -</a:t>
                      </a:r>
                      <a:r>
                        <a:rPr lang="en-US" sz="1200" baseline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High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6">
                        <a:alphaModFix amt="33000"/>
                      </a:blip>
                      <a:srcRect/>
                      <a:tile tx="-971550" ty="107950" sx="16000" sy="69000" flip="none" algn="tl"/>
                    </a:blipFill>
                  </a:tcPr>
                </a:tc>
              </a:tr>
              <a:tr h="75128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Digitized Data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None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3000"/>
                      </a:blip>
                      <a:srcRect/>
                      <a:tile tx="-8826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None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3">
                        <a:alphaModFix amt="33000"/>
                      </a:blip>
                      <a:srcRect/>
                      <a:tile tx="-1060450" ty="209550" sx="41000" sy="83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Manual &amp; OCR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tile tx="-1270000" ty="425450" sx="45000" sy="100000" flip="y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Manual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5">
                        <a:alphaModFix amt="33000"/>
                      </a:blip>
                      <a:srcRect/>
                      <a:tile tx="-5524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Not in MVP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6">
                        <a:alphaModFix amt="33000"/>
                      </a:blip>
                      <a:srcRect/>
                      <a:tile tx="-971550" ty="107950" sx="16000" sy="69000" flip="none" algn="tl"/>
                    </a:blipFill>
                  </a:tcPr>
                </a:tc>
              </a:tr>
              <a:tr h="848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Monetization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Use user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data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3000"/>
                      </a:blip>
                      <a:srcRect/>
                      <a:tile tx="-8826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Optional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login - Free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3">
                        <a:alphaModFix amt="33000"/>
                      </a:blip>
                      <a:srcRect/>
                      <a:tile tx="-1060450" ty="209550" sx="41000" sy="83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Use data &amp; Partners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tile tx="-1270000" ty="425450" sx="45000" sy="100000" flip="y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Use data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5">
                        <a:alphaModFix amt="33000"/>
                      </a:blip>
                      <a:srcRect/>
                      <a:tile tx="-552450" ty="196850" sx="30000" sy="81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Sponsored</a:t>
                      </a:r>
                      <a:r>
                        <a:rPr lang="en-US" sz="12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Data</a:t>
                      </a:r>
                      <a:endParaRPr lang="en-US" sz="12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blipFill dpi="0" rotWithShape="1">
                      <a:blip r:embed="rId6">
                        <a:alphaModFix amt="33000"/>
                      </a:blip>
                      <a:srcRect/>
                      <a:tile tx="-971550" ty="107950" sx="16000" sy="69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0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124</Words>
  <Application>Microsoft Macintosh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Javalagi, Neha S</dc:creator>
  <cp:lastModifiedBy>Javalagi, Neha S</cp:lastModifiedBy>
  <cp:revision>2</cp:revision>
  <dcterms:created xsi:type="dcterms:W3CDTF">2017-04-11T07:18:36Z</dcterms:created>
  <dcterms:modified xsi:type="dcterms:W3CDTF">2017-04-12T07:29:44Z</dcterms:modified>
</cp:coreProperties>
</file>