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1430000" cy="6972300"/>
  <p:notesSz cx="6858000" cy="9144000"/>
  <p:embeddedFontLst>
    <p:embeddedFont>
      <p:font typeface="Montserrat Bold" charset="1" panose="00000600000000000000"/>
      <p:regular r:id="rId14"/>
    </p:embeddedFont>
    <p:embeddedFont>
      <p:font typeface="Overpass Light" charset="1" panose="00000400000000000000"/>
      <p:regular r:id="rId15"/>
    </p:embeddedFont>
    <p:embeddedFont>
      <p:font typeface="Overpass"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DE6"/>
        </a:solidFill>
      </p:bgPr>
    </p:bg>
    <p:spTree>
      <p:nvGrpSpPr>
        <p:cNvPr id="1" name=""/>
        <p:cNvGrpSpPr/>
        <p:nvPr/>
      </p:nvGrpSpPr>
      <p:grpSpPr>
        <a:xfrm>
          <a:off x="0" y="0"/>
          <a:ext cx="0" cy="0"/>
          <a:chOff x="0" y="0"/>
          <a:chExt cx="0" cy="0"/>
        </a:xfrm>
      </p:grpSpPr>
      <p:sp>
        <p:nvSpPr>
          <p:cNvPr name="Freeform 2" id="2"/>
          <p:cNvSpPr/>
          <p:nvPr/>
        </p:nvSpPr>
        <p:spPr>
          <a:xfrm flipH="false" flipV="false" rot="0">
            <a:off x="7143750" y="257"/>
            <a:ext cx="4286250" cy="6438643"/>
          </a:xfrm>
          <a:custGeom>
            <a:avLst/>
            <a:gdLst/>
            <a:ahLst/>
            <a:cxnLst/>
            <a:rect r="r" b="b" t="t" l="l"/>
            <a:pathLst>
              <a:path h="6438643" w="4286250">
                <a:moveTo>
                  <a:pt x="0" y="0"/>
                </a:moveTo>
                <a:lnTo>
                  <a:pt x="4286250" y="0"/>
                </a:lnTo>
                <a:lnTo>
                  <a:pt x="4286250" y="6438643"/>
                </a:lnTo>
                <a:lnTo>
                  <a:pt x="0" y="6438643"/>
                </a:lnTo>
                <a:lnTo>
                  <a:pt x="0" y="0"/>
                </a:lnTo>
                <a:close/>
              </a:path>
            </a:pathLst>
          </a:custGeom>
          <a:blipFill>
            <a:blip r:embed="rId2"/>
            <a:stretch>
              <a:fillRect l="-71" t="-3" r="-74" b="0"/>
            </a:stretch>
          </a:blipFill>
        </p:spPr>
      </p:sp>
      <p:sp>
        <p:nvSpPr>
          <p:cNvPr name="Freeform 3" id="3"/>
          <p:cNvSpPr/>
          <p:nvPr/>
        </p:nvSpPr>
        <p:spPr>
          <a:xfrm flipH="false" flipV="false" rot="0">
            <a:off x="600075" y="4800600"/>
            <a:ext cx="276225" cy="266700"/>
          </a:xfrm>
          <a:custGeom>
            <a:avLst/>
            <a:gdLst/>
            <a:ahLst/>
            <a:cxnLst/>
            <a:rect r="r" b="b" t="t" l="l"/>
            <a:pathLst>
              <a:path h="266700" w="276225">
                <a:moveTo>
                  <a:pt x="0" y="0"/>
                </a:moveTo>
                <a:lnTo>
                  <a:pt x="276225" y="0"/>
                </a:lnTo>
                <a:lnTo>
                  <a:pt x="276225" y="266700"/>
                </a:lnTo>
                <a:lnTo>
                  <a:pt x="0" y="266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a:grpSpLocks noChangeAspect="true"/>
          </p:cNvGrpSpPr>
          <p:nvPr/>
        </p:nvGrpSpPr>
        <p:grpSpPr>
          <a:xfrm rot="0">
            <a:off x="609600" y="4810125"/>
            <a:ext cx="257175" cy="247650"/>
            <a:chOff x="0" y="0"/>
            <a:chExt cx="342900" cy="330200"/>
          </a:xfrm>
        </p:grpSpPr>
        <p:sp>
          <p:nvSpPr>
            <p:cNvPr name="Freeform 5" id="5"/>
            <p:cNvSpPr/>
            <p:nvPr/>
          </p:nvSpPr>
          <p:spPr>
            <a:xfrm flipH="false" flipV="false" rot="0">
              <a:off x="0" y="0"/>
              <a:ext cx="342900" cy="330200"/>
            </a:xfrm>
            <a:custGeom>
              <a:avLst/>
              <a:gdLst/>
              <a:ahLst/>
              <a:cxnLst/>
              <a:rect r="r" b="b" t="t" l="l"/>
              <a:pathLst>
                <a:path h="330200" w="342900">
                  <a:moveTo>
                    <a:pt x="165100" y="0"/>
                  </a:moveTo>
                  <a:cubicBezTo>
                    <a:pt x="143256" y="0"/>
                    <a:pt x="122174" y="4191"/>
                    <a:pt x="101981" y="12573"/>
                  </a:cubicBezTo>
                  <a:cubicBezTo>
                    <a:pt x="81788" y="20955"/>
                    <a:pt x="63881" y="32893"/>
                    <a:pt x="48387" y="48387"/>
                  </a:cubicBezTo>
                  <a:cubicBezTo>
                    <a:pt x="32893" y="63881"/>
                    <a:pt x="20955" y="81661"/>
                    <a:pt x="12573" y="101981"/>
                  </a:cubicBezTo>
                  <a:cubicBezTo>
                    <a:pt x="4191" y="122301"/>
                    <a:pt x="0" y="143256"/>
                    <a:pt x="0" y="165100"/>
                  </a:cubicBezTo>
                  <a:cubicBezTo>
                    <a:pt x="0" y="186944"/>
                    <a:pt x="4191" y="208026"/>
                    <a:pt x="12573" y="228219"/>
                  </a:cubicBezTo>
                  <a:cubicBezTo>
                    <a:pt x="20955" y="248412"/>
                    <a:pt x="32893" y="266319"/>
                    <a:pt x="48387" y="281813"/>
                  </a:cubicBezTo>
                  <a:cubicBezTo>
                    <a:pt x="63881" y="297307"/>
                    <a:pt x="81661" y="309245"/>
                    <a:pt x="101981" y="317627"/>
                  </a:cubicBezTo>
                  <a:cubicBezTo>
                    <a:pt x="122301" y="326009"/>
                    <a:pt x="143256" y="330200"/>
                    <a:pt x="165100" y="330200"/>
                  </a:cubicBezTo>
                  <a:lnTo>
                    <a:pt x="177800" y="330200"/>
                  </a:lnTo>
                  <a:cubicBezTo>
                    <a:pt x="199644" y="330200"/>
                    <a:pt x="220726" y="326009"/>
                    <a:pt x="241046" y="317627"/>
                  </a:cubicBezTo>
                  <a:cubicBezTo>
                    <a:pt x="261366" y="309245"/>
                    <a:pt x="279146" y="297307"/>
                    <a:pt x="294640" y="281813"/>
                  </a:cubicBezTo>
                  <a:cubicBezTo>
                    <a:pt x="310134" y="266319"/>
                    <a:pt x="322072" y="248412"/>
                    <a:pt x="330454" y="228219"/>
                  </a:cubicBezTo>
                  <a:cubicBezTo>
                    <a:pt x="338836" y="208026"/>
                    <a:pt x="342900" y="186944"/>
                    <a:pt x="342900" y="165100"/>
                  </a:cubicBezTo>
                  <a:cubicBezTo>
                    <a:pt x="342900" y="143256"/>
                    <a:pt x="338709" y="122174"/>
                    <a:pt x="330327" y="101981"/>
                  </a:cubicBezTo>
                  <a:cubicBezTo>
                    <a:pt x="321945" y="81788"/>
                    <a:pt x="310007" y="63881"/>
                    <a:pt x="294513" y="48387"/>
                  </a:cubicBezTo>
                  <a:cubicBezTo>
                    <a:pt x="279019" y="32893"/>
                    <a:pt x="261239" y="20955"/>
                    <a:pt x="241046" y="12573"/>
                  </a:cubicBezTo>
                  <a:cubicBezTo>
                    <a:pt x="220853" y="4191"/>
                    <a:pt x="199644" y="0"/>
                    <a:pt x="177800" y="0"/>
                  </a:cubicBezTo>
                  <a:close/>
                </a:path>
              </a:pathLst>
            </a:custGeom>
            <a:blipFill>
              <a:blip r:embed="rId5"/>
              <a:stretch>
                <a:fillRect l="0" t="0" r="0" b="0"/>
              </a:stretch>
            </a:blipFill>
          </p:spPr>
        </p:sp>
      </p:grpSp>
      <p:sp>
        <p:nvSpPr>
          <p:cNvPr name="TextBox 6" id="6"/>
          <p:cNvSpPr txBox="true"/>
          <p:nvPr/>
        </p:nvSpPr>
        <p:spPr>
          <a:xfrm rot="0">
            <a:off x="600075" y="1339739"/>
            <a:ext cx="6150531" cy="3211344"/>
          </a:xfrm>
          <a:prstGeom prst="rect">
            <a:avLst/>
          </a:prstGeom>
        </p:spPr>
        <p:txBody>
          <a:bodyPr anchor="t" rtlCol="false" tIns="0" lIns="0" bIns="0" rIns="0">
            <a:spAutoFit/>
          </a:bodyPr>
          <a:lstStyle/>
          <a:p>
            <a:pPr algn="l">
              <a:lnSpc>
                <a:spcPts val="4225"/>
              </a:lnSpc>
            </a:pPr>
            <a:r>
              <a:rPr lang="en-US" b="true" sz="3375" spc="148">
                <a:solidFill>
                  <a:srgbClr val="233939"/>
                </a:solidFill>
                <a:latin typeface="Montserrat Bold"/>
                <a:ea typeface="Montserrat Bold"/>
                <a:cs typeface="Montserrat Bold"/>
                <a:sym typeface="Montserrat Bold"/>
              </a:rPr>
              <a:t>Customer Churn Analysis Report with Zoho Analytics</a:t>
            </a:r>
          </a:p>
          <a:p>
            <a:pPr algn="l">
              <a:lnSpc>
                <a:spcPts val="2137"/>
              </a:lnSpc>
            </a:pPr>
            <a:r>
              <a:rPr lang="en-US" sz="1350">
                <a:solidFill>
                  <a:srgbClr val="3B4E4E"/>
                </a:solidFill>
                <a:latin typeface="Overpass Light"/>
                <a:ea typeface="Overpass Light"/>
                <a:cs typeface="Overpass Light"/>
                <a:sym typeface="Overpass Light"/>
              </a:rPr>
              <a:t>This report analyzes customer churn in a telecommunications company to identify patterns, risk factors, and actionable insights for improving retention. Using Python for data cleaning, MySQL for querying, and Zoho Analytics for creating interactive dashboards, the analysis uncovers key drivers of churn </a:t>
            </a:r>
          </a:p>
          <a:p>
            <a:pPr algn="l">
              <a:lnSpc>
                <a:spcPts val="2324"/>
              </a:lnSpc>
            </a:pPr>
            <a:r>
              <a:rPr lang="en-US" sz="1350">
                <a:solidFill>
                  <a:srgbClr val="3B4E4E"/>
                </a:solidFill>
                <a:latin typeface="Overpass Light"/>
                <a:ea typeface="Overpass Light"/>
                <a:cs typeface="Overpass Light"/>
                <a:sym typeface="Overpass Light"/>
              </a:rPr>
              <a:t>and provides recommendations for strategic interventions.</a:t>
            </a:r>
          </a:p>
        </p:txBody>
      </p:sp>
      <p:sp>
        <p:nvSpPr>
          <p:cNvPr name="TextBox 7" id="7"/>
          <p:cNvSpPr txBox="true"/>
          <p:nvPr/>
        </p:nvSpPr>
        <p:spPr>
          <a:xfrm rot="0">
            <a:off x="960091" y="4720371"/>
            <a:ext cx="1593028" cy="336909"/>
          </a:xfrm>
          <a:prstGeom prst="rect">
            <a:avLst/>
          </a:prstGeom>
        </p:spPr>
        <p:txBody>
          <a:bodyPr anchor="t" rtlCol="false" tIns="0" lIns="0" bIns="0" rIns="0">
            <a:spAutoFit/>
          </a:bodyPr>
          <a:lstStyle/>
          <a:p>
            <a:pPr algn="l">
              <a:lnSpc>
                <a:spcPts val="2362"/>
              </a:lnSpc>
            </a:pPr>
            <a:r>
              <a:rPr lang="en-US" sz="1687">
                <a:solidFill>
                  <a:srgbClr val="3B4E4E"/>
                </a:solidFill>
                <a:latin typeface="Overpass"/>
                <a:ea typeface="Overpass"/>
                <a:cs typeface="Overpass"/>
                <a:sym typeface="Overpass"/>
              </a:rPr>
              <a:t>by Neha Jhakra</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FFDE6"/>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47700" y="3190875"/>
            <a:ext cx="47625" cy="47625"/>
            <a:chOff x="0" y="0"/>
            <a:chExt cx="47625" cy="47625"/>
          </a:xfrm>
        </p:grpSpPr>
        <p:sp>
          <p:nvSpPr>
            <p:cNvPr name="Freeform 3" id="3"/>
            <p:cNvSpPr/>
            <p:nvPr/>
          </p:nvSpPr>
          <p:spPr>
            <a:xfrm flipH="false" flipV="false" rot="0">
              <a:off x="0" y="0"/>
              <a:ext cx="47752" cy="47752"/>
            </a:xfrm>
            <a:custGeom>
              <a:avLst/>
              <a:gdLst/>
              <a:ahLst/>
              <a:cxnLst/>
              <a:rect r="r" b="b" t="t" l="l"/>
              <a:pathLst>
                <a:path h="47752" w="47752">
                  <a:moveTo>
                    <a:pt x="47625" y="23876"/>
                  </a:moveTo>
                  <a:cubicBezTo>
                    <a:pt x="47625" y="27051"/>
                    <a:pt x="46990" y="30099"/>
                    <a:pt x="45847" y="33020"/>
                  </a:cubicBezTo>
                  <a:cubicBezTo>
                    <a:pt x="44704" y="35941"/>
                    <a:pt x="42926" y="38481"/>
                    <a:pt x="40640" y="40767"/>
                  </a:cubicBezTo>
                  <a:cubicBezTo>
                    <a:pt x="38354" y="43053"/>
                    <a:pt x="35814" y="44704"/>
                    <a:pt x="32893" y="45974"/>
                  </a:cubicBezTo>
                  <a:cubicBezTo>
                    <a:pt x="29972" y="47244"/>
                    <a:pt x="26924" y="47752"/>
                    <a:pt x="23749" y="47752"/>
                  </a:cubicBezTo>
                  <a:cubicBezTo>
                    <a:pt x="20574" y="47752"/>
                    <a:pt x="17526" y="47117"/>
                    <a:pt x="14605" y="45974"/>
                  </a:cubicBezTo>
                  <a:cubicBezTo>
                    <a:pt x="11684" y="44831"/>
                    <a:pt x="9271" y="42926"/>
                    <a:pt x="6985" y="40640"/>
                  </a:cubicBezTo>
                  <a:cubicBezTo>
                    <a:pt x="4699" y="38354"/>
                    <a:pt x="3048" y="35814"/>
                    <a:pt x="1778" y="32893"/>
                  </a:cubicBezTo>
                  <a:cubicBezTo>
                    <a:pt x="508" y="29972"/>
                    <a:pt x="0" y="26924"/>
                    <a:pt x="0" y="23876"/>
                  </a:cubicBezTo>
                  <a:cubicBezTo>
                    <a:pt x="0" y="20828"/>
                    <a:pt x="635" y="17653"/>
                    <a:pt x="1778" y="14732"/>
                  </a:cubicBezTo>
                  <a:cubicBezTo>
                    <a:pt x="2921" y="11811"/>
                    <a:pt x="4699" y="9144"/>
                    <a:pt x="6985" y="6985"/>
                  </a:cubicBezTo>
                  <a:cubicBezTo>
                    <a:pt x="9271" y="4826"/>
                    <a:pt x="11811" y="3048"/>
                    <a:pt x="14732" y="1778"/>
                  </a:cubicBezTo>
                  <a:cubicBezTo>
                    <a:pt x="17653" y="508"/>
                    <a:pt x="20701" y="0"/>
                    <a:pt x="23876" y="0"/>
                  </a:cubicBezTo>
                  <a:cubicBezTo>
                    <a:pt x="27051" y="0"/>
                    <a:pt x="30099" y="635"/>
                    <a:pt x="33020" y="1778"/>
                  </a:cubicBezTo>
                  <a:cubicBezTo>
                    <a:pt x="35941" y="2921"/>
                    <a:pt x="38481" y="4699"/>
                    <a:pt x="40767" y="6985"/>
                  </a:cubicBezTo>
                  <a:cubicBezTo>
                    <a:pt x="43053" y="9271"/>
                    <a:pt x="44704" y="11811"/>
                    <a:pt x="45974" y="14732"/>
                  </a:cubicBezTo>
                  <a:cubicBezTo>
                    <a:pt x="47244" y="17653"/>
                    <a:pt x="47752" y="20701"/>
                    <a:pt x="47752" y="23876"/>
                  </a:cubicBezTo>
                </a:path>
              </a:pathLst>
            </a:custGeom>
            <a:solidFill>
              <a:srgbClr val="3B4E4E"/>
            </a:solidFill>
          </p:spPr>
        </p:sp>
      </p:grpSp>
      <p:grpSp>
        <p:nvGrpSpPr>
          <p:cNvPr name="Group 4" id="4"/>
          <p:cNvGrpSpPr>
            <a:grpSpLocks noChangeAspect="true"/>
          </p:cNvGrpSpPr>
          <p:nvPr/>
        </p:nvGrpSpPr>
        <p:grpSpPr>
          <a:xfrm rot="0">
            <a:off x="647700" y="3524250"/>
            <a:ext cx="47625" cy="47625"/>
            <a:chOff x="0" y="0"/>
            <a:chExt cx="47625" cy="47625"/>
          </a:xfrm>
        </p:grpSpPr>
        <p:sp>
          <p:nvSpPr>
            <p:cNvPr name="Freeform 5" id="5"/>
            <p:cNvSpPr/>
            <p:nvPr/>
          </p:nvSpPr>
          <p:spPr>
            <a:xfrm flipH="false" flipV="false" rot="0">
              <a:off x="0" y="0"/>
              <a:ext cx="47752" cy="47752"/>
            </a:xfrm>
            <a:custGeom>
              <a:avLst/>
              <a:gdLst/>
              <a:ahLst/>
              <a:cxnLst/>
              <a:rect r="r" b="b" t="t" l="l"/>
              <a:pathLst>
                <a:path h="47752" w="47752">
                  <a:moveTo>
                    <a:pt x="47625" y="23876"/>
                  </a:moveTo>
                  <a:cubicBezTo>
                    <a:pt x="47625" y="27051"/>
                    <a:pt x="46990" y="30099"/>
                    <a:pt x="45847" y="33020"/>
                  </a:cubicBezTo>
                  <a:cubicBezTo>
                    <a:pt x="44704" y="35941"/>
                    <a:pt x="42926" y="38481"/>
                    <a:pt x="40640" y="40767"/>
                  </a:cubicBezTo>
                  <a:cubicBezTo>
                    <a:pt x="38354" y="43053"/>
                    <a:pt x="35814" y="44704"/>
                    <a:pt x="32893" y="45974"/>
                  </a:cubicBezTo>
                  <a:cubicBezTo>
                    <a:pt x="29972" y="47244"/>
                    <a:pt x="26924" y="47752"/>
                    <a:pt x="23749" y="47752"/>
                  </a:cubicBezTo>
                  <a:cubicBezTo>
                    <a:pt x="20574" y="47752"/>
                    <a:pt x="17526" y="47117"/>
                    <a:pt x="14605" y="45974"/>
                  </a:cubicBezTo>
                  <a:cubicBezTo>
                    <a:pt x="11684" y="44831"/>
                    <a:pt x="9271" y="42926"/>
                    <a:pt x="6985" y="40640"/>
                  </a:cubicBezTo>
                  <a:cubicBezTo>
                    <a:pt x="4699" y="38354"/>
                    <a:pt x="3048" y="35814"/>
                    <a:pt x="1778" y="32893"/>
                  </a:cubicBezTo>
                  <a:cubicBezTo>
                    <a:pt x="508" y="29972"/>
                    <a:pt x="0" y="26924"/>
                    <a:pt x="0" y="23876"/>
                  </a:cubicBezTo>
                  <a:cubicBezTo>
                    <a:pt x="0" y="20828"/>
                    <a:pt x="635" y="17653"/>
                    <a:pt x="1778" y="14732"/>
                  </a:cubicBezTo>
                  <a:cubicBezTo>
                    <a:pt x="2921" y="11811"/>
                    <a:pt x="4699" y="9144"/>
                    <a:pt x="6985" y="6985"/>
                  </a:cubicBezTo>
                  <a:cubicBezTo>
                    <a:pt x="9271" y="4826"/>
                    <a:pt x="11811" y="3048"/>
                    <a:pt x="14732" y="1778"/>
                  </a:cubicBezTo>
                  <a:cubicBezTo>
                    <a:pt x="17653" y="508"/>
                    <a:pt x="20701" y="0"/>
                    <a:pt x="23876" y="0"/>
                  </a:cubicBezTo>
                  <a:cubicBezTo>
                    <a:pt x="27051" y="0"/>
                    <a:pt x="30099" y="635"/>
                    <a:pt x="33020" y="1778"/>
                  </a:cubicBezTo>
                  <a:cubicBezTo>
                    <a:pt x="35941" y="2921"/>
                    <a:pt x="38481" y="4699"/>
                    <a:pt x="40767" y="6985"/>
                  </a:cubicBezTo>
                  <a:cubicBezTo>
                    <a:pt x="43053" y="9271"/>
                    <a:pt x="44704" y="11811"/>
                    <a:pt x="45974" y="14732"/>
                  </a:cubicBezTo>
                  <a:cubicBezTo>
                    <a:pt x="47244" y="17653"/>
                    <a:pt x="47752" y="20701"/>
                    <a:pt x="47752" y="23876"/>
                  </a:cubicBezTo>
                </a:path>
              </a:pathLst>
            </a:custGeom>
            <a:solidFill>
              <a:srgbClr val="3B4E4E"/>
            </a:solidFill>
          </p:spPr>
        </p:sp>
      </p:grpSp>
      <p:grpSp>
        <p:nvGrpSpPr>
          <p:cNvPr name="Group 6" id="6"/>
          <p:cNvGrpSpPr>
            <a:grpSpLocks noChangeAspect="true"/>
          </p:cNvGrpSpPr>
          <p:nvPr/>
        </p:nvGrpSpPr>
        <p:grpSpPr>
          <a:xfrm rot="0">
            <a:off x="647700" y="3857625"/>
            <a:ext cx="47625" cy="47625"/>
            <a:chOff x="0" y="0"/>
            <a:chExt cx="47625" cy="47625"/>
          </a:xfrm>
        </p:grpSpPr>
        <p:sp>
          <p:nvSpPr>
            <p:cNvPr name="Freeform 7" id="7"/>
            <p:cNvSpPr/>
            <p:nvPr/>
          </p:nvSpPr>
          <p:spPr>
            <a:xfrm flipH="false" flipV="false" rot="0">
              <a:off x="0" y="0"/>
              <a:ext cx="47752" cy="47752"/>
            </a:xfrm>
            <a:custGeom>
              <a:avLst/>
              <a:gdLst/>
              <a:ahLst/>
              <a:cxnLst/>
              <a:rect r="r" b="b" t="t" l="l"/>
              <a:pathLst>
                <a:path h="47752" w="47752">
                  <a:moveTo>
                    <a:pt x="47625" y="23876"/>
                  </a:moveTo>
                  <a:cubicBezTo>
                    <a:pt x="47625" y="27051"/>
                    <a:pt x="46990" y="30099"/>
                    <a:pt x="45847" y="33020"/>
                  </a:cubicBezTo>
                  <a:cubicBezTo>
                    <a:pt x="44704" y="35941"/>
                    <a:pt x="42926" y="38481"/>
                    <a:pt x="40640" y="40767"/>
                  </a:cubicBezTo>
                  <a:cubicBezTo>
                    <a:pt x="38354" y="43053"/>
                    <a:pt x="35814" y="44704"/>
                    <a:pt x="32893" y="45974"/>
                  </a:cubicBezTo>
                  <a:cubicBezTo>
                    <a:pt x="29972" y="47244"/>
                    <a:pt x="26924" y="47752"/>
                    <a:pt x="23749" y="47752"/>
                  </a:cubicBezTo>
                  <a:cubicBezTo>
                    <a:pt x="20574" y="47752"/>
                    <a:pt x="17526" y="47117"/>
                    <a:pt x="14605" y="45974"/>
                  </a:cubicBezTo>
                  <a:cubicBezTo>
                    <a:pt x="11684" y="44831"/>
                    <a:pt x="9271" y="42926"/>
                    <a:pt x="6985" y="40640"/>
                  </a:cubicBezTo>
                  <a:cubicBezTo>
                    <a:pt x="4699" y="38354"/>
                    <a:pt x="3048" y="35814"/>
                    <a:pt x="1778" y="32893"/>
                  </a:cubicBezTo>
                  <a:cubicBezTo>
                    <a:pt x="508" y="29972"/>
                    <a:pt x="0" y="26924"/>
                    <a:pt x="0" y="23876"/>
                  </a:cubicBezTo>
                  <a:cubicBezTo>
                    <a:pt x="0" y="20828"/>
                    <a:pt x="635" y="17653"/>
                    <a:pt x="1778" y="14732"/>
                  </a:cubicBezTo>
                  <a:cubicBezTo>
                    <a:pt x="2921" y="11811"/>
                    <a:pt x="4699" y="9144"/>
                    <a:pt x="6985" y="6985"/>
                  </a:cubicBezTo>
                  <a:cubicBezTo>
                    <a:pt x="9271" y="4826"/>
                    <a:pt x="11811" y="3048"/>
                    <a:pt x="14732" y="1778"/>
                  </a:cubicBezTo>
                  <a:cubicBezTo>
                    <a:pt x="17653" y="508"/>
                    <a:pt x="20701" y="0"/>
                    <a:pt x="23876" y="0"/>
                  </a:cubicBezTo>
                  <a:cubicBezTo>
                    <a:pt x="27051" y="0"/>
                    <a:pt x="30099" y="635"/>
                    <a:pt x="33020" y="1778"/>
                  </a:cubicBezTo>
                  <a:cubicBezTo>
                    <a:pt x="35941" y="2921"/>
                    <a:pt x="38481" y="4699"/>
                    <a:pt x="40767" y="6985"/>
                  </a:cubicBezTo>
                  <a:cubicBezTo>
                    <a:pt x="43053" y="9271"/>
                    <a:pt x="44704" y="11811"/>
                    <a:pt x="45974" y="14732"/>
                  </a:cubicBezTo>
                  <a:cubicBezTo>
                    <a:pt x="47244" y="17653"/>
                    <a:pt x="47752" y="20701"/>
                    <a:pt x="47752" y="23876"/>
                  </a:cubicBezTo>
                </a:path>
              </a:pathLst>
            </a:custGeom>
            <a:solidFill>
              <a:srgbClr val="3B4E4E"/>
            </a:solidFill>
          </p:spPr>
        </p:sp>
      </p:grpSp>
      <p:grpSp>
        <p:nvGrpSpPr>
          <p:cNvPr name="Group 8" id="8"/>
          <p:cNvGrpSpPr>
            <a:grpSpLocks noChangeAspect="true"/>
          </p:cNvGrpSpPr>
          <p:nvPr/>
        </p:nvGrpSpPr>
        <p:grpSpPr>
          <a:xfrm rot="0">
            <a:off x="647700" y="4191000"/>
            <a:ext cx="47625" cy="47625"/>
            <a:chOff x="0" y="0"/>
            <a:chExt cx="47625" cy="47625"/>
          </a:xfrm>
        </p:grpSpPr>
        <p:sp>
          <p:nvSpPr>
            <p:cNvPr name="Freeform 9" id="9"/>
            <p:cNvSpPr/>
            <p:nvPr/>
          </p:nvSpPr>
          <p:spPr>
            <a:xfrm flipH="false" flipV="false" rot="0">
              <a:off x="0" y="0"/>
              <a:ext cx="47752" cy="47752"/>
            </a:xfrm>
            <a:custGeom>
              <a:avLst/>
              <a:gdLst/>
              <a:ahLst/>
              <a:cxnLst/>
              <a:rect r="r" b="b" t="t" l="l"/>
              <a:pathLst>
                <a:path h="47752" w="47752">
                  <a:moveTo>
                    <a:pt x="47625" y="23876"/>
                  </a:moveTo>
                  <a:cubicBezTo>
                    <a:pt x="47625" y="27051"/>
                    <a:pt x="46990" y="30099"/>
                    <a:pt x="45847" y="33020"/>
                  </a:cubicBezTo>
                  <a:cubicBezTo>
                    <a:pt x="44704" y="35941"/>
                    <a:pt x="42926" y="38481"/>
                    <a:pt x="40640" y="40767"/>
                  </a:cubicBezTo>
                  <a:cubicBezTo>
                    <a:pt x="38354" y="43053"/>
                    <a:pt x="35814" y="44704"/>
                    <a:pt x="32893" y="45974"/>
                  </a:cubicBezTo>
                  <a:cubicBezTo>
                    <a:pt x="29972" y="47244"/>
                    <a:pt x="26924" y="47752"/>
                    <a:pt x="23749" y="47752"/>
                  </a:cubicBezTo>
                  <a:cubicBezTo>
                    <a:pt x="20574" y="47752"/>
                    <a:pt x="17526" y="47117"/>
                    <a:pt x="14605" y="45974"/>
                  </a:cubicBezTo>
                  <a:cubicBezTo>
                    <a:pt x="11684" y="44831"/>
                    <a:pt x="9271" y="42926"/>
                    <a:pt x="6985" y="40640"/>
                  </a:cubicBezTo>
                  <a:cubicBezTo>
                    <a:pt x="4699" y="38354"/>
                    <a:pt x="3048" y="35814"/>
                    <a:pt x="1778" y="32893"/>
                  </a:cubicBezTo>
                  <a:cubicBezTo>
                    <a:pt x="508" y="29972"/>
                    <a:pt x="0" y="26924"/>
                    <a:pt x="0" y="23876"/>
                  </a:cubicBezTo>
                  <a:cubicBezTo>
                    <a:pt x="0" y="20828"/>
                    <a:pt x="635" y="17653"/>
                    <a:pt x="1778" y="14732"/>
                  </a:cubicBezTo>
                  <a:cubicBezTo>
                    <a:pt x="2921" y="11811"/>
                    <a:pt x="4699" y="9144"/>
                    <a:pt x="6985" y="6985"/>
                  </a:cubicBezTo>
                  <a:cubicBezTo>
                    <a:pt x="9271" y="4826"/>
                    <a:pt x="11811" y="3048"/>
                    <a:pt x="14732" y="1778"/>
                  </a:cubicBezTo>
                  <a:cubicBezTo>
                    <a:pt x="17653" y="508"/>
                    <a:pt x="20701" y="0"/>
                    <a:pt x="23876" y="0"/>
                  </a:cubicBezTo>
                  <a:cubicBezTo>
                    <a:pt x="27051" y="0"/>
                    <a:pt x="30099" y="635"/>
                    <a:pt x="33020" y="1778"/>
                  </a:cubicBezTo>
                  <a:cubicBezTo>
                    <a:pt x="35941" y="2921"/>
                    <a:pt x="38481" y="4699"/>
                    <a:pt x="40767" y="6985"/>
                  </a:cubicBezTo>
                  <a:cubicBezTo>
                    <a:pt x="43053" y="9271"/>
                    <a:pt x="44704" y="11811"/>
                    <a:pt x="45974" y="14732"/>
                  </a:cubicBezTo>
                  <a:cubicBezTo>
                    <a:pt x="47244" y="17653"/>
                    <a:pt x="47752" y="20701"/>
                    <a:pt x="47752" y="23876"/>
                  </a:cubicBezTo>
                </a:path>
              </a:pathLst>
            </a:custGeom>
            <a:solidFill>
              <a:srgbClr val="3B4E4E"/>
            </a:solidFill>
          </p:spPr>
        </p:sp>
      </p:grpSp>
      <p:grpSp>
        <p:nvGrpSpPr>
          <p:cNvPr name="Group 10" id="10"/>
          <p:cNvGrpSpPr>
            <a:grpSpLocks noChangeAspect="true"/>
          </p:cNvGrpSpPr>
          <p:nvPr/>
        </p:nvGrpSpPr>
        <p:grpSpPr>
          <a:xfrm rot="0">
            <a:off x="647700" y="4524375"/>
            <a:ext cx="47625" cy="47625"/>
            <a:chOff x="0" y="0"/>
            <a:chExt cx="47625" cy="47625"/>
          </a:xfrm>
        </p:grpSpPr>
        <p:sp>
          <p:nvSpPr>
            <p:cNvPr name="Freeform 11" id="11"/>
            <p:cNvSpPr/>
            <p:nvPr/>
          </p:nvSpPr>
          <p:spPr>
            <a:xfrm flipH="false" flipV="false" rot="0">
              <a:off x="0" y="0"/>
              <a:ext cx="47752" cy="47752"/>
            </a:xfrm>
            <a:custGeom>
              <a:avLst/>
              <a:gdLst/>
              <a:ahLst/>
              <a:cxnLst/>
              <a:rect r="r" b="b" t="t" l="l"/>
              <a:pathLst>
                <a:path h="47752" w="47752">
                  <a:moveTo>
                    <a:pt x="47625" y="23876"/>
                  </a:moveTo>
                  <a:cubicBezTo>
                    <a:pt x="47625" y="27051"/>
                    <a:pt x="46990" y="30099"/>
                    <a:pt x="45847" y="33020"/>
                  </a:cubicBezTo>
                  <a:cubicBezTo>
                    <a:pt x="44704" y="35941"/>
                    <a:pt x="42926" y="38481"/>
                    <a:pt x="40640" y="40767"/>
                  </a:cubicBezTo>
                  <a:cubicBezTo>
                    <a:pt x="38354" y="43053"/>
                    <a:pt x="35814" y="44704"/>
                    <a:pt x="32893" y="45974"/>
                  </a:cubicBezTo>
                  <a:cubicBezTo>
                    <a:pt x="29972" y="47244"/>
                    <a:pt x="26924" y="47752"/>
                    <a:pt x="23749" y="47752"/>
                  </a:cubicBezTo>
                  <a:cubicBezTo>
                    <a:pt x="20574" y="47752"/>
                    <a:pt x="17526" y="47117"/>
                    <a:pt x="14605" y="45974"/>
                  </a:cubicBezTo>
                  <a:cubicBezTo>
                    <a:pt x="11684" y="44831"/>
                    <a:pt x="9271" y="42926"/>
                    <a:pt x="6985" y="40640"/>
                  </a:cubicBezTo>
                  <a:cubicBezTo>
                    <a:pt x="4699" y="38354"/>
                    <a:pt x="3048" y="35814"/>
                    <a:pt x="1778" y="32893"/>
                  </a:cubicBezTo>
                  <a:cubicBezTo>
                    <a:pt x="508" y="29972"/>
                    <a:pt x="0" y="26924"/>
                    <a:pt x="0" y="23876"/>
                  </a:cubicBezTo>
                  <a:cubicBezTo>
                    <a:pt x="0" y="20828"/>
                    <a:pt x="635" y="17653"/>
                    <a:pt x="1778" y="14732"/>
                  </a:cubicBezTo>
                  <a:cubicBezTo>
                    <a:pt x="2921" y="11811"/>
                    <a:pt x="4699" y="9144"/>
                    <a:pt x="6985" y="6985"/>
                  </a:cubicBezTo>
                  <a:cubicBezTo>
                    <a:pt x="9271" y="4826"/>
                    <a:pt x="11811" y="3048"/>
                    <a:pt x="14732" y="1778"/>
                  </a:cubicBezTo>
                  <a:cubicBezTo>
                    <a:pt x="17653" y="508"/>
                    <a:pt x="20701" y="0"/>
                    <a:pt x="23876" y="0"/>
                  </a:cubicBezTo>
                  <a:cubicBezTo>
                    <a:pt x="27051" y="0"/>
                    <a:pt x="30099" y="635"/>
                    <a:pt x="33020" y="1778"/>
                  </a:cubicBezTo>
                  <a:cubicBezTo>
                    <a:pt x="35941" y="2921"/>
                    <a:pt x="38481" y="4699"/>
                    <a:pt x="40767" y="6985"/>
                  </a:cubicBezTo>
                  <a:cubicBezTo>
                    <a:pt x="43053" y="9271"/>
                    <a:pt x="44704" y="11811"/>
                    <a:pt x="45974" y="14732"/>
                  </a:cubicBezTo>
                  <a:cubicBezTo>
                    <a:pt x="47244" y="17653"/>
                    <a:pt x="47752" y="20701"/>
                    <a:pt x="47752" y="23876"/>
                  </a:cubicBezTo>
                </a:path>
              </a:pathLst>
            </a:custGeom>
            <a:solidFill>
              <a:srgbClr val="3B4E4E"/>
            </a:solidFill>
          </p:spPr>
        </p:sp>
      </p:grpSp>
      <p:grpSp>
        <p:nvGrpSpPr>
          <p:cNvPr name="Group 12" id="12"/>
          <p:cNvGrpSpPr>
            <a:grpSpLocks noChangeAspect="true"/>
          </p:cNvGrpSpPr>
          <p:nvPr/>
        </p:nvGrpSpPr>
        <p:grpSpPr>
          <a:xfrm rot="0">
            <a:off x="5981700" y="3190875"/>
            <a:ext cx="47625" cy="47625"/>
            <a:chOff x="0" y="0"/>
            <a:chExt cx="47625" cy="47625"/>
          </a:xfrm>
        </p:grpSpPr>
        <p:sp>
          <p:nvSpPr>
            <p:cNvPr name="Freeform 13" id="13"/>
            <p:cNvSpPr/>
            <p:nvPr/>
          </p:nvSpPr>
          <p:spPr>
            <a:xfrm flipH="false" flipV="false" rot="0">
              <a:off x="0" y="0"/>
              <a:ext cx="47752" cy="47752"/>
            </a:xfrm>
            <a:custGeom>
              <a:avLst/>
              <a:gdLst/>
              <a:ahLst/>
              <a:cxnLst/>
              <a:rect r="r" b="b" t="t" l="l"/>
              <a:pathLst>
                <a:path h="47752" w="47752">
                  <a:moveTo>
                    <a:pt x="47625" y="23876"/>
                  </a:moveTo>
                  <a:cubicBezTo>
                    <a:pt x="47625" y="27051"/>
                    <a:pt x="46990" y="30099"/>
                    <a:pt x="45847" y="33020"/>
                  </a:cubicBezTo>
                  <a:cubicBezTo>
                    <a:pt x="44704" y="35941"/>
                    <a:pt x="42926" y="38481"/>
                    <a:pt x="40640" y="40767"/>
                  </a:cubicBezTo>
                  <a:cubicBezTo>
                    <a:pt x="38354" y="43053"/>
                    <a:pt x="35814" y="44704"/>
                    <a:pt x="32893" y="45974"/>
                  </a:cubicBezTo>
                  <a:cubicBezTo>
                    <a:pt x="29972" y="47244"/>
                    <a:pt x="26924" y="47752"/>
                    <a:pt x="23749" y="47752"/>
                  </a:cubicBezTo>
                  <a:cubicBezTo>
                    <a:pt x="20574" y="47752"/>
                    <a:pt x="17526" y="47117"/>
                    <a:pt x="14605" y="45974"/>
                  </a:cubicBezTo>
                  <a:cubicBezTo>
                    <a:pt x="11684" y="44831"/>
                    <a:pt x="9271" y="42926"/>
                    <a:pt x="6985" y="40640"/>
                  </a:cubicBezTo>
                  <a:cubicBezTo>
                    <a:pt x="4699" y="38354"/>
                    <a:pt x="3048" y="35814"/>
                    <a:pt x="1778" y="32893"/>
                  </a:cubicBezTo>
                  <a:cubicBezTo>
                    <a:pt x="508" y="29972"/>
                    <a:pt x="0" y="26924"/>
                    <a:pt x="0" y="23876"/>
                  </a:cubicBezTo>
                  <a:cubicBezTo>
                    <a:pt x="0" y="20828"/>
                    <a:pt x="635" y="17653"/>
                    <a:pt x="1778" y="14732"/>
                  </a:cubicBezTo>
                  <a:cubicBezTo>
                    <a:pt x="2921" y="11811"/>
                    <a:pt x="4699" y="9144"/>
                    <a:pt x="6985" y="6985"/>
                  </a:cubicBezTo>
                  <a:cubicBezTo>
                    <a:pt x="9271" y="4826"/>
                    <a:pt x="11811" y="3048"/>
                    <a:pt x="14732" y="1778"/>
                  </a:cubicBezTo>
                  <a:cubicBezTo>
                    <a:pt x="17653" y="508"/>
                    <a:pt x="20701" y="0"/>
                    <a:pt x="23876" y="0"/>
                  </a:cubicBezTo>
                  <a:cubicBezTo>
                    <a:pt x="27051" y="0"/>
                    <a:pt x="30099" y="635"/>
                    <a:pt x="33020" y="1778"/>
                  </a:cubicBezTo>
                  <a:cubicBezTo>
                    <a:pt x="35941" y="2921"/>
                    <a:pt x="38481" y="4699"/>
                    <a:pt x="40767" y="6985"/>
                  </a:cubicBezTo>
                  <a:cubicBezTo>
                    <a:pt x="43053" y="9271"/>
                    <a:pt x="44704" y="11811"/>
                    <a:pt x="45974" y="14732"/>
                  </a:cubicBezTo>
                  <a:cubicBezTo>
                    <a:pt x="47244" y="17653"/>
                    <a:pt x="47752" y="20701"/>
                    <a:pt x="47752" y="23876"/>
                  </a:cubicBezTo>
                </a:path>
              </a:pathLst>
            </a:custGeom>
            <a:solidFill>
              <a:srgbClr val="3B4E4E"/>
            </a:solidFill>
          </p:spPr>
        </p:sp>
      </p:grpSp>
      <p:grpSp>
        <p:nvGrpSpPr>
          <p:cNvPr name="Group 14" id="14"/>
          <p:cNvGrpSpPr>
            <a:grpSpLocks noChangeAspect="true"/>
          </p:cNvGrpSpPr>
          <p:nvPr/>
        </p:nvGrpSpPr>
        <p:grpSpPr>
          <a:xfrm rot="0">
            <a:off x="5981700" y="3524250"/>
            <a:ext cx="47625" cy="47625"/>
            <a:chOff x="0" y="0"/>
            <a:chExt cx="47625" cy="47625"/>
          </a:xfrm>
        </p:grpSpPr>
        <p:sp>
          <p:nvSpPr>
            <p:cNvPr name="Freeform 15" id="15"/>
            <p:cNvSpPr/>
            <p:nvPr/>
          </p:nvSpPr>
          <p:spPr>
            <a:xfrm flipH="false" flipV="false" rot="0">
              <a:off x="0" y="0"/>
              <a:ext cx="47752" cy="47752"/>
            </a:xfrm>
            <a:custGeom>
              <a:avLst/>
              <a:gdLst/>
              <a:ahLst/>
              <a:cxnLst/>
              <a:rect r="r" b="b" t="t" l="l"/>
              <a:pathLst>
                <a:path h="47752" w="47752">
                  <a:moveTo>
                    <a:pt x="47625" y="23876"/>
                  </a:moveTo>
                  <a:cubicBezTo>
                    <a:pt x="47625" y="27051"/>
                    <a:pt x="46990" y="30099"/>
                    <a:pt x="45847" y="33020"/>
                  </a:cubicBezTo>
                  <a:cubicBezTo>
                    <a:pt x="44704" y="35941"/>
                    <a:pt x="42926" y="38481"/>
                    <a:pt x="40640" y="40767"/>
                  </a:cubicBezTo>
                  <a:cubicBezTo>
                    <a:pt x="38354" y="43053"/>
                    <a:pt x="35814" y="44704"/>
                    <a:pt x="32893" y="45974"/>
                  </a:cubicBezTo>
                  <a:cubicBezTo>
                    <a:pt x="29972" y="47244"/>
                    <a:pt x="26924" y="47752"/>
                    <a:pt x="23749" y="47752"/>
                  </a:cubicBezTo>
                  <a:cubicBezTo>
                    <a:pt x="20574" y="47752"/>
                    <a:pt x="17526" y="47117"/>
                    <a:pt x="14605" y="45974"/>
                  </a:cubicBezTo>
                  <a:cubicBezTo>
                    <a:pt x="11684" y="44831"/>
                    <a:pt x="9271" y="42926"/>
                    <a:pt x="6985" y="40640"/>
                  </a:cubicBezTo>
                  <a:cubicBezTo>
                    <a:pt x="4699" y="38354"/>
                    <a:pt x="3048" y="35814"/>
                    <a:pt x="1778" y="32893"/>
                  </a:cubicBezTo>
                  <a:cubicBezTo>
                    <a:pt x="508" y="29972"/>
                    <a:pt x="0" y="26924"/>
                    <a:pt x="0" y="23876"/>
                  </a:cubicBezTo>
                  <a:cubicBezTo>
                    <a:pt x="0" y="20828"/>
                    <a:pt x="635" y="17653"/>
                    <a:pt x="1778" y="14732"/>
                  </a:cubicBezTo>
                  <a:cubicBezTo>
                    <a:pt x="2921" y="11811"/>
                    <a:pt x="4699" y="9144"/>
                    <a:pt x="6985" y="6985"/>
                  </a:cubicBezTo>
                  <a:cubicBezTo>
                    <a:pt x="9271" y="4826"/>
                    <a:pt x="11811" y="3048"/>
                    <a:pt x="14732" y="1778"/>
                  </a:cubicBezTo>
                  <a:cubicBezTo>
                    <a:pt x="17653" y="508"/>
                    <a:pt x="20701" y="0"/>
                    <a:pt x="23876" y="0"/>
                  </a:cubicBezTo>
                  <a:cubicBezTo>
                    <a:pt x="27051" y="0"/>
                    <a:pt x="30099" y="635"/>
                    <a:pt x="33020" y="1778"/>
                  </a:cubicBezTo>
                  <a:cubicBezTo>
                    <a:pt x="35941" y="2921"/>
                    <a:pt x="38481" y="4699"/>
                    <a:pt x="40767" y="6985"/>
                  </a:cubicBezTo>
                  <a:cubicBezTo>
                    <a:pt x="43053" y="9271"/>
                    <a:pt x="44704" y="11811"/>
                    <a:pt x="45974" y="14732"/>
                  </a:cubicBezTo>
                  <a:cubicBezTo>
                    <a:pt x="47244" y="17653"/>
                    <a:pt x="47752" y="20701"/>
                    <a:pt x="47752" y="23876"/>
                  </a:cubicBezTo>
                </a:path>
              </a:pathLst>
            </a:custGeom>
            <a:solidFill>
              <a:srgbClr val="3B4E4E"/>
            </a:solidFill>
          </p:spPr>
        </p:sp>
      </p:grpSp>
      <p:grpSp>
        <p:nvGrpSpPr>
          <p:cNvPr name="Group 16" id="16"/>
          <p:cNvGrpSpPr>
            <a:grpSpLocks noChangeAspect="true"/>
          </p:cNvGrpSpPr>
          <p:nvPr/>
        </p:nvGrpSpPr>
        <p:grpSpPr>
          <a:xfrm rot="0">
            <a:off x="5981700" y="3857625"/>
            <a:ext cx="47625" cy="47625"/>
            <a:chOff x="0" y="0"/>
            <a:chExt cx="47625" cy="47625"/>
          </a:xfrm>
        </p:grpSpPr>
        <p:sp>
          <p:nvSpPr>
            <p:cNvPr name="Freeform 17" id="17"/>
            <p:cNvSpPr/>
            <p:nvPr/>
          </p:nvSpPr>
          <p:spPr>
            <a:xfrm flipH="false" flipV="false" rot="0">
              <a:off x="0" y="0"/>
              <a:ext cx="47752" cy="47752"/>
            </a:xfrm>
            <a:custGeom>
              <a:avLst/>
              <a:gdLst/>
              <a:ahLst/>
              <a:cxnLst/>
              <a:rect r="r" b="b" t="t" l="l"/>
              <a:pathLst>
                <a:path h="47752" w="47752">
                  <a:moveTo>
                    <a:pt x="47625" y="23876"/>
                  </a:moveTo>
                  <a:cubicBezTo>
                    <a:pt x="47625" y="27051"/>
                    <a:pt x="46990" y="30099"/>
                    <a:pt x="45847" y="33020"/>
                  </a:cubicBezTo>
                  <a:cubicBezTo>
                    <a:pt x="44704" y="35941"/>
                    <a:pt x="42926" y="38481"/>
                    <a:pt x="40640" y="40767"/>
                  </a:cubicBezTo>
                  <a:cubicBezTo>
                    <a:pt x="38354" y="43053"/>
                    <a:pt x="35814" y="44704"/>
                    <a:pt x="32893" y="45974"/>
                  </a:cubicBezTo>
                  <a:cubicBezTo>
                    <a:pt x="29972" y="47244"/>
                    <a:pt x="26924" y="47752"/>
                    <a:pt x="23749" y="47752"/>
                  </a:cubicBezTo>
                  <a:cubicBezTo>
                    <a:pt x="20574" y="47752"/>
                    <a:pt x="17526" y="47117"/>
                    <a:pt x="14605" y="45974"/>
                  </a:cubicBezTo>
                  <a:cubicBezTo>
                    <a:pt x="11684" y="44831"/>
                    <a:pt x="9271" y="42926"/>
                    <a:pt x="6985" y="40640"/>
                  </a:cubicBezTo>
                  <a:cubicBezTo>
                    <a:pt x="4699" y="38354"/>
                    <a:pt x="3048" y="35814"/>
                    <a:pt x="1778" y="32893"/>
                  </a:cubicBezTo>
                  <a:cubicBezTo>
                    <a:pt x="508" y="29972"/>
                    <a:pt x="0" y="26924"/>
                    <a:pt x="0" y="23876"/>
                  </a:cubicBezTo>
                  <a:cubicBezTo>
                    <a:pt x="0" y="20828"/>
                    <a:pt x="635" y="17653"/>
                    <a:pt x="1778" y="14732"/>
                  </a:cubicBezTo>
                  <a:cubicBezTo>
                    <a:pt x="2921" y="11811"/>
                    <a:pt x="4699" y="9144"/>
                    <a:pt x="6985" y="6985"/>
                  </a:cubicBezTo>
                  <a:cubicBezTo>
                    <a:pt x="9271" y="4826"/>
                    <a:pt x="11811" y="3048"/>
                    <a:pt x="14732" y="1778"/>
                  </a:cubicBezTo>
                  <a:cubicBezTo>
                    <a:pt x="17653" y="508"/>
                    <a:pt x="20701" y="0"/>
                    <a:pt x="23876" y="0"/>
                  </a:cubicBezTo>
                  <a:cubicBezTo>
                    <a:pt x="27051" y="0"/>
                    <a:pt x="30099" y="635"/>
                    <a:pt x="33020" y="1778"/>
                  </a:cubicBezTo>
                  <a:cubicBezTo>
                    <a:pt x="35941" y="2921"/>
                    <a:pt x="38481" y="4699"/>
                    <a:pt x="40767" y="6985"/>
                  </a:cubicBezTo>
                  <a:cubicBezTo>
                    <a:pt x="43053" y="9271"/>
                    <a:pt x="44704" y="11811"/>
                    <a:pt x="45974" y="14732"/>
                  </a:cubicBezTo>
                  <a:cubicBezTo>
                    <a:pt x="47244" y="17653"/>
                    <a:pt x="47752" y="20701"/>
                    <a:pt x="47752" y="23876"/>
                  </a:cubicBezTo>
                </a:path>
              </a:pathLst>
            </a:custGeom>
            <a:solidFill>
              <a:srgbClr val="3B4E4E"/>
            </a:solidFill>
          </p:spPr>
        </p:sp>
      </p:grpSp>
      <p:grpSp>
        <p:nvGrpSpPr>
          <p:cNvPr name="Group 18" id="18"/>
          <p:cNvGrpSpPr>
            <a:grpSpLocks noChangeAspect="true"/>
          </p:cNvGrpSpPr>
          <p:nvPr/>
        </p:nvGrpSpPr>
        <p:grpSpPr>
          <a:xfrm rot="0">
            <a:off x="5981700" y="4191000"/>
            <a:ext cx="47625" cy="47625"/>
            <a:chOff x="0" y="0"/>
            <a:chExt cx="47625" cy="47625"/>
          </a:xfrm>
        </p:grpSpPr>
        <p:sp>
          <p:nvSpPr>
            <p:cNvPr name="Freeform 19" id="19"/>
            <p:cNvSpPr/>
            <p:nvPr/>
          </p:nvSpPr>
          <p:spPr>
            <a:xfrm flipH="false" flipV="false" rot="0">
              <a:off x="0" y="0"/>
              <a:ext cx="47752" cy="47752"/>
            </a:xfrm>
            <a:custGeom>
              <a:avLst/>
              <a:gdLst/>
              <a:ahLst/>
              <a:cxnLst/>
              <a:rect r="r" b="b" t="t" l="l"/>
              <a:pathLst>
                <a:path h="47752" w="47752">
                  <a:moveTo>
                    <a:pt x="47625" y="23876"/>
                  </a:moveTo>
                  <a:cubicBezTo>
                    <a:pt x="47625" y="27051"/>
                    <a:pt x="46990" y="30099"/>
                    <a:pt x="45847" y="33020"/>
                  </a:cubicBezTo>
                  <a:cubicBezTo>
                    <a:pt x="44704" y="35941"/>
                    <a:pt x="42926" y="38481"/>
                    <a:pt x="40640" y="40767"/>
                  </a:cubicBezTo>
                  <a:cubicBezTo>
                    <a:pt x="38354" y="43053"/>
                    <a:pt x="35814" y="44704"/>
                    <a:pt x="32893" y="45974"/>
                  </a:cubicBezTo>
                  <a:cubicBezTo>
                    <a:pt x="29972" y="47244"/>
                    <a:pt x="26924" y="47752"/>
                    <a:pt x="23749" y="47752"/>
                  </a:cubicBezTo>
                  <a:cubicBezTo>
                    <a:pt x="20574" y="47752"/>
                    <a:pt x="17526" y="47117"/>
                    <a:pt x="14605" y="45974"/>
                  </a:cubicBezTo>
                  <a:cubicBezTo>
                    <a:pt x="11684" y="44831"/>
                    <a:pt x="9271" y="42926"/>
                    <a:pt x="6985" y="40640"/>
                  </a:cubicBezTo>
                  <a:cubicBezTo>
                    <a:pt x="4699" y="38354"/>
                    <a:pt x="3048" y="35814"/>
                    <a:pt x="1778" y="32893"/>
                  </a:cubicBezTo>
                  <a:cubicBezTo>
                    <a:pt x="508" y="29972"/>
                    <a:pt x="0" y="26924"/>
                    <a:pt x="0" y="23876"/>
                  </a:cubicBezTo>
                  <a:cubicBezTo>
                    <a:pt x="0" y="20828"/>
                    <a:pt x="635" y="17653"/>
                    <a:pt x="1778" y="14732"/>
                  </a:cubicBezTo>
                  <a:cubicBezTo>
                    <a:pt x="2921" y="11811"/>
                    <a:pt x="4699" y="9144"/>
                    <a:pt x="6985" y="6985"/>
                  </a:cubicBezTo>
                  <a:cubicBezTo>
                    <a:pt x="9271" y="4826"/>
                    <a:pt x="11811" y="3048"/>
                    <a:pt x="14732" y="1778"/>
                  </a:cubicBezTo>
                  <a:cubicBezTo>
                    <a:pt x="17653" y="508"/>
                    <a:pt x="20701" y="0"/>
                    <a:pt x="23876" y="0"/>
                  </a:cubicBezTo>
                  <a:cubicBezTo>
                    <a:pt x="27051" y="0"/>
                    <a:pt x="30099" y="635"/>
                    <a:pt x="33020" y="1778"/>
                  </a:cubicBezTo>
                  <a:cubicBezTo>
                    <a:pt x="35941" y="2921"/>
                    <a:pt x="38481" y="4699"/>
                    <a:pt x="40767" y="6985"/>
                  </a:cubicBezTo>
                  <a:cubicBezTo>
                    <a:pt x="43053" y="9271"/>
                    <a:pt x="44704" y="11811"/>
                    <a:pt x="45974" y="14732"/>
                  </a:cubicBezTo>
                  <a:cubicBezTo>
                    <a:pt x="47244" y="17653"/>
                    <a:pt x="47752" y="20701"/>
                    <a:pt x="47752" y="23876"/>
                  </a:cubicBezTo>
                </a:path>
              </a:pathLst>
            </a:custGeom>
            <a:solidFill>
              <a:srgbClr val="3B4E4E"/>
            </a:solidFill>
          </p:spPr>
        </p:sp>
      </p:grpSp>
      <p:grpSp>
        <p:nvGrpSpPr>
          <p:cNvPr name="Group 20" id="20"/>
          <p:cNvGrpSpPr>
            <a:grpSpLocks noChangeAspect="true"/>
          </p:cNvGrpSpPr>
          <p:nvPr/>
        </p:nvGrpSpPr>
        <p:grpSpPr>
          <a:xfrm rot="0">
            <a:off x="5981700" y="4524375"/>
            <a:ext cx="47625" cy="47625"/>
            <a:chOff x="0" y="0"/>
            <a:chExt cx="47625" cy="47625"/>
          </a:xfrm>
        </p:grpSpPr>
        <p:sp>
          <p:nvSpPr>
            <p:cNvPr name="Freeform 21" id="21"/>
            <p:cNvSpPr/>
            <p:nvPr/>
          </p:nvSpPr>
          <p:spPr>
            <a:xfrm flipH="false" flipV="false" rot="0">
              <a:off x="0" y="0"/>
              <a:ext cx="47752" cy="47752"/>
            </a:xfrm>
            <a:custGeom>
              <a:avLst/>
              <a:gdLst/>
              <a:ahLst/>
              <a:cxnLst/>
              <a:rect r="r" b="b" t="t" l="l"/>
              <a:pathLst>
                <a:path h="47752" w="47752">
                  <a:moveTo>
                    <a:pt x="47625" y="23876"/>
                  </a:moveTo>
                  <a:cubicBezTo>
                    <a:pt x="47625" y="27051"/>
                    <a:pt x="46990" y="30099"/>
                    <a:pt x="45847" y="33020"/>
                  </a:cubicBezTo>
                  <a:cubicBezTo>
                    <a:pt x="44704" y="35941"/>
                    <a:pt x="42926" y="38481"/>
                    <a:pt x="40640" y="40767"/>
                  </a:cubicBezTo>
                  <a:cubicBezTo>
                    <a:pt x="38354" y="43053"/>
                    <a:pt x="35814" y="44704"/>
                    <a:pt x="32893" y="45974"/>
                  </a:cubicBezTo>
                  <a:cubicBezTo>
                    <a:pt x="29972" y="47244"/>
                    <a:pt x="26924" y="47752"/>
                    <a:pt x="23749" y="47752"/>
                  </a:cubicBezTo>
                  <a:cubicBezTo>
                    <a:pt x="20574" y="47752"/>
                    <a:pt x="17526" y="47117"/>
                    <a:pt x="14605" y="45974"/>
                  </a:cubicBezTo>
                  <a:cubicBezTo>
                    <a:pt x="11684" y="44831"/>
                    <a:pt x="9271" y="42926"/>
                    <a:pt x="6985" y="40640"/>
                  </a:cubicBezTo>
                  <a:cubicBezTo>
                    <a:pt x="4699" y="38354"/>
                    <a:pt x="3048" y="35814"/>
                    <a:pt x="1778" y="32893"/>
                  </a:cubicBezTo>
                  <a:cubicBezTo>
                    <a:pt x="508" y="29972"/>
                    <a:pt x="0" y="26924"/>
                    <a:pt x="0" y="23876"/>
                  </a:cubicBezTo>
                  <a:cubicBezTo>
                    <a:pt x="0" y="20828"/>
                    <a:pt x="635" y="17653"/>
                    <a:pt x="1778" y="14732"/>
                  </a:cubicBezTo>
                  <a:cubicBezTo>
                    <a:pt x="2921" y="11811"/>
                    <a:pt x="4699" y="9144"/>
                    <a:pt x="6985" y="6985"/>
                  </a:cubicBezTo>
                  <a:cubicBezTo>
                    <a:pt x="9271" y="4826"/>
                    <a:pt x="11811" y="3048"/>
                    <a:pt x="14732" y="1778"/>
                  </a:cubicBezTo>
                  <a:cubicBezTo>
                    <a:pt x="17653" y="508"/>
                    <a:pt x="20701" y="0"/>
                    <a:pt x="23876" y="0"/>
                  </a:cubicBezTo>
                  <a:cubicBezTo>
                    <a:pt x="27051" y="0"/>
                    <a:pt x="30099" y="635"/>
                    <a:pt x="33020" y="1778"/>
                  </a:cubicBezTo>
                  <a:cubicBezTo>
                    <a:pt x="35941" y="2921"/>
                    <a:pt x="38481" y="4699"/>
                    <a:pt x="40767" y="6985"/>
                  </a:cubicBezTo>
                  <a:cubicBezTo>
                    <a:pt x="43053" y="9271"/>
                    <a:pt x="44704" y="11811"/>
                    <a:pt x="45974" y="14732"/>
                  </a:cubicBezTo>
                  <a:cubicBezTo>
                    <a:pt x="47244" y="17653"/>
                    <a:pt x="47752" y="20701"/>
                    <a:pt x="47752" y="23876"/>
                  </a:cubicBezTo>
                </a:path>
              </a:pathLst>
            </a:custGeom>
            <a:solidFill>
              <a:srgbClr val="3B4E4E"/>
            </a:solidFill>
          </p:spPr>
        </p:sp>
      </p:grpSp>
      <p:sp>
        <p:nvSpPr>
          <p:cNvPr name="TextBox 22" id="22"/>
          <p:cNvSpPr txBox="true"/>
          <p:nvPr/>
        </p:nvSpPr>
        <p:spPr>
          <a:xfrm rot="0">
            <a:off x="600075" y="1625489"/>
            <a:ext cx="6566268" cy="581025"/>
          </a:xfrm>
          <a:prstGeom prst="rect">
            <a:avLst/>
          </a:prstGeom>
        </p:spPr>
        <p:txBody>
          <a:bodyPr anchor="t" rtlCol="false" tIns="0" lIns="0" bIns="0" rIns="0">
            <a:spAutoFit/>
          </a:bodyPr>
          <a:lstStyle/>
          <a:p>
            <a:pPr algn="l">
              <a:lnSpc>
                <a:spcPts val="4725"/>
              </a:lnSpc>
            </a:pPr>
            <a:r>
              <a:rPr lang="en-US" b="true" sz="3375" spc="148">
                <a:solidFill>
                  <a:srgbClr val="233939"/>
                </a:solidFill>
                <a:latin typeface="Montserrat Bold"/>
                <a:ea typeface="Montserrat Bold"/>
                <a:cs typeface="Montserrat Bold"/>
                <a:sym typeface="Montserrat Bold"/>
              </a:rPr>
              <a:t>Key Questions &amp; Tools Used</a:t>
            </a:r>
          </a:p>
        </p:txBody>
      </p:sp>
      <p:sp>
        <p:nvSpPr>
          <p:cNvPr name="TextBox 23" id="23"/>
          <p:cNvSpPr txBox="true"/>
          <p:nvPr/>
        </p:nvSpPr>
        <p:spPr>
          <a:xfrm rot="0">
            <a:off x="600075" y="2617727"/>
            <a:ext cx="3114599" cy="285750"/>
          </a:xfrm>
          <a:prstGeom prst="rect">
            <a:avLst/>
          </a:prstGeom>
        </p:spPr>
        <p:txBody>
          <a:bodyPr anchor="t" rtlCol="false" tIns="0" lIns="0" bIns="0" rIns="0">
            <a:spAutoFit/>
          </a:bodyPr>
          <a:lstStyle/>
          <a:p>
            <a:pPr algn="l">
              <a:lnSpc>
                <a:spcPts val="2362"/>
              </a:lnSpc>
            </a:pPr>
            <a:r>
              <a:rPr lang="en-US" b="true" sz="1687" spc="74">
                <a:solidFill>
                  <a:srgbClr val="233939"/>
                </a:solidFill>
                <a:latin typeface="Montserrat Bold"/>
                <a:ea typeface="Montserrat Bold"/>
                <a:cs typeface="Montserrat Bold"/>
                <a:sym typeface="Montserrat Bold"/>
              </a:rPr>
              <a:t>Key Questions Addressed:</a:t>
            </a:r>
          </a:p>
        </p:txBody>
      </p:sp>
      <p:sp>
        <p:nvSpPr>
          <p:cNvPr name="TextBox 24" id="24"/>
          <p:cNvSpPr txBox="true"/>
          <p:nvPr/>
        </p:nvSpPr>
        <p:spPr>
          <a:xfrm rot="0">
            <a:off x="5933627" y="2617727"/>
            <a:ext cx="1375420" cy="285750"/>
          </a:xfrm>
          <a:prstGeom prst="rect">
            <a:avLst/>
          </a:prstGeom>
        </p:spPr>
        <p:txBody>
          <a:bodyPr anchor="t" rtlCol="false" tIns="0" lIns="0" bIns="0" rIns="0">
            <a:spAutoFit/>
          </a:bodyPr>
          <a:lstStyle/>
          <a:p>
            <a:pPr algn="l">
              <a:lnSpc>
                <a:spcPts val="2362"/>
              </a:lnSpc>
            </a:pPr>
            <a:r>
              <a:rPr lang="en-US" b="true" sz="1687" spc="74">
                <a:solidFill>
                  <a:srgbClr val="233939"/>
                </a:solidFill>
                <a:latin typeface="Montserrat Bold"/>
                <a:ea typeface="Montserrat Bold"/>
                <a:cs typeface="Montserrat Bold"/>
                <a:sym typeface="Montserrat Bold"/>
              </a:rPr>
              <a:t>Tools Used:</a:t>
            </a:r>
          </a:p>
        </p:txBody>
      </p:sp>
      <p:sp>
        <p:nvSpPr>
          <p:cNvPr name="TextBox 25" id="25"/>
          <p:cNvSpPr txBox="true"/>
          <p:nvPr/>
        </p:nvSpPr>
        <p:spPr>
          <a:xfrm rot="0">
            <a:off x="874214" y="2985716"/>
            <a:ext cx="4275372" cy="1665894"/>
          </a:xfrm>
          <a:prstGeom prst="rect">
            <a:avLst/>
          </a:prstGeom>
        </p:spPr>
        <p:txBody>
          <a:bodyPr anchor="t" rtlCol="false" tIns="0" lIns="0" bIns="0" rIns="0">
            <a:spAutoFit/>
          </a:bodyPr>
          <a:lstStyle/>
          <a:p>
            <a:pPr algn="l">
              <a:lnSpc>
                <a:spcPts val="2624"/>
              </a:lnSpc>
            </a:pPr>
            <a:r>
              <a:rPr lang="en-US" sz="1350">
                <a:solidFill>
                  <a:srgbClr val="3B4E4E"/>
                </a:solidFill>
                <a:latin typeface="Overpass Light"/>
                <a:ea typeface="Overpass Light"/>
                <a:cs typeface="Overpass Light"/>
                <a:sym typeface="Overpass Light"/>
              </a:rPr>
              <a:t>Distribution of monthly charges? Characteristics of churned vs. non-churned customers? Impact of contract types and service usage on churn? Customer segments most at risk? Billing patterns of high-value customers?</a:t>
            </a:r>
          </a:p>
        </p:txBody>
      </p:sp>
      <p:sp>
        <p:nvSpPr>
          <p:cNvPr name="TextBox 26" id="26"/>
          <p:cNvSpPr txBox="true"/>
          <p:nvPr/>
        </p:nvSpPr>
        <p:spPr>
          <a:xfrm rot="0">
            <a:off x="6207776" y="2985716"/>
            <a:ext cx="3250759" cy="1665894"/>
          </a:xfrm>
          <a:prstGeom prst="rect">
            <a:avLst/>
          </a:prstGeom>
        </p:spPr>
        <p:txBody>
          <a:bodyPr anchor="t" rtlCol="false" tIns="0" lIns="0" bIns="0" rIns="0">
            <a:spAutoFit/>
          </a:bodyPr>
          <a:lstStyle/>
          <a:p>
            <a:pPr algn="l">
              <a:lnSpc>
                <a:spcPts val="2624"/>
              </a:lnSpc>
            </a:pPr>
            <a:r>
              <a:rPr lang="en-US" sz="1350">
                <a:solidFill>
                  <a:srgbClr val="3B4E4E"/>
                </a:solidFill>
                <a:latin typeface="Overpass Light"/>
                <a:ea typeface="Overpass Light"/>
                <a:cs typeface="Overpass Light"/>
                <a:sym typeface="Overpass Light"/>
              </a:rPr>
              <a:t>Python (Pandas) for data cleaning. MySQL for SQL querying. Zoho Analytics for interactive dashboards. Jupyter Notebook for data exploration. Git &amp; GitHub for version control.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DE6"/>
        </a:solidFill>
      </p:bgPr>
    </p:bg>
    <p:spTree>
      <p:nvGrpSpPr>
        <p:cNvPr id="1" name=""/>
        <p:cNvGrpSpPr/>
        <p:nvPr/>
      </p:nvGrpSpPr>
      <p:grpSpPr>
        <a:xfrm>
          <a:off x="0" y="0"/>
          <a:ext cx="0" cy="0"/>
          <a:chOff x="0" y="0"/>
          <a:chExt cx="0" cy="0"/>
        </a:xfrm>
      </p:grpSpPr>
      <p:sp>
        <p:nvSpPr>
          <p:cNvPr name="Freeform 2" id="2"/>
          <p:cNvSpPr/>
          <p:nvPr/>
        </p:nvSpPr>
        <p:spPr>
          <a:xfrm flipH="false" flipV="false" rot="0">
            <a:off x="0" y="257"/>
            <a:ext cx="11430000" cy="2142868"/>
          </a:xfrm>
          <a:custGeom>
            <a:avLst/>
            <a:gdLst/>
            <a:ahLst/>
            <a:cxnLst/>
            <a:rect r="r" b="b" t="t" l="l"/>
            <a:pathLst>
              <a:path h="2142868" w="11430000">
                <a:moveTo>
                  <a:pt x="0" y="0"/>
                </a:moveTo>
                <a:lnTo>
                  <a:pt x="11430000" y="0"/>
                </a:lnTo>
                <a:lnTo>
                  <a:pt x="11430000" y="2142868"/>
                </a:lnTo>
                <a:lnTo>
                  <a:pt x="0" y="2142868"/>
                </a:lnTo>
                <a:lnTo>
                  <a:pt x="0" y="0"/>
                </a:lnTo>
                <a:close/>
              </a:path>
            </a:pathLst>
          </a:custGeom>
          <a:blipFill>
            <a:blip r:embed="rId2"/>
            <a:stretch>
              <a:fillRect l="0" t="-12" r="0" b="0"/>
            </a:stretch>
          </a:blipFill>
        </p:spPr>
      </p:sp>
      <p:grpSp>
        <p:nvGrpSpPr>
          <p:cNvPr name="Group 3" id="3"/>
          <p:cNvGrpSpPr>
            <a:grpSpLocks noChangeAspect="true"/>
          </p:cNvGrpSpPr>
          <p:nvPr/>
        </p:nvGrpSpPr>
        <p:grpSpPr>
          <a:xfrm rot="0">
            <a:off x="531219" y="3340818"/>
            <a:ext cx="994962" cy="3224222"/>
            <a:chOff x="0" y="0"/>
            <a:chExt cx="994969" cy="3224225"/>
          </a:xfrm>
        </p:grpSpPr>
        <p:sp>
          <p:nvSpPr>
            <p:cNvPr name="Freeform 4" id="4"/>
            <p:cNvSpPr/>
            <p:nvPr/>
          </p:nvSpPr>
          <p:spPr>
            <a:xfrm flipH="false" flipV="false" rot="0">
              <a:off x="68834" y="69088"/>
              <a:ext cx="857250" cy="1028700"/>
            </a:xfrm>
            <a:custGeom>
              <a:avLst/>
              <a:gdLst/>
              <a:ahLst/>
              <a:cxnLst/>
              <a:rect r="r" b="b" t="t" l="l"/>
              <a:pathLst>
                <a:path h="1028700" w="857250">
                  <a:moveTo>
                    <a:pt x="0" y="857250"/>
                  </a:moveTo>
                  <a:lnTo>
                    <a:pt x="428625" y="1028700"/>
                  </a:lnTo>
                  <a:lnTo>
                    <a:pt x="857250" y="857250"/>
                  </a:lnTo>
                  <a:lnTo>
                    <a:pt x="857250" y="0"/>
                  </a:lnTo>
                  <a:lnTo>
                    <a:pt x="428625" y="171450"/>
                  </a:lnTo>
                  <a:lnTo>
                    <a:pt x="0" y="0"/>
                  </a:lnTo>
                  <a:lnTo>
                    <a:pt x="0" y="857250"/>
                  </a:lnTo>
                </a:path>
              </a:pathLst>
            </a:custGeom>
            <a:solidFill>
              <a:srgbClr val="DDEEE6"/>
            </a:solidFill>
          </p:spPr>
        </p:sp>
        <p:sp>
          <p:nvSpPr>
            <p:cNvPr name="Freeform 5" id="5"/>
            <p:cNvSpPr/>
            <p:nvPr/>
          </p:nvSpPr>
          <p:spPr>
            <a:xfrm flipH="false" flipV="false" rot="0">
              <a:off x="63500" y="63500"/>
              <a:ext cx="868045" cy="1039876"/>
            </a:xfrm>
            <a:custGeom>
              <a:avLst/>
              <a:gdLst/>
              <a:ahLst/>
              <a:cxnLst/>
              <a:rect r="r" b="b" t="t" l="l"/>
              <a:pathLst>
                <a:path h="1039876" w="868045">
                  <a:moveTo>
                    <a:pt x="7366" y="857885"/>
                  </a:moveTo>
                  <a:lnTo>
                    <a:pt x="435991" y="1029335"/>
                  </a:lnTo>
                  <a:lnTo>
                    <a:pt x="433959" y="1034288"/>
                  </a:lnTo>
                  <a:lnTo>
                    <a:pt x="431927" y="1029335"/>
                  </a:lnTo>
                  <a:lnTo>
                    <a:pt x="860552" y="857885"/>
                  </a:lnTo>
                  <a:lnTo>
                    <a:pt x="862584" y="862838"/>
                  </a:lnTo>
                  <a:lnTo>
                    <a:pt x="857250" y="862838"/>
                  </a:lnTo>
                  <a:lnTo>
                    <a:pt x="857250" y="5588"/>
                  </a:lnTo>
                  <a:lnTo>
                    <a:pt x="862584" y="5588"/>
                  </a:lnTo>
                  <a:lnTo>
                    <a:pt x="864616" y="10541"/>
                  </a:lnTo>
                  <a:lnTo>
                    <a:pt x="435991" y="181991"/>
                  </a:lnTo>
                  <a:cubicBezTo>
                    <a:pt x="434721" y="182499"/>
                    <a:pt x="433324" y="182499"/>
                    <a:pt x="432054" y="181991"/>
                  </a:cubicBezTo>
                  <a:lnTo>
                    <a:pt x="3429" y="10668"/>
                  </a:lnTo>
                  <a:lnTo>
                    <a:pt x="5461" y="5715"/>
                  </a:lnTo>
                  <a:lnTo>
                    <a:pt x="10795" y="5715"/>
                  </a:lnTo>
                  <a:lnTo>
                    <a:pt x="10795" y="862965"/>
                  </a:lnTo>
                  <a:lnTo>
                    <a:pt x="5334" y="862965"/>
                  </a:lnTo>
                  <a:lnTo>
                    <a:pt x="7366" y="858012"/>
                  </a:lnTo>
                  <a:moveTo>
                    <a:pt x="3429" y="867918"/>
                  </a:moveTo>
                  <a:cubicBezTo>
                    <a:pt x="1397" y="867156"/>
                    <a:pt x="0" y="865124"/>
                    <a:pt x="0" y="862965"/>
                  </a:cubicBezTo>
                  <a:lnTo>
                    <a:pt x="0" y="5588"/>
                  </a:lnTo>
                  <a:cubicBezTo>
                    <a:pt x="0" y="3810"/>
                    <a:pt x="889" y="2159"/>
                    <a:pt x="2413" y="1143"/>
                  </a:cubicBezTo>
                  <a:cubicBezTo>
                    <a:pt x="3937" y="127"/>
                    <a:pt x="5715" y="0"/>
                    <a:pt x="7366" y="635"/>
                  </a:cubicBezTo>
                  <a:lnTo>
                    <a:pt x="435991" y="172085"/>
                  </a:lnTo>
                  <a:lnTo>
                    <a:pt x="433959" y="177038"/>
                  </a:lnTo>
                  <a:lnTo>
                    <a:pt x="431927" y="172085"/>
                  </a:lnTo>
                  <a:lnTo>
                    <a:pt x="860679" y="635"/>
                  </a:lnTo>
                  <a:cubicBezTo>
                    <a:pt x="862330" y="0"/>
                    <a:pt x="864235" y="127"/>
                    <a:pt x="865632" y="1143"/>
                  </a:cubicBezTo>
                  <a:cubicBezTo>
                    <a:pt x="867029" y="2159"/>
                    <a:pt x="868045" y="3810"/>
                    <a:pt x="868045" y="5588"/>
                  </a:cubicBezTo>
                  <a:lnTo>
                    <a:pt x="868045" y="862838"/>
                  </a:lnTo>
                  <a:cubicBezTo>
                    <a:pt x="868045" y="864997"/>
                    <a:pt x="866648" y="867029"/>
                    <a:pt x="864616" y="867791"/>
                  </a:cubicBezTo>
                  <a:lnTo>
                    <a:pt x="435991" y="1039368"/>
                  </a:lnTo>
                  <a:cubicBezTo>
                    <a:pt x="434721" y="1039876"/>
                    <a:pt x="433324" y="1039876"/>
                    <a:pt x="432054" y="1039368"/>
                  </a:cubicBezTo>
                  <a:lnTo>
                    <a:pt x="3429" y="867918"/>
                  </a:lnTo>
                  <a:close/>
                </a:path>
              </a:pathLst>
            </a:custGeom>
            <a:solidFill>
              <a:srgbClr val="C3D4CC"/>
            </a:solidFill>
          </p:spPr>
        </p:sp>
        <p:sp>
          <p:nvSpPr>
            <p:cNvPr name="Freeform 6" id="6"/>
            <p:cNvSpPr/>
            <p:nvPr/>
          </p:nvSpPr>
          <p:spPr>
            <a:xfrm flipH="false" flipV="false" rot="0">
              <a:off x="389763" y="459613"/>
              <a:ext cx="225171" cy="257302"/>
            </a:xfrm>
            <a:custGeom>
              <a:avLst/>
              <a:gdLst/>
              <a:ahLst/>
              <a:cxnLst/>
              <a:rect r="r" b="b" t="t" l="l"/>
              <a:pathLst>
                <a:path h="257302" w="225171">
                  <a:moveTo>
                    <a:pt x="112522" y="16129"/>
                  </a:moveTo>
                  <a:cubicBezTo>
                    <a:pt x="141986" y="16129"/>
                    <a:pt x="167767" y="21209"/>
                    <a:pt x="185801" y="28956"/>
                  </a:cubicBezTo>
                  <a:cubicBezTo>
                    <a:pt x="194818" y="32766"/>
                    <a:pt x="201041" y="36957"/>
                    <a:pt x="204724" y="40767"/>
                  </a:cubicBezTo>
                  <a:cubicBezTo>
                    <a:pt x="208407" y="44577"/>
                    <a:pt x="208915" y="46990"/>
                    <a:pt x="208915" y="48260"/>
                  </a:cubicBezTo>
                  <a:lnTo>
                    <a:pt x="208915" y="83439"/>
                  </a:lnTo>
                  <a:cubicBezTo>
                    <a:pt x="201676" y="88773"/>
                    <a:pt x="189865" y="93853"/>
                    <a:pt x="174244" y="97663"/>
                  </a:cubicBezTo>
                  <a:cubicBezTo>
                    <a:pt x="156845" y="101981"/>
                    <a:pt x="135509" y="104521"/>
                    <a:pt x="112395" y="104521"/>
                  </a:cubicBezTo>
                  <a:cubicBezTo>
                    <a:pt x="89281" y="104521"/>
                    <a:pt x="67945" y="101981"/>
                    <a:pt x="50546" y="97663"/>
                  </a:cubicBezTo>
                  <a:cubicBezTo>
                    <a:pt x="34925" y="93853"/>
                    <a:pt x="23241" y="88773"/>
                    <a:pt x="16002" y="83439"/>
                  </a:cubicBezTo>
                  <a:lnTo>
                    <a:pt x="16002" y="48260"/>
                  </a:lnTo>
                  <a:cubicBezTo>
                    <a:pt x="16002" y="46990"/>
                    <a:pt x="16510" y="44577"/>
                    <a:pt x="20193" y="40767"/>
                  </a:cubicBezTo>
                  <a:cubicBezTo>
                    <a:pt x="23876" y="36957"/>
                    <a:pt x="30226" y="32766"/>
                    <a:pt x="39243" y="28956"/>
                  </a:cubicBezTo>
                  <a:cubicBezTo>
                    <a:pt x="57150" y="21209"/>
                    <a:pt x="83058" y="16129"/>
                    <a:pt x="112522" y="16129"/>
                  </a:cubicBezTo>
                  <a:close/>
                  <a:moveTo>
                    <a:pt x="16129" y="102235"/>
                  </a:moveTo>
                  <a:cubicBezTo>
                    <a:pt x="24765" y="106680"/>
                    <a:pt x="35306" y="110363"/>
                    <a:pt x="46863" y="113284"/>
                  </a:cubicBezTo>
                  <a:cubicBezTo>
                    <a:pt x="65659" y="117983"/>
                    <a:pt x="88392" y="120650"/>
                    <a:pt x="112522" y="120650"/>
                  </a:cubicBezTo>
                  <a:cubicBezTo>
                    <a:pt x="136652" y="120650"/>
                    <a:pt x="159385" y="117983"/>
                    <a:pt x="178181" y="113411"/>
                  </a:cubicBezTo>
                  <a:cubicBezTo>
                    <a:pt x="189738" y="110490"/>
                    <a:pt x="200279" y="106934"/>
                    <a:pt x="208915" y="102362"/>
                  </a:cubicBezTo>
                  <a:lnTo>
                    <a:pt x="208915" y="147828"/>
                  </a:lnTo>
                  <a:cubicBezTo>
                    <a:pt x="201676" y="153162"/>
                    <a:pt x="189865" y="158115"/>
                    <a:pt x="174244" y="162052"/>
                  </a:cubicBezTo>
                  <a:cubicBezTo>
                    <a:pt x="156845" y="166370"/>
                    <a:pt x="135509" y="168910"/>
                    <a:pt x="112395" y="168910"/>
                  </a:cubicBezTo>
                  <a:cubicBezTo>
                    <a:pt x="89281" y="168910"/>
                    <a:pt x="67945" y="166370"/>
                    <a:pt x="50546" y="162052"/>
                  </a:cubicBezTo>
                  <a:cubicBezTo>
                    <a:pt x="34925" y="158242"/>
                    <a:pt x="23241" y="153162"/>
                    <a:pt x="16002" y="147828"/>
                  </a:cubicBezTo>
                  <a:lnTo>
                    <a:pt x="16002" y="102235"/>
                  </a:lnTo>
                  <a:close/>
                  <a:moveTo>
                    <a:pt x="16129" y="166497"/>
                  </a:moveTo>
                  <a:cubicBezTo>
                    <a:pt x="24765" y="170942"/>
                    <a:pt x="35306" y="174752"/>
                    <a:pt x="46863" y="177546"/>
                  </a:cubicBezTo>
                  <a:cubicBezTo>
                    <a:pt x="65659" y="182245"/>
                    <a:pt x="88392" y="184912"/>
                    <a:pt x="112522" y="184912"/>
                  </a:cubicBezTo>
                  <a:cubicBezTo>
                    <a:pt x="136652" y="184912"/>
                    <a:pt x="159385" y="182245"/>
                    <a:pt x="178181" y="177673"/>
                  </a:cubicBezTo>
                  <a:cubicBezTo>
                    <a:pt x="189738" y="174752"/>
                    <a:pt x="200279" y="171196"/>
                    <a:pt x="208915" y="166624"/>
                  </a:cubicBezTo>
                  <a:lnTo>
                    <a:pt x="208915" y="209042"/>
                  </a:lnTo>
                  <a:cubicBezTo>
                    <a:pt x="208915" y="210185"/>
                    <a:pt x="208407" y="212725"/>
                    <a:pt x="204724" y="216535"/>
                  </a:cubicBezTo>
                  <a:cubicBezTo>
                    <a:pt x="201041" y="220345"/>
                    <a:pt x="194691" y="224536"/>
                    <a:pt x="185801" y="228346"/>
                  </a:cubicBezTo>
                  <a:cubicBezTo>
                    <a:pt x="167894" y="236093"/>
                    <a:pt x="141986" y="241173"/>
                    <a:pt x="112522" y="241173"/>
                  </a:cubicBezTo>
                  <a:cubicBezTo>
                    <a:pt x="83058" y="241173"/>
                    <a:pt x="57277" y="236093"/>
                    <a:pt x="39243" y="228346"/>
                  </a:cubicBezTo>
                  <a:cubicBezTo>
                    <a:pt x="30226" y="224409"/>
                    <a:pt x="24003" y="220345"/>
                    <a:pt x="20193" y="216535"/>
                  </a:cubicBezTo>
                  <a:cubicBezTo>
                    <a:pt x="16383" y="212725"/>
                    <a:pt x="16002" y="210312"/>
                    <a:pt x="16002" y="209042"/>
                  </a:cubicBezTo>
                  <a:lnTo>
                    <a:pt x="16002" y="166497"/>
                  </a:lnTo>
                  <a:close/>
                  <a:moveTo>
                    <a:pt x="112522" y="0"/>
                  </a:moveTo>
                  <a:cubicBezTo>
                    <a:pt x="50419" y="0"/>
                    <a:pt x="0" y="21590"/>
                    <a:pt x="0" y="48260"/>
                  </a:cubicBezTo>
                  <a:lnTo>
                    <a:pt x="0" y="209042"/>
                  </a:lnTo>
                  <a:cubicBezTo>
                    <a:pt x="0" y="235712"/>
                    <a:pt x="50419" y="257302"/>
                    <a:pt x="112522" y="257302"/>
                  </a:cubicBezTo>
                  <a:lnTo>
                    <a:pt x="112649" y="257302"/>
                  </a:lnTo>
                  <a:cubicBezTo>
                    <a:pt x="174752" y="257302"/>
                    <a:pt x="225171" y="235712"/>
                    <a:pt x="225171" y="209042"/>
                  </a:cubicBezTo>
                  <a:lnTo>
                    <a:pt x="225171" y="48260"/>
                  </a:lnTo>
                  <a:cubicBezTo>
                    <a:pt x="225171" y="21590"/>
                    <a:pt x="174752" y="0"/>
                    <a:pt x="112649" y="0"/>
                  </a:cubicBezTo>
                  <a:close/>
                </a:path>
              </a:pathLst>
            </a:custGeom>
            <a:solidFill>
              <a:srgbClr val="3B4E4E"/>
            </a:solidFill>
          </p:spPr>
        </p:sp>
        <p:sp>
          <p:nvSpPr>
            <p:cNvPr name="Freeform 7" id="7"/>
            <p:cNvSpPr/>
            <p:nvPr/>
          </p:nvSpPr>
          <p:spPr>
            <a:xfrm flipH="false" flipV="false" rot="0">
              <a:off x="68834" y="1097788"/>
              <a:ext cx="857250" cy="1028700"/>
            </a:xfrm>
            <a:custGeom>
              <a:avLst/>
              <a:gdLst/>
              <a:ahLst/>
              <a:cxnLst/>
              <a:rect r="r" b="b" t="t" l="l"/>
              <a:pathLst>
                <a:path h="1028700" w="857250">
                  <a:moveTo>
                    <a:pt x="0" y="857250"/>
                  </a:moveTo>
                  <a:lnTo>
                    <a:pt x="428625" y="1028700"/>
                  </a:lnTo>
                  <a:lnTo>
                    <a:pt x="857250" y="857250"/>
                  </a:lnTo>
                  <a:lnTo>
                    <a:pt x="857250" y="0"/>
                  </a:lnTo>
                  <a:lnTo>
                    <a:pt x="428625" y="171450"/>
                  </a:lnTo>
                  <a:lnTo>
                    <a:pt x="0" y="0"/>
                  </a:lnTo>
                  <a:lnTo>
                    <a:pt x="0" y="857250"/>
                  </a:lnTo>
                </a:path>
              </a:pathLst>
            </a:custGeom>
            <a:solidFill>
              <a:srgbClr val="DDEEE6"/>
            </a:solidFill>
          </p:spPr>
        </p:sp>
        <p:sp>
          <p:nvSpPr>
            <p:cNvPr name="Freeform 8" id="8"/>
            <p:cNvSpPr/>
            <p:nvPr/>
          </p:nvSpPr>
          <p:spPr>
            <a:xfrm flipH="false" flipV="false" rot="0">
              <a:off x="63500" y="1092200"/>
              <a:ext cx="867918" cy="1039749"/>
            </a:xfrm>
            <a:custGeom>
              <a:avLst/>
              <a:gdLst/>
              <a:ahLst/>
              <a:cxnLst/>
              <a:rect r="r" b="b" t="t" l="l"/>
              <a:pathLst>
                <a:path h="1039749" w="867918">
                  <a:moveTo>
                    <a:pt x="7366" y="857885"/>
                  </a:moveTo>
                  <a:lnTo>
                    <a:pt x="435991" y="1029335"/>
                  </a:lnTo>
                  <a:lnTo>
                    <a:pt x="433959" y="1034288"/>
                  </a:lnTo>
                  <a:lnTo>
                    <a:pt x="431927" y="1029335"/>
                  </a:lnTo>
                  <a:lnTo>
                    <a:pt x="860552" y="857885"/>
                  </a:lnTo>
                  <a:lnTo>
                    <a:pt x="862584" y="862838"/>
                  </a:lnTo>
                  <a:lnTo>
                    <a:pt x="857250" y="862838"/>
                  </a:lnTo>
                  <a:lnTo>
                    <a:pt x="857250" y="5588"/>
                  </a:lnTo>
                  <a:lnTo>
                    <a:pt x="862584" y="5588"/>
                  </a:lnTo>
                  <a:lnTo>
                    <a:pt x="864616" y="10541"/>
                  </a:lnTo>
                  <a:lnTo>
                    <a:pt x="435991" y="181991"/>
                  </a:lnTo>
                  <a:cubicBezTo>
                    <a:pt x="434721" y="182499"/>
                    <a:pt x="433324" y="182499"/>
                    <a:pt x="432054" y="181991"/>
                  </a:cubicBezTo>
                  <a:lnTo>
                    <a:pt x="3429" y="10668"/>
                  </a:lnTo>
                  <a:lnTo>
                    <a:pt x="5461" y="5715"/>
                  </a:lnTo>
                  <a:lnTo>
                    <a:pt x="10795" y="5715"/>
                  </a:lnTo>
                  <a:lnTo>
                    <a:pt x="10795" y="862965"/>
                  </a:lnTo>
                  <a:lnTo>
                    <a:pt x="5334" y="862965"/>
                  </a:lnTo>
                  <a:lnTo>
                    <a:pt x="7366" y="858012"/>
                  </a:lnTo>
                  <a:moveTo>
                    <a:pt x="3429" y="867918"/>
                  </a:moveTo>
                  <a:cubicBezTo>
                    <a:pt x="1397" y="867156"/>
                    <a:pt x="0" y="865124"/>
                    <a:pt x="0" y="862965"/>
                  </a:cubicBezTo>
                  <a:lnTo>
                    <a:pt x="0" y="5588"/>
                  </a:lnTo>
                  <a:cubicBezTo>
                    <a:pt x="0" y="3810"/>
                    <a:pt x="889" y="2159"/>
                    <a:pt x="2413" y="1143"/>
                  </a:cubicBezTo>
                  <a:cubicBezTo>
                    <a:pt x="3937" y="127"/>
                    <a:pt x="5715" y="0"/>
                    <a:pt x="7366" y="635"/>
                  </a:cubicBezTo>
                  <a:lnTo>
                    <a:pt x="435991" y="172085"/>
                  </a:lnTo>
                  <a:lnTo>
                    <a:pt x="433959" y="177038"/>
                  </a:lnTo>
                  <a:lnTo>
                    <a:pt x="431927" y="172085"/>
                  </a:lnTo>
                  <a:lnTo>
                    <a:pt x="860552" y="635"/>
                  </a:lnTo>
                  <a:cubicBezTo>
                    <a:pt x="862203" y="0"/>
                    <a:pt x="864108" y="127"/>
                    <a:pt x="865505" y="1143"/>
                  </a:cubicBezTo>
                  <a:cubicBezTo>
                    <a:pt x="866902" y="2159"/>
                    <a:pt x="867918" y="3810"/>
                    <a:pt x="867918" y="5588"/>
                  </a:cubicBezTo>
                  <a:lnTo>
                    <a:pt x="867918" y="862838"/>
                  </a:lnTo>
                  <a:cubicBezTo>
                    <a:pt x="867918" y="864997"/>
                    <a:pt x="866521" y="867029"/>
                    <a:pt x="864489" y="867791"/>
                  </a:cubicBezTo>
                  <a:lnTo>
                    <a:pt x="435864" y="1039241"/>
                  </a:lnTo>
                  <a:cubicBezTo>
                    <a:pt x="434594" y="1039749"/>
                    <a:pt x="433197" y="1039749"/>
                    <a:pt x="431927" y="1039241"/>
                  </a:cubicBezTo>
                  <a:lnTo>
                    <a:pt x="3429" y="867918"/>
                  </a:lnTo>
                  <a:close/>
                </a:path>
              </a:pathLst>
            </a:custGeom>
            <a:solidFill>
              <a:srgbClr val="C3D4CC"/>
            </a:solidFill>
          </p:spPr>
        </p:sp>
        <p:sp>
          <p:nvSpPr>
            <p:cNvPr name="Freeform 9" id="9"/>
            <p:cNvSpPr/>
            <p:nvPr/>
          </p:nvSpPr>
          <p:spPr>
            <a:xfrm flipH="false" flipV="false" rot="0">
              <a:off x="373634" y="1502664"/>
              <a:ext cx="257810" cy="228600"/>
            </a:xfrm>
            <a:custGeom>
              <a:avLst/>
              <a:gdLst/>
              <a:ahLst/>
              <a:cxnLst/>
              <a:rect r="r" b="b" t="t" l="l"/>
              <a:pathLst>
                <a:path h="228600" w="257810">
                  <a:moveTo>
                    <a:pt x="125857" y="88900"/>
                  </a:moveTo>
                  <a:lnTo>
                    <a:pt x="168275" y="131318"/>
                  </a:lnTo>
                  <a:lnTo>
                    <a:pt x="148844" y="134493"/>
                  </a:lnTo>
                  <a:lnTo>
                    <a:pt x="122682" y="108331"/>
                  </a:lnTo>
                  <a:lnTo>
                    <a:pt x="122682" y="108331"/>
                  </a:lnTo>
                  <a:lnTo>
                    <a:pt x="125857" y="88900"/>
                  </a:lnTo>
                  <a:close/>
                  <a:moveTo>
                    <a:pt x="94996" y="118237"/>
                  </a:moveTo>
                  <a:cubicBezTo>
                    <a:pt x="97409" y="118237"/>
                    <a:pt x="99822" y="118364"/>
                    <a:pt x="102235" y="118745"/>
                  </a:cubicBezTo>
                  <a:lnTo>
                    <a:pt x="102235" y="118745"/>
                  </a:lnTo>
                  <a:lnTo>
                    <a:pt x="113284" y="120269"/>
                  </a:lnTo>
                  <a:lnTo>
                    <a:pt x="136779" y="143764"/>
                  </a:lnTo>
                  <a:lnTo>
                    <a:pt x="138303" y="154813"/>
                  </a:lnTo>
                  <a:cubicBezTo>
                    <a:pt x="140589" y="171069"/>
                    <a:pt x="135128" y="187325"/>
                    <a:pt x="123571" y="199009"/>
                  </a:cubicBezTo>
                  <a:cubicBezTo>
                    <a:pt x="113792" y="208788"/>
                    <a:pt x="100584" y="214249"/>
                    <a:pt x="86868" y="214249"/>
                  </a:cubicBezTo>
                  <a:lnTo>
                    <a:pt x="20193" y="214249"/>
                  </a:lnTo>
                  <a:lnTo>
                    <a:pt x="52959" y="181483"/>
                  </a:lnTo>
                  <a:cubicBezTo>
                    <a:pt x="57023" y="177419"/>
                    <a:pt x="58293" y="171196"/>
                    <a:pt x="56007" y="165862"/>
                  </a:cubicBezTo>
                  <a:cubicBezTo>
                    <a:pt x="53848" y="160782"/>
                    <a:pt x="48895" y="157226"/>
                    <a:pt x="43434" y="157099"/>
                  </a:cubicBezTo>
                  <a:cubicBezTo>
                    <a:pt x="44704" y="149987"/>
                    <a:pt x="48260" y="143383"/>
                    <a:pt x="53340" y="138176"/>
                  </a:cubicBezTo>
                  <a:lnTo>
                    <a:pt x="58039" y="133477"/>
                  </a:lnTo>
                  <a:cubicBezTo>
                    <a:pt x="67818" y="123698"/>
                    <a:pt x="81153" y="118237"/>
                    <a:pt x="94869" y="118237"/>
                  </a:cubicBezTo>
                  <a:close/>
                  <a:moveTo>
                    <a:pt x="250063" y="0"/>
                  </a:moveTo>
                  <a:cubicBezTo>
                    <a:pt x="248285" y="0"/>
                    <a:pt x="246380" y="635"/>
                    <a:pt x="244983" y="2032"/>
                  </a:cubicBezTo>
                  <a:lnTo>
                    <a:pt x="152146" y="94996"/>
                  </a:lnTo>
                  <a:lnTo>
                    <a:pt x="131953" y="74803"/>
                  </a:lnTo>
                  <a:cubicBezTo>
                    <a:pt x="129794" y="72644"/>
                    <a:pt x="127000" y="71501"/>
                    <a:pt x="123952" y="71501"/>
                  </a:cubicBezTo>
                  <a:cubicBezTo>
                    <a:pt x="118364" y="71501"/>
                    <a:pt x="113665" y="75565"/>
                    <a:pt x="112776" y="80899"/>
                  </a:cubicBezTo>
                  <a:lnTo>
                    <a:pt x="108712" y="105283"/>
                  </a:lnTo>
                  <a:lnTo>
                    <a:pt x="104394" y="104648"/>
                  </a:lnTo>
                  <a:cubicBezTo>
                    <a:pt x="101219" y="104140"/>
                    <a:pt x="98171" y="104013"/>
                    <a:pt x="94996" y="104013"/>
                  </a:cubicBezTo>
                  <a:cubicBezTo>
                    <a:pt x="77470" y="104013"/>
                    <a:pt x="60579" y="110871"/>
                    <a:pt x="48133" y="123444"/>
                  </a:cubicBezTo>
                  <a:lnTo>
                    <a:pt x="43434" y="128143"/>
                  </a:lnTo>
                  <a:cubicBezTo>
                    <a:pt x="34036" y="137541"/>
                    <a:pt x="28702" y="150368"/>
                    <a:pt x="28702" y="163703"/>
                  </a:cubicBezTo>
                  <a:cubicBezTo>
                    <a:pt x="28702" y="164338"/>
                    <a:pt x="28702" y="164846"/>
                    <a:pt x="28829" y="165354"/>
                  </a:cubicBezTo>
                  <a:cubicBezTo>
                    <a:pt x="29591" y="168783"/>
                    <a:pt x="32639" y="171450"/>
                    <a:pt x="36322" y="171450"/>
                  </a:cubicBezTo>
                  <a:lnTo>
                    <a:pt x="42926" y="171450"/>
                  </a:lnTo>
                  <a:lnTo>
                    <a:pt x="36322" y="178054"/>
                  </a:lnTo>
                  <a:lnTo>
                    <a:pt x="29591" y="184785"/>
                  </a:lnTo>
                  <a:lnTo>
                    <a:pt x="2921" y="211455"/>
                  </a:lnTo>
                  <a:cubicBezTo>
                    <a:pt x="1016" y="213360"/>
                    <a:pt x="0" y="215900"/>
                    <a:pt x="0" y="218567"/>
                  </a:cubicBezTo>
                  <a:cubicBezTo>
                    <a:pt x="0" y="224155"/>
                    <a:pt x="4572" y="228600"/>
                    <a:pt x="10033" y="228600"/>
                  </a:cubicBezTo>
                  <a:lnTo>
                    <a:pt x="86741" y="228600"/>
                  </a:lnTo>
                  <a:cubicBezTo>
                    <a:pt x="104394" y="228600"/>
                    <a:pt x="121158" y="221615"/>
                    <a:pt x="133604" y="209169"/>
                  </a:cubicBezTo>
                  <a:cubicBezTo>
                    <a:pt x="148336" y="194437"/>
                    <a:pt x="155321" y="173609"/>
                    <a:pt x="152400" y="152908"/>
                  </a:cubicBezTo>
                  <a:lnTo>
                    <a:pt x="151765" y="148590"/>
                  </a:lnTo>
                  <a:lnTo>
                    <a:pt x="176149" y="144526"/>
                  </a:lnTo>
                  <a:cubicBezTo>
                    <a:pt x="181610" y="143637"/>
                    <a:pt x="185674" y="138938"/>
                    <a:pt x="185674" y="133350"/>
                  </a:cubicBezTo>
                  <a:cubicBezTo>
                    <a:pt x="185674" y="130302"/>
                    <a:pt x="184531" y="127508"/>
                    <a:pt x="182372" y="125349"/>
                  </a:cubicBezTo>
                  <a:lnTo>
                    <a:pt x="162179" y="105156"/>
                  </a:lnTo>
                  <a:lnTo>
                    <a:pt x="255016" y="12319"/>
                  </a:lnTo>
                  <a:lnTo>
                    <a:pt x="255016" y="12319"/>
                  </a:lnTo>
                  <a:cubicBezTo>
                    <a:pt x="257810" y="9525"/>
                    <a:pt x="257810" y="4953"/>
                    <a:pt x="255016" y="2286"/>
                  </a:cubicBezTo>
                  <a:cubicBezTo>
                    <a:pt x="253619" y="889"/>
                    <a:pt x="251841" y="254"/>
                    <a:pt x="249936" y="254"/>
                  </a:cubicBezTo>
                  <a:close/>
                </a:path>
              </a:pathLst>
            </a:custGeom>
            <a:solidFill>
              <a:srgbClr val="3B4E4E"/>
            </a:solidFill>
          </p:spPr>
        </p:sp>
        <p:sp>
          <p:nvSpPr>
            <p:cNvPr name="Freeform 10" id="10"/>
            <p:cNvSpPr/>
            <p:nvPr/>
          </p:nvSpPr>
          <p:spPr>
            <a:xfrm flipH="false" flipV="false" rot="0">
              <a:off x="68834" y="2126488"/>
              <a:ext cx="857250" cy="1028700"/>
            </a:xfrm>
            <a:custGeom>
              <a:avLst/>
              <a:gdLst/>
              <a:ahLst/>
              <a:cxnLst/>
              <a:rect r="r" b="b" t="t" l="l"/>
              <a:pathLst>
                <a:path h="1028700" w="857250">
                  <a:moveTo>
                    <a:pt x="0" y="857250"/>
                  </a:moveTo>
                  <a:lnTo>
                    <a:pt x="428625" y="1028700"/>
                  </a:lnTo>
                  <a:lnTo>
                    <a:pt x="857250" y="857250"/>
                  </a:lnTo>
                  <a:lnTo>
                    <a:pt x="857250" y="0"/>
                  </a:lnTo>
                  <a:lnTo>
                    <a:pt x="428625" y="171450"/>
                  </a:lnTo>
                  <a:lnTo>
                    <a:pt x="0" y="0"/>
                  </a:lnTo>
                  <a:lnTo>
                    <a:pt x="0" y="857250"/>
                  </a:lnTo>
                </a:path>
              </a:pathLst>
            </a:custGeom>
            <a:solidFill>
              <a:srgbClr val="DDEEE6"/>
            </a:solidFill>
          </p:spPr>
        </p:sp>
        <p:sp>
          <p:nvSpPr>
            <p:cNvPr name="Freeform 11" id="11"/>
            <p:cNvSpPr/>
            <p:nvPr/>
          </p:nvSpPr>
          <p:spPr>
            <a:xfrm flipH="false" flipV="false" rot="0">
              <a:off x="63500" y="2121027"/>
              <a:ext cx="867918" cy="1039749"/>
            </a:xfrm>
            <a:custGeom>
              <a:avLst/>
              <a:gdLst/>
              <a:ahLst/>
              <a:cxnLst/>
              <a:rect r="r" b="b" t="t" l="l"/>
              <a:pathLst>
                <a:path h="1039749" w="867918">
                  <a:moveTo>
                    <a:pt x="7366" y="857758"/>
                  </a:moveTo>
                  <a:lnTo>
                    <a:pt x="435991" y="1029208"/>
                  </a:lnTo>
                  <a:lnTo>
                    <a:pt x="433959" y="1034161"/>
                  </a:lnTo>
                  <a:lnTo>
                    <a:pt x="431927" y="1029208"/>
                  </a:lnTo>
                  <a:lnTo>
                    <a:pt x="860552" y="857758"/>
                  </a:lnTo>
                  <a:lnTo>
                    <a:pt x="862584" y="862711"/>
                  </a:lnTo>
                  <a:lnTo>
                    <a:pt x="857250" y="862711"/>
                  </a:lnTo>
                  <a:lnTo>
                    <a:pt x="857250" y="5461"/>
                  </a:lnTo>
                  <a:lnTo>
                    <a:pt x="862584" y="5461"/>
                  </a:lnTo>
                  <a:lnTo>
                    <a:pt x="864616" y="10414"/>
                  </a:lnTo>
                  <a:lnTo>
                    <a:pt x="435991" y="181864"/>
                  </a:lnTo>
                  <a:cubicBezTo>
                    <a:pt x="434721" y="182372"/>
                    <a:pt x="433324" y="182372"/>
                    <a:pt x="432054" y="181864"/>
                  </a:cubicBezTo>
                  <a:lnTo>
                    <a:pt x="3429" y="10541"/>
                  </a:lnTo>
                  <a:lnTo>
                    <a:pt x="5461" y="5588"/>
                  </a:lnTo>
                  <a:lnTo>
                    <a:pt x="10795" y="5588"/>
                  </a:lnTo>
                  <a:lnTo>
                    <a:pt x="10795" y="862838"/>
                  </a:lnTo>
                  <a:lnTo>
                    <a:pt x="5334" y="862838"/>
                  </a:lnTo>
                  <a:lnTo>
                    <a:pt x="7366" y="857885"/>
                  </a:lnTo>
                  <a:moveTo>
                    <a:pt x="3429" y="867791"/>
                  </a:moveTo>
                  <a:cubicBezTo>
                    <a:pt x="1397" y="867029"/>
                    <a:pt x="0" y="864997"/>
                    <a:pt x="0" y="862838"/>
                  </a:cubicBezTo>
                  <a:lnTo>
                    <a:pt x="0" y="5588"/>
                  </a:lnTo>
                  <a:cubicBezTo>
                    <a:pt x="0" y="3810"/>
                    <a:pt x="889" y="2159"/>
                    <a:pt x="2413" y="1143"/>
                  </a:cubicBezTo>
                  <a:cubicBezTo>
                    <a:pt x="3937" y="127"/>
                    <a:pt x="5715" y="0"/>
                    <a:pt x="7366" y="635"/>
                  </a:cubicBezTo>
                  <a:lnTo>
                    <a:pt x="435991" y="172085"/>
                  </a:lnTo>
                  <a:lnTo>
                    <a:pt x="433959" y="177038"/>
                  </a:lnTo>
                  <a:lnTo>
                    <a:pt x="431927" y="172085"/>
                  </a:lnTo>
                  <a:lnTo>
                    <a:pt x="860552" y="635"/>
                  </a:lnTo>
                  <a:cubicBezTo>
                    <a:pt x="862203" y="0"/>
                    <a:pt x="864108" y="127"/>
                    <a:pt x="865505" y="1143"/>
                  </a:cubicBezTo>
                  <a:cubicBezTo>
                    <a:pt x="866902" y="2159"/>
                    <a:pt x="867918" y="3810"/>
                    <a:pt x="867918" y="5588"/>
                  </a:cubicBezTo>
                  <a:lnTo>
                    <a:pt x="867918" y="862838"/>
                  </a:lnTo>
                  <a:cubicBezTo>
                    <a:pt x="867918" y="864997"/>
                    <a:pt x="866521" y="867029"/>
                    <a:pt x="864489" y="867791"/>
                  </a:cubicBezTo>
                  <a:lnTo>
                    <a:pt x="435864" y="1039241"/>
                  </a:lnTo>
                  <a:cubicBezTo>
                    <a:pt x="434594" y="1039749"/>
                    <a:pt x="433197" y="1039749"/>
                    <a:pt x="431927" y="1039241"/>
                  </a:cubicBezTo>
                  <a:lnTo>
                    <a:pt x="3429" y="867791"/>
                  </a:lnTo>
                  <a:close/>
                </a:path>
              </a:pathLst>
            </a:custGeom>
            <a:solidFill>
              <a:srgbClr val="C3D4CC"/>
            </a:solidFill>
          </p:spPr>
        </p:sp>
        <p:sp>
          <p:nvSpPr>
            <p:cNvPr name="Freeform 12" id="12"/>
            <p:cNvSpPr/>
            <p:nvPr/>
          </p:nvSpPr>
          <p:spPr>
            <a:xfrm flipH="false" flipV="false" rot="0">
              <a:off x="388874" y="2564511"/>
              <a:ext cx="226695" cy="154305"/>
            </a:xfrm>
            <a:custGeom>
              <a:avLst/>
              <a:gdLst/>
              <a:ahLst/>
              <a:cxnLst/>
              <a:rect r="r" b="b" t="t" l="l"/>
              <a:pathLst>
                <a:path h="154305" w="226695">
                  <a:moveTo>
                    <a:pt x="223520" y="3175"/>
                  </a:moveTo>
                  <a:cubicBezTo>
                    <a:pt x="226695" y="6223"/>
                    <a:pt x="226695" y="11430"/>
                    <a:pt x="223520" y="14478"/>
                  </a:cubicBezTo>
                  <a:lnTo>
                    <a:pt x="86868" y="151130"/>
                  </a:lnTo>
                  <a:cubicBezTo>
                    <a:pt x="83693" y="154305"/>
                    <a:pt x="78613" y="154305"/>
                    <a:pt x="75565" y="151130"/>
                  </a:cubicBezTo>
                  <a:lnTo>
                    <a:pt x="3175" y="78740"/>
                  </a:lnTo>
                  <a:cubicBezTo>
                    <a:pt x="0" y="75565"/>
                    <a:pt x="0" y="70485"/>
                    <a:pt x="3175" y="67437"/>
                  </a:cubicBezTo>
                  <a:cubicBezTo>
                    <a:pt x="6350" y="64389"/>
                    <a:pt x="11430" y="64262"/>
                    <a:pt x="14478" y="67437"/>
                  </a:cubicBezTo>
                  <a:lnTo>
                    <a:pt x="81153" y="134112"/>
                  </a:lnTo>
                  <a:lnTo>
                    <a:pt x="212090" y="3175"/>
                  </a:lnTo>
                  <a:cubicBezTo>
                    <a:pt x="215265" y="0"/>
                    <a:pt x="220345" y="0"/>
                    <a:pt x="223393" y="3175"/>
                  </a:cubicBezTo>
                </a:path>
              </a:pathLst>
            </a:custGeom>
            <a:solidFill>
              <a:srgbClr val="3B4E4E"/>
            </a:solidFill>
          </p:spPr>
        </p:sp>
      </p:grpSp>
      <p:sp>
        <p:nvSpPr>
          <p:cNvPr name="TextBox 13" id="13"/>
          <p:cNvSpPr txBox="true"/>
          <p:nvPr/>
        </p:nvSpPr>
        <p:spPr>
          <a:xfrm rot="0">
            <a:off x="600075" y="2558939"/>
            <a:ext cx="7454656" cy="581025"/>
          </a:xfrm>
          <a:prstGeom prst="rect">
            <a:avLst/>
          </a:prstGeom>
        </p:spPr>
        <p:txBody>
          <a:bodyPr anchor="t" rtlCol="false" tIns="0" lIns="0" bIns="0" rIns="0">
            <a:spAutoFit/>
          </a:bodyPr>
          <a:lstStyle/>
          <a:p>
            <a:pPr algn="l">
              <a:lnSpc>
                <a:spcPts val="4725"/>
              </a:lnSpc>
            </a:pPr>
            <a:r>
              <a:rPr lang="en-US" b="true" sz="3375" spc="148">
                <a:solidFill>
                  <a:srgbClr val="233939"/>
                </a:solidFill>
                <a:latin typeface="Montserrat Bold"/>
                <a:ea typeface="Montserrat Bold"/>
                <a:cs typeface="Montserrat Bold"/>
                <a:sym typeface="Montserrat Bold"/>
              </a:rPr>
              <a:t>Data Cleaning and Preparation</a:t>
            </a:r>
          </a:p>
        </p:txBody>
      </p:sp>
      <p:sp>
        <p:nvSpPr>
          <p:cNvPr name="TextBox 14" id="14"/>
          <p:cNvSpPr txBox="true"/>
          <p:nvPr/>
        </p:nvSpPr>
        <p:spPr>
          <a:xfrm rot="0">
            <a:off x="1714500" y="4579877"/>
            <a:ext cx="7024240" cy="637956"/>
          </a:xfrm>
          <a:prstGeom prst="rect">
            <a:avLst/>
          </a:prstGeom>
        </p:spPr>
        <p:txBody>
          <a:bodyPr anchor="t" rtlCol="false" tIns="0" lIns="0" bIns="0" rIns="0">
            <a:spAutoFit/>
          </a:bodyPr>
          <a:lstStyle/>
          <a:p>
            <a:pPr algn="l">
              <a:lnSpc>
                <a:spcPts val="2362"/>
              </a:lnSpc>
            </a:pPr>
            <a:r>
              <a:rPr lang="en-US" b="true" sz="1687" spc="74">
                <a:solidFill>
                  <a:srgbClr val="3B4E4E"/>
                </a:solidFill>
                <a:latin typeface="Montserrat Bold"/>
                <a:ea typeface="Montserrat Bold"/>
                <a:cs typeface="Montserrat Bold"/>
                <a:sym typeface="Montserrat Bold"/>
              </a:rPr>
              <a:t>Data Cleaning</a:t>
            </a:r>
          </a:p>
          <a:p>
            <a:pPr algn="l">
              <a:lnSpc>
                <a:spcPts val="1889"/>
              </a:lnSpc>
            </a:pPr>
            <a:r>
              <a:rPr lang="en-US" sz="1350">
                <a:solidFill>
                  <a:srgbClr val="3B4E4E"/>
                </a:solidFill>
                <a:latin typeface="Overpass Light"/>
                <a:ea typeface="Overpass Light"/>
                <a:cs typeface="Overpass Light"/>
                <a:sym typeface="Overpass Light"/>
              </a:rPr>
              <a:t>Converted 'TotalCharges' to numeric, revealing 11 missing values. These rows were dropped.</a:t>
            </a:r>
          </a:p>
        </p:txBody>
      </p:sp>
      <p:sp>
        <p:nvSpPr>
          <p:cNvPr name="TextBox 15" id="15"/>
          <p:cNvSpPr txBox="true"/>
          <p:nvPr/>
        </p:nvSpPr>
        <p:spPr>
          <a:xfrm rot="0">
            <a:off x="1714500" y="3551177"/>
            <a:ext cx="8280044" cy="637956"/>
          </a:xfrm>
          <a:prstGeom prst="rect">
            <a:avLst/>
          </a:prstGeom>
        </p:spPr>
        <p:txBody>
          <a:bodyPr anchor="t" rtlCol="false" tIns="0" lIns="0" bIns="0" rIns="0">
            <a:spAutoFit/>
          </a:bodyPr>
          <a:lstStyle/>
          <a:p>
            <a:pPr algn="l">
              <a:lnSpc>
                <a:spcPts val="2362"/>
              </a:lnSpc>
            </a:pPr>
            <a:r>
              <a:rPr lang="en-US" b="true" sz="1687" spc="74">
                <a:solidFill>
                  <a:srgbClr val="3B4E4E"/>
                </a:solidFill>
                <a:latin typeface="Montserrat Bold"/>
                <a:ea typeface="Montserrat Bold"/>
                <a:cs typeface="Montserrat Bold"/>
                <a:sym typeface="Montserrat Bold"/>
              </a:rPr>
              <a:t>Initial Dataset</a:t>
            </a:r>
          </a:p>
          <a:p>
            <a:pPr algn="l">
              <a:lnSpc>
                <a:spcPts val="1889"/>
              </a:lnSpc>
            </a:pPr>
            <a:r>
              <a:rPr lang="en-US" sz="1350">
                <a:solidFill>
                  <a:srgbClr val="3B4E4E"/>
                </a:solidFill>
                <a:latin typeface="Overpass Light"/>
                <a:ea typeface="Overpass Light"/>
                <a:cs typeface="Overpass Light"/>
                <a:sym typeface="Overpass Light"/>
              </a:rPr>
              <a:t>7,043 customer records with 21 attributes, including demographics, service details, billing, and churn status.</a:t>
            </a:r>
          </a:p>
        </p:txBody>
      </p:sp>
      <p:sp>
        <p:nvSpPr>
          <p:cNvPr name="TextBox 16" id="16"/>
          <p:cNvSpPr txBox="true"/>
          <p:nvPr/>
        </p:nvSpPr>
        <p:spPr>
          <a:xfrm rot="0">
            <a:off x="1714500" y="5608587"/>
            <a:ext cx="5862247" cy="637956"/>
          </a:xfrm>
          <a:prstGeom prst="rect">
            <a:avLst/>
          </a:prstGeom>
        </p:spPr>
        <p:txBody>
          <a:bodyPr anchor="t" rtlCol="false" tIns="0" lIns="0" bIns="0" rIns="0">
            <a:spAutoFit/>
          </a:bodyPr>
          <a:lstStyle/>
          <a:p>
            <a:pPr algn="l">
              <a:lnSpc>
                <a:spcPts val="2362"/>
              </a:lnSpc>
            </a:pPr>
            <a:r>
              <a:rPr lang="en-US" b="true" sz="1687" spc="74">
                <a:solidFill>
                  <a:srgbClr val="3B4E4E"/>
                </a:solidFill>
                <a:latin typeface="Montserrat Bold"/>
                <a:ea typeface="Montserrat Bold"/>
                <a:cs typeface="Montserrat Bold"/>
                <a:sym typeface="Montserrat Bold"/>
              </a:rPr>
              <a:t>Cleaned Dataset</a:t>
            </a:r>
          </a:p>
          <a:p>
            <a:pPr algn="l">
              <a:lnSpc>
                <a:spcPts val="1889"/>
              </a:lnSpc>
            </a:pPr>
            <a:r>
              <a:rPr lang="en-US" sz="1350">
                <a:solidFill>
                  <a:srgbClr val="3B4E4E"/>
                </a:solidFill>
                <a:latin typeface="Overpass Light"/>
                <a:ea typeface="Overpass Light"/>
                <a:cs typeface="Overpass Light"/>
                <a:sym typeface="Overpass Light"/>
              </a:rPr>
              <a:t>Resulted in 7,032 records with no nulls, ready for import into Zoho Analytics.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DE6"/>
        </a:solidFill>
      </p:bgPr>
    </p:bg>
    <p:spTree>
      <p:nvGrpSpPr>
        <p:cNvPr id="1" name=""/>
        <p:cNvGrpSpPr/>
        <p:nvPr/>
      </p:nvGrpSpPr>
      <p:grpSpPr>
        <a:xfrm>
          <a:off x="0" y="0"/>
          <a:ext cx="0" cy="0"/>
          <a:chOff x="0" y="0"/>
          <a:chExt cx="0" cy="0"/>
        </a:xfrm>
      </p:grpSpPr>
      <p:sp>
        <p:nvSpPr>
          <p:cNvPr name="Freeform 2" id="2"/>
          <p:cNvSpPr/>
          <p:nvPr/>
        </p:nvSpPr>
        <p:spPr>
          <a:xfrm flipH="false" flipV="false" rot="0">
            <a:off x="0" y="257"/>
            <a:ext cx="4286250" cy="6438643"/>
          </a:xfrm>
          <a:custGeom>
            <a:avLst/>
            <a:gdLst/>
            <a:ahLst/>
            <a:cxnLst/>
            <a:rect r="r" b="b" t="t" l="l"/>
            <a:pathLst>
              <a:path h="6438643" w="4286250">
                <a:moveTo>
                  <a:pt x="0" y="0"/>
                </a:moveTo>
                <a:lnTo>
                  <a:pt x="4286250" y="0"/>
                </a:lnTo>
                <a:lnTo>
                  <a:pt x="4286250" y="6438643"/>
                </a:lnTo>
                <a:lnTo>
                  <a:pt x="0" y="6438643"/>
                </a:lnTo>
                <a:lnTo>
                  <a:pt x="0" y="0"/>
                </a:lnTo>
                <a:close/>
              </a:path>
            </a:pathLst>
          </a:custGeom>
          <a:blipFill>
            <a:blip r:embed="rId2"/>
            <a:stretch>
              <a:fillRect l="-71" t="-3" r="-74" b="0"/>
            </a:stretch>
          </a:blipFill>
        </p:spPr>
      </p:sp>
      <p:grpSp>
        <p:nvGrpSpPr>
          <p:cNvPr name="Group 3" id="3"/>
          <p:cNvGrpSpPr>
            <a:grpSpLocks noChangeAspect="true"/>
          </p:cNvGrpSpPr>
          <p:nvPr/>
        </p:nvGrpSpPr>
        <p:grpSpPr>
          <a:xfrm rot="0">
            <a:off x="4822822" y="2184397"/>
            <a:ext cx="260347" cy="1041397"/>
            <a:chOff x="0" y="0"/>
            <a:chExt cx="260350" cy="1041400"/>
          </a:xfrm>
        </p:grpSpPr>
        <p:sp>
          <p:nvSpPr>
            <p:cNvPr name="Freeform 4" id="4"/>
            <p:cNvSpPr/>
            <p:nvPr/>
          </p:nvSpPr>
          <p:spPr>
            <a:xfrm flipH="false" flipV="false" rot="0">
              <a:off x="68326" y="68326"/>
              <a:ext cx="123825" cy="904748"/>
            </a:xfrm>
            <a:custGeom>
              <a:avLst/>
              <a:gdLst/>
              <a:ahLst/>
              <a:cxnLst/>
              <a:rect r="r" b="b" t="t" l="l"/>
              <a:pathLst>
                <a:path h="904748" w="123825">
                  <a:moveTo>
                    <a:pt x="0" y="849503"/>
                  </a:moveTo>
                  <a:lnTo>
                    <a:pt x="0" y="55245"/>
                  </a:lnTo>
                  <a:cubicBezTo>
                    <a:pt x="0" y="51562"/>
                    <a:pt x="381" y="48006"/>
                    <a:pt x="1016" y="44450"/>
                  </a:cubicBezTo>
                  <a:cubicBezTo>
                    <a:pt x="1651" y="40894"/>
                    <a:pt x="2794" y="37465"/>
                    <a:pt x="4191" y="34036"/>
                  </a:cubicBezTo>
                  <a:cubicBezTo>
                    <a:pt x="5588" y="30607"/>
                    <a:pt x="7239" y="27559"/>
                    <a:pt x="9271" y="24511"/>
                  </a:cubicBezTo>
                  <a:cubicBezTo>
                    <a:pt x="11303" y="21463"/>
                    <a:pt x="13589" y="18669"/>
                    <a:pt x="16129" y="16129"/>
                  </a:cubicBezTo>
                  <a:cubicBezTo>
                    <a:pt x="18669" y="13589"/>
                    <a:pt x="21463" y="11303"/>
                    <a:pt x="24511" y="9271"/>
                  </a:cubicBezTo>
                  <a:cubicBezTo>
                    <a:pt x="27559" y="7239"/>
                    <a:pt x="30734" y="5588"/>
                    <a:pt x="34036" y="4191"/>
                  </a:cubicBezTo>
                  <a:cubicBezTo>
                    <a:pt x="37338" y="2794"/>
                    <a:pt x="40894" y="1778"/>
                    <a:pt x="44450" y="1016"/>
                  </a:cubicBezTo>
                  <a:cubicBezTo>
                    <a:pt x="48006" y="254"/>
                    <a:pt x="51562" y="0"/>
                    <a:pt x="55245" y="0"/>
                  </a:cubicBezTo>
                  <a:lnTo>
                    <a:pt x="68580" y="0"/>
                  </a:lnTo>
                  <a:cubicBezTo>
                    <a:pt x="72263" y="0"/>
                    <a:pt x="75819" y="381"/>
                    <a:pt x="79375" y="1016"/>
                  </a:cubicBezTo>
                  <a:cubicBezTo>
                    <a:pt x="82931" y="1651"/>
                    <a:pt x="86360" y="2794"/>
                    <a:pt x="89789" y="4191"/>
                  </a:cubicBezTo>
                  <a:cubicBezTo>
                    <a:pt x="93218" y="5588"/>
                    <a:pt x="96266" y="7239"/>
                    <a:pt x="99314" y="9271"/>
                  </a:cubicBezTo>
                  <a:cubicBezTo>
                    <a:pt x="102362" y="11303"/>
                    <a:pt x="105156" y="13589"/>
                    <a:pt x="107696" y="16129"/>
                  </a:cubicBezTo>
                  <a:cubicBezTo>
                    <a:pt x="110236" y="18669"/>
                    <a:pt x="112522" y="21463"/>
                    <a:pt x="114554" y="24511"/>
                  </a:cubicBezTo>
                  <a:cubicBezTo>
                    <a:pt x="116586" y="27559"/>
                    <a:pt x="118237" y="30734"/>
                    <a:pt x="119634" y="34036"/>
                  </a:cubicBezTo>
                  <a:cubicBezTo>
                    <a:pt x="121031" y="37338"/>
                    <a:pt x="122047" y="40894"/>
                    <a:pt x="122809" y="44450"/>
                  </a:cubicBezTo>
                  <a:cubicBezTo>
                    <a:pt x="123571" y="48006"/>
                    <a:pt x="123825" y="51562"/>
                    <a:pt x="123825" y="55245"/>
                  </a:cubicBezTo>
                  <a:lnTo>
                    <a:pt x="123825" y="849503"/>
                  </a:lnTo>
                  <a:cubicBezTo>
                    <a:pt x="123825" y="853186"/>
                    <a:pt x="123444" y="856742"/>
                    <a:pt x="122809" y="860298"/>
                  </a:cubicBezTo>
                  <a:cubicBezTo>
                    <a:pt x="122174" y="863854"/>
                    <a:pt x="121031" y="867283"/>
                    <a:pt x="119634" y="870712"/>
                  </a:cubicBezTo>
                  <a:cubicBezTo>
                    <a:pt x="118237" y="874141"/>
                    <a:pt x="116586" y="877189"/>
                    <a:pt x="114554" y="880237"/>
                  </a:cubicBezTo>
                  <a:cubicBezTo>
                    <a:pt x="112522" y="883285"/>
                    <a:pt x="110236" y="886079"/>
                    <a:pt x="107696" y="888619"/>
                  </a:cubicBezTo>
                  <a:cubicBezTo>
                    <a:pt x="105156" y="891159"/>
                    <a:pt x="102362" y="893445"/>
                    <a:pt x="99314" y="895477"/>
                  </a:cubicBezTo>
                  <a:cubicBezTo>
                    <a:pt x="96266" y="897509"/>
                    <a:pt x="93091" y="899160"/>
                    <a:pt x="89789" y="900557"/>
                  </a:cubicBezTo>
                  <a:cubicBezTo>
                    <a:pt x="86487" y="901954"/>
                    <a:pt x="83058" y="902970"/>
                    <a:pt x="79375" y="903732"/>
                  </a:cubicBezTo>
                  <a:cubicBezTo>
                    <a:pt x="75692" y="904494"/>
                    <a:pt x="72263" y="904748"/>
                    <a:pt x="68580" y="904748"/>
                  </a:cubicBezTo>
                  <a:lnTo>
                    <a:pt x="55245" y="904748"/>
                  </a:lnTo>
                  <a:cubicBezTo>
                    <a:pt x="51562" y="904748"/>
                    <a:pt x="48006" y="904367"/>
                    <a:pt x="44450" y="903732"/>
                  </a:cubicBezTo>
                  <a:cubicBezTo>
                    <a:pt x="40894" y="903097"/>
                    <a:pt x="37465" y="901954"/>
                    <a:pt x="34036" y="900557"/>
                  </a:cubicBezTo>
                  <a:cubicBezTo>
                    <a:pt x="30607" y="899160"/>
                    <a:pt x="27559" y="897509"/>
                    <a:pt x="24511" y="895477"/>
                  </a:cubicBezTo>
                  <a:cubicBezTo>
                    <a:pt x="21463" y="893445"/>
                    <a:pt x="18669" y="891159"/>
                    <a:pt x="16129" y="888619"/>
                  </a:cubicBezTo>
                  <a:cubicBezTo>
                    <a:pt x="13589" y="886079"/>
                    <a:pt x="11303" y="883285"/>
                    <a:pt x="9271" y="880237"/>
                  </a:cubicBezTo>
                  <a:cubicBezTo>
                    <a:pt x="7239" y="877189"/>
                    <a:pt x="5588" y="874014"/>
                    <a:pt x="4191" y="870712"/>
                  </a:cubicBezTo>
                  <a:cubicBezTo>
                    <a:pt x="2794" y="867410"/>
                    <a:pt x="1778" y="863854"/>
                    <a:pt x="1016" y="860298"/>
                  </a:cubicBezTo>
                  <a:cubicBezTo>
                    <a:pt x="254" y="856742"/>
                    <a:pt x="0" y="853186"/>
                    <a:pt x="0" y="849503"/>
                  </a:cubicBezTo>
                </a:path>
              </a:pathLst>
            </a:custGeom>
            <a:solidFill>
              <a:srgbClr val="DDEEE6"/>
            </a:solidFill>
          </p:spPr>
        </p:sp>
        <p:sp>
          <p:nvSpPr>
            <p:cNvPr name="Freeform 5" id="5"/>
            <p:cNvSpPr/>
            <p:nvPr/>
          </p:nvSpPr>
          <p:spPr>
            <a:xfrm flipH="false" flipV="false" rot="0">
              <a:off x="63373" y="63373"/>
              <a:ext cx="133858" cy="914654"/>
            </a:xfrm>
            <a:custGeom>
              <a:avLst/>
              <a:gdLst/>
              <a:ahLst/>
              <a:cxnLst/>
              <a:rect r="r" b="b" t="t" l="l"/>
              <a:pathLst>
                <a:path h="914654" w="133858">
                  <a:moveTo>
                    <a:pt x="127" y="854456"/>
                  </a:moveTo>
                  <a:lnTo>
                    <a:pt x="127" y="60198"/>
                  </a:lnTo>
                  <a:lnTo>
                    <a:pt x="4953" y="60198"/>
                  </a:lnTo>
                  <a:lnTo>
                    <a:pt x="127" y="60198"/>
                  </a:lnTo>
                  <a:cubicBezTo>
                    <a:pt x="127" y="56261"/>
                    <a:pt x="508" y="52324"/>
                    <a:pt x="1270" y="48514"/>
                  </a:cubicBezTo>
                  <a:lnTo>
                    <a:pt x="5969" y="49403"/>
                  </a:lnTo>
                  <a:lnTo>
                    <a:pt x="1270" y="48514"/>
                  </a:lnTo>
                  <a:cubicBezTo>
                    <a:pt x="2032" y="44577"/>
                    <a:pt x="3175" y="40894"/>
                    <a:pt x="4699" y="37211"/>
                  </a:cubicBezTo>
                  <a:lnTo>
                    <a:pt x="9144" y="38989"/>
                  </a:lnTo>
                  <a:lnTo>
                    <a:pt x="4699" y="37211"/>
                  </a:lnTo>
                  <a:cubicBezTo>
                    <a:pt x="6223" y="33528"/>
                    <a:pt x="8001" y="30099"/>
                    <a:pt x="10287" y="26797"/>
                  </a:cubicBezTo>
                  <a:lnTo>
                    <a:pt x="10287" y="26797"/>
                  </a:lnTo>
                  <a:lnTo>
                    <a:pt x="10287" y="26797"/>
                  </a:lnTo>
                  <a:cubicBezTo>
                    <a:pt x="12446" y="23495"/>
                    <a:pt x="14986" y="20447"/>
                    <a:pt x="17780" y="17653"/>
                  </a:cubicBezTo>
                  <a:lnTo>
                    <a:pt x="21209" y="21082"/>
                  </a:lnTo>
                  <a:lnTo>
                    <a:pt x="17780" y="17653"/>
                  </a:lnTo>
                  <a:cubicBezTo>
                    <a:pt x="20574" y="14859"/>
                    <a:pt x="23622" y="12319"/>
                    <a:pt x="26924" y="10160"/>
                  </a:cubicBezTo>
                  <a:lnTo>
                    <a:pt x="26924" y="10160"/>
                  </a:lnTo>
                  <a:lnTo>
                    <a:pt x="26924" y="10160"/>
                  </a:lnTo>
                  <a:cubicBezTo>
                    <a:pt x="30226" y="8001"/>
                    <a:pt x="33655" y="6096"/>
                    <a:pt x="37338" y="4572"/>
                  </a:cubicBezTo>
                  <a:lnTo>
                    <a:pt x="39116" y="9017"/>
                  </a:lnTo>
                  <a:lnTo>
                    <a:pt x="37338" y="4572"/>
                  </a:lnTo>
                  <a:cubicBezTo>
                    <a:pt x="41021" y="3048"/>
                    <a:pt x="44704" y="1905"/>
                    <a:pt x="48641" y="1143"/>
                  </a:cubicBezTo>
                  <a:lnTo>
                    <a:pt x="49530" y="5842"/>
                  </a:lnTo>
                  <a:lnTo>
                    <a:pt x="48641" y="1143"/>
                  </a:lnTo>
                  <a:cubicBezTo>
                    <a:pt x="52451" y="381"/>
                    <a:pt x="56388" y="0"/>
                    <a:pt x="60325" y="0"/>
                  </a:cubicBezTo>
                  <a:lnTo>
                    <a:pt x="60325" y="4826"/>
                  </a:lnTo>
                  <a:lnTo>
                    <a:pt x="60325" y="127"/>
                  </a:lnTo>
                  <a:lnTo>
                    <a:pt x="73660" y="127"/>
                  </a:lnTo>
                  <a:lnTo>
                    <a:pt x="73660" y="4953"/>
                  </a:lnTo>
                  <a:lnTo>
                    <a:pt x="73660" y="127"/>
                  </a:lnTo>
                  <a:cubicBezTo>
                    <a:pt x="77597" y="127"/>
                    <a:pt x="81534" y="508"/>
                    <a:pt x="85344" y="1270"/>
                  </a:cubicBezTo>
                  <a:lnTo>
                    <a:pt x="84455" y="5969"/>
                  </a:lnTo>
                  <a:lnTo>
                    <a:pt x="85344" y="1270"/>
                  </a:lnTo>
                  <a:cubicBezTo>
                    <a:pt x="89281" y="2032"/>
                    <a:pt x="92964" y="3175"/>
                    <a:pt x="96647" y="4699"/>
                  </a:cubicBezTo>
                  <a:lnTo>
                    <a:pt x="94869" y="9144"/>
                  </a:lnTo>
                  <a:lnTo>
                    <a:pt x="96647" y="4699"/>
                  </a:lnTo>
                  <a:cubicBezTo>
                    <a:pt x="100330" y="6223"/>
                    <a:pt x="103759" y="8001"/>
                    <a:pt x="107061" y="10287"/>
                  </a:cubicBezTo>
                  <a:lnTo>
                    <a:pt x="107061" y="10287"/>
                  </a:lnTo>
                  <a:lnTo>
                    <a:pt x="107061" y="10287"/>
                  </a:lnTo>
                  <a:cubicBezTo>
                    <a:pt x="110363" y="12446"/>
                    <a:pt x="113411" y="14986"/>
                    <a:pt x="116205" y="17780"/>
                  </a:cubicBezTo>
                  <a:lnTo>
                    <a:pt x="112776" y="21209"/>
                  </a:lnTo>
                  <a:lnTo>
                    <a:pt x="116205" y="17780"/>
                  </a:lnTo>
                  <a:cubicBezTo>
                    <a:pt x="118999" y="20574"/>
                    <a:pt x="121539" y="23622"/>
                    <a:pt x="123698" y="26924"/>
                  </a:cubicBezTo>
                  <a:lnTo>
                    <a:pt x="123698" y="26924"/>
                  </a:lnTo>
                  <a:lnTo>
                    <a:pt x="123698" y="26924"/>
                  </a:lnTo>
                  <a:cubicBezTo>
                    <a:pt x="125857" y="30226"/>
                    <a:pt x="127762" y="33655"/>
                    <a:pt x="129286" y="37338"/>
                  </a:cubicBezTo>
                  <a:lnTo>
                    <a:pt x="129286" y="37338"/>
                  </a:lnTo>
                  <a:lnTo>
                    <a:pt x="129286" y="37338"/>
                  </a:lnTo>
                  <a:cubicBezTo>
                    <a:pt x="130810" y="41021"/>
                    <a:pt x="131953" y="44704"/>
                    <a:pt x="132715" y="48641"/>
                  </a:cubicBezTo>
                  <a:lnTo>
                    <a:pt x="128016" y="49530"/>
                  </a:lnTo>
                  <a:lnTo>
                    <a:pt x="132715" y="48641"/>
                  </a:lnTo>
                  <a:cubicBezTo>
                    <a:pt x="133477" y="52451"/>
                    <a:pt x="133858" y="56388"/>
                    <a:pt x="133858" y="60325"/>
                  </a:cubicBezTo>
                  <a:lnTo>
                    <a:pt x="129032" y="60325"/>
                  </a:lnTo>
                  <a:lnTo>
                    <a:pt x="133858" y="60325"/>
                  </a:lnTo>
                  <a:lnTo>
                    <a:pt x="133858" y="854456"/>
                  </a:lnTo>
                  <a:lnTo>
                    <a:pt x="129032" y="854456"/>
                  </a:lnTo>
                  <a:lnTo>
                    <a:pt x="133858" y="854456"/>
                  </a:lnTo>
                  <a:cubicBezTo>
                    <a:pt x="133858" y="858393"/>
                    <a:pt x="133477" y="862330"/>
                    <a:pt x="132715" y="866140"/>
                  </a:cubicBezTo>
                  <a:lnTo>
                    <a:pt x="128016" y="865251"/>
                  </a:lnTo>
                  <a:lnTo>
                    <a:pt x="132715" y="866140"/>
                  </a:lnTo>
                  <a:cubicBezTo>
                    <a:pt x="131953" y="870077"/>
                    <a:pt x="130810" y="873760"/>
                    <a:pt x="129286" y="877443"/>
                  </a:cubicBezTo>
                  <a:lnTo>
                    <a:pt x="124841" y="875665"/>
                  </a:lnTo>
                  <a:lnTo>
                    <a:pt x="129286" y="877443"/>
                  </a:lnTo>
                  <a:cubicBezTo>
                    <a:pt x="127762" y="881126"/>
                    <a:pt x="125857" y="884555"/>
                    <a:pt x="123698" y="887857"/>
                  </a:cubicBezTo>
                  <a:lnTo>
                    <a:pt x="123698" y="887857"/>
                  </a:lnTo>
                  <a:lnTo>
                    <a:pt x="123698" y="887857"/>
                  </a:lnTo>
                  <a:cubicBezTo>
                    <a:pt x="121539" y="891159"/>
                    <a:pt x="118999" y="894207"/>
                    <a:pt x="116205" y="897001"/>
                  </a:cubicBezTo>
                  <a:lnTo>
                    <a:pt x="112776" y="893572"/>
                  </a:lnTo>
                  <a:lnTo>
                    <a:pt x="116205" y="897001"/>
                  </a:lnTo>
                  <a:cubicBezTo>
                    <a:pt x="113411" y="899795"/>
                    <a:pt x="110363" y="902335"/>
                    <a:pt x="107061" y="904494"/>
                  </a:cubicBezTo>
                  <a:lnTo>
                    <a:pt x="107061" y="904494"/>
                  </a:lnTo>
                  <a:lnTo>
                    <a:pt x="107061" y="904494"/>
                  </a:lnTo>
                  <a:cubicBezTo>
                    <a:pt x="103759" y="906653"/>
                    <a:pt x="100330" y="908558"/>
                    <a:pt x="96647" y="910082"/>
                  </a:cubicBezTo>
                  <a:lnTo>
                    <a:pt x="96647" y="910082"/>
                  </a:lnTo>
                  <a:lnTo>
                    <a:pt x="96647" y="910082"/>
                  </a:lnTo>
                  <a:cubicBezTo>
                    <a:pt x="92964" y="911606"/>
                    <a:pt x="89281" y="912749"/>
                    <a:pt x="85344" y="913511"/>
                  </a:cubicBezTo>
                  <a:lnTo>
                    <a:pt x="84455" y="908812"/>
                  </a:lnTo>
                  <a:lnTo>
                    <a:pt x="85344" y="913511"/>
                  </a:lnTo>
                  <a:cubicBezTo>
                    <a:pt x="81534" y="914273"/>
                    <a:pt x="77597" y="914654"/>
                    <a:pt x="73660" y="914654"/>
                  </a:cubicBezTo>
                  <a:lnTo>
                    <a:pt x="73660" y="909828"/>
                  </a:lnTo>
                  <a:lnTo>
                    <a:pt x="73660" y="914527"/>
                  </a:lnTo>
                  <a:lnTo>
                    <a:pt x="60198" y="914527"/>
                  </a:lnTo>
                  <a:lnTo>
                    <a:pt x="60198" y="909701"/>
                  </a:lnTo>
                  <a:lnTo>
                    <a:pt x="60198" y="914527"/>
                  </a:lnTo>
                  <a:cubicBezTo>
                    <a:pt x="56261" y="914527"/>
                    <a:pt x="52324" y="914146"/>
                    <a:pt x="48514" y="913384"/>
                  </a:cubicBezTo>
                  <a:lnTo>
                    <a:pt x="49403" y="908685"/>
                  </a:lnTo>
                  <a:lnTo>
                    <a:pt x="48514" y="913384"/>
                  </a:lnTo>
                  <a:cubicBezTo>
                    <a:pt x="44577" y="912622"/>
                    <a:pt x="40894" y="911479"/>
                    <a:pt x="37211" y="909955"/>
                  </a:cubicBezTo>
                  <a:lnTo>
                    <a:pt x="37211" y="909955"/>
                  </a:lnTo>
                  <a:lnTo>
                    <a:pt x="37211" y="909955"/>
                  </a:lnTo>
                  <a:cubicBezTo>
                    <a:pt x="33528" y="908431"/>
                    <a:pt x="30099" y="906653"/>
                    <a:pt x="26797" y="904367"/>
                  </a:cubicBezTo>
                  <a:lnTo>
                    <a:pt x="26797" y="904367"/>
                  </a:lnTo>
                  <a:lnTo>
                    <a:pt x="26797" y="904367"/>
                  </a:lnTo>
                  <a:cubicBezTo>
                    <a:pt x="23495" y="902208"/>
                    <a:pt x="20447" y="899668"/>
                    <a:pt x="17653" y="896874"/>
                  </a:cubicBezTo>
                  <a:lnTo>
                    <a:pt x="21082" y="893445"/>
                  </a:lnTo>
                  <a:lnTo>
                    <a:pt x="17653" y="896874"/>
                  </a:lnTo>
                  <a:cubicBezTo>
                    <a:pt x="14859" y="894080"/>
                    <a:pt x="12319" y="891032"/>
                    <a:pt x="10160" y="887730"/>
                  </a:cubicBezTo>
                  <a:lnTo>
                    <a:pt x="14097" y="885063"/>
                  </a:lnTo>
                  <a:lnTo>
                    <a:pt x="10160" y="887730"/>
                  </a:lnTo>
                  <a:cubicBezTo>
                    <a:pt x="8001" y="884428"/>
                    <a:pt x="6096" y="880999"/>
                    <a:pt x="4572" y="877316"/>
                  </a:cubicBezTo>
                  <a:lnTo>
                    <a:pt x="9017" y="875538"/>
                  </a:lnTo>
                  <a:lnTo>
                    <a:pt x="4572" y="877316"/>
                  </a:lnTo>
                  <a:cubicBezTo>
                    <a:pt x="3048" y="873633"/>
                    <a:pt x="1905" y="869950"/>
                    <a:pt x="1143" y="866013"/>
                  </a:cubicBezTo>
                  <a:lnTo>
                    <a:pt x="5842" y="865124"/>
                  </a:lnTo>
                  <a:lnTo>
                    <a:pt x="1143" y="866013"/>
                  </a:lnTo>
                  <a:cubicBezTo>
                    <a:pt x="381" y="862203"/>
                    <a:pt x="0" y="858266"/>
                    <a:pt x="0" y="854329"/>
                  </a:cubicBezTo>
                  <a:lnTo>
                    <a:pt x="4826" y="854329"/>
                  </a:lnTo>
                  <a:lnTo>
                    <a:pt x="127" y="854329"/>
                  </a:lnTo>
                  <a:moveTo>
                    <a:pt x="9652" y="854329"/>
                  </a:moveTo>
                  <a:cubicBezTo>
                    <a:pt x="9652" y="857631"/>
                    <a:pt x="10033" y="860933"/>
                    <a:pt x="10668" y="864235"/>
                  </a:cubicBezTo>
                  <a:lnTo>
                    <a:pt x="10668" y="864235"/>
                  </a:lnTo>
                  <a:lnTo>
                    <a:pt x="10668" y="864235"/>
                  </a:lnTo>
                  <a:cubicBezTo>
                    <a:pt x="11303" y="867410"/>
                    <a:pt x="12319" y="870585"/>
                    <a:pt x="13589" y="873760"/>
                  </a:cubicBezTo>
                  <a:lnTo>
                    <a:pt x="13589" y="873760"/>
                  </a:lnTo>
                  <a:lnTo>
                    <a:pt x="13589" y="873760"/>
                  </a:lnTo>
                  <a:cubicBezTo>
                    <a:pt x="14859" y="876808"/>
                    <a:pt x="16383" y="879729"/>
                    <a:pt x="18288" y="882523"/>
                  </a:cubicBezTo>
                  <a:lnTo>
                    <a:pt x="18288" y="882523"/>
                  </a:lnTo>
                  <a:lnTo>
                    <a:pt x="18288" y="882523"/>
                  </a:lnTo>
                  <a:cubicBezTo>
                    <a:pt x="20193" y="885317"/>
                    <a:pt x="22225" y="887857"/>
                    <a:pt x="24511" y="890143"/>
                  </a:cubicBezTo>
                  <a:lnTo>
                    <a:pt x="24511" y="890143"/>
                  </a:lnTo>
                  <a:lnTo>
                    <a:pt x="24511" y="890143"/>
                  </a:lnTo>
                  <a:cubicBezTo>
                    <a:pt x="26797" y="892429"/>
                    <a:pt x="29464" y="894588"/>
                    <a:pt x="32131" y="896366"/>
                  </a:cubicBezTo>
                  <a:lnTo>
                    <a:pt x="29464" y="900303"/>
                  </a:lnTo>
                  <a:lnTo>
                    <a:pt x="32131" y="896366"/>
                  </a:lnTo>
                  <a:cubicBezTo>
                    <a:pt x="34925" y="898144"/>
                    <a:pt x="37846" y="899795"/>
                    <a:pt x="40894" y="901065"/>
                  </a:cubicBezTo>
                  <a:lnTo>
                    <a:pt x="39116" y="905510"/>
                  </a:lnTo>
                  <a:lnTo>
                    <a:pt x="40894" y="901065"/>
                  </a:lnTo>
                  <a:cubicBezTo>
                    <a:pt x="43942" y="902335"/>
                    <a:pt x="47117" y="903351"/>
                    <a:pt x="50419" y="903986"/>
                  </a:cubicBezTo>
                  <a:lnTo>
                    <a:pt x="50419" y="903986"/>
                  </a:lnTo>
                  <a:lnTo>
                    <a:pt x="50419" y="903986"/>
                  </a:lnTo>
                  <a:cubicBezTo>
                    <a:pt x="53721" y="904621"/>
                    <a:pt x="56896" y="905002"/>
                    <a:pt x="60325" y="905002"/>
                  </a:cubicBezTo>
                  <a:lnTo>
                    <a:pt x="73660" y="905002"/>
                  </a:lnTo>
                  <a:cubicBezTo>
                    <a:pt x="76962" y="905002"/>
                    <a:pt x="80264" y="904621"/>
                    <a:pt x="83439" y="903986"/>
                  </a:cubicBezTo>
                  <a:lnTo>
                    <a:pt x="83439" y="903986"/>
                  </a:lnTo>
                  <a:lnTo>
                    <a:pt x="83439" y="903986"/>
                  </a:lnTo>
                  <a:cubicBezTo>
                    <a:pt x="86741" y="903351"/>
                    <a:pt x="89789" y="902335"/>
                    <a:pt x="92837" y="901065"/>
                  </a:cubicBezTo>
                  <a:lnTo>
                    <a:pt x="94615" y="905510"/>
                  </a:lnTo>
                  <a:lnTo>
                    <a:pt x="92837" y="901065"/>
                  </a:lnTo>
                  <a:cubicBezTo>
                    <a:pt x="95885" y="899795"/>
                    <a:pt x="98806" y="898271"/>
                    <a:pt x="101600" y="896366"/>
                  </a:cubicBezTo>
                  <a:lnTo>
                    <a:pt x="104267" y="900303"/>
                  </a:lnTo>
                  <a:lnTo>
                    <a:pt x="101600" y="896366"/>
                  </a:lnTo>
                  <a:cubicBezTo>
                    <a:pt x="104394" y="894461"/>
                    <a:pt x="106934" y="892429"/>
                    <a:pt x="109220" y="890143"/>
                  </a:cubicBezTo>
                  <a:lnTo>
                    <a:pt x="109220" y="890143"/>
                  </a:lnTo>
                  <a:lnTo>
                    <a:pt x="109220" y="890143"/>
                  </a:lnTo>
                  <a:cubicBezTo>
                    <a:pt x="111506" y="887857"/>
                    <a:pt x="113665" y="885190"/>
                    <a:pt x="115443" y="882523"/>
                  </a:cubicBezTo>
                  <a:lnTo>
                    <a:pt x="119380" y="885190"/>
                  </a:lnTo>
                  <a:lnTo>
                    <a:pt x="115443" y="882523"/>
                  </a:lnTo>
                  <a:cubicBezTo>
                    <a:pt x="117348" y="879729"/>
                    <a:pt x="118872" y="876808"/>
                    <a:pt x="120142" y="873760"/>
                  </a:cubicBezTo>
                  <a:lnTo>
                    <a:pt x="120142" y="873760"/>
                  </a:lnTo>
                  <a:lnTo>
                    <a:pt x="120142" y="873760"/>
                  </a:lnTo>
                  <a:cubicBezTo>
                    <a:pt x="121412" y="870712"/>
                    <a:pt x="122428" y="867537"/>
                    <a:pt x="123063" y="864235"/>
                  </a:cubicBezTo>
                  <a:lnTo>
                    <a:pt x="123063" y="864235"/>
                  </a:lnTo>
                  <a:lnTo>
                    <a:pt x="123063" y="864235"/>
                  </a:lnTo>
                  <a:cubicBezTo>
                    <a:pt x="123698" y="860933"/>
                    <a:pt x="124079" y="857758"/>
                    <a:pt x="124079" y="854329"/>
                  </a:cubicBezTo>
                  <a:lnTo>
                    <a:pt x="124079" y="60198"/>
                  </a:lnTo>
                  <a:cubicBezTo>
                    <a:pt x="124079" y="56896"/>
                    <a:pt x="123698" y="53594"/>
                    <a:pt x="123063" y="50292"/>
                  </a:cubicBezTo>
                  <a:lnTo>
                    <a:pt x="123063" y="50292"/>
                  </a:lnTo>
                  <a:lnTo>
                    <a:pt x="123063" y="50292"/>
                  </a:lnTo>
                  <a:cubicBezTo>
                    <a:pt x="122428" y="47117"/>
                    <a:pt x="121412" y="43942"/>
                    <a:pt x="120142" y="40767"/>
                  </a:cubicBezTo>
                  <a:lnTo>
                    <a:pt x="124587" y="38989"/>
                  </a:lnTo>
                  <a:lnTo>
                    <a:pt x="120142" y="40767"/>
                  </a:lnTo>
                  <a:cubicBezTo>
                    <a:pt x="118872" y="37719"/>
                    <a:pt x="117348" y="34798"/>
                    <a:pt x="115443" y="32004"/>
                  </a:cubicBezTo>
                  <a:lnTo>
                    <a:pt x="119380" y="29337"/>
                  </a:lnTo>
                  <a:lnTo>
                    <a:pt x="115443" y="32004"/>
                  </a:lnTo>
                  <a:cubicBezTo>
                    <a:pt x="113538" y="29210"/>
                    <a:pt x="111506" y="26670"/>
                    <a:pt x="109220" y="24384"/>
                  </a:cubicBezTo>
                  <a:cubicBezTo>
                    <a:pt x="106934" y="22098"/>
                    <a:pt x="104267" y="19939"/>
                    <a:pt x="101600" y="18161"/>
                  </a:cubicBezTo>
                  <a:lnTo>
                    <a:pt x="104267" y="14224"/>
                  </a:lnTo>
                  <a:lnTo>
                    <a:pt x="101600" y="18161"/>
                  </a:lnTo>
                  <a:cubicBezTo>
                    <a:pt x="98806" y="16256"/>
                    <a:pt x="95885" y="14732"/>
                    <a:pt x="92837" y="13462"/>
                  </a:cubicBezTo>
                  <a:lnTo>
                    <a:pt x="92837" y="13462"/>
                  </a:lnTo>
                  <a:lnTo>
                    <a:pt x="92837" y="13462"/>
                  </a:lnTo>
                  <a:cubicBezTo>
                    <a:pt x="89789" y="12192"/>
                    <a:pt x="86614" y="11176"/>
                    <a:pt x="83312" y="10541"/>
                  </a:cubicBezTo>
                  <a:lnTo>
                    <a:pt x="83312" y="10541"/>
                  </a:lnTo>
                  <a:lnTo>
                    <a:pt x="83312" y="10541"/>
                  </a:lnTo>
                  <a:cubicBezTo>
                    <a:pt x="80010" y="9906"/>
                    <a:pt x="76835" y="9525"/>
                    <a:pt x="73406" y="9525"/>
                  </a:cubicBezTo>
                  <a:lnTo>
                    <a:pt x="60198" y="9525"/>
                  </a:lnTo>
                  <a:cubicBezTo>
                    <a:pt x="56896" y="9525"/>
                    <a:pt x="53594" y="9906"/>
                    <a:pt x="50292" y="10541"/>
                  </a:cubicBezTo>
                  <a:lnTo>
                    <a:pt x="50292" y="10541"/>
                  </a:lnTo>
                  <a:lnTo>
                    <a:pt x="50292" y="10541"/>
                  </a:lnTo>
                  <a:cubicBezTo>
                    <a:pt x="47117" y="11176"/>
                    <a:pt x="43942" y="12192"/>
                    <a:pt x="40767" y="13462"/>
                  </a:cubicBezTo>
                  <a:lnTo>
                    <a:pt x="40767" y="13462"/>
                  </a:lnTo>
                  <a:lnTo>
                    <a:pt x="40767" y="13462"/>
                  </a:lnTo>
                  <a:cubicBezTo>
                    <a:pt x="37719" y="14732"/>
                    <a:pt x="34798" y="16256"/>
                    <a:pt x="32004" y="18161"/>
                  </a:cubicBezTo>
                  <a:lnTo>
                    <a:pt x="29337" y="14224"/>
                  </a:lnTo>
                  <a:lnTo>
                    <a:pt x="32004" y="18161"/>
                  </a:lnTo>
                  <a:cubicBezTo>
                    <a:pt x="29210" y="20066"/>
                    <a:pt x="26670" y="22098"/>
                    <a:pt x="24384" y="24384"/>
                  </a:cubicBezTo>
                  <a:lnTo>
                    <a:pt x="24384" y="24384"/>
                  </a:lnTo>
                  <a:lnTo>
                    <a:pt x="24384" y="24384"/>
                  </a:lnTo>
                  <a:cubicBezTo>
                    <a:pt x="22098" y="26670"/>
                    <a:pt x="19939" y="29337"/>
                    <a:pt x="18161" y="32004"/>
                  </a:cubicBezTo>
                  <a:lnTo>
                    <a:pt x="14224" y="29337"/>
                  </a:lnTo>
                  <a:lnTo>
                    <a:pt x="18161" y="32004"/>
                  </a:lnTo>
                  <a:cubicBezTo>
                    <a:pt x="16256" y="34798"/>
                    <a:pt x="14732" y="37719"/>
                    <a:pt x="13462" y="40767"/>
                  </a:cubicBezTo>
                  <a:lnTo>
                    <a:pt x="13462" y="40767"/>
                  </a:lnTo>
                  <a:lnTo>
                    <a:pt x="13462" y="40767"/>
                  </a:lnTo>
                  <a:cubicBezTo>
                    <a:pt x="12192" y="43815"/>
                    <a:pt x="11176" y="46990"/>
                    <a:pt x="10541" y="50292"/>
                  </a:cubicBezTo>
                  <a:lnTo>
                    <a:pt x="10541" y="50292"/>
                  </a:lnTo>
                  <a:lnTo>
                    <a:pt x="10541" y="50292"/>
                  </a:lnTo>
                  <a:cubicBezTo>
                    <a:pt x="9906" y="53594"/>
                    <a:pt x="9525" y="56769"/>
                    <a:pt x="9525" y="60198"/>
                  </a:cubicBezTo>
                  <a:lnTo>
                    <a:pt x="9525" y="854456"/>
                  </a:lnTo>
                  <a:close/>
                </a:path>
              </a:pathLst>
            </a:custGeom>
            <a:solidFill>
              <a:srgbClr val="C3D4CC"/>
            </a:solidFill>
          </p:spPr>
        </p:sp>
      </p:grpSp>
      <p:grpSp>
        <p:nvGrpSpPr>
          <p:cNvPr name="Group 6" id="6"/>
          <p:cNvGrpSpPr>
            <a:grpSpLocks noChangeAspect="true"/>
          </p:cNvGrpSpPr>
          <p:nvPr/>
        </p:nvGrpSpPr>
        <p:grpSpPr>
          <a:xfrm rot="0">
            <a:off x="5079997" y="3270247"/>
            <a:ext cx="260347" cy="1050922"/>
            <a:chOff x="0" y="0"/>
            <a:chExt cx="260350" cy="1050925"/>
          </a:xfrm>
        </p:grpSpPr>
        <p:sp>
          <p:nvSpPr>
            <p:cNvPr name="Freeform 7" id="7"/>
            <p:cNvSpPr/>
            <p:nvPr/>
          </p:nvSpPr>
          <p:spPr>
            <a:xfrm flipH="false" flipV="false" rot="0">
              <a:off x="68326" y="68199"/>
              <a:ext cx="123825" cy="914400"/>
            </a:xfrm>
            <a:custGeom>
              <a:avLst/>
              <a:gdLst/>
              <a:ahLst/>
              <a:cxnLst/>
              <a:rect r="r" b="b" t="t" l="l"/>
              <a:pathLst>
                <a:path h="914400" w="123825">
                  <a:moveTo>
                    <a:pt x="0" y="859155"/>
                  </a:moveTo>
                  <a:lnTo>
                    <a:pt x="0" y="55245"/>
                  </a:lnTo>
                  <a:cubicBezTo>
                    <a:pt x="0" y="51562"/>
                    <a:pt x="381" y="48006"/>
                    <a:pt x="1016" y="44450"/>
                  </a:cubicBezTo>
                  <a:cubicBezTo>
                    <a:pt x="1651" y="40894"/>
                    <a:pt x="2794" y="37465"/>
                    <a:pt x="4191" y="34036"/>
                  </a:cubicBezTo>
                  <a:cubicBezTo>
                    <a:pt x="5588" y="30607"/>
                    <a:pt x="7239" y="27559"/>
                    <a:pt x="9271" y="24511"/>
                  </a:cubicBezTo>
                  <a:cubicBezTo>
                    <a:pt x="11303" y="21463"/>
                    <a:pt x="13589" y="18669"/>
                    <a:pt x="16129" y="16129"/>
                  </a:cubicBezTo>
                  <a:cubicBezTo>
                    <a:pt x="18669" y="13589"/>
                    <a:pt x="21463" y="11303"/>
                    <a:pt x="24511" y="9271"/>
                  </a:cubicBezTo>
                  <a:cubicBezTo>
                    <a:pt x="27559" y="7239"/>
                    <a:pt x="30734" y="5588"/>
                    <a:pt x="34036" y="4191"/>
                  </a:cubicBezTo>
                  <a:cubicBezTo>
                    <a:pt x="37338" y="2794"/>
                    <a:pt x="40894" y="1778"/>
                    <a:pt x="44450" y="1016"/>
                  </a:cubicBezTo>
                  <a:cubicBezTo>
                    <a:pt x="48006" y="254"/>
                    <a:pt x="51562" y="0"/>
                    <a:pt x="55245" y="0"/>
                  </a:cubicBezTo>
                  <a:lnTo>
                    <a:pt x="68580" y="0"/>
                  </a:lnTo>
                  <a:cubicBezTo>
                    <a:pt x="72263" y="0"/>
                    <a:pt x="75819" y="381"/>
                    <a:pt x="79375" y="1016"/>
                  </a:cubicBezTo>
                  <a:cubicBezTo>
                    <a:pt x="82931" y="1651"/>
                    <a:pt x="86360" y="2794"/>
                    <a:pt x="89789" y="4191"/>
                  </a:cubicBezTo>
                  <a:cubicBezTo>
                    <a:pt x="93218" y="5588"/>
                    <a:pt x="96266" y="7239"/>
                    <a:pt x="99314" y="9271"/>
                  </a:cubicBezTo>
                  <a:cubicBezTo>
                    <a:pt x="102362" y="11303"/>
                    <a:pt x="105156" y="13589"/>
                    <a:pt x="107696" y="16129"/>
                  </a:cubicBezTo>
                  <a:cubicBezTo>
                    <a:pt x="110236" y="18669"/>
                    <a:pt x="112522" y="21463"/>
                    <a:pt x="114554" y="24511"/>
                  </a:cubicBezTo>
                  <a:cubicBezTo>
                    <a:pt x="116586" y="27559"/>
                    <a:pt x="118237" y="30734"/>
                    <a:pt x="119634" y="34036"/>
                  </a:cubicBezTo>
                  <a:cubicBezTo>
                    <a:pt x="121031" y="37338"/>
                    <a:pt x="122047" y="40894"/>
                    <a:pt x="122809" y="44450"/>
                  </a:cubicBezTo>
                  <a:cubicBezTo>
                    <a:pt x="123571" y="48006"/>
                    <a:pt x="123825" y="51562"/>
                    <a:pt x="123825" y="55245"/>
                  </a:cubicBezTo>
                  <a:lnTo>
                    <a:pt x="123825" y="859155"/>
                  </a:lnTo>
                  <a:cubicBezTo>
                    <a:pt x="123825" y="862838"/>
                    <a:pt x="123444" y="866394"/>
                    <a:pt x="122809" y="869950"/>
                  </a:cubicBezTo>
                  <a:cubicBezTo>
                    <a:pt x="122174" y="873506"/>
                    <a:pt x="121031" y="876935"/>
                    <a:pt x="119634" y="880364"/>
                  </a:cubicBezTo>
                  <a:cubicBezTo>
                    <a:pt x="118237" y="883793"/>
                    <a:pt x="116586" y="886841"/>
                    <a:pt x="114554" y="889889"/>
                  </a:cubicBezTo>
                  <a:cubicBezTo>
                    <a:pt x="112522" y="892937"/>
                    <a:pt x="110236" y="895731"/>
                    <a:pt x="107696" y="898271"/>
                  </a:cubicBezTo>
                  <a:cubicBezTo>
                    <a:pt x="105156" y="900811"/>
                    <a:pt x="102362" y="903097"/>
                    <a:pt x="99314" y="905129"/>
                  </a:cubicBezTo>
                  <a:cubicBezTo>
                    <a:pt x="96266" y="907161"/>
                    <a:pt x="93091" y="908812"/>
                    <a:pt x="89789" y="910209"/>
                  </a:cubicBezTo>
                  <a:cubicBezTo>
                    <a:pt x="86487" y="911606"/>
                    <a:pt x="82931" y="912622"/>
                    <a:pt x="79375" y="913384"/>
                  </a:cubicBezTo>
                  <a:cubicBezTo>
                    <a:pt x="75819" y="914146"/>
                    <a:pt x="72263" y="914400"/>
                    <a:pt x="68580" y="914400"/>
                  </a:cubicBezTo>
                  <a:lnTo>
                    <a:pt x="55245" y="914400"/>
                  </a:lnTo>
                  <a:cubicBezTo>
                    <a:pt x="51562" y="914400"/>
                    <a:pt x="48006" y="914019"/>
                    <a:pt x="44450" y="913384"/>
                  </a:cubicBezTo>
                  <a:cubicBezTo>
                    <a:pt x="40894" y="912749"/>
                    <a:pt x="37465" y="911606"/>
                    <a:pt x="34036" y="910209"/>
                  </a:cubicBezTo>
                  <a:cubicBezTo>
                    <a:pt x="30607" y="908812"/>
                    <a:pt x="27559" y="907161"/>
                    <a:pt x="24511" y="905129"/>
                  </a:cubicBezTo>
                  <a:cubicBezTo>
                    <a:pt x="21463" y="903097"/>
                    <a:pt x="18669" y="900811"/>
                    <a:pt x="16129" y="898271"/>
                  </a:cubicBezTo>
                  <a:cubicBezTo>
                    <a:pt x="13589" y="895731"/>
                    <a:pt x="11303" y="892937"/>
                    <a:pt x="9271" y="889889"/>
                  </a:cubicBezTo>
                  <a:cubicBezTo>
                    <a:pt x="7239" y="886841"/>
                    <a:pt x="5588" y="883666"/>
                    <a:pt x="4191" y="880364"/>
                  </a:cubicBezTo>
                  <a:cubicBezTo>
                    <a:pt x="2794" y="877062"/>
                    <a:pt x="1778" y="873506"/>
                    <a:pt x="1016" y="869950"/>
                  </a:cubicBezTo>
                  <a:cubicBezTo>
                    <a:pt x="254" y="866394"/>
                    <a:pt x="0" y="862838"/>
                    <a:pt x="0" y="859155"/>
                  </a:cubicBezTo>
                </a:path>
              </a:pathLst>
            </a:custGeom>
            <a:solidFill>
              <a:srgbClr val="DDEEE6"/>
            </a:solidFill>
          </p:spPr>
        </p:sp>
        <p:sp>
          <p:nvSpPr>
            <p:cNvPr name="Freeform 8" id="8"/>
            <p:cNvSpPr/>
            <p:nvPr/>
          </p:nvSpPr>
          <p:spPr>
            <a:xfrm flipH="false" flipV="false" rot="0">
              <a:off x="63373" y="63246"/>
              <a:ext cx="133858" cy="924306"/>
            </a:xfrm>
            <a:custGeom>
              <a:avLst/>
              <a:gdLst/>
              <a:ahLst/>
              <a:cxnLst/>
              <a:rect r="r" b="b" t="t" l="l"/>
              <a:pathLst>
                <a:path h="924306" w="133858">
                  <a:moveTo>
                    <a:pt x="127" y="864108"/>
                  </a:moveTo>
                  <a:lnTo>
                    <a:pt x="127" y="60198"/>
                  </a:lnTo>
                  <a:lnTo>
                    <a:pt x="4953" y="60198"/>
                  </a:lnTo>
                  <a:lnTo>
                    <a:pt x="127" y="60198"/>
                  </a:lnTo>
                  <a:cubicBezTo>
                    <a:pt x="127" y="56261"/>
                    <a:pt x="508" y="52324"/>
                    <a:pt x="1270" y="48514"/>
                  </a:cubicBezTo>
                  <a:lnTo>
                    <a:pt x="5969" y="49403"/>
                  </a:lnTo>
                  <a:lnTo>
                    <a:pt x="1270" y="48514"/>
                  </a:lnTo>
                  <a:cubicBezTo>
                    <a:pt x="2032" y="44577"/>
                    <a:pt x="3175" y="40894"/>
                    <a:pt x="4699" y="37211"/>
                  </a:cubicBezTo>
                  <a:lnTo>
                    <a:pt x="9144" y="38989"/>
                  </a:lnTo>
                  <a:lnTo>
                    <a:pt x="4699" y="37211"/>
                  </a:lnTo>
                  <a:cubicBezTo>
                    <a:pt x="6223" y="33528"/>
                    <a:pt x="8001" y="30099"/>
                    <a:pt x="10287" y="26797"/>
                  </a:cubicBezTo>
                  <a:lnTo>
                    <a:pt x="10287" y="26797"/>
                  </a:lnTo>
                  <a:lnTo>
                    <a:pt x="10287" y="26797"/>
                  </a:lnTo>
                  <a:cubicBezTo>
                    <a:pt x="12446" y="23495"/>
                    <a:pt x="14986" y="20447"/>
                    <a:pt x="17780" y="17653"/>
                  </a:cubicBezTo>
                  <a:lnTo>
                    <a:pt x="21209" y="21082"/>
                  </a:lnTo>
                  <a:lnTo>
                    <a:pt x="17780" y="17653"/>
                  </a:lnTo>
                  <a:cubicBezTo>
                    <a:pt x="20574" y="14859"/>
                    <a:pt x="23622" y="12319"/>
                    <a:pt x="26924" y="10160"/>
                  </a:cubicBezTo>
                  <a:lnTo>
                    <a:pt x="26924" y="10160"/>
                  </a:lnTo>
                  <a:lnTo>
                    <a:pt x="26924" y="10160"/>
                  </a:lnTo>
                  <a:cubicBezTo>
                    <a:pt x="30226" y="8001"/>
                    <a:pt x="33655" y="6096"/>
                    <a:pt x="37338" y="4572"/>
                  </a:cubicBezTo>
                  <a:lnTo>
                    <a:pt x="39116" y="9017"/>
                  </a:lnTo>
                  <a:lnTo>
                    <a:pt x="37338" y="4572"/>
                  </a:lnTo>
                  <a:cubicBezTo>
                    <a:pt x="41021" y="3048"/>
                    <a:pt x="44704" y="1905"/>
                    <a:pt x="48641" y="1143"/>
                  </a:cubicBezTo>
                  <a:lnTo>
                    <a:pt x="49530" y="5842"/>
                  </a:lnTo>
                  <a:lnTo>
                    <a:pt x="48641" y="1143"/>
                  </a:lnTo>
                  <a:cubicBezTo>
                    <a:pt x="52451" y="381"/>
                    <a:pt x="56388" y="0"/>
                    <a:pt x="60325" y="0"/>
                  </a:cubicBezTo>
                  <a:lnTo>
                    <a:pt x="60325" y="4826"/>
                  </a:lnTo>
                  <a:lnTo>
                    <a:pt x="60325" y="254"/>
                  </a:lnTo>
                  <a:lnTo>
                    <a:pt x="73660" y="254"/>
                  </a:lnTo>
                  <a:lnTo>
                    <a:pt x="73660" y="5080"/>
                  </a:lnTo>
                  <a:lnTo>
                    <a:pt x="73660" y="254"/>
                  </a:lnTo>
                  <a:cubicBezTo>
                    <a:pt x="77597" y="254"/>
                    <a:pt x="81534" y="635"/>
                    <a:pt x="85344" y="1397"/>
                  </a:cubicBezTo>
                  <a:lnTo>
                    <a:pt x="84455" y="6096"/>
                  </a:lnTo>
                  <a:lnTo>
                    <a:pt x="85344" y="1397"/>
                  </a:lnTo>
                  <a:cubicBezTo>
                    <a:pt x="89281" y="2159"/>
                    <a:pt x="92964" y="3302"/>
                    <a:pt x="96647" y="4826"/>
                  </a:cubicBezTo>
                  <a:lnTo>
                    <a:pt x="94869" y="9271"/>
                  </a:lnTo>
                  <a:lnTo>
                    <a:pt x="96647" y="4826"/>
                  </a:lnTo>
                  <a:cubicBezTo>
                    <a:pt x="100330" y="6350"/>
                    <a:pt x="103759" y="8128"/>
                    <a:pt x="107061" y="10414"/>
                  </a:cubicBezTo>
                  <a:lnTo>
                    <a:pt x="107061" y="10414"/>
                  </a:lnTo>
                  <a:lnTo>
                    <a:pt x="107061" y="10414"/>
                  </a:lnTo>
                  <a:cubicBezTo>
                    <a:pt x="110363" y="12573"/>
                    <a:pt x="113411" y="15113"/>
                    <a:pt x="116205" y="17907"/>
                  </a:cubicBezTo>
                  <a:lnTo>
                    <a:pt x="112776" y="21336"/>
                  </a:lnTo>
                  <a:lnTo>
                    <a:pt x="116205" y="17907"/>
                  </a:lnTo>
                  <a:cubicBezTo>
                    <a:pt x="118999" y="20701"/>
                    <a:pt x="121539" y="23749"/>
                    <a:pt x="123698" y="27051"/>
                  </a:cubicBezTo>
                  <a:lnTo>
                    <a:pt x="123698" y="27051"/>
                  </a:lnTo>
                  <a:lnTo>
                    <a:pt x="123698" y="27051"/>
                  </a:lnTo>
                  <a:cubicBezTo>
                    <a:pt x="125857" y="30353"/>
                    <a:pt x="127762" y="33782"/>
                    <a:pt x="129286" y="37338"/>
                  </a:cubicBezTo>
                  <a:lnTo>
                    <a:pt x="129286" y="37338"/>
                  </a:lnTo>
                  <a:lnTo>
                    <a:pt x="129286" y="37338"/>
                  </a:lnTo>
                  <a:cubicBezTo>
                    <a:pt x="130810" y="41021"/>
                    <a:pt x="131953" y="44704"/>
                    <a:pt x="132715" y="48641"/>
                  </a:cubicBezTo>
                  <a:lnTo>
                    <a:pt x="128016" y="49530"/>
                  </a:lnTo>
                  <a:lnTo>
                    <a:pt x="132715" y="48641"/>
                  </a:lnTo>
                  <a:cubicBezTo>
                    <a:pt x="133477" y="52451"/>
                    <a:pt x="133858" y="56388"/>
                    <a:pt x="133858" y="60325"/>
                  </a:cubicBezTo>
                  <a:lnTo>
                    <a:pt x="129032" y="60325"/>
                  </a:lnTo>
                  <a:lnTo>
                    <a:pt x="133858" y="60325"/>
                  </a:lnTo>
                  <a:lnTo>
                    <a:pt x="133858" y="864235"/>
                  </a:lnTo>
                  <a:lnTo>
                    <a:pt x="129032" y="864235"/>
                  </a:lnTo>
                  <a:lnTo>
                    <a:pt x="133858" y="864235"/>
                  </a:lnTo>
                  <a:cubicBezTo>
                    <a:pt x="133858" y="868172"/>
                    <a:pt x="133477" y="872109"/>
                    <a:pt x="132715" y="875919"/>
                  </a:cubicBezTo>
                  <a:lnTo>
                    <a:pt x="128016" y="875030"/>
                  </a:lnTo>
                  <a:lnTo>
                    <a:pt x="132715" y="875919"/>
                  </a:lnTo>
                  <a:cubicBezTo>
                    <a:pt x="131953" y="879856"/>
                    <a:pt x="130810" y="883539"/>
                    <a:pt x="129286" y="887222"/>
                  </a:cubicBezTo>
                  <a:lnTo>
                    <a:pt x="129286" y="887222"/>
                  </a:lnTo>
                  <a:lnTo>
                    <a:pt x="129286" y="887222"/>
                  </a:lnTo>
                  <a:cubicBezTo>
                    <a:pt x="127762" y="890905"/>
                    <a:pt x="125984" y="894334"/>
                    <a:pt x="123698" y="897509"/>
                  </a:cubicBezTo>
                  <a:lnTo>
                    <a:pt x="123698" y="897509"/>
                  </a:lnTo>
                  <a:lnTo>
                    <a:pt x="123698" y="897509"/>
                  </a:lnTo>
                  <a:cubicBezTo>
                    <a:pt x="121539" y="900811"/>
                    <a:pt x="118999" y="903859"/>
                    <a:pt x="116205" y="906653"/>
                  </a:cubicBezTo>
                  <a:lnTo>
                    <a:pt x="112776" y="903224"/>
                  </a:lnTo>
                  <a:lnTo>
                    <a:pt x="116205" y="906653"/>
                  </a:lnTo>
                  <a:cubicBezTo>
                    <a:pt x="113411" y="909447"/>
                    <a:pt x="110363" y="911987"/>
                    <a:pt x="107061" y="914146"/>
                  </a:cubicBezTo>
                  <a:lnTo>
                    <a:pt x="107061" y="914146"/>
                  </a:lnTo>
                  <a:lnTo>
                    <a:pt x="107061" y="914146"/>
                  </a:lnTo>
                  <a:cubicBezTo>
                    <a:pt x="103759" y="916305"/>
                    <a:pt x="100330" y="918210"/>
                    <a:pt x="96647" y="919734"/>
                  </a:cubicBezTo>
                  <a:lnTo>
                    <a:pt x="96647" y="919734"/>
                  </a:lnTo>
                  <a:lnTo>
                    <a:pt x="96647" y="919734"/>
                  </a:lnTo>
                  <a:cubicBezTo>
                    <a:pt x="92964" y="921258"/>
                    <a:pt x="89281" y="922401"/>
                    <a:pt x="85344" y="923163"/>
                  </a:cubicBezTo>
                  <a:lnTo>
                    <a:pt x="84455" y="918464"/>
                  </a:lnTo>
                  <a:lnTo>
                    <a:pt x="85344" y="923163"/>
                  </a:lnTo>
                  <a:cubicBezTo>
                    <a:pt x="81534" y="923925"/>
                    <a:pt x="77597" y="924306"/>
                    <a:pt x="73660" y="924306"/>
                  </a:cubicBezTo>
                  <a:lnTo>
                    <a:pt x="73660" y="919480"/>
                  </a:lnTo>
                  <a:lnTo>
                    <a:pt x="73660" y="924306"/>
                  </a:lnTo>
                  <a:lnTo>
                    <a:pt x="60198" y="924306"/>
                  </a:lnTo>
                  <a:lnTo>
                    <a:pt x="60198" y="919480"/>
                  </a:lnTo>
                  <a:lnTo>
                    <a:pt x="60198" y="924306"/>
                  </a:lnTo>
                  <a:cubicBezTo>
                    <a:pt x="56261" y="924306"/>
                    <a:pt x="52324" y="923925"/>
                    <a:pt x="48514" y="923163"/>
                  </a:cubicBezTo>
                  <a:lnTo>
                    <a:pt x="49403" y="918464"/>
                  </a:lnTo>
                  <a:lnTo>
                    <a:pt x="48514" y="923163"/>
                  </a:lnTo>
                  <a:cubicBezTo>
                    <a:pt x="44577" y="922401"/>
                    <a:pt x="40894" y="921258"/>
                    <a:pt x="37211" y="919734"/>
                  </a:cubicBezTo>
                  <a:lnTo>
                    <a:pt x="37211" y="919734"/>
                  </a:lnTo>
                  <a:lnTo>
                    <a:pt x="37211" y="919734"/>
                  </a:lnTo>
                  <a:cubicBezTo>
                    <a:pt x="33528" y="918210"/>
                    <a:pt x="30099" y="916432"/>
                    <a:pt x="26797" y="914146"/>
                  </a:cubicBezTo>
                  <a:lnTo>
                    <a:pt x="26797" y="914146"/>
                  </a:lnTo>
                  <a:lnTo>
                    <a:pt x="26797" y="914146"/>
                  </a:lnTo>
                  <a:cubicBezTo>
                    <a:pt x="23495" y="911987"/>
                    <a:pt x="20447" y="909447"/>
                    <a:pt x="17653" y="906653"/>
                  </a:cubicBezTo>
                  <a:lnTo>
                    <a:pt x="21082" y="903224"/>
                  </a:lnTo>
                  <a:lnTo>
                    <a:pt x="17653" y="906653"/>
                  </a:lnTo>
                  <a:cubicBezTo>
                    <a:pt x="14859" y="903859"/>
                    <a:pt x="12319" y="900811"/>
                    <a:pt x="10160" y="897509"/>
                  </a:cubicBezTo>
                  <a:lnTo>
                    <a:pt x="14097" y="894842"/>
                  </a:lnTo>
                  <a:lnTo>
                    <a:pt x="10160" y="897509"/>
                  </a:lnTo>
                  <a:cubicBezTo>
                    <a:pt x="8001" y="894207"/>
                    <a:pt x="6096" y="890778"/>
                    <a:pt x="4572" y="887095"/>
                  </a:cubicBezTo>
                  <a:lnTo>
                    <a:pt x="9017" y="885317"/>
                  </a:lnTo>
                  <a:lnTo>
                    <a:pt x="4572" y="887095"/>
                  </a:lnTo>
                  <a:cubicBezTo>
                    <a:pt x="3048" y="883412"/>
                    <a:pt x="1905" y="879729"/>
                    <a:pt x="1143" y="875792"/>
                  </a:cubicBezTo>
                  <a:lnTo>
                    <a:pt x="5842" y="874903"/>
                  </a:lnTo>
                  <a:lnTo>
                    <a:pt x="1143" y="875792"/>
                  </a:lnTo>
                  <a:cubicBezTo>
                    <a:pt x="381" y="871982"/>
                    <a:pt x="0" y="868045"/>
                    <a:pt x="0" y="864108"/>
                  </a:cubicBezTo>
                  <a:lnTo>
                    <a:pt x="4826" y="864108"/>
                  </a:lnTo>
                  <a:lnTo>
                    <a:pt x="127" y="864108"/>
                  </a:lnTo>
                  <a:moveTo>
                    <a:pt x="9652" y="864108"/>
                  </a:moveTo>
                  <a:cubicBezTo>
                    <a:pt x="9652" y="867410"/>
                    <a:pt x="10033" y="870712"/>
                    <a:pt x="10668" y="874014"/>
                  </a:cubicBezTo>
                  <a:lnTo>
                    <a:pt x="10668" y="874014"/>
                  </a:lnTo>
                  <a:lnTo>
                    <a:pt x="10668" y="874014"/>
                  </a:lnTo>
                  <a:cubicBezTo>
                    <a:pt x="11303" y="877189"/>
                    <a:pt x="12319" y="880364"/>
                    <a:pt x="13589" y="883539"/>
                  </a:cubicBezTo>
                  <a:lnTo>
                    <a:pt x="13589" y="883539"/>
                  </a:lnTo>
                  <a:lnTo>
                    <a:pt x="13589" y="883539"/>
                  </a:lnTo>
                  <a:cubicBezTo>
                    <a:pt x="14859" y="886587"/>
                    <a:pt x="16383" y="889508"/>
                    <a:pt x="18288" y="892302"/>
                  </a:cubicBezTo>
                  <a:lnTo>
                    <a:pt x="18288" y="892302"/>
                  </a:lnTo>
                  <a:lnTo>
                    <a:pt x="18288" y="892302"/>
                  </a:lnTo>
                  <a:cubicBezTo>
                    <a:pt x="20193" y="895096"/>
                    <a:pt x="22225" y="897636"/>
                    <a:pt x="24511" y="899922"/>
                  </a:cubicBezTo>
                  <a:lnTo>
                    <a:pt x="24511" y="899922"/>
                  </a:lnTo>
                  <a:lnTo>
                    <a:pt x="24511" y="899922"/>
                  </a:lnTo>
                  <a:cubicBezTo>
                    <a:pt x="26797" y="902208"/>
                    <a:pt x="29464" y="904367"/>
                    <a:pt x="32131" y="906145"/>
                  </a:cubicBezTo>
                  <a:lnTo>
                    <a:pt x="29464" y="910082"/>
                  </a:lnTo>
                  <a:lnTo>
                    <a:pt x="32131" y="906145"/>
                  </a:lnTo>
                  <a:cubicBezTo>
                    <a:pt x="34925" y="907923"/>
                    <a:pt x="37846" y="909574"/>
                    <a:pt x="40894" y="910844"/>
                  </a:cubicBezTo>
                  <a:lnTo>
                    <a:pt x="39116" y="915289"/>
                  </a:lnTo>
                  <a:lnTo>
                    <a:pt x="40894" y="910844"/>
                  </a:lnTo>
                  <a:cubicBezTo>
                    <a:pt x="43942" y="912114"/>
                    <a:pt x="47117" y="913130"/>
                    <a:pt x="50419" y="913765"/>
                  </a:cubicBezTo>
                  <a:lnTo>
                    <a:pt x="50419" y="913765"/>
                  </a:lnTo>
                  <a:lnTo>
                    <a:pt x="50419" y="913765"/>
                  </a:lnTo>
                  <a:cubicBezTo>
                    <a:pt x="53721" y="914400"/>
                    <a:pt x="56896" y="914781"/>
                    <a:pt x="60325" y="914781"/>
                  </a:cubicBezTo>
                  <a:lnTo>
                    <a:pt x="73660" y="914781"/>
                  </a:lnTo>
                  <a:cubicBezTo>
                    <a:pt x="76962" y="914781"/>
                    <a:pt x="80264" y="914400"/>
                    <a:pt x="83439" y="913765"/>
                  </a:cubicBezTo>
                  <a:lnTo>
                    <a:pt x="83439" y="913765"/>
                  </a:lnTo>
                  <a:lnTo>
                    <a:pt x="83439" y="913765"/>
                  </a:lnTo>
                  <a:cubicBezTo>
                    <a:pt x="86741" y="913130"/>
                    <a:pt x="89789" y="912114"/>
                    <a:pt x="92837" y="910844"/>
                  </a:cubicBezTo>
                  <a:lnTo>
                    <a:pt x="94615" y="915289"/>
                  </a:lnTo>
                  <a:lnTo>
                    <a:pt x="92837" y="910844"/>
                  </a:lnTo>
                  <a:cubicBezTo>
                    <a:pt x="95885" y="909574"/>
                    <a:pt x="98806" y="908050"/>
                    <a:pt x="101600" y="906145"/>
                  </a:cubicBezTo>
                  <a:lnTo>
                    <a:pt x="104267" y="910082"/>
                  </a:lnTo>
                  <a:lnTo>
                    <a:pt x="101600" y="906145"/>
                  </a:lnTo>
                  <a:cubicBezTo>
                    <a:pt x="104394" y="904240"/>
                    <a:pt x="106934" y="902208"/>
                    <a:pt x="109220" y="899922"/>
                  </a:cubicBezTo>
                  <a:lnTo>
                    <a:pt x="109220" y="899922"/>
                  </a:lnTo>
                  <a:lnTo>
                    <a:pt x="109220" y="899922"/>
                  </a:lnTo>
                  <a:cubicBezTo>
                    <a:pt x="111506" y="897636"/>
                    <a:pt x="113665" y="894969"/>
                    <a:pt x="115443" y="892302"/>
                  </a:cubicBezTo>
                  <a:lnTo>
                    <a:pt x="119380" y="894969"/>
                  </a:lnTo>
                  <a:lnTo>
                    <a:pt x="115443" y="892302"/>
                  </a:lnTo>
                  <a:cubicBezTo>
                    <a:pt x="117221" y="889508"/>
                    <a:pt x="118872" y="886587"/>
                    <a:pt x="120142" y="883539"/>
                  </a:cubicBezTo>
                  <a:lnTo>
                    <a:pt x="124587" y="885317"/>
                  </a:lnTo>
                  <a:lnTo>
                    <a:pt x="120142" y="883539"/>
                  </a:lnTo>
                  <a:cubicBezTo>
                    <a:pt x="121412" y="880491"/>
                    <a:pt x="122428" y="877316"/>
                    <a:pt x="123063" y="874014"/>
                  </a:cubicBezTo>
                  <a:lnTo>
                    <a:pt x="123063" y="874014"/>
                  </a:lnTo>
                  <a:lnTo>
                    <a:pt x="123063" y="874014"/>
                  </a:lnTo>
                  <a:cubicBezTo>
                    <a:pt x="123698" y="870712"/>
                    <a:pt x="124079" y="867537"/>
                    <a:pt x="124079" y="864108"/>
                  </a:cubicBezTo>
                  <a:lnTo>
                    <a:pt x="124079" y="60198"/>
                  </a:lnTo>
                  <a:cubicBezTo>
                    <a:pt x="124079" y="56896"/>
                    <a:pt x="123698" y="53594"/>
                    <a:pt x="123063" y="50292"/>
                  </a:cubicBezTo>
                  <a:lnTo>
                    <a:pt x="123063" y="50292"/>
                  </a:lnTo>
                  <a:lnTo>
                    <a:pt x="123063" y="50292"/>
                  </a:lnTo>
                  <a:cubicBezTo>
                    <a:pt x="122428" y="47117"/>
                    <a:pt x="121412" y="43942"/>
                    <a:pt x="120142" y="40767"/>
                  </a:cubicBezTo>
                  <a:lnTo>
                    <a:pt x="124587" y="38989"/>
                  </a:lnTo>
                  <a:lnTo>
                    <a:pt x="120142" y="40767"/>
                  </a:lnTo>
                  <a:cubicBezTo>
                    <a:pt x="118872" y="37719"/>
                    <a:pt x="117348" y="34798"/>
                    <a:pt x="115443" y="32004"/>
                  </a:cubicBezTo>
                  <a:lnTo>
                    <a:pt x="119380" y="29337"/>
                  </a:lnTo>
                  <a:lnTo>
                    <a:pt x="115443" y="32004"/>
                  </a:lnTo>
                  <a:cubicBezTo>
                    <a:pt x="113538" y="29210"/>
                    <a:pt x="111506" y="26670"/>
                    <a:pt x="109220" y="24384"/>
                  </a:cubicBezTo>
                  <a:lnTo>
                    <a:pt x="109220" y="24384"/>
                  </a:lnTo>
                  <a:lnTo>
                    <a:pt x="109220" y="24384"/>
                  </a:lnTo>
                  <a:cubicBezTo>
                    <a:pt x="106934" y="22098"/>
                    <a:pt x="104267" y="19939"/>
                    <a:pt x="101600" y="18161"/>
                  </a:cubicBezTo>
                  <a:lnTo>
                    <a:pt x="104267" y="14224"/>
                  </a:lnTo>
                  <a:lnTo>
                    <a:pt x="101600" y="18161"/>
                  </a:lnTo>
                  <a:cubicBezTo>
                    <a:pt x="98806" y="16256"/>
                    <a:pt x="95885" y="14732"/>
                    <a:pt x="92837" y="13462"/>
                  </a:cubicBezTo>
                  <a:lnTo>
                    <a:pt x="92837" y="13462"/>
                  </a:lnTo>
                  <a:lnTo>
                    <a:pt x="92837" y="13462"/>
                  </a:lnTo>
                  <a:cubicBezTo>
                    <a:pt x="89789" y="12192"/>
                    <a:pt x="86614" y="11176"/>
                    <a:pt x="83439" y="10541"/>
                  </a:cubicBezTo>
                  <a:lnTo>
                    <a:pt x="83439" y="10541"/>
                  </a:lnTo>
                  <a:lnTo>
                    <a:pt x="83439" y="10541"/>
                  </a:lnTo>
                  <a:cubicBezTo>
                    <a:pt x="80137" y="9906"/>
                    <a:pt x="76962" y="9525"/>
                    <a:pt x="73660" y="9525"/>
                  </a:cubicBezTo>
                  <a:lnTo>
                    <a:pt x="60198" y="9525"/>
                  </a:lnTo>
                  <a:cubicBezTo>
                    <a:pt x="56896" y="9525"/>
                    <a:pt x="53594" y="9906"/>
                    <a:pt x="50292" y="10541"/>
                  </a:cubicBezTo>
                  <a:lnTo>
                    <a:pt x="50292" y="10541"/>
                  </a:lnTo>
                  <a:lnTo>
                    <a:pt x="50292" y="10541"/>
                  </a:lnTo>
                  <a:cubicBezTo>
                    <a:pt x="47117" y="11176"/>
                    <a:pt x="43942" y="12192"/>
                    <a:pt x="40767" y="13462"/>
                  </a:cubicBezTo>
                  <a:lnTo>
                    <a:pt x="40767" y="13462"/>
                  </a:lnTo>
                  <a:lnTo>
                    <a:pt x="40767" y="13462"/>
                  </a:lnTo>
                  <a:cubicBezTo>
                    <a:pt x="37719" y="14732"/>
                    <a:pt x="34798" y="16256"/>
                    <a:pt x="32004" y="18161"/>
                  </a:cubicBezTo>
                  <a:lnTo>
                    <a:pt x="29337" y="14224"/>
                  </a:lnTo>
                  <a:lnTo>
                    <a:pt x="32004" y="18161"/>
                  </a:lnTo>
                  <a:cubicBezTo>
                    <a:pt x="29210" y="20066"/>
                    <a:pt x="26670" y="22098"/>
                    <a:pt x="24384" y="24384"/>
                  </a:cubicBezTo>
                  <a:lnTo>
                    <a:pt x="24384" y="24384"/>
                  </a:lnTo>
                  <a:lnTo>
                    <a:pt x="24384" y="24384"/>
                  </a:lnTo>
                  <a:cubicBezTo>
                    <a:pt x="22098" y="26670"/>
                    <a:pt x="19939" y="29337"/>
                    <a:pt x="18161" y="32004"/>
                  </a:cubicBezTo>
                  <a:lnTo>
                    <a:pt x="14224" y="29337"/>
                  </a:lnTo>
                  <a:lnTo>
                    <a:pt x="18161" y="32004"/>
                  </a:lnTo>
                  <a:cubicBezTo>
                    <a:pt x="16256" y="34798"/>
                    <a:pt x="14732" y="37719"/>
                    <a:pt x="13462" y="40767"/>
                  </a:cubicBezTo>
                  <a:lnTo>
                    <a:pt x="13462" y="40767"/>
                  </a:lnTo>
                  <a:lnTo>
                    <a:pt x="13462" y="40767"/>
                  </a:lnTo>
                  <a:cubicBezTo>
                    <a:pt x="12192" y="43815"/>
                    <a:pt x="11176" y="46990"/>
                    <a:pt x="10541" y="50292"/>
                  </a:cubicBezTo>
                  <a:lnTo>
                    <a:pt x="10541" y="50292"/>
                  </a:lnTo>
                  <a:lnTo>
                    <a:pt x="10541" y="50292"/>
                  </a:lnTo>
                  <a:cubicBezTo>
                    <a:pt x="9906" y="53594"/>
                    <a:pt x="9525" y="56769"/>
                    <a:pt x="9525" y="60198"/>
                  </a:cubicBezTo>
                  <a:lnTo>
                    <a:pt x="9525" y="864108"/>
                  </a:lnTo>
                  <a:close/>
                </a:path>
              </a:pathLst>
            </a:custGeom>
            <a:solidFill>
              <a:srgbClr val="C3D4CC"/>
            </a:solidFill>
          </p:spPr>
        </p:sp>
      </p:grpSp>
      <p:grpSp>
        <p:nvGrpSpPr>
          <p:cNvPr name="Group 9" id="9"/>
          <p:cNvGrpSpPr>
            <a:grpSpLocks noChangeAspect="true"/>
          </p:cNvGrpSpPr>
          <p:nvPr/>
        </p:nvGrpSpPr>
        <p:grpSpPr>
          <a:xfrm rot="0">
            <a:off x="5337172" y="4365622"/>
            <a:ext cx="260347" cy="1050922"/>
            <a:chOff x="0" y="0"/>
            <a:chExt cx="260350" cy="1050925"/>
          </a:xfrm>
        </p:grpSpPr>
        <p:sp>
          <p:nvSpPr>
            <p:cNvPr name="Freeform 10" id="10"/>
            <p:cNvSpPr/>
            <p:nvPr/>
          </p:nvSpPr>
          <p:spPr>
            <a:xfrm flipH="false" flipV="false" rot="0">
              <a:off x="68326" y="68199"/>
              <a:ext cx="123825" cy="914400"/>
            </a:xfrm>
            <a:custGeom>
              <a:avLst/>
              <a:gdLst/>
              <a:ahLst/>
              <a:cxnLst/>
              <a:rect r="r" b="b" t="t" l="l"/>
              <a:pathLst>
                <a:path h="914400" w="123825">
                  <a:moveTo>
                    <a:pt x="0" y="859282"/>
                  </a:moveTo>
                  <a:lnTo>
                    <a:pt x="0" y="55245"/>
                  </a:lnTo>
                  <a:cubicBezTo>
                    <a:pt x="0" y="51562"/>
                    <a:pt x="381" y="48006"/>
                    <a:pt x="1016" y="44450"/>
                  </a:cubicBezTo>
                  <a:cubicBezTo>
                    <a:pt x="1651" y="40894"/>
                    <a:pt x="2794" y="37465"/>
                    <a:pt x="4191" y="34036"/>
                  </a:cubicBezTo>
                  <a:cubicBezTo>
                    <a:pt x="5588" y="30607"/>
                    <a:pt x="7239" y="27559"/>
                    <a:pt x="9271" y="24511"/>
                  </a:cubicBezTo>
                  <a:cubicBezTo>
                    <a:pt x="11303" y="21463"/>
                    <a:pt x="13589" y="18669"/>
                    <a:pt x="16129" y="16129"/>
                  </a:cubicBezTo>
                  <a:cubicBezTo>
                    <a:pt x="18669" y="13589"/>
                    <a:pt x="21463" y="11303"/>
                    <a:pt x="24511" y="9271"/>
                  </a:cubicBezTo>
                  <a:cubicBezTo>
                    <a:pt x="27559" y="7239"/>
                    <a:pt x="30734" y="5588"/>
                    <a:pt x="34036" y="4191"/>
                  </a:cubicBezTo>
                  <a:cubicBezTo>
                    <a:pt x="37338" y="2794"/>
                    <a:pt x="40894" y="1778"/>
                    <a:pt x="44450" y="1016"/>
                  </a:cubicBezTo>
                  <a:cubicBezTo>
                    <a:pt x="48006" y="254"/>
                    <a:pt x="51562" y="0"/>
                    <a:pt x="55245" y="0"/>
                  </a:cubicBezTo>
                  <a:lnTo>
                    <a:pt x="68580" y="0"/>
                  </a:lnTo>
                  <a:cubicBezTo>
                    <a:pt x="72263" y="0"/>
                    <a:pt x="75819" y="381"/>
                    <a:pt x="79375" y="1016"/>
                  </a:cubicBezTo>
                  <a:cubicBezTo>
                    <a:pt x="82931" y="1651"/>
                    <a:pt x="86360" y="2794"/>
                    <a:pt x="89789" y="4191"/>
                  </a:cubicBezTo>
                  <a:cubicBezTo>
                    <a:pt x="93218" y="5588"/>
                    <a:pt x="96266" y="7239"/>
                    <a:pt x="99314" y="9271"/>
                  </a:cubicBezTo>
                  <a:cubicBezTo>
                    <a:pt x="102362" y="11303"/>
                    <a:pt x="105156" y="13589"/>
                    <a:pt x="107696" y="16129"/>
                  </a:cubicBezTo>
                  <a:cubicBezTo>
                    <a:pt x="110236" y="18669"/>
                    <a:pt x="112522" y="21463"/>
                    <a:pt x="114554" y="24511"/>
                  </a:cubicBezTo>
                  <a:cubicBezTo>
                    <a:pt x="116586" y="27559"/>
                    <a:pt x="118237" y="30734"/>
                    <a:pt x="119634" y="34036"/>
                  </a:cubicBezTo>
                  <a:cubicBezTo>
                    <a:pt x="121031" y="37338"/>
                    <a:pt x="122047" y="40894"/>
                    <a:pt x="122809" y="44450"/>
                  </a:cubicBezTo>
                  <a:cubicBezTo>
                    <a:pt x="123571" y="48006"/>
                    <a:pt x="123825" y="51562"/>
                    <a:pt x="123825" y="55245"/>
                  </a:cubicBezTo>
                  <a:lnTo>
                    <a:pt x="123825" y="859155"/>
                  </a:lnTo>
                  <a:cubicBezTo>
                    <a:pt x="123825" y="862838"/>
                    <a:pt x="123444" y="866394"/>
                    <a:pt x="122809" y="869950"/>
                  </a:cubicBezTo>
                  <a:cubicBezTo>
                    <a:pt x="122174" y="873506"/>
                    <a:pt x="121031" y="876935"/>
                    <a:pt x="119634" y="880364"/>
                  </a:cubicBezTo>
                  <a:cubicBezTo>
                    <a:pt x="118237" y="883793"/>
                    <a:pt x="116586" y="886841"/>
                    <a:pt x="114554" y="889889"/>
                  </a:cubicBezTo>
                  <a:cubicBezTo>
                    <a:pt x="112522" y="892937"/>
                    <a:pt x="110236" y="895731"/>
                    <a:pt x="107696" y="898271"/>
                  </a:cubicBezTo>
                  <a:cubicBezTo>
                    <a:pt x="105156" y="900811"/>
                    <a:pt x="102362" y="903097"/>
                    <a:pt x="99314" y="905129"/>
                  </a:cubicBezTo>
                  <a:cubicBezTo>
                    <a:pt x="96266" y="907161"/>
                    <a:pt x="93091" y="908812"/>
                    <a:pt x="89789" y="910209"/>
                  </a:cubicBezTo>
                  <a:cubicBezTo>
                    <a:pt x="86487" y="911606"/>
                    <a:pt x="82931" y="912622"/>
                    <a:pt x="79375" y="913384"/>
                  </a:cubicBezTo>
                  <a:cubicBezTo>
                    <a:pt x="75819" y="914146"/>
                    <a:pt x="72263" y="914400"/>
                    <a:pt x="68580" y="914400"/>
                  </a:cubicBezTo>
                  <a:lnTo>
                    <a:pt x="55245" y="914400"/>
                  </a:lnTo>
                  <a:cubicBezTo>
                    <a:pt x="51562" y="914400"/>
                    <a:pt x="48006" y="914019"/>
                    <a:pt x="44450" y="913384"/>
                  </a:cubicBezTo>
                  <a:cubicBezTo>
                    <a:pt x="40894" y="912749"/>
                    <a:pt x="37465" y="911606"/>
                    <a:pt x="34036" y="910209"/>
                  </a:cubicBezTo>
                  <a:cubicBezTo>
                    <a:pt x="30607" y="908812"/>
                    <a:pt x="27559" y="907161"/>
                    <a:pt x="24511" y="905129"/>
                  </a:cubicBezTo>
                  <a:cubicBezTo>
                    <a:pt x="21463" y="903097"/>
                    <a:pt x="18669" y="900811"/>
                    <a:pt x="16129" y="898271"/>
                  </a:cubicBezTo>
                  <a:cubicBezTo>
                    <a:pt x="13589" y="895731"/>
                    <a:pt x="11303" y="892937"/>
                    <a:pt x="9271" y="889889"/>
                  </a:cubicBezTo>
                  <a:cubicBezTo>
                    <a:pt x="7239" y="886841"/>
                    <a:pt x="5588" y="883666"/>
                    <a:pt x="4191" y="880364"/>
                  </a:cubicBezTo>
                  <a:cubicBezTo>
                    <a:pt x="2794" y="877062"/>
                    <a:pt x="1778" y="873506"/>
                    <a:pt x="1016" y="869950"/>
                  </a:cubicBezTo>
                  <a:cubicBezTo>
                    <a:pt x="254" y="866394"/>
                    <a:pt x="0" y="862838"/>
                    <a:pt x="0" y="859155"/>
                  </a:cubicBezTo>
                </a:path>
              </a:pathLst>
            </a:custGeom>
            <a:solidFill>
              <a:srgbClr val="DDEEE6"/>
            </a:solidFill>
          </p:spPr>
        </p:sp>
        <p:sp>
          <p:nvSpPr>
            <p:cNvPr name="Freeform 11" id="11"/>
            <p:cNvSpPr/>
            <p:nvPr/>
          </p:nvSpPr>
          <p:spPr>
            <a:xfrm flipH="false" flipV="false" rot="0">
              <a:off x="63373" y="63246"/>
              <a:ext cx="133858" cy="924560"/>
            </a:xfrm>
            <a:custGeom>
              <a:avLst/>
              <a:gdLst/>
              <a:ahLst/>
              <a:cxnLst/>
              <a:rect r="r" b="b" t="t" l="l"/>
              <a:pathLst>
                <a:path h="924560" w="133858">
                  <a:moveTo>
                    <a:pt x="127" y="864235"/>
                  </a:moveTo>
                  <a:lnTo>
                    <a:pt x="127" y="60198"/>
                  </a:lnTo>
                  <a:lnTo>
                    <a:pt x="4953" y="60198"/>
                  </a:lnTo>
                  <a:lnTo>
                    <a:pt x="127" y="60198"/>
                  </a:lnTo>
                  <a:cubicBezTo>
                    <a:pt x="127" y="56261"/>
                    <a:pt x="508" y="52324"/>
                    <a:pt x="1270" y="48514"/>
                  </a:cubicBezTo>
                  <a:lnTo>
                    <a:pt x="5969" y="49403"/>
                  </a:lnTo>
                  <a:lnTo>
                    <a:pt x="1270" y="48514"/>
                  </a:lnTo>
                  <a:cubicBezTo>
                    <a:pt x="2032" y="44577"/>
                    <a:pt x="3175" y="40894"/>
                    <a:pt x="4699" y="37211"/>
                  </a:cubicBezTo>
                  <a:lnTo>
                    <a:pt x="9144" y="38989"/>
                  </a:lnTo>
                  <a:lnTo>
                    <a:pt x="4699" y="37211"/>
                  </a:lnTo>
                  <a:cubicBezTo>
                    <a:pt x="6223" y="33528"/>
                    <a:pt x="8001" y="30099"/>
                    <a:pt x="10287" y="26797"/>
                  </a:cubicBezTo>
                  <a:lnTo>
                    <a:pt x="10287" y="26797"/>
                  </a:lnTo>
                  <a:lnTo>
                    <a:pt x="10287" y="26797"/>
                  </a:lnTo>
                  <a:cubicBezTo>
                    <a:pt x="12446" y="23495"/>
                    <a:pt x="14986" y="20447"/>
                    <a:pt x="17780" y="17653"/>
                  </a:cubicBezTo>
                  <a:lnTo>
                    <a:pt x="21209" y="21082"/>
                  </a:lnTo>
                  <a:lnTo>
                    <a:pt x="17780" y="17653"/>
                  </a:lnTo>
                  <a:cubicBezTo>
                    <a:pt x="20574" y="14859"/>
                    <a:pt x="23622" y="12319"/>
                    <a:pt x="26924" y="10160"/>
                  </a:cubicBezTo>
                  <a:lnTo>
                    <a:pt x="26924" y="10160"/>
                  </a:lnTo>
                  <a:lnTo>
                    <a:pt x="26924" y="10160"/>
                  </a:lnTo>
                  <a:cubicBezTo>
                    <a:pt x="30226" y="8001"/>
                    <a:pt x="33655" y="6096"/>
                    <a:pt x="37338" y="4572"/>
                  </a:cubicBezTo>
                  <a:lnTo>
                    <a:pt x="39116" y="9017"/>
                  </a:lnTo>
                  <a:lnTo>
                    <a:pt x="37338" y="4572"/>
                  </a:lnTo>
                  <a:cubicBezTo>
                    <a:pt x="41021" y="3048"/>
                    <a:pt x="44704" y="1905"/>
                    <a:pt x="48641" y="1143"/>
                  </a:cubicBezTo>
                  <a:lnTo>
                    <a:pt x="49530" y="5842"/>
                  </a:lnTo>
                  <a:lnTo>
                    <a:pt x="48641" y="1143"/>
                  </a:lnTo>
                  <a:cubicBezTo>
                    <a:pt x="52451" y="381"/>
                    <a:pt x="56388" y="0"/>
                    <a:pt x="60325" y="0"/>
                  </a:cubicBezTo>
                  <a:lnTo>
                    <a:pt x="60325" y="4826"/>
                  </a:lnTo>
                  <a:lnTo>
                    <a:pt x="60325" y="254"/>
                  </a:lnTo>
                  <a:lnTo>
                    <a:pt x="73660" y="254"/>
                  </a:lnTo>
                  <a:lnTo>
                    <a:pt x="73660" y="5080"/>
                  </a:lnTo>
                  <a:lnTo>
                    <a:pt x="73660" y="254"/>
                  </a:lnTo>
                  <a:cubicBezTo>
                    <a:pt x="77597" y="254"/>
                    <a:pt x="81534" y="635"/>
                    <a:pt x="85344" y="1397"/>
                  </a:cubicBezTo>
                  <a:lnTo>
                    <a:pt x="84455" y="6096"/>
                  </a:lnTo>
                  <a:lnTo>
                    <a:pt x="85344" y="1397"/>
                  </a:lnTo>
                  <a:cubicBezTo>
                    <a:pt x="89281" y="2159"/>
                    <a:pt x="92964" y="3302"/>
                    <a:pt x="96647" y="4826"/>
                  </a:cubicBezTo>
                  <a:lnTo>
                    <a:pt x="94869" y="9271"/>
                  </a:lnTo>
                  <a:lnTo>
                    <a:pt x="96647" y="4826"/>
                  </a:lnTo>
                  <a:cubicBezTo>
                    <a:pt x="100330" y="6350"/>
                    <a:pt x="103759" y="8128"/>
                    <a:pt x="107061" y="10414"/>
                  </a:cubicBezTo>
                  <a:lnTo>
                    <a:pt x="107061" y="10414"/>
                  </a:lnTo>
                  <a:lnTo>
                    <a:pt x="107061" y="10414"/>
                  </a:lnTo>
                  <a:cubicBezTo>
                    <a:pt x="110363" y="12573"/>
                    <a:pt x="113411" y="15113"/>
                    <a:pt x="116205" y="17907"/>
                  </a:cubicBezTo>
                  <a:lnTo>
                    <a:pt x="112776" y="21336"/>
                  </a:lnTo>
                  <a:lnTo>
                    <a:pt x="116205" y="17907"/>
                  </a:lnTo>
                  <a:cubicBezTo>
                    <a:pt x="118999" y="20701"/>
                    <a:pt x="121539" y="23749"/>
                    <a:pt x="123698" y="27051"/>
                  </a:cubicBezTo>
                  <a:lnTo>
                    <a:pt x="123698" y="27051"/>
                  </a:lnTo>
                  <a:lnTo>
                    <a:pt x="123698" y="27051"/>
                  </a:lnTo>
                  <a:cubicBezTo>
                    <a:pt x="125857" y="30353"/>
                    <a:pt x="127762" y="33782"/>
                    <a:pt x="129286" y="37465"/>
                  </a:cubicBezTo>
                  <a:lnTo>
                    <a:pt x="129286" y="37465"/>
                  </a:lnTo>
                  <a:lnTo>
                    <a:pt x="129286" y="37465"/>
                  </a:lnTo>
                  <a:cubicBezTo>
                    <a:pt x="130810" y="41148"/>
                    <a:pt x="131953" y="44831"/>
                    <a:pt x="132715" y="48768"/>
                  </a:cubicBezTo>
                  <a:lnTo>
                    <a:pt x="128016" y="49657"/>
                  </a:lnTo>
                  <a:lnTo>
                    <a:pt x="132715" y="48768"/>
                  </a:lnTo>
                  <a:cubicBezTo>
                    <a:pt x="133477" y="52578"/>
                    <a:pt x="133858" y="56515"/>
                    <a:pt x="133858" y="60452"/>
                  </a:cubicBezTo>
                  <a:lnTo>
                    <a:pt x="129032" y="60452"/>
                  </a:lnTo>
                  <a:lnTo>
                    <a:pt x="133858" y="60452"/>
                  </a:lnTo>
                  <a:lnTo>
                    <a:pt x="133858" y="864362"/>
                  </a:lnTo>
                  <a:lnTo>
                    <a:pt x="129032" y="864362"/>
                  </a:lnTo>
                  <a:lnTo>
                    <a:pt x="133858" y="864362"/>
                  </a:lnTo>
                  <a:cubicBezTo>
                    <a:pt x="133858" y="868299"/>
                    <a:pt x="133477" y="872236"/>
                    <a:pt x="132715" y="876046"/>
                  </a:cubicBezTo>
                  <a:lnTo>
                    <a:pt x="128016" y="875157"/>
                  </a:lnTo>
                  <a:lnTo>
                    <a:pt x="132715" y="876046"/>
                  </a:lnTo>
                  <a:cubicBezTo>
                    <a:pt x="131953" y="879983"/>
                    <a:pt x="130810" y="883666"/>
                    <a:pt x="129286" y="887349"/>
                  </a:cubicBezTo>
                  <a:lnTo>
                    <a:pt x="129286" y="887349"/>
                  </a:lnTo>
                  <a:lnTo>
                    <a:pt x="129286" y="887349"/>
                  </a:lnTo>
                  <a:cubicBezTo>
                    <a:pt x="127762" y="891032"/>
                    <a:pt x="125984" y="894461"/>
                    <a:pt x="123698" y="897763"/>
                  </a:cubicBezTo>
                  <a:lnTo>
                    <a:pt x="123698" y="897763"/>
                  </a:lnTo>
                  <a:lnTo>
                    <a:pt x="123698" y="897763"/>
                  </a:lnTo>
                  <a:cubicBezTo>
                    <a:pt x="121539" y="901065"/>
                    <a:pt x="118999" y="904113"/>
                    <a:pt x="116205" y="906907"/>
                  </a:cubicBezTo>
                  <a:lnTo>
                    <a:pt x="116205" y="906907"/>
                  </a:lnTo>
                  <a:lnTo>
                    <a:pt x="116205" y="906907"/>
                  </a:lnTo>
                  <a:cubicBezTo>
                    <a:pt x="113411" y="909701"/>
                    <a:pt x="110363" y="912114"/>
                    <a:pt x="107061" y="914400"/>
                  </a:cubicBezTo>
                  <a:lnTo>
                    <a:pt x="107061" y="914400"/>
                  </a:lnTo>
                  <a:lnTo>
                    <a:pt x="107061" y="914400"/>
                  </a:lnTo>
                  <a:cubicBezTo>
                    <a:pt x="103759" y="916559"/>
                    <a:pt x="100330" y="918464"/>
                    <a:pt x="96647" y="919988"/>
                  </a:cubicBezTo>
                  <a:lnTo>
                    <a:pt x="94869" y="915543"/>
                  </a:lnTo>
                  <a:lnTo>
                    <a:pt x="96647" y="919988"/>
                  </a:lnTo>
                  <a:cubicBezTo>
                    <a:pt x="92964" y="921512"/>
                    <a:pt x="89281" y="922655"/>
                    <a:pt x="85344" y="923417"/>
                  </a:cubicBezTo>
                  <a:lnTo>
                    <a:pt x="85344" y="923417"/>
                  </a:lnTo>
                  <a:lnTo>
                    <a:pt x="85344" y="923417"/>
                  </a:lnTo>
                  <a:cubicBezTo>
                    <a:pt x="81534" y="924179"/>
                    <a:pt x="77597" y="924560"/>
                    <a:pt x="73660" y="924560"/>
                  </a:cubicBezTo>
                  <a:lnTo>
                    <a:pt x="73660" y="919734"/>
                  </a:lnTo>
                  <a:lnTo>
                    <a:pt x="73660" y="924560"/>
                  </a:lnTo>
                  <a:lnTo>
                    <a:pt x="60198" y="924560"/>
                  </a:lnTo>
                  <a:lnTo>
                    <a:pt x="60198" y="919734"/>
                  </a:lnTo>
                  <a:lnTo>
                    <a:pt x="60198" y="924560"/>
                  </a:lnTo>
                  <a:cubicBezTo>
                    <a:pt x="56261" y="924560"/>
                    <a:pt x="52324" y="924179"/>
                    <a:pt x="48514" y="923417"/>
                  </a:cubicBezTo>
                  <a:lnTo>
                    <a:pt x="48514" y="923417"/>
                  </a:lnTo>
                  <a:lnTo>
                    <a:pt x="48514" y="923417"/>
                  </a:lnTo>
                  <a:cubicBezTo>
                    <a:pt x="44704" y="922655"/>
                    <a:pt x="40894" y="921512"/>
                    <a:pt x="37211" y="919988"/>
                  </a:cubicBezTo>
                  <a:lnTo>
                    <a:pt x="38989" y="915543"/>
                  </a:lnTo>
                  <a:lnTo>
                    <a:pt x="37211" y="919988"/>
                  </a:lnTo>
                  <a:cubicBezTo>
                    <a:pt x="33528" y="918464"/>
                    <a:pt x="30099" y="916686"/>
                    <a:pt x="26797" y="914400"/>
                  </a:cubicBezTo>
                  <a:lnTo>
                    <a:pt x="26797" y="914400"/>
                  </a:lnTo>
                  <a:lnTo>
                    <a:pt x="26797" y="914400"/>
                  </a:lnTo>
                  <a:cubicBezTo>
                    <a:pt x="23495" y="912241"/>
                    <a:pt x="20447" y="909701"/>
                    <a:pt x="17653" y="906907"/>
                  </a:cubicBezTo>
                  <a:lnTo>
                    <a:pt x="17653" y="906907"/>
                  </a:lnTo>
                  <a:lnTo>
                    <a:pt x="17653" y="906907"/>
                  </a:lnTo>
                  <a:cubicBezTo>
                    <a:pt x="14859" y="904113"/>
                    <a:pt x="12319" y="901065"/>
                    <a:pt x="10160" y="897763"/>
                  </a:cubicBezTo>
                  <a:lnTo>
                    <a:pt x="10160" y="897763"/>
                  </a:lnTo>
                  <a:lnTo>
                    <a:pt x="10160" y="897763"/>
                  </a:lnTo>
                  <a:cubicBezTo>
                    <a:pt x="8001" y="894461"/>
                    <a:pt x="6096" y="891032"/>
                    <a:pt x="4572" y="887349"/>
                  </a:cubicBezTo>
                  <a:lnTo>
                    <a:pt x="9017" y="885571"/>
                  </a:lnTo>
                  <a:lnTo>
                    <a:pt x="4572" y="887349"/>
                  </a:lnTo>
                  <a:cubicBezTo>
                    <a:pt x="3048" y="883666"/>
                    <a:pt x="1905" y="879983"/>
                    <a:pt x="1143" y="876046"/>
                  </a:cubicBezTo>
                  <a:lnTo>
                    <a:pt x="5842" y="875157"/>
                  </a:lnTo>
                  <a:lnTo>
                    <a:pt x="1143" y="876046"/>
                  </a:lnTo>
                  <a:cubicBezTo>
                    <a:pt x="381" y="872236"/>
                    <a:pt x="0" y="868299"/>
                    <a:pt x="0" y="864362"/>
                  </a:cubicBezTo>
                  <a:lnTo>
                    <a:pt x="4826" y="864362"/>
                  </a:lnTo>
                  <a:lnTo>
                    <a:pt x="127" y="864362"/>
                  </a:lnTo>
                  <a:moveTo>
                    <a:pt x="9652" y="864362"/>
                  </a:moveTo>
                  <a:cubicBezTo>
                    <a:pt x="9652" y="867664"/>
                    <a:pt x="10033" y="870966"/>
                    <a:pt x="10668" y="874141"/>
                  </a:cubicBezTo>
                  <a:lnTo>
                    <a:pt x="10668" y="874141"/>
                  </a:lnTo>
                  <a:lnTo>
                    <a:pt x="10668" y="874141"/>
                  </a:lnTo>
                  <a:cubicBezTo>
                    <a:pt x="11303" y="877316"/>
                    <a:pt x="12319" y="880491"/>
                    <a:pt x="13589" y="883666"/>
                  </a:cubicBezTo>
                  <a:lnTo>
                    <a:pt x="13589" y="883666"/>
                  </a:lnTo>
                  <a:lnTo>
                    <a:pt x="13589" y="883666"/>
                  </a:lnTo>
                  <a:cubicBezTo>
                    <a:pt x="14859" y="886714"/>
                    <a:pt x="16383" y="889635"/>
                    <a:pt x="18288" y="892429"/>
                  </a:cubicBezTo>
                  <a:lnTo>
                    <a:pt x="14351" y="895096"/>
                  </a:lnTo>
                  <a:lnTo>
                    <a:pt x="18288" y="892429"/>
                  </a:lnTo>
                  <a:cubicBezTo>
                    <a:pt x="20193" y="895223"/>
                    <a:pt x="22225" y="897763"/>
                    <a:pt x="24511" y="900049"/>
                  </a:cubicBezTo>
                  <a:lnTo>
                    <a:pt x="21082" y="903478"/>
                  </a:lnTo>
                  <a:lnTo>
                    <a:pt x="24511" y="900049"/>
                  </a:lnTo>
                  <a:cubicBezTo>
                    <a:pt x="26797" y="902335"/>
                    <a:pt x="29464" y="904494"/>
                    <a:pt x="32131" y="906272"/>
                  </a:cubicBezTo>
                  <a:lnTo>
                    <a:pt x="29464" y="910209"/>
                  </a:lnTo>
                  <a:lnTo>
                    <a:pt x="32131" y="906272"/>
                  </a:lnTo>
                  <a:cubicBezTo>
                    <a:pt x="34925" y="908177"/>
                    <a:pt x="37846" y="909701"/>
                    <a:pt x="40894" y="910971"/>
                  </a:cubicBezTo>
                  <a:lnTo>
                    <a:pt x="40894" y="910971"/>
                  </a:lnTo>
                  <a:lnTo>
                    <a:pt x="40894" y="910971"/>
                  </a:lnTo>
                  <a:cubicBezTo>
                    <a:pt x="43942" y="912241"/>
                    <a:pt x="47117" y="913257"/>
                    <a:pt x="50419" y="913892"/>
                  </a:cubicBezTo>
                  <a:lnTo>
                    <a:pt x="49530" y="918591"/>
                  </a:lnTo>
                  <a:lnTo>
                    <a:pt x="50419" y="913892"/>
                  </a:lnTo>
                  <a:cubicBezTo>
                    <a:pt x="53721" y="914527"/>
                    <a:pt x="57023" y="914908"/>
                    <a:pt x="60325" y="914908"/>
                  </a:cubicBezTo>
                  <a:lnTo>
                    <a:pt x="73660" y="914908"/>
                  </a:lnTo>
                  <a:cubicBezTo>
                    <a:pt x="76962" y="914908"/>
                    <a:pt x="80264" y="914527"/>
                    <a:pt x="83566" y="913892"/>
                  </a:cubicBezTo>
                  <a:lnTo>
                    <a:pt x="84455" y="918591"/>
                  </a:lnTo>
                  <a:lnTo>
                    <a:pt x="83566" y="913892"/>
                  </a:lnTo>
                  <a:cubicBezTo>
                    <a:pt x="86868" y="913257"/>
                    <a:pt x="90043" y="912241"/>
                    <a:pt x="93091" y="910971"/>
                  </a:cubicBezTo>
                  <a:lnTo>
                    <a:pt x="93091" y="910971"/>
                  </a:lnTo>
                  <a:lnTo>
                    <a:pt x="93091" y="910971"/>
                  </a:lnTo>
                  <a:cubicBezTo>
                    <a:pt x="96139" y="909701"/>
                    <a:pt x="99060" y="908177"/>
                    <a:pt x="101854" y="906272"/>
                  </a:cubicBezTo>
                  <a:lnTo>
                    <a:pt x="104521" y="910209"/>
                  </a:lnTo>
                  <a:lnTo>
                    <a:pt x="101854" y="906272"/>
                  </a:lnTo>
                  <a:cubicBezTo>
                    <a:pt x="104648" y="904367"/>
                    <a:pt x="107188" y="902335"/>
                    <a:pt x="109474" y="900049"/>
                  </a:cubicBezTo>
                  <a:lnTo>
                    <a:pt x="112903" y="903478"/>
                  </a:lnTo>
                  <a:lnTo>
                    <a:pt x="109474" y="900049"/>
                  </a:lnTo>
                  <a:cubicBezTo>
                    <a:pt x="111760" y="897763"/>
                    <a:pt x="113919" y="895096"/>
                    <a:pt x="115697" y="892429"/>
                  </a:cubicBezTo>
                  <a:lnTo>
                    <a:pt x="119634" y="895096"/>
                  </a:lnTo>
                  <a:lnTo>
                    <a:pt x="115697" y="892429"/>
                  </a:lnTo>
                  <a:cubicBezTo>
                    <a:pt x="117475" y="889635"/>
                    <a:pt x="119126" y="886714"/>
                    <a:pt x="120396" y="883666"/>
                  </a:cubicBezTo>
                  <a:lnTo>
                    <a:pt x="124841" y="885444"/>
                  </a:lnTo>
                  <a:lnTo>
                    <a:pt x="120396" y="883666"/>
                  </a:lnTo>
                  <a:cubicBezTo>
                    <a:pt x="121666" y="880618"/>
                    <a:pt x="122682" y="877443"/>
                    <a:pt x="123317" y="874141"/>
                  </a:cubicBezTo>
                  <a:lnTo>
                    <a:pt x="123317" y="874141"/>
                  </a:lnTo>
                  <a:lnTo>
                    <a:pt x="123317" y="874141"/>
                  </a:lnTo>
                  <a:cubicBezTo>
                    <a:pt x="123952" y="870839"/>
                    <a:pt x="124333" y="867664"/>
                    <a:pt x="124333" y="864362"/>
                  </a:cubicBezTo>
                  <a:lnTo>
                    <a:pt x="124333" y="60198"/>
                  </a:lnTo>
                  <a:cubicBezTo>
                    <a:pt x="124333" y="56896"/>
                    <a:pt x="123952" y="53594"/>
                    <a:pt x="123317" y="50292"/>
                  </a:cubicBezTo>
                  <a:lnTo>
                    <a:pt x="123317" y="50292"/>
                  </a:lnTo>
                  <a:lnTo>
                    <a:pt x="123317" y="50292"/>
                  </a:lnTo>
                  <a:cubicBezTo>
                    <a:pt x="122682" y="47117"/>
                    <a:pt x="121666" y="43942"/>
                    <a:pt x="120396" y="40767"/>
                  </a:cubicBezTo>
                  <a:lnTo>
                    <a:pt x="124841" y="38989"/>
                  </a:lnTo>
                  <a:lnTo>
                    <a:pt x="120396" y="40767"/>
                  </a:lnTo>
                  <a:cubicBezTo>
                    <a:pt x="119126" y="37719"/>
                    <a:pt x="117602" y="34798"/>
                    <a:pt x="115697" y="32004"/>
                  </a:cubicBezTo>
                  <a:lnTo>
                    <a:pt x="119634" y="29337"/>
                  </a:lnTo>
                  <a:lnTo>
                    <a:pt x="115697" y="32004"/>
                  </a:lnTo>
                  <a:cubicBezTo>
                    <a:pt x="113792" y="29210"/>
                    <a:pt x="111760" y="26670"/>
                    <a:pt x="109474" y="24384"/>
                  </a:cubicBezTo>
                  <a:lnTo>
                    <a:pt x="109474" y="24384"/>
                  </a:lnTo>
                  <a:lnTo>
                    <a:pt x="109474" y="24384"/>
                  </a:lnTo>
                  <a:cubicBezTo>
                    <a:pt x="107188" y="22098"/>
                    <a:pt x="104521" y="19939"/>
                    <a:pt x="101854" y="18161"/>
                  </a:cubicBezTo>
                  <a:lnTo>
                    <a:pt x="104521" y="14224"/>
                  </a:lnTo>
                  <a:lnTo>
                    <a:pt x="101854" y="18161"/>
                  </a:lnTo>
                  <a:cubicBezTo>
                    <a:pt x="99060" y="16256"/>
                    <a:pt x="96139" y="14732"/>
                    <a:pt x="93091" y="13462"/>
                  </a:cubicBezTo>
                  <a:cubicBezTo>
                    <a:pt x="90043" y="12192"/>
                    <a:pt x="86868" y="11176"/>
                    <a:pt x="83566" y="10541"/>
                  </a:cubicBezTo>
                  <a:lnTo>
                    <a:pt x="83566" y="10541"/>
                  </a:lnTo>
                  <a:lnTo>
                    <a:pt x="83566" y="10541"/>
                  </a:lnTo>
                  <a:cubicBezTo>
                    <a:pt x="80264" y="9906"/>
                    <a:pt x="77089" y="9525"/>
                    <a:pt x="73660" y="9525"/>
                  </a:cubicBezTo>
                  <a:lnTo>
                    <a:pt x="60198" y="9525"/>
                  </a:lnTo>
                  <a:cubicBezTo>
                    <a:pt x="56896" y="9525"/>
                    <a:pt x="53594" y="9906"/>
                    <a:pt x="50292" y="10541"/>
                  </a:cubicBezTo>
                  <a:lnTo>
                    <a:pt x="50292" y="10541"/>
                  </a:lnTo>
                  <a:lnTo>
                    <a:pt x="50292" y="10541"/>
                  </a:lnTo>
                  <a:cubicBezTo>
                    <a:pt x="47117" y="11176"/>
                    <a:pt x="43942" y="12192"/>
                    <a:pt x="40767" y="13462"/>
                  </a:cubicBezTo>
                  <a:lnTo>
                    <a:pt x="40767" y="13462"/>
                  </a:lnTo>
                  <a:lnTo>
                    <a:pt x="40767" y="13462"/>
                  </a:lnTo>
                  <a:cubicBezTo>
                    <a:pt x="37719" y="14732"/>
                    <a:pt x="34798" y="16256"/>
                    <a:pt x="32004" y="18161"/>
                  </a:cubicBezTo>
                  <a:lnTo>
                    <a:pt x="29337" y="14224"/>
                  </a:lnTo>
                  <a:lnTo>
                    <a:pt x="32004" y="18161"/>
                  </a:lnTo>
                  <a:cubicBezTo>
                    <a:pt x="29210" y="20066"/>
                    <a:pt x="26670" y="22098"/>
                    <a:pt x="24384" y="24384"/>
                  </a:cubicBezTo>
                  <a:lnTo>
                    <a:pt x="24384" y="24384"/>
                  </a:lnTo>
                  <a:lnTo>
                    <a:pt x="24384" y="24384"/>
                  </a:lnTo>
                  <a:cubicBezTo>
                    <a:pt x="22098" y="26670"/>
                    <a:pt x="19939" y="29337"/>
                    <a:pt x="18161" y="32004"/>
                  </a:cubicBezTo>
                  <a:lnTo>
                    <a:pt x="14224" y="29337"/>
                  </a:lnTo>
                  <a:lnTo>
                    <a:pt x="18161" y="32004"/>
                  </a:lnTo>
                  <a:cubicBezTo>
                    <a:pt x="16256" y="34798"/>
                    <a:pt x="14732" y="37719"/>
                    <a:pt x="13462" y="40767"/>
                  </a:cubicBezTo>
                  <a:lnTo>
                    <a:pt x="13462" y="40767"/>
                  </a:lnTo>
                  <a:lnTo>
                    <a:pt x="13462" y="40767"/>
                  </a:lnTo>
                  <a:cubicBezTo>
                    <a:pt x="12192" y="43815"/>
                    <a:pt x="11176" y="46990"/>
                    <a:pt x="10541" y="50292"/>
                  </a:cubicBezTo>
                  <a:lnTo>
                    <a:pt x="10541" y="50292"/>
                  </a:lnTo>
                  <a:lnTo>
                    <a:pt x="10541" y="50292"/>
                  </a:lnTo>
                  <a:cubicBezTo>
                    <a:pt x="9906" y="53594"/>
                    <a:pt x="9525" y="56769"/>
                    <a:pt x="9525" y="60198"/>
                  </a:cubicBezTo>
                  <a:lnTo>
                    <a:pt x="9525" y="864108"/>
                  </a:lnTo>
                  <a:close/>
                </a:path>
              </a:pathLst>
            </a:custGeom>
            <a:solidFill>
              <a:srgbClr val="C3D4CC"/>
            </a:solidFill>
          </p:spPr>
        </p:sp>
      </p:grpSp>
      <p:sp>
        <p:nvSpPr>
          <p:cNvPr name="TextBox 12" id="12"/>
          <p:cNvSpPr txBox="true"/>
          <p:nvPr/>
        </p:nvSpPr>
        <p:spPr>
          <a:xfrm rot="0">
            <a:off x="4886325" y="901589"/>
            <a:ext cx="5939809" cy="1076325"/>
          </a:xfrm>
          <a:prstGeom prst="rect">
            <a:avLst/>
          </a:prstGeom>
        </p:spPr>
        <p:txBody>
          <a:bodyPr anchor="t" rtlCol="false" tIns="0" lIns="0" bIns="0" rIns="0">
            <a:spAutoFit/>
          </a:bodyPr>
          <a:lstStyle/>
          <a:p>
            <a:pPr algn="l">
              <a:lnSpc>
                <a:spcPts val="4276"/>
              </a:lnSpc>
            </a:pPr>
            <a:r>
              <a:rPr lang="en-US" b="true" sz="3375" spc="148">
                <a:solidFill>
                  <a:srgbClr val="233939"/>
                </a:solidFill>
                <a:latin typeface="Montserrat Bold"/>
                <a:ea typeface="Montserrat Bold"/>
                <a:cs typeface="Montserrat Bold"/>
                <a:sym typeface="Montserrat Bold"/>
              </a:rPr>
              <a:t>Creating a Dashboard in Zoho Analytics</a:t>
            </a:r>
          </a:p>
        </p:txBody>
      </p:sp>
      <p:sp>
        <p:nvSpPr>
          <p:cNvPr name="TextBox 13" id="13"/>
          <p:cNvSpPr txBox="true"/>
          <p:nvPr/>
        </p:nvSpPr>
        <p:spPr>
          <a:xfrm rot="0">
            <a:off x="5272088" y="2217677"/>
            <a:ext cx="5477399" cy="914181"/>
          </a:xfrm>
          <a:prstGeom prst="rect">
            <a:avLst/>
          </a:prstGeom>
        </p:spPr>
        <p:txBody>
          <a:bodyPr anchor="t" rtlCol="false" tIns="0" lIns="0" bIns="0" rIns="0">
            <a:spAutoFit/>
          </a:bodyPr>
          <a:lstStyle/>
          <a:p>
            <a:pPr algn="l">
              <a:lnSpc>
                <a:spcPts val="2362"/>
              </a:lnSpc>
            </a:pPr>
            <a:r>
              <a:rPr lang="en-US" b="true" sz="1687" spc="74">
                <a:solidFill>
                  <a:srgbClr val="3B4E4E"/>
                </a:solidFill>
                <a:latin typeface="Montserrat Bold"/>
                <a:ea typeface="Montserrat Bold"/>
                <a:cs typeface="Montserrat Bold"/>
                <a:sym typeface="Montserrat Bold"/>
              </a:rPr>
              <a:t>Dashboard Setup</a:t>
            </a:r>
          </a:p>
          <a:p>
            <a:pPr algn="l">
              <a:lnSpc>
                <a:spcPts val="2174"/>
              </a:lnSpc>
            </a:pPr>
            <a:r>
              <a:rPr lang="en-US" sz="1350">
                <a:solidFill>
                  <a:srgbClr val="3B4E4E"/>
                </a:solidFill>
                <a:latin typeface="Overpass Light"/>
                <a:ea typeface="Overpass Light"/>
                <a:cs typeface="Overpass Light"/>
                <a:sym typeface="Overpass Light"/>
              </a:rPr>
              <a:t>Opened Zoho Analytics, created a new dashboard, and added thematic tabs like "Churn Overview" and "Billing Analysis."</a:t>
            </a:r>
          </a:p>
        </p:txBody>
      </p:sp>
      <p:sp>
        <p:nvSpPr>
          <p:cNvPr name="TextBox 14" id="14"/>
          <p:cNvSpPr txBox="true"/>
          <p:nvPr/>
        </p:nvSpPr>
        <p:spPr>
          <a:xfrm rot="0">
            <a:off x="5529262" y="3122552"/>
            <a:ext cx="5415315" cy="1095156"/>
          </a:xfrm>
          <a:prstGeom prst="rect">
            <a:avLst/>
          </a:prstGeom>
        </p:spPr>
        <p:txBody>
          <a:bodyPr anchor="t" rtlCol="false" tIns="0" lIns="0" bIns="0" rIns="0">
            <a:spAutoFit/>
          </a:bodyPr>
          <a:lstStyle/>
          <a:p>
            <a:pPr algn="l">
              <a:lnSpc>
                <a:spcPts val="4218"/>
              </a:lnSpc>
            </a:pPr>
            <a:r>
              <a:rPr lang="en-US" b="true" sz="1687" spc="74">
                <a:solidFill>
                  <a:srgbClr val="3B4E4E"/>
                </a:solidFill>
                <a:latin typeface="Montserrat Bold"/>
                <a:ea typeface="Montserrat Bold"/>
                <a:cs typeface="Montserrat Bold"/>
                <a:sym typeface="Montserrat Bold"/>
              </a:rPr>
              <a:t>Adding Visualizations</a:t>
            </a:r>
          </a:p>
          <a:p>
            <a:pPr algn="l">
              <a:lnSpc>
                <a:spcPts val="1518"/>
              </a:lnSpc>
            </a:pPr>
            <a:r>
              <a:rPr lang="en-US" sz="1350">
                <a:solidFill>
                  <a:srgbClr val="3B4E4E"/>
                </a:solidFill>
                <a:latin typeface="Overpass Light"/>
                <a:ea typeface="Overpass Light"/>
                <a:cs typeface="Overpass Light"/>
                <a:sym typeface="Overpass Light"/>
              </a:rPr>
              <a:t>Dragged and dropped reports such as histograms for MonthlyCharges </a:t>
            </a:r>
          </a:p>
          <a:p>
            <a:pPr algn="l">
              <a:lnSpc>
                <a:spcPts val="2830"/>
              </a:lnSpc>
            </a:pPr>
            <a:r>
              <a:rPr lang="en-US" sz="1350" spc="1">
                <a:solidFill>
                  <a:srgbClr val="3B4E4E"/>
                </a:solidFill>
                <a:latin typeface="Overpass Light"/>
                <a:ea typeface="Overpass Light"/>
                <a:cs typeface="Overpass Light"/>
                <a:sym typeface="Overpass Light"/>
              </a:rPr>
              <a:t>and pie charts for Churn from the panel.</a:t>
            </a:r>
          </a:p>
        </p:txBody>
      </p:sp>
      <p:sp>
        <p:nvSpPr>
          <p:cNvPr name="TextBox 15" id="15"/>
          <p:cNvSpPr txBox="true"/>
          <p:nvPr/>
        </p:nvSpPr>
        <p:spPr>
          <a:xfrm rot="0">
            <a:off x="5786438" y="4217927"/>
            <a:ext cx="4881743" cy="1095156"/>
          </a:xfrm>
          <a:prstGeom prst="rect">
            <a:avLst/>
          </a:prstGeom>
        </p:spPr>
        <p:txBody>
          <a:bodyPr anchor="t" rtlCol="false" tIns="0" lIns="0" bIns="0" rIns="0">
            <a:spAutoFit/>
          </a:bodyPr>
          <a:lstStyle/>
          <a:p>
            <a:pPr algn="l">
              <a:lnSpc>
                <a:spcPts val="4218"/>
              </a:lnSpc>
            </a:pPr>
            <a:r>
              <a:rPr lang="en-US" b="true" sz="1687" spc="74">
                <a:solidFill>
                  <a:srgbClr val="3B4E4E"/>
                </a:solidFill>
                <a:latin typeface="Montserrat Bold"/>
                <a:ea typeface="Montserrat Bold"/>
                <a:cs typeface="Montserrat Bold"/>
                <a:sym typeface="Montserrat Bold"/>
              </a:rPr>
              <a:t>Interactive Elements</a:t>
            </a:r>
          </a:p>
          <a:p>
            <a:pPr algn="l">
              <a:lnSpc>
                <a:spcPts val="1518"/>
              </a:lnSpc>
            </a:pPr>
            <a:r>
              <a:rPr lang="en-US" sz="1350">
                <a:solidFill>
                  <a:srgbClr val="3B4E4E"/>
                </a:solidFill>
                <a:latin typeface="Overpass Light"/>
                <a:ea typeface="Overpass Light"/>
                <a:cs typeface="Overpass Light"/>
                <a:sym typeface="Overpass Light"/>
              </a:rPr>
              <a:t>Configured KPI widgets for metrics and user filters for dynamic </a:t>
            </a:r>
          </a:p>
          <a:p>
            <a:pPr algn="l">
              <a:lnSpc>
                <a:spcPts val="2830"/>
              </a:lnSpc>
            </a:pPr>
            <a:r>
              <a:rPr lang="en-US" sz="1350">
                <a:solidFill>
                  <a:srgbClr val="3B4E4E"/>
                </a:solidFill>
                <a:latin typeface="Overpass Light"/>
                <a:ea typeface="Overpass Light"/>
                <a:cs typeface="Overpass Light"/>
                <a:sym typeface="Overpass Light"/>
              </a:rPr>
              <a:t>exploration by contract or service type.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DE6"/>
        </a:solidFill>
      </p:bgPr>
    </p:bg>
    <p:spTree>
      <p:nvGrpSpPr>
        <p:cNvPr id="1" name=""/>
        <p:cNvGrpSpPr/>
        <p:nvPr/>
      </p:nvGrpSpPr>
      <p:grpSpPr>
        <a:xfrm>
          <a:off x="0" y="0"/>
          <a:ext cx="0" cy="0"/>
          <a:chOff x="0" y="0"/>
          <a:chExt cx="0" cy="0"/>
        </a:xfrm>
      </p:grpSpPr>
      <p:sp>
        <p:nvSpPr>
          <p:cNvPr name="Freeform 2" id="2"/>
          <p:cNvSpPr/>
          <p:nvPr/>
        </p:nvSpPr>
        <p:spPr>
          <a:xfrm flipH="false" flipV="false" rot="0">
            <a:off x="4075328" y="2120875"/>
            <a:ext cx="3498190" cy="3605813"/>
          </a:xfrm>
          <a:custGeom>
            <a:avLst/>
            <a:gdLst/>
            <a:ahLst/>
            <a:cxnLst/>
            <a:rect r="r" b="b" t="t" l="l"/>
            <a:pathLst>
              <a:path h="3605813" w="3498190">
                <a:moveTo>
                  <a:pt x="0" y="0"/>
                </a:moveTo>
                <a:lnTo>
                  <a:pt x="3498190" y="0"/>
                </a:lnTo>
                <a:lnTo>
                  <a:pt x="3498190" y="3605812"/>
                </a:lnTo>
                <a:lnTo>
                  <a:pt x="0" y="36058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00075" y="720614"/>
            <a:ext cx="8013011" cy="1057275"/>
          </a:xfrm>
          <a:prstGeom prst="rect">
            <a:avLst/>
          </a:prstGeom>
        </p:spPr>
        <p:txBody>
          <a:bodyPr anchor="t" rtlCol="false" tIns="0" lIns="0" bIns="0" rIns="0">
            <a:spAutoFit/>
          </a:bodyPr>
          <a:lstStyle/>
          <a:p>
            <a:pPr algn="l">
              <a:lnSpc>
                <a:spcPts val="4198"/>
              </a:lnSpc>
            </a:pPr>
            <a:r>
              <a:rPr lang="en-US" b="true" sz="3375" spc="148">
                <a:solidFill>
                  <a:srgbClr val="233939"/>
                </a:solidFill>
                <a:latin typeface="Montserrat Bold"/>
                <a:ea typeface="Montserrat Bold"/>
                <a:cs typeface="Montserrat Bold"/>
                <a:sym typeface="Montserrat Bold"/>
              </a:rPr>
              <a:t>Churn Distribution and Customer Segmentation</a:t>
            </a:r>
          </a:p>
        </p:txBody>
      </p:sp>
      <p:sp>
        <p:nvSpPr>
          <p:cNvPr name="TextBox 4" id="4"/>
          <p:cNvSpPr txBox="true"/>
          <p:nvPr/>
        </p:nvSpPr>
        <p:spPr>
          <a:xfrm rot="0">
            <a:off x="690858" y="2617727"/>
            <a:ext cx="3298508" cy="637956"/>
          </a:xfrm>
          <a:prstGeom prst="rect">
            <a:avLst/>
          </a:prstGeom>
        </p:spPr>
        <p:txBody>
          <a:bodyPr anchor="t" rtlCol="false" tIns="0" lIns="0" bIns="0" rIns="0">
            <a:spAutoFit/>
          </a:bodyPr>
          <a:lstStyle/>
          <a:p>
            <a:pPr algn="r">
              <a:lnSpc>
                <a:spcPts val="2362"/>
              </a:lnSpc>
            </a:pPr>
            <a:r>
              <a:rPr lang="en-US" b="true" sz="1687" spc="74">
                <a:solidFill>
                  <a:srgbClr val="3B4E4E"/>
                </a:solidFill>
                <a:latin typeface="Montserrat Bold"/>
                <a:ea typeface="Montserrat Bold"/>
                <a:cs typeface="Montserrat Bold"/>
                <a:sym typeface="Montserrat Bold"/>
              </a:rPr>
              <a:t>Churn Rate</a:t>
            </a:r>
          </a:p>
          <a:p>
            <a:pPr algn="r">
              <a:lnSpc>
                <a:spcPts val="1889"/>
              </a:lnSpc>
            </a:pPr>
            <a:r>
              <a:rPr lang="en-US" sz="1350">
                <a:solidFill>
                  <a:srgbClr val="3B4E4E"/>
                </a:solidFill>
                <a:latin typeface="Overpass Light"/>
                <a:ea typeface="Overpass Light"/>
                <a:cs typeface="Overpass Light"/>
                <a:sym typeface="Overpass Light"/>
              </a:rPr>
              <a:t>Approximately 26% of customers churned.</a:t>
            </a:r>
          </a:p>
        </p:txBody>
      </p:sp>
      <p:sp>
        <p:nvSpPr>
          <p:cNvPr name="TextBox 5" id="5"/>
          <p:cNvSpPr txBox="true"/>
          <p:nvPr/>
        </p:nvSpPr>
        <p:spPr>
          <a:xfrm rot="0">
            <a:off x="817664" y="4398902"/>
            <a:ext cx="3209449" cy="904656"/>
          </a:xfrm>
          <a:prstGeom prst="rect">
            <a:avLst/>
          </a:prstGeom>
        </p:spPr>
        <p:txBody>
          <a:bodyPr anchor="t" rtlCol="false" tIns="0" lIns="0" bIns="0" rIns="0">
            <a:spAutoFit/>
          </a:bodyPr>
          <a:lstStyle/>
          <a:p>
            <a:pPr algn="r">
              <a:lnSpc>
                <a:spcPts val="2362"/>
              </a:lnSpc>
            </a:pPr>
            <a:r>
              <a:rPr lang="en-US" b="true" sz="1687" spc="74">
                <a:solidFill>
                  <a:srgbClr val="3B4E4E"/>
                </a:solidFill>
                <a:latin typeface="Montserrat Bold"/>
                <a:ea typeface="Montserrat Bold"/>
                <a:cs typeface="Montserrat Bold"/>
                <a:sym typeface="Montserrat Bold"/>
              </a:rPr>
              <a:t>Contract Type</a:t>
            </a:r>
          </a:p>
          <a:p>
            <a:pPr algn="r">
              <a:lnSpc>
                <a:spcPts val="2100"/>
              </a:lnSpc>
            </a:pPr>
            <a:r>
              <a:rPr lang="en-US" sz="1350">
                <a:solidFill>
                  <a:srgbClr val="3B4E4E"/>
                </a:solidFill>
                <a:latin typeface="Overpass Light"/>
                <a:ea typeface="Overpass Light"/>
                <a:cs typeface="Overpass Light"/>
                <a:sym typeface="Overpass Light"/>
              </a:rPr>
              <a:t>Month-to-month customers are at higher risk.</a:t>
            </a:r>
          </a:p>
        </p:txBody>
      </p:sp>
      <p:sp>
        <p:nvSpPr>
          <p:cNvPr name="TextBox 6" id="6"/>
          <p:cNvSpPr txBox="true"/>
          <p:nvPr/>
        </p:nvSpPr>
        <p:spPr>
          <a:xfrm rot="0">
            <a:off x="7848000" y="3436877"/>
            <a:ext cx="2990707" cy="914181"/>
          </a:xfrm>
          <a:prstGeom prst="rect">
            <a:avLst/>
          </a:prstGeom>
        </p:spPr>
        <p:txBody>
          <a:bodyPr anchor="t" rtlCol="false" tIns="0" lIns="0" bIns="0" rIns="0">
            <a:spAutoFit/>
          </a:bodyPr>
          <a:lstStyle/>
          <a:p>
            <a:pPr algn="l">
              <a:lnSpc>
                <a:spcPts val="2362"/>
              </a:lnSpc>
            </a:pPr>
            <a:r>
              <a:rPr lang="en-US" b="true" sz="1687" spc="74">
                <a:solidFill>
                  <a:srgbClr val="3B4E4E"/>
                </a:solidFill>
                <a:latin typeface="Montserrat Bold"/>
                <a:ea typeface="Montserrat Bold"/>
                <a:cs typeface="Montserrat Bold"/>
                <a:sym typeface="Montserrat Bold"/>
              </a:rPr>
              <a:t>Tenure</a:t>
            </a:r>
          </a:p>
          <a:p>
            <a:pPr algn="l">
              <a:lnSpc>
                <a:spcPts val="2174"/>
              </a:lnSpc>
            </a:pPr>
            <a:r>
              <a:rPr lang="en-US" sz="1350">
                <a:solidFill>
                  <a:srgbClr val="3B4E4E"/>
                </a:solidFill>
                <a:latin typeface="Overpass Light"/>
                <a:ea typeface="Overpass Light"/>
                <a:cs typeface="Overpass Light"/>
                <a:sym typeface="Overpass Light"/>
              </a:rPr>
              <a:t>Most customers are in the 0312 month ra</a:t>
            </a:r>
            <a:r>
              <a:rPr lang="en-US" sz="1350">
                <a:solidFill>
                  <a:srgbClr val="000000"/>
                </a:solidFill>
                <a:latin typeface="Overpass Light"/>
                <a:ea typeface="Overpass Light"/>
                <a:cs typeface="Overpass Light"/>
                <a:sym typeface="Overpass Light"/>
              </a:rPr>
              <a:t> </a:t>
            </a:r>
            <a:r>
              <a:rPr lang="en-US" sz="1350">
                <a:solidFill>
                  <a:srgbClr val="3B4E4E"/>
                </a:solidFill>
                <a:latin typeface="Overpass Light"/>
                <a:ea typeface="Overpass Light"/>
                <a:cs typeface="Overpass Light"/>
                <a:sym typeface="Overpass Light"/>
              </a:rPr>
              <a:t>n</a:t>
            </a:r>
            <a:r>
              <a:rPr lang="en-US" sz="1350">
                <a:solidFill>
                  <a:srgbClr val="000000"/>
                </a:solidFill>
                <a:latin typeface="Overpass Light"/>
                <a:ea typeface="Overpass Light"/>
                <a:cs typeface="Overpass Light"/>
                <a:sym typeface="Overpass Light"/>
              </a:rPr>
              <a:t> </a:t>
            </a:r>
            <a:r>
              <a:rPr lang="en-US" sz="1350">
                <a:solidFill>
                  <a:srgbClr val="3B4E4E"/>
                </a:solidFill>
                <a:latin typeface="Overpass Light"/>
                <a:ea typeface="Overpass Light"/>
                <a:cs typeface="Overpass Light"/>
                <a:sym typeface="Overpass Light"/>
              </a:rPr>
              <a:t>ge.</a:t>
            </a:r>
          </a:p>
        </p:txBody>
      </p:sp>
      <p:sp>
        <p:nvSpPr>
          <p:cNvPr name="TextBox 7" id="7"/>
          <p:cNvSpPr txBox="true"/>
          <p:nvPr/>
        </p:nvSpPr>
        <p:spPr>
          <a:xfrm rot="0">
            <a:off x="7505100" y="4894202"/>
            <a:ext cx="2797121" cy="637956"/>
          </a:xfrm>
          <a:prstGeom prst="rect">
            <a:avLst/>
          </a:prstGeom>
        </p:spPr>
        <p:txBody>
          <a:bodyPr anchor="t" rtlCol="false" tIns="0" lIns="0" bIns="0" rIns="0">
            <a:spAutoFit/>
          </a:bodyPr>
          <a:lstStyle/>
          <a:p>
            <a:pPr algn="l">
              <a:lnSpc>
                <a:spcPts val="2362"/>
              </a:lnSpc>
            </a:pPr>
            <a:r>
              <a:rPr lang="en-US" b="true" sz="1687" spc="74">
                <a:solidFill>
                  <a:srgbClr val="3B4E4E"/>
                </a:solidFill>
                <a:latin typeface="Montserrat Bold"/>
                <a:ea typeface="Montserrat Bold"/>
                <a:cs typeface="Montserrat Bold"/>
                <a:sym typeface="Montserrat Bold"/>
              </a:rPr>
              <a:t>Internet Service</a:t>
            </a:r>
          </a:p>
          <a:p>
            <a:pPr algn="l">
              <a:lnSpc>
                <a:spcPts val="1889"/>
              </a:lnSpc>
            </a:pPr>
            <a:r>
              <a:rPr lang="en-US" sz="1350">
                <a:solidFill>
                  <a:srgbClr val="3B4E4E"/>
                </a:solidFill>
                <a:latin typeface="Overpass Light"/>
                <a:ea typeface="Overpass Light"/>
                <a:cs typeface="Overpass Light"/>
                <a:sym typeface="Overpass Light"/>
              </a:rPr>
              <a:t>Fiber optic users show higher churn.</a:t>
            </a:r>
          </a:p>
        </p:txBody>
      </p:sp>
      <p:sp>
        <p:nvSpPr>
          <p:cNvPr name="TextBox 8" id="8"/>
          <p:cNvSpPr txBox="true"/>
          <p:nvPr/>
        </p:nvSpPr>
        <p:spPr>
          <a:xfrm rot="0">
            <a:off x="7505100" y="2246252"/>
            <a:ext cx="2799302" cy="637956"/>
          </a:xfrm>
          <a:prstGeom prst="rect">
            <a:avLst/>
          </a:prstGeom>
        </p:spPr>
        <p:txBody>
          <a:bodyPr anchor="t" rtlCol="false" tIns="0" lIns="0" bIns="0" rIns="0">
            <a:spAutoFit/>
          </a:bodyPr>
          <a:lstStyle/>
          <a:p>
            <a:pPr algn="l">
              <a:lnSpc>
                <a:spcPts val="2362"/>
              </a:lnSpc>
            </a:pPr>
            <a:r>
              <a:rPr lang="en-US" b="true" sz="1687" spc="74">
                <a:solidFill>
                  <a:srgbClr val="3B4E4E"/>
                </a:solidFill>
                <a:latin typeface="Montserrat Bold"/>
                <a:ea typeface="Montserrat Bold"/>
                <a:cs typeface="Montserrat Bold"/>
                <a:sym typeface="Montserrat Bold"/>
              </a:rPr>
              <a:t>Gender Distribution</a:t>
            </a:r>
          </a:p>
          <a:p>
            <a:pPr algn="l">
              <a:lnSpc>
                <a:spcPts val="1889"/>
              </a:lnSpc>
            </a:pPr>
            <a:r>
              <a:rPr lang="en-US" sz="1350">
                <a:solidFill>
                  <a:srgbClr val="3B4E4E"/>
                </a:solidFill>
                <a:latin typeface="Overpass Light"/>
                <a:ea typeface="Overpass Light"/>
                <a:cs typeface="Overpass Light"/>
                <a:sym typeface="Overpass Light"/>
              </a:rPr>
              <a:t>Balanced at 50% male, 50% female.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DE6"/>
        </a:solidFill>
      </p:bgPr>
    </p:bg>
    <p:spTree>
      <p:nvGrpSpPr>
        <p:cNvPr id="1" name=""/>
        <p:cNvGrpSpPr/>
        <p:nvPr/>
      </p:nvGrpSpPr>
      <p:grpSpPr>
        <a:xfrm>
          <a:off x="0" y="0"/>
          <a:ext cx="0" cy="0"/>
          <a:chOff x="0" y="0"/>
          <a:chExt cx="0" cy="0"/>
        </a:xfrm>
      </p:grpSpPr>
      <p:sp>
        <p:nvSpPr>
          <p:cNvPr name="Freeform 2" id="2"/>
          <p:cNvSpPr/>
          <p:nvPr/>
        </p:nvSpPr>
        <p:spPr>
          <a:xfrm flipH="false" flipV="false" rot="0">
            <a:off x="0" y="257"/>
            <a:ext cx="4286250" cy="6438643"/>
          </a:xfrm>
          <a:custGeom>
            <a:avLst/>
            <a:gdLst/>
            <a:ahLst/>
            <a:cxnLst/>
            <a:rect r="r" b="b" t="t" l="l"/>
            <a:pathLst>
              <a:path h="6438643" w="4286250">
                <a:moveTo>
                  <a:pt x="0" y="0"/>
                </a:moveTo>
                <a:lnTo>
                  <a:pt x="4286250" y="0"/>
                </a:lnTo>
                <a:lnTo>
                  <a:pt x="4286250" y="6438643"/>
                </a:lnTo>
                <a:lnTo>
                  <a:pt x="0" y="6438643"/>
                </a:lnTo>
                <a:lnTo>
                  <a:pt x="0" y="0"/>
                </a:lnTo>
                <a:close/>
              </a:path>
            </a:pathLst>
          </a:custGeom>
          <a:blipFill>
            <a:blip r:embed="rId2"/>
            <a:stretch>
              <a:fillRect l="-71" t="-3" r="-74" b="0"/>
            </a:stretch>
          </a:blipFill>
        </p:spPr>
      </p:sp>
      <p:grpSp>
        <p:nvGrpSpPr>
          <p:cNvPr name="Group 3" id="3"/>
          <p:cNvGrpSpPr>
            <a:grpSpLocks noChangeAspect="true"/>
          </p:cNvGrpSpPr>
          <p:nvPr/>
        </p:nvGrpSpPr>
        <p:grpSpPr>
          <a:xfrm rot="0">
            <a:off x="4822822" y="4260847"/>
            <a:ext cx="517522" cy="517522"/>
            <a:chOff x="0" y="0"/>
            <a:chExt cx="517525" cy="517525"/>
          </a:xfrm>
        </p:grpSpPr>
        <p:sp>
          <p:nvSpPr>
            <p:cNvPr name="Freeform 4" id="4"/>
            <p:cNvSpPr/>
            <p:nvPr/>
          </p:nvSpPr>
          <p:spPr>
            <a:xfrm flipH="false" flipV="false" rot="0">
              <a:off x="68326" y="68199"/>
              <a:ext cx="381000" cy="381000"/>
            </a:xfrm>
            <a:custGeom>
              <a:avLst/>
              <a:gdLst/>
              <a:ahLst/>
              <a:cxnLst/>
              <a:rect r="r" b="b" t="t" l="l"/>
              <a:pathLst>
                <a:path h="381000" w="381000">
                  <a:moveTo>
                    <a:pt x="0" y="325755"/>
                  </a:moveTo>
                  <a:lnTo>
                    <a:pt x="0" y="55245"/>
                  </a:lnTo>
                  <a:cubicBezTo>
                    <a:pt x="0" y="51562"/>
                    <a:pt x="381" y="48006"/>
                    <a:pt x="1016" y="44450"/>
                  </a:cubicBezTo>
                  <a:cubicBezTo>
                    <a:pt x="1651" y="40894"/>
                    <a:pt x="2794" y="37465"/>
                    <a:pt x="4191" y="34036"/>
                  </a:cubicBezTo>
                  <a:cubicBezTo>
                    <a:pt x="5588" y="30607"/>
                    <a:pt x="7239" y="27559"/>
                    <a:pt x="9271" y="24511"/>
                  </a:cubicBezTo>
                  <a:cubicBezTo>
                    <a:pt x="11303" y="21463"/>
                    <a:pt x="13589" y="18669"/>
                    <a:pt x="16129" y="16129"/>
                  </a:cubicBezTo>
                  <a:cubicBezTo>
                    <a:pt x="18669" y="13589"/>
                    <a:pt x="21463" y="11303"/>
                    <a:pt x="24511" y="9271"/>
                  </a:cubicBezTo>
                  <a:cubicBezTo>
                    <a:pt x="27559" y="7239"/>
                    <a:pt x="30734" y="5588"/>
                    <a:pt x="34036" y="4191"/>
                  </a:cubicBezTo>
                  <a:cubicBezTo>
                    <a:pt x="37338" y="2794"/>
                    <a:pt x="40894" y="1778"/>
                    <a:pt x="44450" y="1016"/>
                  </a:cubicBezTo>
                  <a:cubicBezTo>
                    <a:pt x="48006" y="254"/>
                    <a:pt x="51562" y="0"/>
                    <a:pt x="55245" y="0"/>
                  </a:cubicBezTo>
                  <a:lnTo>
                    <a:pt x="325755" y="0"/>
                  </a:lnTo>
                  <a:cubicBezTo>
                    <a:pt x="329438" y="0"/>
                    <a:pt x="332994" y="381"/>
                    <a:pt x="336550" y="1016"/>
                  </a:cubicBezTo>
                  <a:cubicBezTo>
                    <a:pt x="340106" y="1651"/>
                    <a:pt x="343535" y="2794"/>
                    <a:pt x="346964" y="4191"/>
                  </a:cubicBezTo>
                  <a:cubicBezTo>
                    <a:pt x="350393" y="5588"/>
                    <a:pt x="353441" y="7239"/>
                    <a:pt x="356489" y="9271"/>
                  </a:cubicBezTo>
                  <a:cubicBezTo>
                    <a:pt x="359537" y="11303"/>
                    <a:pt x="362331" y="13589"/>
                    <a:pt x="364871" y="16129"/>
                  </a:cubicBezTo>
                  <a:cubicBezTo>
                    <a:pt x="367411" y="18669"/>
                    <a:pt x="369697" y="21463"/>
                    <a:pt x="371729" y="24511"/>
                  </a:cubicBezTo>
                  <a:cubicBezTo>
                    <a:pt x="373761" y="27559"/>
                    <a:pt x="375412" y="30734"/>
                    <a:pt x="376809" y="34036"/>
                  </a:cubicBezTo>
                  <a:cubicBezTo>
                    <a:pt x="378206" y="37338"/>
                    <a:pt x="379222" y="40894"/>
                    <a:pt x="379984" y="44450"/>
                  </a:cubicBezTo>
                  <a:cubicBezTo>
                    <a:pt x="380746" y="48006"/>
                    <a:pt x="381000" y="51562"/>
                    <a:pt x="381000" y="55245"/>
                  </a:cubicBezTo>
                  <a:lnTo>
                    <a:pt x="381000" y="325755"/>
                  </a:lnTo>
                  <a:cubicBezTo>
                    <a:pt x="381000" y="329438"/>
                    <a:pt x="380619" y="332994"/>
                    <a:pt x="379984" y="336550"/>
                  </a:cubicBezTo>
                  <a:cubicBezTo>
                    <a:pt x="379349" y="340106"/>
                    <a:pt x="378206" y="343535"/>
                    <a:pt x="376809" y="346964"/>
                  </a:cubicBezTo>
                  <a:cubicBezTo>
                    <a:pt x="375412" y="350393"/>
                    <a:pt x="373761" y="353441"/>
                    <a:pt x="371729" y="356489"/>
                  </a:cubicBezTo>
                  <a:cubicBezTo>
                    <a:pt x="369697" y="359537"/>
                    <a:pt x="367411" y="362331"/>
                    <a:pt x="364871" y="364871"/>
                  </a:cubicBezTo>
                  <a:cubicBezTo>
                    <a:pt x="362331" y="367411"/>
                    <a:pt x="359537" y="369697"/>
                    <a:pt x="356489" y="371729"/>
                  </a:cubicBezTo>
                  <a:cubicBezTo>
                    <a:pt x="353441" y="373761"/>
                    <a:pt x="350266" y="375412"/>
                    <a:pt x="346964" y="376809"/>
                  </a:cubicBezTo>
                  <a:cubicBezTo>
                    <a:pt x="343662" y="378206"/>
                    <a:pt x="340106" y="379222"/>
                    <a:pt x="336550" y="379984"/>
                  </a:cubicBezTo>
                  <a:cubicBezTo>
                    <a:pt x="332994" y="380746"/>
                    <a:pt x="329438" y="381000"/>
                    <a:pt x="325755" y="381000"/>
                  </a:cubicBezTo>
                  <a:lnTo>
                    <a:pt x="55245" y="381000"/>
                  </a:lnTo>
                  <a:cubicBezTo>
                    <a:pt x="51562" y="381000"/>
                    <a:pt x="48006" y="380619"/>
                    <a:pt x="44450" y="379984"/>
                  </a:cubicBezTo>
                  <a:cubicBezTo>
                    <a:pt x="40894" y="379349"/>
                    <a:pt x="37465" y="378206"/>
                    <a:pt x="34036" y="376809"/>
                  </a:cubicBezTo>
                  <a:cubicBezTo>
                    <a:pt x="30607" y="375412"/>
                    <a:pt x="27559" y="373761"/>
                    <a:pt x="24511" y="371729"/>
                  </a:cubicBezTo>
                  <a:cubicBezTo>
                    <a:pt x="21463" y="369697"/>
                    <a:pt x="18669" y="367411"/>
                    <a:pt x="16129" y="364871"/>
                  </a:cubicBezTo>
                  <a:cubicBezTo>
                    <a:pt x="13589" y="362331"/>
                    <a:pt x="11303" y="359537"/>
                    <a:pt x="9271" y="356489"/>
                  </a:cubicBezTo>
                  <a:cubicBezTo>
                    <a:pt x="7239" y="353441"/>
                    <a:pt x="5588" y="350266"/>
                    <a:pt x="4191" y="346964"/>
                  </a:cubicBezTo>
                  <a:cubicBezTo>
                    <a:pt x="2794" y="343662"/>
                    <a:pt x="1778" y="340106"/>
                    <a:pt x="1016" y="336550"/>
                  </a:cubicBezTo>
                  <a:cubicBezTo>
                    <a:pt x="254" y="332994"/>
                    <a:pt x="0" y="329438"/>
                    <a:pt x="0" y="325755"/>
                  </a:cubicBezTo>
                </a:path>
              </a:pathLst>
            </a:custGeom>
            <a:solidFill>
              <a:srgbClr val="DDEEE6"/>
            </a:solidFill>
          </p:spPr>
        </p:sp>
        <p:sp>
          <p:nvSpPr>
            <p:cNvPr name="Freeform 5" id="5"/>
            <p:cNvSpPr/>
            <p:nvPr/>
          </p:nvSpPr>
          <p:spPr>
            <a:xfrm flipH="false" flipV="false" rot="0">
              <a:off x="63373" y="63246"/>
              <a:ext cx="391033" cy="390906"/>
            </a:xfrm>
            <a:custGeom>
              <a:avLst/>
              <a:gdLst/>
              <a:ahLst/>
              <a:cxnLst/>
              <a:rect r="r" b="b" t="t" l="l"/>
              <a:pathLst>
                <a:path h="390906" w="391033">
                  <a:moveTo>
                    <a:pt x="127" y="330708"/>
                  </a:moveTo>
                  <a:lnTo>
                    <a:pt x="127" y="60198"/>
                  </a:lnTo>
                  <a:lnTo>
                    <a:pt x="4953" y="60198"/>
                  </a:lnTo>
                  <a:lnTo>
                    <a:pt x="127" y="60198"/>
                  </a:lnTo>
                  <a:cubicBezTo>
                    <a:pt x="127" y="56261"/>
                    <a:pt x="508" y="52324"/>
                    <a:pt x="1270" y="48514"/>
                  </a:cubicBezTo>
                  <a:lnTo>
                    <a:pt x="5969" y="49403"/>
                  </a:lnTo>
                  <a:lnTo>
                    <a:pt x="1270" y="48514"/>
                  </a:lnTo>
                  <a:cubicBezTo>
                    <a:pt x="2032" y="44577"/>
                    <a:pt x="3175" y="40894"/>
                    <a:pt x="4699" y="37211"/>
                  </a:cubicBezTo>
                  <a:lnTo>
                    <a:pt x="9144" y="38989"/>
                  </a:lnTo>
                  <a:lnTo>
                    <a:pt x="4699" y="37211"/>
                  </a:lnTo>
                  <a:cubicBezTo>
                    <a:pt x="6223" y="33528"/>
                    <a:pt x="8001" y="30099"/>
                    <a:pt x="10287" y="26797"/>
                  </a:cubicBezTo>
                  <a:lnTo>
                    <a:pt x="10287" y="26797"/>
                  </a:lnTo>
                  <a:lnTo>
                    <a:pt x="10287" y="26797"/>
                  </a:lnTo>
                  <a:cubicBezTo>
                    <a:pt x="12446" y="23495"/>
                    <a:pt x="14986" y="20447"/>
                    <a:pt x="17780" y="17653"/>
                  </a:cubicBezTo>
                  <a:lnTo>
                    <a:pt x="21209" y="21082"/>
                  </a:lnTo>
                  <a:lnTo>
                    <a:pt x="17780" y="17653"/>
                  </a:lnTo>
                  <a:cubicBezTo>
                    <a:pt x="20574" y="14859"/>
                    <a:pt x="23622" y="12319"/>
                    <a:pt x="26924" y="10160"/>
                  </a:cubicBezTo>
                  <a:lnTo>
                    <a:pt x="26924" y="10160"/>
                  </a:lnTo>
                  <a:lnTo>
                    <a:pt x="26924" y="10160"/>
                  </a:lnTo>
                  <a:cubicBezTo>
                    <a:pt x="30226" y="8001"/>
                    <a:pt x="33655" y="6096"/>
                    <a:pt x="37338" y="4572"/>
                  </a:cubicBezTo>
                  <a:lnTo>
                    <a:pt x="39116" y="9017"/>
                  </a:lnTo>
                  <a:lnTo>
                    <a:pt x="37338" y="4572"/>
                  </a:lnTo>
                  <a:cubicBezTo>
                    <a:pt x="41021" y="3048"/>
                    <a:pt x="44704" y="1905"/>
                    <a:pt x="48641" y="1143"/>
                  </a:cubicBezTo>
                  <a:lnTo>
                    <a:pt x="49530" y="5842"/>
                  </a:lnTo>
                  <a:lnTo>
                    <a:pt x="48641" y="1143"/>
                  </a:lnTo>
                  <a:cubicBezTo>
                    <a:pt x="52451" y="381"/>
                    <a:pt x="56388" y="0"/>
                    <a:pt x="60325" y="0"/>
                  </a:cubicBezTo>
                  <a:lnTo>
                    <a:pt x="60325" y="4826"/>
                  </a:lnTo>
                  <a:lnTo>
                    <a:pt x="60325" y="254"/>
                  </a:lnTo>
                  <a:lnTo>
                    <a:pt x="330835" y="254"/>
                  </a:lnTo>
                  <a:lnTo>
                    <a:pt x="330835" y="5080"/>
                  </a:lnTo>
                  <a:lnTo>
                    <a:pt x="330835" y="254"/>
                  </a:lnTo>
                  <a:cubicBezTo>
                    <a:pt x="334772" y="254"/>
                    <a:pt x="338709" y="635"/>
                    <a:pt x="342519" y="1397"/>
                  </a:cubicBezTo>
                  <a:lnTo>
                    <a:pt x="341630" y="6096"/>
                  </a:lnTo>
                  <a:lnTo>
                    <a:pt x="342519" y="1397"/>
                  </a:lnTo>
                  <a:cubicBezTo>
                    <a:pt x="346456" y="2159"/>
                    <a:pt x="350139" y="3302"/>
                    <a:pt x="353822" y="4826"/>
                  </a:cubicBezTo>
                  <a:lnTo>
                    <a:pt x="352044" y="9271"/>
                  </a:lnTo>
                  <a:lnTo>
                    <a:pt x="353822" y="4826"/>
                  </a:lnTo>
                  <a:cubicBezTo>
                    <a:pt x="357505" y="6350"/>
                    <a:pt x="360934" y="8128"/>
                    <a:pt x="364236" y="10414"/>
                  </a:cubicBezTo>
                  <a:lnTo>
                    <a:pt x="364236" y="10414"/>
                  </a:lnTo>
                  <a:lnTo>
                    <a:pt x="364236" y="10414"/>
                  </a:lnTo>
                  <a:cubicBezTo>
                    <a:pt x="367538" y="12573"/>
                    <a:pt x="370586" y="15113"/>
                    <a:pt x="373380" y="17907"/>
                  </a:cubicBezTo>
                  <a:lnTo>
                    <a:pt x="369951" y="21336"/>
                  </a:lnTo>
                  <a:lnTo>
                    <a:pt x="373380" y="17907"/>
                  </a:lnTo>
                  <a:cubicBezTo>
                    <a:pt x="376174" y="20701"/>
                    <a:pt x="378714" y="23749"/>
                    <a:pt x="380873" y="27051"/>
                  </a:cubicBezTo>
                  <a:lnTo>
                    <a:pt x="380873" y="27051"/>
                  </a:lnTo>
                  <a:lnTo>
                    <a:pt x="380873" y="27051"/>
                  </a:lnTo>
                  <a:cubicBezTo>
                    <a:pt x="383032" y="30353"/>
                    <a:pt x="384937" y="33782"/>
                    <a:pt x="386461" y="37338"/>
                  </a:cubicBezTo>
                  <a:lnTo>
                    <a:pt x="386461" y="37338"/>
                  </a:lnTo>
                  <a:lnTo>
                    <a:pt x="386461" y="37338"/>
                  </a:lnTo>
                  <a:cubicBezTo>
                    <a:pt x="387985" y="41021"/>
                    <a:pt x="389128" y="44704"/>
                    <a:pt x="389890" y="48641"/>
                  </a:cubicBezTo>
                  <a:lnTo>
                    <a:pt x="385191" y="49530"/>
                  </a:lnTo>
                  <a:lnTo>
                    <a:pt x="389890" y="48641"/>
                  </a:lnTo>
                  <a:cubicBezTo>
                    <a:pt x="390652" y="52451"/>
                    <a:pt x="391033" y="56388"/>
                    <a:pt x="391033" y="60325"/>
                  </a:cubicBezTo>
                  <a:lnTo>
                    <a:pt x="386207" y="60325"/>
                  </a:lnTo>
                  <a:lnTo>
                    <a:pt x="391033" y="60325"/>
                  </a:lnTo>
                  <a:lnTo>
                    <a:pt x="391033" y="330835"/>
                  </a:lnTo>
                  <a:lnTo>
                    <a:pt x="386207" y="330835"/>
                  </a:lnTo>
                  <a:lnTo>
                    <a:pt x="391033" y="330835"/>
                  </a:lnTo>
                  <a:cubicBezTo>
                    <a:pt x="391033" y="334772"/>
                    <a:pt x="390652" y="338709"/>
                    <a:pt x="389890" y="342519"/>
                  </a:cubicBezTo>
                  <a:lnTo>
                    <a:pt x="385191" y="341630"/>
                  </a:lnTo>
                  <a:lnTo>
                    <a:pt x="389890" y="342519"/>
                  </a:lnTo>
                  <a:cubicBezTo>
                    <a:pt x="389128" y="346456"/>
                    <a:pt x="387985" y="350139"/>
                    <a:pt x="386461" y="353822"/>
                  </a:cubicBezTo>
                  <a:lnTo>
                    <a:pt x="386461" y="353822"/>
                  </a:lnTo>
                  <a:lnTo>
                    <a:pt x="386461" y="353822"/>
                  </a:lnTo>
                  <a:cubicBezTo>
                    <a:pt x="384937" y="357505"/>
                    <a:pt x="383159" y="360934"/>
                    <a:pt x="380873" y="364109"/>
                  </a:cubicBezTo>
                  <a:lnTo>
                    <a:pt x="380873" y="364109"/>
                  </a:lnTo>
                  <a:lnTo>
                    <a:pt x="380873" y="364109"/>
                  </a:lnTo>
                  <a:cubicBezTo>
                    <a:pt x="378714" y="367411"/>
                    <a:pt x="376174" y="370459"/>
                    <a:pt x="373380" y="373253"/>
                  </a:cubicBezTo>
                  <a:lnTo>
                    <a:pt x="369951" y="369824"/>
                  </a:lnTo>
                  <a:lnTo>
                    <a:pt x="373380" y="373253"/>
                  </a:lnTo>
                  <a:cubicBezTo>
                    <a:pt x="370586" y="376047"/>
                    <a:pt x="367538" y="378587"/>
                    <a:pt x="364236" y="380746"/>
                  </a:cubicBezTo>
                  <a:lnTo>
                    <a:pt x="364236" y="380746"/>
                  </a:lnTo>
                  <a:lnTo>
                    <a:pt x="364236" y="380746"/>
                  </a:lnTo>
                  <a:cubicBezTo>
                    <a:pt x="360934" y="382905"/>
                    <a:pt x="357505" y="384810"/>
                    <a:pt x="353822" y="386334"/>
                  </a:cubicBezTo>
                  <a:lnTo>
                    <a:pt x="353822" y="386334"/>
                  </a:lnTo>
                  <a:lnTo>
                    <a:pt x="353822" y="386334"/>
                  </a:lnTo>
                  <a:cubicBezTo>
                    <a:pt x="350139" y="387858"/>
                    <a:pt x="346456" y="389001"/>
                    <a:pt x="342519" y="389763"/>
                  </a:cubicBezTo>
                  <a:lnTo>
                    <a:pt x="341630" y="385064"/>
                  </a:lnTo>
                  <a:lnTo>
                    <a:pt x="342519" y="389763"/>
                  </a:lnTo>
                  <a:cubicBezTo>
                    <a:pt x="338709" y="390525"/>
                    <a:pt x="334772" y="390906"/>
                    <a:pt x="330835" y="390906"/>
                  </a:cubicBezTo>
                  <a:lnTo>
                    <a:pt x="330835" y="386080"/>
                  </a:lnTo>
                  <a:lnTo>
                    <a:pt x="330835" y="390906"/>
                  </a:lnTo>
                  <a:lnTo>
                    <a:pt x="60198" y="390906"/>
                  </a:lnTo>
                  <a:lnTo>
                    <a:pt x="60198" y="386080"/>
                  </a:lnTo>
                  <a:lnTo>
                    <a:pt x="60198" y="390906"/>
                  </a:lnTo>
                  <a:cubicBezTo>
                    <a:pt x="56261" y="390906"/>
                    <a:pt x="52324" y="390525"/>
                    <a:pt x="48514" y="389763"/>
                  </a:cubicBezTo>
                  <a:lnTo>
                    <a:pt x="49403" y="385064"/>
                  </a:lnTo>
                  <a:lnTo>
                    <a:pt x="48514" y="389763"/>
                  </a:lnTo>
                  <a:cubicBezTo>
                    <a:pt x="44577" y="389001"/>
                    <a:pt x="40894" y="387858"/>
                    <a:pt x="37211" y="386334"/>
                  </a:cubicBezTo>
                  <a:lnTo>
                    <a:pt x="37211" y="386334"/>
                  </a:lnTo>
                  <a:lnTo>
                    <a:pt x="37211" y="386334"/>
                  </a:lnTo>
                  <a:cubicBezTo>
                    <a:pt x="33528" y="384810"/>
                    <a:pt x="30099" y="383032"/>
                    <a:pt x="26797" y="380746"/>
                  </a:cubicBezTo>
                  <a:lnTo>
                    <a:pt x="26797" y="380746"/>
                  </a:lnTo>
                  <a:lnTo>
                    <a:pt x="26797" y="380746"/>
                  </a:lnTo>
                  <a:cubicBezTo>
                    <a:pt x="23495" y="378587"/>
                    <a:pt x="20447" y="376047"/>
                    <a:pt x="17653" y="373253"/>
                  </a:cubicBezTo>
                  <a:lnTo>
                    <a:pt x="21082" y="369824"/>
                  </a:lnTo>
                  <a:lnTo>
                    <a:pt x="17653" y="373253"/>
                  </a:lnTo>
                  <a:cubicBezTo>
                    <a:pt x="14859" y="370459"/>
                    <a:pt x="12319" y="367411"/>
                    <a:pt x="10160" y="364109"/>
                  </a:cubicBezTo>
                  <a:lnTo>
                    <a:pt x="14097" y="361442"/>
                  </a:lnTo>
                  <a:lnTo>
                    <a:pt x="10160" y="364109"/>
                  </a:lnTo>
                  <a:cubicBezTo>
                    <a:pt x="8001" y="360807"/>
                    <a:pt x="6096" y="357378"/>
                    <a:pt x="4572" y="353695"/>
                  </a:cubicBezTo>
                  <a:lnTo>
                    <a:pt x="9017" y="351917"/>
                  </a:lnTo>
                  <a:lnTo>
                    <a:pt x="4572" y="353695"/>
                  </a:lnTo>
                  <a:cubicBezTo>
                    <a:pt x="3048" y="350012"/>
                    <a:pt x="1905" y="346329"/>
                    <a:pt x="1143" y="342392"/>
                  </a:cubicBezTo>
                  <a:lnTo>
                    <a:pt x="5842" y="341503"/>
                  </a:lnTo>
                  <a:lnTo>
                    <a:pt x="1143" y="342392"/>
                  </a:lnTo>
                  <a:cubicBezTo>
                    <a:pt x="381" y="338582"/>
                    <a:pt x="0" y="334645"/>
                    <a:pt x="0" y="330708"/>
                  </a:cubicBezTo>
                  <a:lnTo>
                    <a:pt x="4826" y="330708"/>
                  </a:lnTo>
                  <a:lnTo>
                    <a:pt x="127" y="330708"/>
                  </a:lnTo>
                  <a:moveTo>
                    <a:pt x="9652" y="330708"/>
                  </a:moveTo>
                  <a:cubicBezTo>
                    <a:pt x="9652" y="334010"/>
                    <a:pt x="10033" y="337312"/>
                    <a:pt x="10668" y="340614"/>
                  </a:cubicBezTo>
                  <a:lnTo>
                    <a:pt x="10668" y="340614"/>
                  </a:lnTo>
                  <a:lnTo>
                    <a:pt x="10668" y="340614"/>
                  </a:lnTo>
                  <a:cubicBezTo>
                    <a:pt x="11303" y="343789"/>
                    <a:pt x="12319" y="346964"/>
                    <a:pt x="13589" y="350139"/>
                  </a:cubicBezTo>
                  <a:lnTo>
                    <a:pt x="13589" y="350139"/>
                  </a:lnTo>
                  <a:lnTo>
                    <a:pt x="13589" y="350139"/>
                  </a:lnTo>
                  <a:cubicBezTo>
                    <a:pt x="14859" y="353187"/>
                    <a:pt x="16383" y="356108"/>
                    <a:pt x="18288" y="358902"/>
                  </a:cubicBezTo>
                  <a:lnTo>
                    <a:pt x="18288" y="358902"/>
                  </a:lnTo>
                  <a:lnTo>
                    <a:pt x="18288" y="358902"/>
                  </a:lnTo>
                  <a:cubicBezTo>
                    <a:pt x="20193" y="361696"/>
                    <a:pt x="22225" y="364236"/>
                    <a:pt x="24511" y="366522"/>
                  </a:cubicBezTo>
                  <a:lnTo>
                    <a:pt x="24511" y="366522"/>
                  </a:lnTo>
                  <a:lnTo>
                    <a:pt x="24511" y="366522"/>
                  </a:lnTo>
                  <a:cubicBezTo>
                    <a:pt x="26797" y="368808"/>
                    <a:pt x="29464" y="370967"/>
                    <a:pt x="32131" y="372745"/>
                  </a:cubicBezTo>
                  <a:lnTo>
                    <a:pt x="29464" y="376682"/>
                  </a:lnTo>
                  <a:lnTo>
                    <a:pt x="32131" y="372745"/>
                  </a:lnTo>
                  <a:cubicBezTo>
                    <a:pt x="34925" y="374523"/>
                    <a:pt x="37846" y="376174"/>
                    <a:pt x="40894" y="377444"/>
                  </a:cubicBezTo>
                  <a:lnTo>
                    <a:pt x="39116" y="381889"/>
                  </a:lnTo>
                  <a:lnTo>
                    <a:pt x="40894" y="377444"/>
                  </a:lnTo>
                  <a:cubicBezTo>
                    <a:pt x="43942" y="378714"/>
                    <a:pt x="47117" y="379730"/>
                    <a:pt x="50419" y="380365"/>
                  </a:cubicBezTo>
                  <a:lnTo>
                    <a:pt x="50419" y="380365"/>
                  </a:lnTo>
                  <a:lnTo>
                    <a:pt x="50419" y="380365"/>
                  </a:lnTo>
                  <a:cubicBezTo>
                    <a:pt x="53721" y="381000"/>
                    <a:pt x="56896" y="381381"/>
                    <a:pt x="60325" y="381381"/>
                  </a:cubicBezTo>
                  <a:lnTo>
                    <a:pt x="330835" y="381381"/>
                  </a:lnTo>
                  <a:cubicBezTo>
                    <a:pt x="334137" y="381381"/>
                    <a:pt x="337439" y="381000"/>
                    <a:pt x="340614" y="380365"/>
                  </a:cubicBezTo>
                  <a:lnTo>
                    <a:pt x="340614" y="380365"/>
                  </a:lnTo>
                  <a:lnTo>
                    <a:pt x="340614" y="380365"/>
                  </a:lnTo>
                  <a:cubicBezTo>
                    <a:pt x="343916" y="379730"/>
                    <a:pt x="346964" y="378714"/>
                    <a:pt x="350012" y="377444"/>
                  </a:cubicBezTo>
                  <a:lnTo>
                    <a:pt x="351790" y="381889"/>
                  </a:lnTo>
                  <a:lnTo>
                    <a:pt x="350012" y="377444"/>
                  </a:lnTo>
                  <a:cubicBezTo>
                    <a:pt x="353060" y="376174"/>
                    <a:pt x="355981" y="374650"/>
                    <a:pt x="358775" y="372745"/>
                  </a:cubicBezTo>
                  <a:lnTo>
                    <a:pt x="361442" y="376682"/>
                  </a:lnTo>
                  <a:lnTo>
                    <a:pt x="358775" y="372745"/>
                  </a:lnTo>
                  <a:cubicBezTo>
                    <a:pt x="361569" y="370840"/>
                    <a:pt x="364109" y="368808"/>
                    <a:pt x="366395" y="366522"/>
                  </a:cubicBezTo>
                  <a:lnTo>
                    <a:pt x="366395" y="366522"/>
                  </a:lnTo>
                  <a:lnTo>
                    <a:pt x="366395" y="366522"/>
                  </a:lnTo>
                  <a:cubicBezTo>
                    <a:pt x="368681" y="364236"/>
                    <a:pt x="370840" y="361569"/>
                    <a:pt x="372618" y="358902"/>
                  </a:cubicBezTo>
                  <a:lnTo>
                    <a:pt x="376555" y="361569"/>
                  </a:lnTo>
                  <a:lnTo>
                    <a:pt x="372618" y="358902"/>
                  </a:lnTo>
                  <a:cubicBezTo>
                    <a:pt x="374396" y="356108"/>
                    <a:pt x="376047" y="353187"/>
                    <a:pt x="377317" y="350139"/>
                  </a:cubicBezTo>
                  <a:lnTo>
                    <a:pt x="381762" y="351917"/>
                  </a:lnTo>
                  <a:lnTo>
                    <a:pt x="377317" y="350139"/>
                  </a:lnTo>
                  <a:cubicBezTo>
                    <a:pt x="378587" y="347091"/>
                    <a:pt x="379603" y="343916"/>
                    <a:pt x="380238" y="340614"/>
                  </a:cubicBezTo>
                  <a:lnTo>
                    <a:pt x="380238" y="340614"/>
                  </a:lnTo>
                  <a:lnTo>
                    <a:pt x="380238" y="340614"/>
                  </a:lnTo>
                  <a:cubicBezTo>
                    <a:pt x="380873" y="337312"/>
                    <a:pt x="381254" y="334137"/>
                    <a:pt x="381254" y="330708"/>
                  </a:cubicBezTo>
                  <a:lnTo>
                    <a:pt x="381254" y="60198"/>
                  </a:lnTo>
                  <a:cubicBezTo>
                    <a:pt x="381254" y="56896"/>
                    <a:pt x="380873" y="53594"/>
                    <a:pt x="380238" y="50292"/>
                  </a:cubicBezTo>
                  <a:lnTo>
                    <a:pt x="380238" y="50292"/>
                  </a:lnTo>
                  <a:lnTo>
                    <a:pt x="380238" y="50292"/>
                  </a:lnTo>
                  <a:cubicBezTo>
                    <a:pt x="379603" y="47117"/>
                    <a:pt x="378587" y="43942"/>
                    <a:pt x="377317" y="40767"/>
                  </a:cubicBezTo>
                  <a:lnTo>
                    <a:pt x="381762" y="38989"/>
                  </a:lnTo>
                  <a:lnTo>
                    <a:pt x="377317" y="40767"/>
                  </a:lnTo>
                  <a:cubicBezTo>
                    <a:pt x="376047" y="37719"/>
                    <a:pt x="374523" y="34798"/>
                    <a:pt x="372618" y="32004"/>
                  </a:cubicBezTo>
                  <a:lnTo>
                    <a:pt x="376555" y="29337"/>
                  </a:lnTo>
                  <a:lnTo>
                    <a:pt x="372618" y="32004"/>
                  </a:lnTo>
                  <a:cubicBezTo>
                    <a:pt x="370713" y="29210"/>
                    <a:pt x="368681" y="26670"/>
                    <a:pt x="366395" y="24384"/>
                  </a:cubicBezTo>
                  <a:lnTo>
                    <a:pt x="366395" y="24384"/>
                  </a:lnTo>
                  <a:lnTo>
                    <a:pt x="366395" y="24384"/>
                  </a:lnTo>
                  <a:cubicBezTo>
                    <a:pt x="364109" y="22098"/>
                    <a:pt x="361442" y="19939"/>
                    <a:pt x="358775" y="18161"/>
                  </a:cubicBezTo>
                  <a:lnTo>
                    <a:pt x="361442" y="14224"/>
                  </a:lnTo>
                  <a:lnTo>
                    <a:pt x="358775" y="18161"/>
                  </a:lnTo>
                  <a:cubicBezTo>
                    <a:pt x="355981" y="16256"/>
                    <a:pt x="353060" y="14732"/>
                    <a:pt x="350012" y="13462"/>
                  </a:cubicBezTo>
                  <a:lnTo>
                    <a:pt x="350012" y="13462"/>
                  </a:lnTo>
                  <a:lnTo>
                    <a:pt x="350012" y="13462"/>
                  </a:lnTo>
                  <a:cubicBezTo>
                    <a:pt x="346964" y="12192"/>
                    <a:pt x="343789" y="11176"/>
                    <a:pt x="340614" y="10541"/>
                  </a:cubicBezTo>
                  <a:lnTo>
                    <a:pt x="340614" y="10541"/>
                  </a:lnTo>
                  <a:lnTo>
                    <a:pt x="340614" y="10541"/>
                  </a:lnTo>
                  <a:cubicBezTo>
                    <a:pt x="337312" y="9906"/>
                    <a:pt x="334137" y="9525"/>
                    <a:pt x="330835" y="9525"/>
                  </a:cubicBezTo>
                  <a:lnTo>
                    <a:pt x="60198" y="9525"/>
                  </a:lnTo>
                  <a:cubicBezTo>
                    <a:pt x="56896" y="9525"/>
                    <a:pt x="53594" y="9906"/>
                    <a:pt x="50292" y="10541"/>
                  </a:cubicBezTo>
                  <a:lnTo>
                    <a:pt x="50292" y="10541"/>
                  </a:lnTo>
                  <a:lnTo>
                    <a:pt x="50292" y="10541"/>
                  </a:lnTo>
                  <a:cubicBezTo>
                    <a:pt x="47117" y="11176"/>
                    <a:pt x="43942" y="12192"/>
                    <a:pt x="40767" y="13462"/>
                  </a:cubicBezTo>
                  <a:lnTo>
                    <a:pt x="40767" y="13462"/>
                  </a:lnTo>
                  <a:lnTo>
                    <a:pt x="40767" y="13462"/>
                  </a:lnTo>
                  <a:cubicBezTo>
                    <a:pt x="37719" y="14732"/>
                    <a:pt x="34798" y="16256"/>
                    <a:pt x="32004" y="18161"/>
                  </a:cubicBezTo>
                  <a:lnTo>
                    <a:pt x="29337" y="14224"/>
                  </a:lnTo>
                  <a:lnTo>
                    <a:pt x="32004" y="18161"/>
                  </a:lnTo>
                  <a:cubicBezTo>
                    <a:pt x="29210" y="20066"/>
                    <a:pt x="26670" y="22098"/>
                    <a:pt x="24384" y="24384"/>
                  </a:cubicBezTo>
                  <a:lnTo>
                    <a:pt x="24384" y="24384"/>
                  </a:lnTo>
                  <a:lnTo>
                    <a:pt x="24384" y="24384"/>
                  </a:lnTo>
                  <a:cubicBezTo>
                    <a:pt x="22098" y="26670"/>
                    <a:pt x="19939" y="29337"/>
                    <a:pt x="18161" y="32004"/>
                  </a:cubicBezTo>
                  <a:lnTo>
                    <a:pt x="14224" y="29337"/>
                  </a:lnTo>
                  <a:lnTo>
                    <a:pt x="18161" y="32004"/>
                  </a:lnTo>
                  <a:cubicBezTo>
                    <a:pt x="16256" y="34798"/>
                    <a:pt x="14732" y="37719"/>
                    <a:pt x="13462" y="40767"/>
                  </a:cubicBezTo>
                  <a:lnTo>
                    <a:pt x="13462" y="40767"/>
                  </a:lnTo>
                  <a:lnTo>
                    <a:pt x="13462" y="40767"/>
                  </a:lnTo>
                  <a:cubicBezTo>
                    <a:pt x="12192" y="43815"/>
                    <a:pt x="11176" y="46990"/>
                    <a:pt x="10541" y="50292"/>
                  </a:cubicBezTo>
                  <a:lnTo>
                    <a:pt x="10541" y="50292"/>
                  </a:lnTo>
                  <a:lnTo>
                    <a:pt x="10541" y="50292"/>
                  </a:lnTo>
                  <a:cubicBezTo>
                    <a:pt x="9906" y="53594"/>
                    <a:pt x="9525" y="56769"/>
                    <a:pt x="9525" y="60198"/>
                  </a:cubicBezTo>
                  <a:lnTo>
                    <a:pt x="9525" y="330708"/>
                  </a:lnTo>
                  <a:close/>
                </a:path>
              </a:pathLst>
            </a:custGeom>
            <a:solidFill>
              <a:srgbClr val="C3D4CC"/>
            </a:solidFill>
          </p:spPr>
        </p:sp>
        <p:sp>
          <p:nvSpPr>
            <p:cNvPr name="Freeform 6" id="6"/>
            <p:cNvSpPr/>
            <p:nvPr/>
          </p:nvSpPr>
          <p:spPr>
            <a:xfrm flipH="false" flipV="false" rot="0">
              <a:off x="124587" y="157099"/>
              <a:ext cx="258699" cy="205740"/>
            </a:xfrm>
            <a:custGeom>
              <a:avLst/>
              <a:gdLst/>
              <a:ahLst/>
              <a:cxnLst/>
              <a:rect r="r" b="b" t="t" l="l"/>
              <a:pathLst>
                <a:path h="205740" w="258699">
                  <a:moveTo>
                    <a:pt x="177673" y="12827"/>
                  </a:moveTo>
                  <a:cubicBezTo>
                    <a:pt x="180340" y="12827"/>
                    <a:pt x="182626" y="13716"/>
                    <a:pt x="184531" y="15621"/>
                  </a:cubicBezTo>
                  <a:cubicBezTo>
                    <a:pt x="186436" y="17526"/>
                    <a:pt x="187325" y="19812"/>
                    <a:pt x="187325" y="22479"/>
                  </a:cubicBezTo>
                  <a:cubicBezTo>
                    <a:pt x="187325" y="25146"/>
                    <a:pt x="186436" y="27432"/>
                    <a:pt x="184531" y="29337"/>
                  </a:cubicBezTo>
                  <a:cubicBezTo>
                    <a:pt x="182626" y="31242"/>
                    <a:pt x="180340" y="32131"/>
                    <a:pt x="177673" y="32131"/>
                  </a:cubicBezTo>
                  <a:cubicBezTo>
                    <a:pt x="175006" y="32131"/>
                    <a:pt x="172720" y="31242"/>
                    <a:pt x="170815" y="29337"/>
                  </a:cubicBezTo>
                  <a:cubicBezTo>
                    <a:pt x="168910" y="27432"/>
                    <a:pt x="168021" y="25146"/>
                    <a:pt x="168021" y="22479"/>
                  </a:cubicBezTo>
                  <a:cubicBezTo>
                    <a:pt x="168021" y="19812"/>
                    <a:pt x="168910" y="17526"/>
                    <a:pt x="170815" y="15621"/>
                  </a:cubicBezTo>
                  <a:cubicBezTo>
                    <a:pt x="172720" y="13716"/>
                    <a:pt x="175006" y="12827"/>
                    <a:pt x="177673" y="12827"/>
                  </a:cubicBezTo>
                  <a:close/>
                  <a:moveTo>
                    <a:pt x="177673" y="0"/>
                  </a:moveTo>
                  <a:cubicBezTo>
                    <a:pt x="174752" y="0"/>
                    <a:pt x="171831" y="508"/>
                    <a:pt x="169037" y="1651"/>
                  </a:cubicBezTo>
                  <a:cubicBezTo>
                    <a:pt x="166243" y="2794"/>
                    <a:pt x="163830" y="4445"/>
                    <a:pt x="161798" y="6477"/>
                  </a:cubicBezTo>
                  <a:cubicBezTo>
                    <a:pt x="159766" y="8509"/>
                    <a:pt x="158115" y="11049"/>
                    <a:pt x="156972" y="13716"/>
                  </a:cubicBezTo>
                  <a:cubicBezTo>
                    <a:pt x="155829" y="16383"/>
                    <a:pt x="155194" y="19304"/>
                    <a:pt x="155194" y="22352"/>
                  </a:cubicBezTo>
                  <a:cubicBezTo>
                    <a:pt x="155194" y="25400"/>
                    <a:pt x="155829" y="28194"/>
                    <a:pt x="156972" y="30988"/>
                  </a:cubicBezTo>
                  <a:cubicBezTo>
                    <a:pt x="158115" y="33782"/>
                    <a:pt x="159766" y="36195"/>
                    <a:pt x="161798" y="38227"/>
                  </a:cubicBezTo>
                  <a:cubicBezTo>
                    <a:pt x="163830" y="40259"/>
                    <a:pt x="166370" y="42037"/>
                    <a:pt x="169037" y="43053"/>
                  </a:cubicBezTo>
                  <a:cubicBezTo>
                    <a:pt x="171704" y="44069"/>
                    <a:pt x="174625" y="44831"/>
                    <a:pt x="177673" y="44831"/>
                  </a:cubicBezTo>
                  <a:cubicBezTo>
                    <a:pt x="180721" y="44831"/>
                    <a:pt x="183515" y="44323"/>
                    <a:pt x="186309" y="43053"/>
                  </a:cubicBezTo>
                  <a:cubicBezTo>
                    <a:pt x="189103" y="41783"/>
                    <a:pt x="191516" y="40259"/>
                    <a:pt x="193675" y="38227"/>
                  </a:cubicBezTo>
                  <a:cubicBezTo>
                    <a:pt x="195834" y="36195"/>
                    <a:pt x="197358" y="33655"/>
                    <a:pt x="198501" y="30988"/>
                  </a:cubicBezTo>
                  <a:cubicBezTo>
                    <a:pt x="199644" y="28321"/>
                    <a:pt x="200152" y="25400"/>
                    <a:pt x="200152" y="22352"/>
                  </a:cubicBezTo>
                  <a:cubicBezTo>
                    <a:pt x="200152" y="19304"/>
                    <a:pt x="199644" y="16510"/>
                    <a:pt x="198501" y="13716"/>
                  </a:cubicBezTo>
                  <a:cubicBezTo>
                    <a:pt x="197358" y="10922"/>
                    <a:pt x="195707" y="8509"/>
                    <a:pt x="193675" y="6477"/>
                  </a:cubicBezTo>
                  <a:cubicBezTo>
                    <a:pt x="191643" y="4445"/>
                    <a:pt x="189103" y="2667"/>
                    <a:pt x="186309" y="1651"/>
                  </a:cubicBezTo>
                  <a:cubicBezTo>
                    <a:pt x="183515" y="635"/>
                    <a:pt x="180721" y="0"/>
                    <a:pt x="177673" y="0"/>
                  </a:cubicBezTo>
                  <a:close/>
                  <a:moveTo>
                    <a:pt x="103759" y="77089"/>
                  </a:moveTo>
                  <a:lnTo>
                    <a:pt x="103759" y="102870"/>
                  </a:lnTo>
                  <a:lnTo>
                    <a:pt x="77978" y="102870"/>
                  </a:lnTo>
                  <a:lnTo>
                    <a:pt x="77978" y="77089"/>
                  </a:lnTo>
                  <a:close/>
                  <a:moveTo>
                    <a:pt x="74803" y="64262"/>
                  </a:moveTo>
                  <a:cubicBezTo>
                    <a:pt x="69469" y="64262"/>
                    <a:pt x="65151" y="68580"/>
                    <a:pt x="65151" y="73914"/>
                  </a:cubicBezTo>
                  <a:lnTo>
                    <a:pt x="65151" y="106045"/>
                  </a:lnTo>
                  <a:cubicBezTo>
                    <a:pt x="65151" y="111379"/>
                    <a:pt x="69469" y="115697"/>
                    <a:pt x="74803" y="115697"/>
                  </a:cubicBezTo>
                  <a:lnTo>
                    <a:pt x="106934" y="115697"/>
                  </a:lnTo>
                  <a:cubicBezTo>
                    <a:pt x="112268" y="115697"/>
                    <a:pt x="116586" y="111379"/>
                    <a:pt x="116586" y="106045"/>
                  </a:cubicBezTo>
                  <a:lnTo>
                    <a:pt x="116586" y="73914"/>
                  </a:lnTo>
                  <a:cubicBezTo>
                    <a:pt x="116586" y="68580"/>
                    <a:pt x="112268" y="64262"/>
                    <a:pt x="106934" y="64262"/>
                  </a:cubicBezTo>
                  <a:close/>
                  <a:moveTo>
                    <a:pt x="191516" y="64262"/>
                  </a:moveTo>
                  <a:cubicBezTo>
                    <a:pt x="192532" y="64262"/>
                    <a:pt x="193548" y="64262"/>
                    <a:pt x="194564" y="64389"/>
                  </a:cubicBezTo>
                  <a:lnTo>
                    <a:pt x="207645" y="106426"/>
                  </a:lnTo>
                  <a:lnTo>
                    <a:pt x="207645" y="106426"/>
                  </a:lnTo>
                  <a:cubicBezTo>
                    <a:pt x="208407" y="108839"/>
                    <a:pt x="207645" y="111506"/>
                    <a:pt x="205740" y="113284"/>
                  </a:cubicBezTo>
                  <a:lnTo>
                    <a:pt x="193294" y="124079"/>
                  </a:lnTo>
                  <a:lnTo>
                    <a:pt x="175260" y="71882"/>
                  </a:lnTo>
                  <a:cubicBezTo>
                    <a:pt x="179324" y="67310"/>
                    <a:pt x="185166" y="64516"/>
                    <a:pt x="191516" y="64516"/>
                  </a:cubicBezTo>
                  <a:close/>
                  <a:moveTo>
                    <a:pt x="97282" y="0"/>
                  </a:moveTo>
                  <a:cubicBezTo>
                    <a:pt x="95758" y="0"/>
                    <a:pt x="94361" y="508"/>
                    <a:pt x="93091" y="1524"/>
                  </a:cubicBezTo>
                  <a:lnTo>
                    <a:pt x="3048" y="78613"/>
                  </a:lnTo>
                  <a:cubicBezTo>
                    <a:pt x="381" y="80899"/>
                    <a:pt x="0" y="84963"/>
                    <a:pt x="2413" y="87757"/>
                  </a:cubicBezTo>
                  <a:cubicBezTo>
                    <a:pt x="3683" y="89281"/>
                    <a:pt x="5461" y="90043"/>
                    <a:pt x="7366" y="90043"/>
                  </a:cubicBezTo>
                  <a:cubicBezTo>
                    <a:pt x="8890" y="90043"/>
                    <a:pt x="10287" y="89535"/>
                    <a:pt x="11557" y="88519"/>
                  </a:cubicBezTo>
                  <a:lnTo>
                    <a:pt x="26670" y="75565"/>
                  </a:lnTo>
                  <a:lnTo>
                    <a:pt x="26670" y="141478"/>
                  </a:lnTo>
                  <a:cubicBezTo>
                    <a:pt x="26670" y="155702"/>
                    <a:pt x="38227" y="167132"/>
                    <a:pt x="52451" y="167132"/>
                  </a:cubicBezTo>
                  <a:lnTo>
                    <a:pt x="140843" y="167132"/>
                  </a:lnTo>
                  <a:lnTo>
                    <a:pt x="144526" y="154305"/>
                  </a:lnTo>
                  <a:lnTo>
                    <a:pt x="52324" y="154305"/>
                  </a:lnTo>
                  <a:cubicBezTo>
                    <a:pt x="45212" y="154305"/>
                    <a:pt x="39497" y="148590"/>
                    <a:pt x="39497" y="141478"/>
                  </a:cubicBezTo>
                  <a:lnTo>
                    <a:pt x="39497" y="64516"/>
                  </a:lnTo>
                  <a:lnTo>
                    <a:pt x="97409" y="14986"/>
                  </a:lnTo>
                  <a:lnTo>
                    <a:pt x="148844" y="59055"/>
                  </a:lnTo>
                  <a:cubicBezTo>
                    <a:pt x="151130" y="55372"/>
                    <a:pt x="153924" y="52070"/>
                    <a:pt x="157099" y="49149"/>
                  </a:cubicBezTo>
                  <a:lnTo>
                    <a:pt x="101473" y="1524"/>
                  </a:lnTo>
                  <a:cubicBezTo>
                    <a:pt x="100203" y="508"/>
                    <a:pt x="98806" y="0"/>
                    <a:pt x="97282" y="0"/>
                  </a:cubicBezTo>
                  <a:close/>
                  <a:moveTo>
                    <a:pt x="191389" y="51435"/>
                  </a:moveTo>
                  <a:cubicBezTo>
                    <a:pt x="176530" y="51435"/>
                    <a:pt x="163322" y="60960"/>
                    <a:pt x="158623" y="75057"/>
                  </a:cubicBezTo>
                  <a:lnTo>
                    <a:pt x="151765" y="95758"/>
                  </a:lnTo>
                  <a:cubicBezTo>
                    <a:pt x="150368" y="99822"/>
                    <a:pt x="147701" y="103251"/>
                    <a:pt x="144145" y="105664"/>
                  </a:cubicBezTo>
                  <a:lnTo>
                    <a:pt x="132207" y="113665"/>
                  </a:lnTo>
                  <a:cubicBezTo>
                    <a:pt x="129286" y="115697"/>
                    <a:pt x="128524" y="119634"/>
                    <a:pt x="130429" y="122555"/>
                  </a:cubicBezTo>
                  <a:cubicBezTo>
                    <a:pt x="131699" y="124460"/>
                    <a:pt x="133731" y="125349"/>
                    <a:pt x="135763" y="125349"/>
                  </a:cubicBezTo>
                  <a:cubicBezTo>
                    <a:pt x="137033" y="125349"/>
                    <a:pt x="138303" y="124968"/>
                    <a:pt x="139319" y="124206"/>
                  </a:cubicBezTo>
                  <a:lnTo>
                    <a:pt x="151257" y="116205"/>
                  </a:lnTo>
                  <a:cubicBezTo>
                    <a:pt x="157226" y="112268"/>
                    <a:pt x="161671" y="106426"/>
                    <a:pt x="163957" y="99568"/>
                  </a:cubicBezTo>
                  <a:lnTo>
                    <a:pt x="167513" y="88900"/>
                  </a:lnTo>
                  <a:lnTo>
                    <a:pt x="182626" y="132715"/>
                  </a:lnTo>
                  <a:lnTo>
                    <a:pt x="165100" y="147955"/>
                  </a:lnTo>
                  <a:cubicBezTo>
                    <a:pt x="163195" y="149606"/>
                    <a:pt x="161798" y="151765"/>
                    <a:pt x="161163" y="154178"/>
                  </a:cubicBezTo>
                  <a:lnTo>
                    <a:pt x="148844" y="197358"/>
                  </a:lnTo>
                  <a:cubicBezTo>
                    <a:pt x="147828" y="200787"/>
                    <a:pt x="149860" y="204343"/>
                    <a:pt x="153289" y="205359"/>
                  </a:cubicBezTo>
                  <a:cubicBezTo>
                    <a:pt x="153924" y="205486"/>
                    <a:pt x="154432" y="205613"/>
                    <a:pt x="155067" y="205613"/>
                  </a:cubicBezTo>
                  <a:cubicBezTo>
                    <a:pt x="157861" y="205613"/>
                    <a:pt x="160528" y="203835"/>
                    <a:pt x="161290" y="200914"/>
                  </a:cubicBezTo>
                  <a:lnTo>
                    <a:pt x="173609" y="157734"/>
                  </a:lnTo>
                  <a:lnTo>
                    <a:pt x="213995" y="122682"/>
                  </a:lnTo>
                  <a:cubicBezTo>
                    <a:pt x="219837" y="117729"/>
                    <a:pt x="222123" y="109728"/>
                    <a:pt x="219837" y="102362"/>
                  </a:cubicBezTo>
                  <a:lnTo>
                    <a:pt x="209169" y="68199"/>
                  </a:lnTo>
                  <a:cubicBezTo>
                    <a:pt x="209677" y="68453"/>
                    <a:pt x="210185" y="68707"/>
                    <a:pt x="210693" y="68961"/>
                  </a:cubicBezTo>
                  <a:lnTo>
                    <a:pt x="210693" y="68961"/>
                  </a:lnTo>
                  <a:lnTo>
                    <a:pt x="215773" y="71755"/>
                  </a:lnTo>
                  <a:cubicBezTo>
                    <a:pt x="226822" y="77724"/>
                    <a:pt x="234823" y="88138"/>
                    <a:pt x="237871" y="100330"/>
                  </a:cubicBezTo>
                  <a:lnTo>
                    <a:pt x="238887" y="104140"/>
                  </a:lnTo>
                  <a:cubicBezTo>
                    <a:pt x="239649" y="107061"/>
                    <a:pt x="242189" y="108966"/>
                    <a:pt x="245110" y="108966"/>
                  </a:cubicBezTo>
                  <a:cubicBezTo>
                    <a:pt x="245618" y="108966"/>
                    <a:pt x="246126" y="108839"/>
                    <a:pt x="246761" y="108712"/>
                  </a:cubicBezTo>
                  <a:cubicBezTo>
                    <a:pt x="250190" y="107823"/>
                    <a:pt x="252349" y="104394"/>
                    <a:pt x="251460" y="100965"/>
                  </a:cubicBezTo>
                  <a:lnTo>
                    <a:pt x="250444" y="97155"/>
                  </a:lnTo>
                  <a:cubicBezTo>
                    <a:pt x="246507" y="81534"/>
                    <a:pt x="236220" y="68199"/>
                    <a:pt x="221996" y="60325"/>
                  </a:cubicBezTo>
                  <a:lnTo>
                    <a:pt x="216916" y="57531"/>
                  </a:lnTo>
                  <a:cubicBezTo>
                    <a:pt x="209169" y="53340"/>
                    <a:pt x="200406" y="51054"/>
                    <a:pt x="191389" y="51054"/>
                  </a:cubicBezTo>
                  <a:close/>
                  <a:moveTo>
                    <a:pt x="212979" y="141478"/>
                  </a:moveTo>
                  <a:cubicBezTo>
                    <a:pt x="211963" y="141478"/>
                    <a:pt x="211074" y="141732"/>
                    <a:pt x="210185" y="142113"/>
                  </a:cubicBezTo>
                  <a:lnTo>
                    <a:pt x="210185" y="142113"/>
                  </a:lnTo>
                  <a:cubicBezTo>
                    <a:pt x="207010" y="143764"/>
                    <a:pt x="205740" y="147574"/>
                    <a:pt x="207264" y="150749"/>
                  </a:cubicBezTo>
                  <a:lnTo>
                    <a:pt x="219583" y="175514"/>
                  </a:lnTo>
                  <a:cubicBezTo>
                    <a:pt x="220218" y="176784"/>
                    <a:pt x="220980" y="177927"/>
                    <a:pt x="221996" y="178816"/>
                  </a:cubicBezTo>
                  <a:lnTo>
                    <a:pt x="247015" y="203835"/>
                  </a:lnTo>
                  <a:cubicBezTo>
                    <a:pt x="248285" y="205105"/>
                    <a:pt x="249936" y="205740"/>
                    <a:pt x="251587" y="205740"/>
                  </a:cubicBezTo>
                  <a:cubicBezTo>
                    <a:pt x="253238" y="205740"/>
                    <a:pt x="254889" y="205105"/>
                    <a:pt x="256159" y="203835"/>
                  </a:cubicBezTo>
                  <a:cubicBezTo>
                    <a:pt x="258699" y="201295"/>
                    <a:pt x="258699" y="197231"/>
                    <a:pt x="256159" y="194818"/>
                  </a:cubicBezTo>
                  <a:lnTo>
                    <a:pt x="231140" y="169799"/>
                  </a:lnTo>
                  <a:lnTo>
                    <a:pt x="218821" y="145034"/>
                  </a:lnTo>
                  <a:cubicBezTo>
                    <a:pt x="217678" y="142748"/>
                    <a:pt x="215392" y="141478"/>
                    <a:pt x="212979" y="141478"/>
                  </a:cubicBezTo>
                  <a:close/>
                </a:path>
              </a:pathLst>
            </a:custGeom>
            <a:solidFill>
              <a:srgbClr val="3B4E4E"/>
            </a:solidFill>
          </p:spPr>
        </p:sp>
      </p:grpSp>
      <p:grpSp>
        <p:nvGrpSpPr>
          <p:cNvPr name="Group 7" id="7"/>
          <p:cNvGrpSpPr>
            <a:grpSpLocks noChangeAspect="true"/>
          </p:cNvGrpSpPr>
          <p:nvPr/>
        </p:nvGrpSpPr>
        <p:grpSpPr>
          <a:xfrm rot="0">
            <a:off x="4822822" y="2403472"/>
            <a:ext cx="517522" cy="507997"/>
            <a:chOff x="0" y="0"/>
            <a:chExt cx="517525" cy="508000"/>
          </a:xfrm>
        </p:grpSpPr>
        <p:sp>
          <p:nvSpPr>
            <p:cNvPr name="Freeform 8" id="8"/>
            <p:cNvSpPr/>
            <p:nvPr/>
          </p:nvSpPr>
          <p:spPr>
            <a:xfrm flipH="false" flipV="false" rot="0">
              <a:off x="68326" y="68326"/>
              <a:ext cx="381000" cy="371348"/>
            </a:xfrm>
            <a:custGeom>
              <a:avLst/>
              <a:gdLst/>
              <a:ahLst/>
              <a:cxnLst/>
              <a:rect r="r" b="b" t="t" l="l"/>
              <a:pathLst>
                <a:path h="371348" w="381000">
                  <a:moveTo>
                    <a:pt x="0" y="316103"/>
                  </a:moveTo>
                  <a:lnTo>
                    <a:pt x="0" y="55245"/>
                  </a:lnTo>
                  <a:cubicBezTo>
                    <a:pt x="0" y="51562"/>
                    <a:pt x="381" y="48006"/>
                    <a:pt x="1016" y="44450"/>
                  </a:cubicBezTo>
                  <a:cubicBezTo>
                    <a:pt x="1651" y="40894"/>
                    <a:pt x="2794" y="37465"/>
                    <a:pt x="4191" y="34036"/>
                  </a:cubicBezTo>
                  <a:cubicBezTo>
                    <a:pt x="5588" y="30607"/>
                    <a:pt x="7239" y="27559"/>
                    <a:pt x="9271" y="24511"/>
                  </a:cubicBezTo>
                  <a:cubicBezTo>
                    <a:pt x="11303" y="21463"/>
                    <a:pt x="13589" y="18669"/>
                    <a:pt x="16129" y="16129"/>
                  </a:cubicBezTo>
                  <a:cubicBezTo>
                    <a:pt x="18669" y="13589"/>
                    <a:pt x="21463" y="11303"/>
                    <a:pt x="24511" y="9271"/>
                  </a:cubicBezTo>
                  <a:cubicBezTo>
                    <a:pt x="27559" y="7239"/>
                    <a:pt x="30734" y="5588"/>
                    <a:pt x="34036" y="4191"/>
                  </a:cubicBezTo>
                  <a:cubicBezTo>
                    <a:pt x="37338" y="2794"/>
                    <a:pt x="40894" y="1778"/>
                    <a:pt x="44450" y="1016"/>
                  </a:cubicBezTo>
                  <a:cubicBezTo>
                    <a:pt x="48006" y="254"/>
                    <a:pt x="51562" y="0"/>
                    <a:pt x="55245" y="0"/>
                  </a:cubicBezTo>
                  <a:lnTo>
                    <a:pt x="325755" y="0"/>
                  </a:lnTo>
                  <a:cubicBezTo>
                    <a:pt x="329438" y="0"/>
                    <a:pt x="332994" y="381"/>
                    <a:pt x="336550" y="1016"/>
                  </a:cubicBezTo>
                  <a:cubicBezTo>
                    <a:pt x="340106" y="1651"/>
                    <a:pt x="343535" y="2794"/>
                    <a:pt x="346964" y="4191"/>
                  </a:cubicBezTo>
                  <a:cubicBezTo>
                    <a:pt x="350393" y="5588"/>
                    <a:pt x="353441" y="7239"/>
                    <a:pt x="356489" y="9271"/>
                  </a:cubicBezTo>
                  <a:cubicBezTo>
                    <a:pt x="359537" y="11303"/>
                    <a:pt x="362331" y="13589"/>
                    <a:pt x="364871" y="16129"/>
                  </a:cubicBezTo>
                  <a:cubicBezTo>
                    <a:pt x="367411" y="18669"/>
                    <a:pt x="369697" y="21463"/>
                    <a:pt x="371729" y="24511"/>
                  </a:cubicBezTo>
                  <a:cubicBezTo>
                    <a:pt x="373761" y="27559"/>
                    <a:pt x="375412" y="30734"/>
                    <a:pt x="376809" y="34036"/>
                  </a:cubicBezTo>
                  <a:cubicBezTo>
                    <a:pt x="378206" y="37338"/>
                    <a:pt x="379222" y="40894"/>
                    <a:pt x="379984" y="44450"/>
                  </a:cubicBezTo>
                  <a:cubicBezTo>
                    <a:pt x="380746" y="48006"/>
                    <a:pt x="381000" y="51562"/>
                    <a:pt x="381000" y="55245"/>
                  </a:cubicBezTo>
                  <a:lnTo>
                    <a:pt x="381000" y="316103"/>
                  </a:lnTo>
                  <a:cubicBezTo>
                    <a:pt x="381000" y="319786"/>
                    <a:pt x="380619" y="323342"/>
                    <a:pt x="379984" y="326898"/>
                  </a:cubicBezTo>
                  <a:cubicBezTo>
                    <a:pt x="379349" y="330454"/>
                    <a:pt x="378206" y="333883"/>
                    <a:pt x="376809" y="337312"/>
                  </a:cubicBezTo>
                  <a:cubicBezTo>
                    <a:pt x="375412" y="340741"/>
                    <a:pt x="373761" y="343789"/>
                    <a:pt x="371729" y="346837"/>
                  </a:cubicBezTo>
                  <a:cubicBezTo>
                    <a:pt x="369697" y="349885"/>
                    <a:pt x="367411" y="352679"/>
                    <a:pt x="364871" y="355219"/>
                  </a:cubicBezTo>
                  <a:cubicBezTo>
                    <a:pt x="362331" y="357759"/>
                    <a:pt x="359537" y="360045"/>
                    <a:pt x="356489" y="362077"/>
                  </a:cubicBezTo>
                  <a:cubicBezTo>
                    <a:pt x="353441" y="364109"/>
                    <a:pt x="350266" y="365760"/>
                    <a:pt x="346964" y="367157"/>
                  </a:cubicBezTo>
                  <a:cubicBezTo>
                    <a:pt x="343662" y="368554"/>
                    <a:pt x="340106" y="369570"/>
                    <a:pt x="336550" y="370332"/>
                  </a:cubicBezTo>
                  <a:cubicBezTo>
                    <a:pt x="332994" y="371094"/>
                    <a:pt x="329438" y="371348"/>
                    <a:pt x="325755" y="371348"/>
                  </a:cubicBezTo>
                  <a:lnTo>
                    <a:pt x="55245" y="371348"/>
                  </a:lnTo>
                  <a:cubicBezTo>
                    <a:pt x="51562" y="371348"/>
                    <a:pt x="48006" y="370967"/>
                    <a:pt x="44450" y="370332"/>
                  </a:cubicBezTo>
                  <a:cubicBezTo>
                    <a:pt x="40894" y="369697"/>
                    <a:pt x="37465" y="368554"/>
                    <a:pt x="34036" y="367157"/>
                  </a:cubicBezTo>
                  <a:cubicBezTo>
                    <a:pt x="30607" y="365760"/>
                    <a:pt x="27559" y="364109"/>
                    <a:pt x="24511" y="362077"/>
                  </a:cubicBezTo>
                  <a:cubicBezTo>
                    <a:pt x="21463" y="360045"/>
                    <a:pt x="18669" y="357759"/>
                    <a:pt x="16129" y="355219"/>
                  </a:cubicBezTo>
                  <a:cubicBezTo>
                    <a:pt x="13589" y="352679"/>
                    <a:pt x="11303" y="349885"/>
                    <a:pt x="9271" y="346837"/>
                  </a:cubicBezTo>
                  <a:cubicBezTo>
                    <a:pt x="7239" y="343789"/>
                    <a:pt x="5588" y="340614"/>
                    <a:pt x="4191" y="337312"/>
                  </a:cubicBezTo>
                  <a:cubicBezTo>
                    <a:pt x="2794" y="334010"/>
                    <a:pt x="1778" y="330454"/>
                    <a:pt x="1016" y="326898"/>
                  </a:cubicBezTo>
                  <a:cubicBezTo>
                    <a:pt x="254" y="323342"/>
                    <a:pt x="0" y="319786"/>
                    <a:pt x="0" y="316103"/>
                  </a:cubicBezTo>
                </a:path>
              </a:pathLst>
            </a:custGeom>
            <a:solidFill>
              <a:srgbClr val="DDEEE6"/>
            </a:solidFill>
          </p:spPr>
        </p:sp>
        <p:sp>
          <p:nvSpPr>
            <p:cNvPr name="Freeform 9" id="9"/>
            <p:cNvSpPr/>
            <p:nvPr/>
          </p:nvSpPr>
          <p:spPr>
            <a:xfrm flipH="false" flipV="false" rot="0">
              <a:off x="63373" y="63373"/>
              <a:ext cx="391033" cy="381254"/>
            </a:xfrm>
            <a:custGeom>
              <a:avLst/>
              <a:gdLst/>
              <a:ahLst/>
              <a:cxnLst/>
              <a:rect r="r" b="b" t="t" l="l"/>
              <a:pathLst>
                <a:path h="381254" w="391033">
                  <a:moveTo>
                    <a:pt x="127" y="321056"/>
                  </a:moveTo>
                  <a:lnTo>
                    <a:pt x="127" y="60198"/>
                  </a:lnTo>
                  <a:lnTo>
                    <a:pt x="4953" y="60198"/>
                  </a:lnTo>
                  <a:lnTo>
                    <a:pt x="127" y="60198"/>
                  </a:lnTo>
                  <a:cubicBezTo>
                    <a:pt x="127" y="56261"/>
                    <a:pt x="508" y="52324"/>
                    <a:pt x="1270" y="48514"/>
                  </a:cubicBezTo>
                  <a:lnTo>
                    <a:pt x="5969" y="49403"/>
                  </a:lnTo>
                  <a:lnTo>
                    <a:pt x="1270" y="48514"/>
                  </a:lnTo>
                  <a:cubicBezTo>
                    <a:pt x="2032" y="44577"/>
                    <a:pt x="3175" y="40894"/>
                    <a:pt x="4699" y="37211"/>
                  </a:cubicBezTo>
                  <a:lnTo>
                    <a:pt x="9144" y="38989"/>
                  </a:lnTo>
                  <a:lnTo>
                    <a:pt x="4699" y="37211"/>
                  </a:lnTo>
                  <a:cubicBezTo>
                    <a:pt x="6223" y="33528"/>
                    <a:pt x="8001" y="30099"/>
                    <a:pt x="10287" y="26797"/>
                  </a:cubicBezTo>
                  <a:lnTo>
                    <a:pt x="10287" y="26797"/>
                  </a:lnTo>
                  <a:lnTo>
                    <a:pt x="10287" y="26797"/>
                  </a:lnTo>
                  <a:cubicBezTo>
                    <a:pt x="12446" y="23495"/>
                    <a:pt x="14986" y="20447"/>
                    <a:pt x="17780" y="17653"/>
                  </a:cubicBezTo>
                  <a:lnTo>
                    <a:pt x="21209" y="21082"/>
                  </a:lnTo>
                  <a:lnTo>
                    <a:pt x="17780" y="17653"/>
                  </a:lnTo>
                  <a:cubicBezTo>
                    <a:pt x="20574" y="14859"/>
                    <a:pt x="23622" y="12319"/>
                    <a:pt x="26924" y="10160"/>
                  </a:cubicBezTo>
                  <a:lnTo>
                    <a:pt x="26924" y="10160"/>
                  </a:lnTo>
                  <a:lnTo>
                    <a:pt x="26924" y="10160"/>
                  </a:lnTo>
                  <a:cubicBezTo>
                    <a:pt x="30226" y="8001"/>
                    <a:pt x="33655" y="6096"/>
                    <a:pt x="37338" y="4572"/>
                  </a:cubicBezTo>
                  <a:lnTo>
                    <a:pt x="39116" y="9017"/>
                  </a:lnTo>
                  <a:lnTo>
                    <a:pt x="37338" y="4572"/>
                  </a:lnTo>
                  <a:cubicBezTo>
                    <a:pt x="41021" y="3048"/>
                    <a:pt x="44704" y="1905"/>
                    <a:pt x="48641" y="1143"/>
                  </a:cubicBezTo>
                  <a:lnTo>
                    <a:pt x="49530" y="5842"/>
                  </a:lnTo>
                  <a:lnTo>
                    <a:pt x="48641" y="1143"/>
                  </a:lnTo>
                  <a:cubicBezTo>
                    <a:pt x="52451" y="381"/>
                    <a:pt x="56388" y="0"/>
                    <a:pt x="60325" y="0"/>
                  </a:cubicBezTo>
                  <a:lnTo>
                    <a:pt x="60325" y="4826"/>
                  </a:lnTo>
                  <a:lnTo>
                    <a:pt x="60325" y="127"/>
                  </a:lnTo>
                  <a:lnTo>
                    <a:pt x="330835" y="127"/>
                  </a:lnTo>
                  <a:lnTo>
                    <a:pt x="330835" y="4953"/>
                  </a:lnTo>
                  <a:lnTo>
                    <a:pt x="330835" y="127"/>
                  </a:lnTo>
                  <a:cubicBezTo>
                    <a:pt x="334772" y="127"/>
                    <a:pt x="338709" y="508"/>
                    <a:pt x="342519" y="1270"/>
                  </a:cubicBezTo>
                  <a:lnTo>
                    <a:pt x="341630" y="5969"/>
                  </a:lnTo>
                  <a:lnTo>
                    <a:pt x="342519" y="1270"/>
                  </a:lnTo>
                  <a:cubicBezTo>
                    <a:pt x="346456" y="2032"/>
                    <a:pt x="350139" y="3175"/>
                    <a:pt x="353822" y="4699"/>
                  </a:cubicBezTo>
                  <a:lnTo>
                    <a:pt x="352044" y="9144"/>
                  </a:lnTo>
                  <a:lnTo>
                    <a:pt x="353822" y="4699"/>
                  </a:lnTo>
                  <a:cubicBezTo>
                    <a:pt x="357505" y="6223"/>
                    <a:pt x="360934" y="8001"/>
                    <a:pt x="364236" y="10287"/>
                  </a:cubicBezTo>
                  <a:lnTo>
                    <a:pt x="364236" y="10287"/>
                  </a:lnTo>
                  <a:lnTo>
                    <a:pt x="364236" y="10287"/>
                  </a:lnTo>
                  <a:cubicBezTo>
                    <a:pt x="367538" y="12446"/>
                    <a:pt x="370586" y="14986"/>
                    <a:pt x="373380" y="17780"/>
                  </a:cubicBezTo>
                  <a:lnTo>
                    <a:pt x="369951" y="21209"/>
                  </a:lnTo>
                  <a:lnTo>
                    <a:pt x="373380" y="17780"/>
                  </a:lnTo>
                  <a:cubicBezTo>
                    <a:pt x="376174" y="20574"/>
                    <a:pt x="378714" y="23622"/>
                    <a:pt x="380873" y="26924"/>
                  </a:cubicBezTo>
                  <a:lnTo>
                    <a:pt x="380873" y="26924"/>
                  </a:lnTo>
                  <a:lnTo>
                    <a:pt x="380873" y="26924"/>
                  </a:lnTo>
                  <a:cubicBezTo>
                    <a:pt x="383032" y="30226"/>
                    <a:pt x="384937" y="33655"/>
                    <a:pt x="386461" y="37211"/>
                  </a:cubicBezTo>
                  <a:lnTo>
                    <a:pt x="386461" y="37211"/>
                  </a:lnTo>
                  <a:lnTo>
                    <a:pt x="386461" y="37211"/>
                  </a:lnTo>
                  <a:cubicBezTo>
                    <a:pt x="387985" y="40894"/>
                    <a:pt x="389128" y="44577"/>
                    <a:pt x="389890" y="48514"/>
                  </a:cubicBezTo>
                  <a:lnTo>
                    <a:pt x="385191" y="49403"/>
                  </a:lnTo>
                  <a:lnTo>
                    <a:pt x="389890" y="48514"/>
                  </a:lnTo>
                  <a:cubicBezTo>
                    <a:pt x="390652" y="52324"/>
                    <a:pt x="391033" y="56261"/>
                    <a:pt x="391033" y="60198"/>
                  </a:cubicBezTo>
                  <a:lnTo>
                    <a:pt x="386207" y="60198"/>
                  </a:lnTo>
                  <a:lnTo>
                    <a:pt x="391033" y="60198"/>
                  </a:lnTo>
                  <a:lnTo>
                    <a:pt x="391033" y="321056"/>
                  </a:lnTo>
                  <a:lnTo>
                    <a:pt x="386207" y="321056"/>
                  </a:lnTo>
                  <a:lnTo>
                    <a:pt x="391033" y="321056"/>
                  </a:lnTo>
                  <a:cubicBezTo>
                    <a:pt x="391033" y="324993"/>
                    <a:pt x="390652" y="328930"/>
                    <a:pt x="389890" y="332740"/>
                  </a:cubicBezTo>
                  <a:lnTo>
                    <a:pt x="385191" y="331851"/>
                  </a:lnTo>
                  <a:lnTo>
                    <a:pt x="389890" y="332740"/>
                  </a:lnTo>
                  <a:cubicBezTo>
                    <a:pt x="389128" y="336677"/>
                    <a:pt x="387985" y="340360"/>
                    <a:pt x="386461" y="344043"/>
                  </a:cubicBezTo>
                  <a:lnTo>
                    <a:pt x="386461" y="344043"/>
                  </a:lnTo>
                  <a:lnTo>
                    <a:pt x="386461" y="344043"/>
                  </a:lnTo>
                  <a:cubicBezTo>
                    <a:pt x="384937" y="347726"/>
                    <a:pt x="383159" y="351155"/>
                    <a:pt x="380873" y="354457"/>
                  </a:cubicBezTo>
                  <a:lnTo>
                    <a:pt x="380873" y="354457"/>
                  </a:lnTo>
                  <a:lnTo>
                    <a:pt x="380873" y="354457"/>
                  </a:lnTo>
                  <a:cubicBezTo>
                    <a:pt x="378714" y="357759"/>
                    <a:pt x="376174" y="360807"/>
                    <a:pt x="373380" y="363601"/>
                  </a:cubicBezTo>
                  <a:lnTo>
                    <a:pt x="369951" y="360172"/>
                  </a:lnTo>
                  <a:lnTo>
                    <a:pt x="373380" y="363601"/>
                  </a:lnTo>
                  <a:cubicBezTo>
                    <a:pt x="370586" y="366395"/>
                    <a:pt x="367538" y="368935"/>
                    <a:pt x="364236" y="371094"/>
                  </a:cubicBezTo>
                  <a:lnTo>
                    <a:pt x="364236" y="371094"/>
                  </a:lnTo>
                  <a:lnTo>
                    <a:pt x="364236" y="371094"/>
                  </a:lnTo>
                  <a:cubicBezTo>
                    <a:pt x="360934" y="373253"/>
                    <a:pt x="357505" y="375158"/>
                    <a:pt x="353822" y="376682"/>
                  </a:cubicBezTo>
                  <a:lnTo>
                    <a:pt x="353822" y="376682"/>
                  </a:lnTo>
                  <a:lnTo>
                    <a:pt x="353822" y="376682"/>
                  </a:lnTo>
                  <a:cubicBezTo>
                    <a:pt x="350139" y="378206"/>
                    <a:pt x="346456" y="379349"/>
                    <a:pt x="342519" y="380111"/>
                  </a:cubicBezTo>
                  <a:lnTo>
                    <a:pt x="341630" y="375412"/>
                  </a:lnTo>
                  <a:lnTo>
                    <a:pt x="342519" y="380111"/>
                  </a:lnTo>
                  <a:cubicBezTo>
                    <a:pt x="338709" y="380873"/>
                    <a:pt x="334772" y="381254"/>
                    <a:pt x="330835" y="381254"/>
                  </a:cubicBezTo>
                  <a:lnTo>
                    <a:pt x="330835" y="376428"/>
                  </a:lnTo>
                  <a:lnTo>
                    <a:pt x="330835" y="381127"/>
                  </a:lnTo>
                  <a:lnTo>
                    <a:pt x="60198" y="381127"/>
                  </a:lnTo>
                  <a:lnTo>
                    <a:pt x="60198" y="376301"/>
                  </a:lnTo>
                  <a:lnTo>
                    <a:pt x="60198" y="381127"/>
                  </a:lnTo>
                  <a:cubicBezTo>
                    <a:pt x="56261" y="381127"/>
                    <a:pt x="52324" y="380746"/>
                    <a:pt x="48514" y="379984"/>
                  </a:cubicBezTo>
                  <a:lnTo>
                    <a:pt x="49403" y="375285"/>
                  </a:lnTo>
                  <a:lnTo>
                    <a:pt x="48514" y="379984"/>
                  </a:lnTo>
                  <a:cubicBezTo>
                    <a:pt x="44577" y="379222"/>
                    <a:pt x="40894" y="378079"/>
                    <a:pt x="37211" y="376555"/>
                  </a:cubicBezTo>
                  <a:lnTo>
                    <a:pt x="37211" y="376555"/>
                  </a:lnTo>
                  <a:lnTo>
                    <a:pt x="37211" y="376555"/>
                  </a:lnTo>
                  <a:cubicBezTo>
                    <a:pt x="33528" y="375031"/>
                    <a:pt x="30099" y="373253"/>
                    <a:pt x="26797" y="370967"/>
                  </a:cubicBezTo>
                  <a:lnTo>
                    <a:pt x="26797" y="370967"/>
                  </a:lnTo>
                  <a:lnTo>
                    <a:pt x="26797" y="370967"/>
                  </a:lnTo>
                  <a:cubicBezTo>
                    <a:pt x="23495" y="368808"/>
                    <a:pt x="20447" y="366268"/>
                    <a:pt x="17653" y="363474"/>
                  </a:cubicBezTo>
                  <a:lnTo>
                    <a:pt x="21082" y="360045"/>
                  </a:lnTo>
                  <a:lnTo>
                    <a:pt x="17653" y="363474"/>
                  </a:lnTo>
                  <a:cubicBezTo>
                    <a:pt x="14859" y="360680"/>
                    <a:pt x="12319" y="357632"/>
                    <a:pt x="10160" y="354330"/>
                  </a:cubicBezTo>
                  <a:lnTo>
                    <a:pt x="14097" y="351663"/>
                  </a:lnTo>
                  <a:lnTo>
                    <a:pt x="10160" y="354330"/>
                  </a:lnTo>
                  <a:cubicBezTo>
                    <a:pt x="8001" y="351028"/>
                    <a:pt x="6096" y="347599"/>
                    <a:pt x="4572" y="343916"/>
                  </a:cubicBezTo>
                  <a:lnTo>
                    <a:pt x="9017" y="342138"/>
                  </a:lnTo>
                  <a:lnTo>
                    <a:pt x="4572" y="343916"/>
                  </a:lnTo>
                  <a:cubicBezTo>
                    <a:pt x="3048" y="340233"/>
                    <a:pt x="1905" y="336550"/>
                    <a:pt x="1143" y="332613"/>
                  </a:cubicBezTo>
                  <a:lnTo>
                    <a:pt x="5842" y="331724"/>
                  </a:lnTo>
                  <a:lnTo>
                    <a:pt x="1143" y="332613"/>
                  </a:lnTo>
                  <a:cubicBezTo>
                    <a:pt x="381" y="328803"/>
                    <a:pt x="0" y="324866"/>
                    <a:pt x="0" y="320929"/>
                  </a:cubicBezTo>
                  <a:lnTo>
                    <a:pt x="4826" y="320929"/>
                  </a:lnTo>
                  <a:lnTo>
                    <a:pt x="127" y="320929"/>
                  </a:lnTo>
                  <a:moveTo>
                    <a:pt x="9652" y="320929"/>
                  </a:moveTo>
                  <a:cubicBezTo>
                    <a:pt x="9652" y="324231"/>
                    <a:pt x="10033" y="327533"/>
                    <a:pt x="10668" y="330835"/>
                  </a:cubicBezTo>
                  <a:lnTo>
                    <a:pt x="10668" y="330835"/>
                  </a:lnTo>
                  <a:lnTo>
                    <a:pt x="10668" y="330835"/>
                  </a:lnTo>
                  <a:cubicBezTo>
                    <a:pt x="11303" y="334010"/>
                    <a:pt x="12319" y="337185"/>
                    <a:pt x="13589" y="340360"/>
                  </a:cubicBezTo>
                  <a:lnTo>
                    <a:pt x="13589" y="340360"/>
                  </a:lnTo>
                  <a:lnTo>
                    <a:pt x="13589" y="340360"/>
                  </a:lnTo>
                  <a:cubicBezTo>
                    <a:pt x="14859" y="343408"/>
                    <a:pt x="16383" y="346329"/>
                    <a:pt x="18288" y="349123"/>
                  </a:cubicBezTo>
                  <a:lnTo>
                    <a:pt x="18288" y="349123"/>
                  </a:lnTo>
                  <a:lnTo>
                    <a:pt x="18288" y="349123"/>
                  </a:lnTo>
                  <a:cubicBezTo>
                    <a:pt x="20193" y="351917"/>
                    <a:pt x="22225" y="354457"/>
                    <a:pt x="24511" y="356743"/>
                  </a:cubicBezTo>
                  <a:lnTo>
                    <a:pt x="24511" y="356743"/>
                  </a:lnTo>
                  <a:lnTo>
                    <a:pt x="24511" y="356743"/>
                  </a:lnTo>
                  <a:cubicBezTo>
                    <a:pt x="26797" y="359029"/>
                    <a:pt x="29464" y="361188"/>
                    <a:pt x="32131" y="362966"/>
                  </a:cubicBezTo>
                  <a:lnTo>
                    <a:pt x="29464" y="366903"/>
                  </a:lnTo>
                  <a:lnTo>
                    <a:pt x="32131" y="362966"/>
                  </a:lnTo>
                  <a:cubicBezTo>
                    <a:pt x="34925" y="364744"/>
                    <a:pt x="37846" y="366395"/>
                    <a:pt x="40894" y="367665"/>
                  </a:cubicBezTo>
                  <a:lnTo>
                    <a:pt x="39116" y="372110"/>
                  </a:lnTo>
                  <a:lnTo>
                    <a:pt x="40894" y="367665"/>
                  </a:lnTo>
                  <a:cubicBezTo>
                    <a:pt x="43942" y="368935"/>
                    <a:pt x="47117" y="369951"/>
                    <a:pt x="50419" y="370586"/>
                  </a:cubicBezTo>
                  <a:lnTo>
                    <a:pt x="50419" y="370586"/>
                  </a:lnTo>
                  <a:lnTo>
                    <a:pt x="50419" y="370586"/>
                  </a:lnTo>
                  <a:cubicBezTo>
                    <a:pt x="53721" y="371221"/>
                    <a:pt x="56896" y="371602"/>
                    <a:pt x="60325" y="371602"/>
                  </a:cubicBezTo>
                  <a:lnTo>
                    <a:pt x="330835" y="371602"/>
                  </a:lnTo>
                  <a:cubicBezTo>
                    <a:pt x="334137" y="371602"/>
                    <a:pt x="337439" y="371221"/>
                    <a:pt x="340614" y="370586"/>
                  </a:cubicBezTo>
                  <a:lnTo>
                    <a:pt x="340614" y="370586"/>
                  </a:lnTo>
                  <a:lnTo>
                    <a:pt x="340614" y="370586"/>
                  </a:lnTo>
                  <a:cubicBezTo>
                    <a:pt x="343916" y="369951"/>
                    <a:pt x="346964" y="368935"/>
                    <a:pt x="350012" y="367665"/>
                  </a:cubicBezTo>
                  <a:lnTo>
                    <a:pt x="351790" y="372110"/>
                  </a:lnTo>
                  <a:lnTo>
                    <a:pt x="350012" y="367665"/>
                  </a:lnTo>
                  <a:cubicBezTo>
                    <a:pt x="353060" y="366395"/>
                    <a:pt x="355981" y="364871"/>
                    <a:pt x="358775" y="362966"/>
                  </a:cubicBezTo>
                  <a:lnTo>
                    <a:pt x="361442" y="366903"/>
                  </a:lnTo>
                  <a:lnTo>
                    <a:pt x="358775" y="362966"/>
                  </a:lnTo>
                  <a:cubicBezTo>
                    <a:pt x="361569" y="361061"/>
                    <a:pt x="364109" y="359029"/>
                    <a:pt x="366395" y="356743"/>
                  </a:cubicBezTo>
                  <a:lnTo>
                    <a:pt x="366395" y="356743"/>
                  </a:lnTo>
                  <a:lnTo>
                    <a:pt x="366395" y="356743"/>
                  </a:lnTo>
                  <a:cubicBezTo>
                    <a:pt x="368681" y="354457"/>
                    <a:pt x="370840" y="351790"/>
                    <a:pt x="372618" y="349123"/>
                  </a:cubicBezTo>
                  <a:lnTo>
                    <a:pt x="376555" y="351790"/>
                  </a:lnTo>
                  <a:lnTo>
                    <a:pt x="372618" y="349123"/>
                  </a:lnTo>
                  <a:cubicBezTo>
                    <a:pt x="374396" y="346329"/>
                    <a:pt x="376047" y="343408"/>
                    <a:pt x="377317" y="340360"/>
                  </a:cubicBezTo>
                  <a:lnTo>
                    <a:pt x="381762" y="342138"/>
                  </a:lnTo>
                  <a:lnTo>
                    <a:pt x="377317" y="340360"/>
                  </a:lnTo>
                  <a:cubicBezTo>
                    <a:pt x="378587" y="337312"/>
                    <a:pt x="379603" y="334137"/>
                    <a:pt x="380238" y="330835"/>
                  </a:cubicBezTo>
                  <a:lnTo>
                    <a:pt x="380238" y="330835"/>
                  </a:lnTo>
                  <a:lnTo>
                    <a:pt x="380238" y="330835"/>
                  </a:lnTo>
                  <a:cubicBezTo>
                    <a:pt x="380873" y="327533"/>
                    <a:pt x="381254" y="324358"/>
                    <a:pt x="381254" y="320929"/>
                  </a:cubicBezTo>
                  <a:lnTo>
                    <a:pt x="381254" y="60198"/>
                  </a:lnTo>
                  <a:cubicBezTo>
                    <a:pt x="381254" y="56896"/>
                    <a:pt x="380873" y="53594"/>
                    <a:pt x="380238" y="50292"/>
                  </a:cubicBezTo>
                  <a:lnTo>
                    <a:pt x="380238" y="50292"/>
                  </a:lnTo>
                  <a:lnTo>
                    <a:pt x="380238" y="50292"/>
                  </a:lnTo>
                  <a:cubicBezTo>
                    <a:pt x="379603" y="47117"/>
                    <a:pt x="378587" y="43942"/>
                    <a:pt x="377317" y="40767"/>
                  </a:cubicBezTo>
                  <a:lnTo>
                    <a:pt x="381762" y="38989"/>
                  </a:lnTo>
                  <a:lnTo>
                    <a:pt x="377317" y="40767"/>
                  </a:lnTo>
                  <a:cubicBezTo>
                    <a:pt x="376047" y="37719"/>
                    <a:pt x="374523" y="34798"/>
                    <a:pt x="372618" y="32004"/>
                  </a:cubicBezTo>
                  <a:lnTo>
                    <a:pt x="376555" y="29337"/>
                  </a:lnTo>
                  <a:lnTo>
                    <a:pt x="372618" y="32004"/>
                  </a:lnTo>
                  <a:cubicBezTo>
                    <a:pt x="370713" y="29210"/>
                    <a:pt x="368681" y="26670"/>
                    <a:pt x="366395" y="24384"/>
                  </a:cubicBezTo>
                  <a:lnTo>
                    <a:pt x="366395" y="24384"/>
                  </a:lnTo>
                  <a:lnTo>
                    <a:pt x="366395" y="24384"/>
                  </a:lnTo>
                  <a:cubicBezTo>
                    <a:pt x="364109" y="22098"/>
                    <a:pt x="361442" y="19939"/>
                    <a:pt x="358775" y="18161"/>
                  </a:cubicBezTo>
                  <a:lnTo>
                    <a:pt x="361442" y="14224"/>
                  </a:lnTo>
                  <a:lnTo>
                    <a:pt x="358775" y="18161"/>
                  </a:lnTo>
                  <a:cubicBezTo>
                    <a:pt x="355981" y="16256"/>
                    <a:pt x="353060" y="14732"/>
                    <a:pt x="350012" y="13462"/>
                  </a:cubicBezTo>
                  <a:lnTo>
                    <a:pt x="350012" y="13462"/>
                  </a:lnTo>
                  <a:lnTo>
                    <a:pt x="350012" y="13462"/>
                  </a:lnTo>
                  <a:cubicBezTo>
                    <a:pt x="346964" y="12192"/>
                    <a:pt x="343789" y="11176"/>
                    <a:pt x="340614" y="10541"/>
                  </a:cubicBezTo>
                  <a:lnTo>
                    <a:pt x="340614" y="10541"/>
                  </a:lnTo>
                  <a:lnTo>
                    <a:pt x="340614" y="10541"/>
                  </a:lnTo>
                  <a:cubicBezTo>
                    <a:pt x="337312" y="9906"/>
                    <a:pt x="334137" y="9525"/>
                    <a:pt x="330835" y="9525"/>
                  </a:cubicBezTo>
                  <a:lnTo>
                    <a:pt x="60198" y="9525"/>
                  </a:lnTo>
                  <a:cubicBezTo>
                    <a:pt x="56896" y="9525"/>
                    <a:pt x="53594" y="9906"/>
                    <a:pt x="50292" y="10541"/>
                  </a:cubicBezTo>
                  <a:lnTo>
                    <a:pt x="50292" y="10541"/>
                  </a:lnTo>
                  <a:lnTo>
                    <a:pt x="50292" y="10541"/>
                  </a:lnTo>
                  <a:cubicBezTo>
                    <a:pt x="47117" y="11176"/>
                    <a:pt x="43942" y="12192"/>
                    <a:pt x="40767" y="13462"/>
                  </a:cubicBezTo>
                  <a:lnTo>
                    <a:pt x="40767" y="13462"/>
                  </a:lnTo>
                  <a:lnTo>
                    <a:pt x="40767" y="13462"/>
                  </a:lnTo>
                  <a:cubicBezTo>
                    <a:pt x="37719" y="14732"/>
                    <a:pt x="34798" y="16256"/>
                    <a:pt x="32004" y="18161"/>
                  </a:cubicBezTo>
                  <a:lnTo>
                    <a:pt x="29337" y="14224"/>
                  </a:lnTo>
                  <a:lnTo>
                    <a:pt x="32004" y="18161"/>
                  </a:lnTo>
                  <a:cubicBezTo>
                    <a:pt x="29210" y="20066"/>
                    <a:pt x="26670" y="22098"/>
                    <a:pt x="24384" y="24384"/>
                  </a:cubicBezTo>
                  <a:lnTo>
                    <a:pt x="24384" y="24384"/>
                  </a:lnTo>
                  <a:lnTo>
                    <a:pt x="24384" y="24384"/>
                  </a:lnTo>
                  <a:cubicBezTo>
                    <a:pt x="22098" y="26670"/>
                    <a:pt x="19939" y="29337"/>
                    <a:pt x="18161" y="32004"/>
                  </a:cubicBezTo>
                  <a:lnTo>
                    <a:pt x="14224" y="29337"/>
                  </a:lnTo>
                  <a:lnTo>
                    <a:pt x="18161" y="32004"/>
                  </a:lnTo>
                  <a:cubicBezTo>
                    <a:pt x="16256" y="34798"/>
                    <a:pt x="14732" y="37719"/>
                    <a:pt x="13462" y="40767"/>
                  </a:cubicBezTo>
                  <a:lnTo>
                    <a:pt x="13462" y="40767"/>
                  </a:lnTo>
                  <a:lnTo>
                    <a:pt x="13462" y="40767"/>
                  </a:lnTo>
                  <a:cubicBezTo>
                    <a:pt x="12192" y="43815"/>
                    <a:pt x="11176" y="46990"/>
                    <a:pt x="10541" y="50292"/>
                  </a:cubicBezTo>
                  <a:lnTo>
                    <a:pt x="10541" y="50292"/>
                  </a:lnTo>
                  <a:lnTo>
                    <a:pt x="10541" y="50292"/>
                  </a:lnTo>
                  <a:cubicBezTo>
                    <a:pt x="9906" y="53594"/>
                    <a:pt x="9525" y="56769"/>
                    <a:pt x="9525" y="60198"/>
                  </a:cubicBezTo>
                  <a:lnTo>
                    <a:pt x="9525" y="321056"/>
                  </a:lnTo>
                  <a:close/>
                </a:path>
              </a:pathLst>
            </a:custGeom>
            <a:solidFill>
              <a:srgbClr val="C3D4CC"/>
            </a:solidFill>
          </p:spPr>
        </p:sp>
        <p:sp>
          <p:nvSpPr>
            <p:cNvPr name="Freeform 10" id="10"/>
            <p:cNvSpPr/>
            <p:nvPr/>
          </p:nvSpPr>
          <p:spPr>
            <a:xfrm flipH="false" flipV="false" rot="0">
              <a:off x="180721" y="121920"/>
              <a:ext cx="146812" cy="257048"/>
            </a:xfrm>
            <a:custGeom>
              <a:avLst/>
              <a:gdLst/>
              <a:ahLst/>
              <a:cxnLst/>
              <a:rect r="r" b="b" t="t" l="l"/>
              <a:pathLst>
                <a:path h="257048" w="146812">
                  <a:moveTo>
                    <a:pt x="81280" y="8001"/>
                  </a:moveTo>
                  <a:cubicBezTo>
                    <a:pt x="81280" y="3556"/>
                    <a:pt x="77597" y="0"/>
                    <a:pt x="73279" y="0"/>
                  </a:cubicBezTo>
                  <a:cubicBezTo>
                    <a:pt x="68961" y="0"/>
                    <a:pt x="65278" y="3683"/>
                    <a:pt x="65278" y="8001"/>
                  </a:cubicBezTo>
                  <a:lnTo>
                    <a:pt x="65278" y="31877"/>
                  </a:lnTo>
                  <a:cubicBezTo>
                    <a:pt x="62103" y="31877"/>
                    <a:pt x="58928" y="32004"/>
                    <a:pt x="55880" y="32385"/>
                  </a:cubicBezTo>
                  <a:cubicBezTo>
                    <a:pt x="43815" y="33401"/>
                    <a:pt x="31877" y="36322"/>
                    <a:pt x="21971" y="42799"/>
                  </a:cubicBezTo>
                  <a:cubicBezTo>
                    <a:pt x="11811" y="49403"/>
                    <a:pt x="4572" y="59309"/>
                    <a:pt x="1905" y="73406"/>
                  </a:cubicBezTo>
                  <a:cubicBezTo>
                    <a:pt x="0" y="83566"/>
                    <a:pt x="1016" y="92583"/>
                    <a:pt x="4826" y="100330"/>
                  </a:cubicBezTo>
                  <a:cubicBezTo>
                    <a:pt x="8636" y="108077"/>
                    <a:pt x="14605" y="113792"/>
                    <a:pt x="21717" y="118237"/>
                  </a:cubicBezTo>
                  <a:cubicBezTo>
                    <a:pt x="35179" y="126746"/>
                    <a:pt x="53721" y="131699"/>
                    <a:pt x="70485" y="136017"/>
                  </a:cubicBezTo>
                  <a:lnTo>
                    <a:pt x="71374" y="136271"/>
                  </a:lnTo>
                  <a:cubicBezTo>
                    <a:pt x="89281" y="140970"/>
                    <a:pt x="105410" y="145288"/>
                    <a:pt x="116459" y="152273"/>
                  </a:cubicBezTo>
                  <a:cubicBezTo>
                    <a:pt x="121793" y="155702"/>
                    <a:pt x="125349" y="159385"/>
                    <a:pt x="127508" y="163576"/>
                  </a:cubicBezTo>
                  <a:cubicBezTo>
                    <a:pt x="129667" y="167767"/>
                    <a:pt x="130429" y="173101"/>
                    <a:pt x="129032" y="180594"/>
                  </a:cubicBezTo>
                  <a:cubicBezTo>
                    <a:pt x="127127" y="191008"/>
                    <a:pt x="119761" y="198882"/>
                    <a:pt x="107442" y="203708"/>
                  </a:cubicBezTo>
                  <a:cubicBezTo>
                    <a:pt x="94869" y="208661"/>
                    <a:pt x="77724" y="210058"/>
                    <a:pt x="58166" y="207264"/>
                  </a:cubicBezTo>
                  <a:cubicBezTo>
                    <a:pt x="45974" y="205486"/>
                    <a:pt x="27559" y="201168"/>
                    <a:pt x="12319" y="194564"/>
                  </a:cubicBezTo>
                  <a:cubicBezTo>
                    <a:pt x="8255" y="192786"/>
                    <a:pt x="3556" y="194691"/>
                    <a:pt x="1778" y="198755"/>
                  </a:cubicBezTo>
                  <a:cubicBezTo>
                    <a:pt x="0" y="202819"/>
                    <a:pt x="1905" y="207518"/>
                    <a:pt x="5969" y="209296"/>
                  </a:cubicBezTo>
                  <a:cubicBezTo>
                    <a:pt x="22860" y="216535"/>
                    <a:pt x="42672" y="221107"/>
                    <a:pt x="55880" y="223012"/>
                  </a:cubicBezTo>
                  <a:lnTo>
                    <a:pt x="56007" y="223012"/>
                  </a:lnTo>
                  <a:cubicBezTo>
                    <a:pt x="59182" y="223520"/>
                    <a:pt x="62357" y="223774"/>
                    <a:pt x="65532" y="224028"/>
                  </a:cubicBezTo>
                  <a:lnTo>
                    <a:pt x="65532" y="249047"/>
                  </a:lnTo>
                  <a:cubicBezTo>
                    <a:pt x="65532" y="253492"/>
                    <a:pt x="69215" y="257048"/>
                    <a:pt x="73533" y="257048"/>
                  </a:cubicBezTo>
                  <a:cubicBezTo>
                    <a:pt x="77851" y="257048"/>
                    <a:pt x="81534" y="253365"/>
                    <a:pt x="81534" y="249047"/>
                  </a:cubicBezTo>
                  <a:lnTo>
                    <a:pt x="81534" y="224663"/>
                  </a:lnTo>
                  <a:cubicBezTo>
                    <a:pt x="93218" y="224282"/>
                    <a:pt x="104013" y="222250"/>
                    <a:pt x="113411" y="218694"/>
                  </a:cubicBezTo>
                  <a:cubicBezTo>
                    <a:pt x="129540" y="212471"/>
                    <a:pt x="141605" y="200787"/>
                    <a:pt x="144907" y="183642"/>
                  </a:cubicBezTo>
                  <a:cubicBezTo>
                    <a:pt x="146812" y="173482"/>
                    <a:pt x="145796" y="164465"/>
                    <a:pt x="141986" y="156718"/>
                  </a:cubicBezTo>
                  <a:cubicBezTo>
                    <a:pt x="138176" y="148971"/>
                    <a:pt x="132080" y="143256"/>
                    <a:pt x="125095" y="138811"/>
                  </a:cubicBezTo>
                  <a:cubicBezTo>
                    <a:pt x="111633" y="130302"/>
                    <a:pt x="93091" y="125349"/>
                    <a:pt x="76200" y="121031"/>
                  </a:cubicBezTo>
                  <a:lnTo>
                    <a:pt x="75311" y="120777"/>
                  </a:lnTo>
                  <a:cubicBezTo>
                    <a:pt x="57404" y="116078"/>
                    <a:pt x="41275" y="111760"/>
                    <a:pt x="30226" y="104775"/>
                  </a:cubicBezTo>
                  <a:cubicBezTo>
                    <a:pt x="24892" y="101346"/>
                    <a:pt x="21336" y="97663"/>
                    <a:pt x="19177" y="93472"/>
                  </a:cubicBezTo>
                  <a:cubicBezTo>
                    <a:pt x="17018" y="89281"/>
                    <a:pt x="16256" y="83947"/>
                    <a:pt x="17653" y="76454"/>
                  </a:cubicBezTo>
                  <a:cubicBezTo>
                    <a:pt x="19431" y="66802"/>
                    <a:pt x="24257" y="60452"/>
                    <a:pt x="30734" y="56261"/>
                  </a:cubicBezTo>
                  <a:cubicBezTo>
                    <a:pt x="37465" y="51816"/>
                    <a:pt x="46609" y="49403"/>
                    <a:pt x="57150" y="48514"/>
                  </a:cubicBezTo>
                  <a:cubicBezTo>
                    <a:pt x="78359" y="46736"/>
                    <a:pt x="102997" y="51562"/>
                    <a:pt x="119634" y="55499"/>
                  </a:cubicBezTo>
                  <a:cubicBezTo>
                    <a:pt x="123952" y="56515"/>
                    <a:pt x="128270" y="53848"/>
                    <a:pt x="129286" y="49530"/>
                  </a:cubicBezTo>
                  <a:cubicBezTo>
                    <a:pt x="130302" y="45212"/>
                    <a:pt x="127635" y="40894"/>
                    <a:pt x="123317" y="39878"/>
                  </a:cubicBezTo>
                  <a:cubicBezTo>
                    <a:pt x="112268" y="37211"/>
                    <a:pt x="97155" y="34036"/>
                    <a:pt x="81280" y="32639"/>
                  </a:cubicBezTo>
                  <a:lnTo>
                    <a:pt x="81280" y="8001"/>
                  </a:lnTo>
                  <a:lnTo>
                    <a:pt x="81280" y="8001"/>
                  </a:lnTo>
                </a:path>
              </a:pathLst>
            </a:custGeom>
            <a:solidFill>
              <a:srgbClr val="3B4E4E"/>
            </a:solidFill>
          </p:spPr>
        </p:sp>
      </p:grpSp>
      <p:grpSp>
        <p:nvGrpSpPr>
          <p:cNvPr name="Group 11" id="11"/>
          <p:cNvGrpSpPr>
            <a:grpSpLocks noChangeAspect="true"/>
          </p:cNvGrpSpPr>
          <p:nvPr/>
        </p:nvGrpSpPr>
        <p:grpSpPr>
          <a:xfrm rot="0">
            <a:off x="7899397" y="2403472"/>
            <a:ext cx="517522" cy="507997"/>
            <a:chOff x="0" y="0"/>
            <a:chExt cx="517525" cy="508000"/>
          </a:xfrm>
        </p:grpSpPr>
        <p:sp>
          <p:nvSpPr>
            <p:cNvPr name="Freeform 12" id="12"/>
            <p:cNvSpPr/>
            <p:nvPr/>
          </p:nvSpPr>
          <p:spPr>
            <a:xfrm flipH="false" flipV="false" rot="0">
              <a:off x="68326" y="68326"/>
              <a:ext cx="381000" cy="371348"/>
            </a:xfrm>
            <a:custGeom>
              <a:avLst/>
              <a:gdLst/>
              <a:ahLst/>
              <a:cxnLst/>
              <a:rect r="r" b="b" t="t" l="l"/>
              <a:pathLst>
                <a:path h="371348" w="381000">
                  <a:moveTo>
                    <a:pt x="0" y="316103"/>
                  </a:moveTo>
                  <a:lnTo>
                    <a:pt x="0" y="55245"/>
                  </a:lnTo>
                  <a:cubicBezTo>
                    <a:pt x="0" y="51562"/>
                    <a:pt x="381" y="48006"/>
                    <a:pt x="1016" y="44450"/>
                  </a:cubicBezTo>
                  <a:cubicBezTo>
                    <a:pt x="1651" y="40894"/>
                    <a:pt x="2794" y="37465"/>
                    <a:pt x="4191" y="34036"/>
                  </a:cubicBezTo>
                  <a:cubicBezTo>
                    <a:pt x="5588" y="30607"/>
                    <a:pt x="7239" y="27559"/>
                    <a:pt x="9271" y="24511"/>
                  </a:cubicBezTo>
                  <a:cubicBezTo>
                    <a:pt x="11303" y="21463"/>
                    <a:pt x="13589" y="18669"/>
                    <a:pt x="16129" y="16129"/>
                  </a:cubicBezTo>
                  <a:cubicBezTo>
                    <a:pt x="18669" y="13589"/>
                    <a:pt x="21463" y="11303"/>
                    <a:pt x="24511" y="9271"/>
                  </a:cubicBezTo>
                  <a:cubicBezTo>
                    <a:pt x="27559" y="7239"/>
                    <a:pt x="30734" y="5588"/>
                    <a:pt x="34036" y="4191"/>
                  </a:cubicBezTo>
                  <a:cubicBezTo>
                    <a:pt x="37338" y="2794"/>
                    <a:pt x="40894" y="1778"/>
                    <a:pt x="44450" y="1016"/>
                  </a:cubicBezTo>
                  <a:cubicBezTo>
                    <a:pt x="48006" y="254"/>
                    <a:pt x="51562" y="0"/>
                    <a:pt x="55245" y="0"/>
                  </a:cubicBezTo>
                  <a:lnTo>
                    <a:pt x="325755" y="0"/>
                  </a:lnTo>
                  <a:cubicBezTo>
                    <a:pt x="329438" y="0"/>
                    <a:pt x="332994" y="381"/>
                    <a:pt x="336550" y="1016"/>
                  </a:cubicBezTo>
                  <a:cubicBezTo>
                    <a:pt x="340106" y="1651"/>
                    <a:pt x="343535" y="2794"/>
                    <a:pt x="346964" y="4191"/>
                  </a:cubicBezTo>
                  <a:cubicBezTo>
                    <a:pt x="350393" y="5588"/>
                    <a:pt x="353568" y="7239"/>
                    <a:pt x="356489" y="9271"/>
                  </a:cubicBezTo>
                  <a:cubicBezTo>
                    <a:pt x="359410" y="11303"/>
                    <a:pt x="362331" y="13589"/>
                    <a:pt x="364871" y="16129"/>
                  </a:cubicBezTo>
                  <a:cubicBezTo>
                    <a:pt x="367411" y="18669"/>
                    <a:pt x="369697" y="21463"/>
                    <a:pt x="371729" y="24511"/>
                  </a:cubicBezTo>
                  <a:cubicBezTo>
                    <a:pt x="373761" y="27559"/>
                    <a:pt x="375412" y="30734"/>
                    <a:pt x="376809" y="34036"/>
                  </a:cubicBezTo>
                  <a:cubicBezTo>
                    <a:pt x="378206" y="37338"/>
                    <a:pt x="379222" y="40894"/>
                    <a:pt x="379984" y="44450"/>
                  </a:cubicBezTo>
                  <a:cubicBezTo>
                    <a:pt x="380746" y="48006"/>
                    <a:pt x="381000" y="51562"/>
                    <a:pt x="381000" y="55245"/>
                  </a:cubicBezTo>
                  <a:lnTo>
                    <a:pt x="381000" y="316103"/>
                  </a:lnTo>
                  <a:cubicBezTo>
                    <a:pt x="381000" y="319786"/>
                    <a:pt x="380619" y="323342"/>
                    <a:pt x="379984" y="326898"/>
                  </a:cubicBezTo>
                  <a:cubicBezTo>
                    <a:pt x="379349" y="330454"/>
                    <a:pt x="378206" y="333883"/>
                    <a:pt x="376809" y="337312"/>
                  </a:cubicBezTo>
                  <a:cubicBezTo>
                    <a:pt x="375412" y="340741"/>
                    <a:pt x="373761" y="343789"/>
                    <a:pt x="371729" y="346837"/>
                  </a:cubicBezTo>
                  <a:cubicBezTo>
                    <a:pt x="369697" y="349885"/>
                    <a:pt x="367411" y="352679"/>
                    <a:pt x="364871" y="355219"/>
                  </a:cubicBezTo>
                  <a:cubicBezTo>
                    <a:pt x="362331" y="357759"/>
                    <a:pt x="359537" y="360045"/>
                    <a:pt x="356489" y="362077"/>
                  </a:cubicBezTo>
                  <a:cubicBezTo>
                    <a:pt x="353441" y="364109"/>
                    <a:pt x="350266" y="365760"/>
                    <a:pt x="346964" y="367157"/>
                  </a:cubicBezTo>
                  <a:cubicBezTo>
                    <a:pt x="343662" y="368554"/>
                    <a:pt x="340106" y="369570"/>
                    <a:pt x="336550" y="370332"/>
                  </a:cubicBezTo>
                  <a:cubicBezTo>
                    <a:pt x="332994" y="371094"/>
                    <a:pt x="329438" y="371348"/>
                    <a:pt x="325755" y="371348"/>
                  </a:cubicBezTo>
                  <a:lnTo>
                    <a:pt x="55245" y="371348"/>
                  </a:lnTo>
                  <a:cubicBezTo>
                    <a:pt x="51562" y="371348"/>
                    <a:pt x="48006" y="370967"/>
                    <a:pt x="44450" y="370332"/>
                  </a:cubicBezTo>
                  <a:cubicBezTo>
                    <a:pt x="40894" y="369697"/>
                    <a:pt x="37465" y="368554"/>
                    <a:pt x="34036" y="367157"/>
                  </a:cubicBezTo>
                  <a:cubicBezTo>
                    <a:pt x="30607" y="365760"/>
                    <a:pt x="27559" y="364109"/>
                    <a:pt x="24511" y="362077"/>
                  </a:cubicBezTo>
                  <a:cubicBezTo>
                    <a:pt x="21463" y="360045"/>
                    <a:pt x="18669" y="357759"/>
                    <a:pt x="16129" y="355219"/>
                  </a:cubicBezTo>
                  <a:cubicBezTo>
                    <a:pt x="13589" y="352679"/>
                    <a:pt x="11303" y="349885"/>
                    <a:pt x="9271" y="346837"/>
                  </a:cubicBezTo>
                  <a:cubicBezTo>
                    <a:pt x="7239" y="343789"/>
                    <a:pt x="5588" y="340614"/>
                    <a:pt x="4191" y="337312"/>
                  </a:cubicBezTo>
                  <a:cubicBezTo>
                    <a:pt x="2794" y="334010"/>
                    <a:pt x="1778" y="330454"/>
                    <a:pt x="1016" y="326898"/>
                  </a:cubicBezTo>
                  <a:cubicBezTo>
                    <a:pt x="254" y="323342"/>
                    <a:pt x="0" y="319786"/>
                    <a:pt x="0" y="316103"/>
                  </a:cubicBezTo>
                </a:path>
              </a:pathLst>
            </a:custGeom>
            <a:solidFill>
              <a:srgbClr val="DDEEE6"/>
            </a:solidFill>
          </p:spPr>
        </p:sp>
        <p:sp>
          <p:nvSpPr>
            <p:cNvPr name="Freeform 13" id="13"/>
            <p:cNvSpPr/>
            <p:nvPr/>
          </p:nvSpPr>
          <p:spPr>
            <a:xfrm flipH="false" flipV="false" rot="0">
              <a:off x="63373" y="63373"/>
              <a:ext cx="391033" cy="381254"/>
            </a:xfrm>
            <a:custGeom>
              <a:avLst/>
              <a:gdLst/>
              <a:ahLst/>
              <a:cxnLst/>
              <a:rect r="r" b="b" t="t" l="l"/>
              <a:pathLst>
                <a:path h="381254" w="391033">
                  <a:moveTo>
                    <a:pt x="127" y="321056"/>
                  </a:moveTo>
                  <a:lnTo>
                    <a:pt x="127" y="60198"/>
                  </a:lnTo>
                  <a:lnTo>
                    <a:pt x="4953" y="60198"/>
                  </a:lnTo>
                  <a:lnTo>
                    <a:pt x="127" y="60198"/>
                  </a:lnTo>
                  <a:cubicBezTo>
                    <a:pt x="127" y="56261"/>
                    <a:pt x="508" y="52324"/>
                    <a:pt x="1270" y="48514"/>
                  </a:cubicBezTo>
                  <a:lnTo>
                    <a:pt x="5969" y="49403"/>
                  </a:lnTo>
                  <a:lnTo>
                    <a:pt x="1270" y="48514"/>
                  </a:lnTo>
                  <a:cubicBezTo>
                    <a:pt x="2032" y="44577"/>
                    <a:pt x="3175" y="40894"/>
                    <a:pt x="4699" y="37211"/>
                  </a:cubicBezTo>
                  <a:lnTo>
                    <a:pt x="4699" y="37211"/>
                  </a:lnTo>
                  <a:lnTo>
                    <a:pt x="4699" y="37211"/>
                  </a:lnTo>
                  <a:cubicBezTo>
                    <a:pt x="6223" y="33528"/>
                    <a:pt x="8001" y="30099"/>
                    <a:pt x="10287" y="26797"/>
                  </a:cubicBezTo>
                  <a:lnTo>
                    <a:pt x="10287" y="26797"/>
                  </a:lnTo>
                  <a:lnTo>
                    <a:pt x="10287" y="26797"/>
                  </a:lnTo>
                  <a:cubicBezTo>
                    <a:pt x="12446" y="23495"/>
                    <a:pt x="14986" y="20447"/>
                    <a:pt x="17780" y="17653"/>
                  </a:cubicBezTo>
                  <a:lnTo>
                    <a:pt x="21209" y="21082"/>
                  </a:lnTo>
                  <a:lnTo>
                    <a:pt x="17780" y="17653"/>
                  </a:lnTo>
                  <a:cubicBezTo>
                    <a:pt x="20574" y="14859"/>
                    <a:pt x="23622" y="12319"/>
                    <a:pt x="26924" y="10160"/>
                  </a:cubicBezTo>
                  <a:lnTo>
                    <a:pt x="26924" y="10160"/>
                  </a:lnTo>
                  <a:lnTo>
                    <a:pt x="26924" y="10160"/>
                  </a:lnTo>
                  <a:cubicBezTo>
                    <a:pt x="30226" y="8001"/>
                    <a:pt x="33655" y="6096"/>
                    <a:pt x="37338" y="4572"/>
                  </a:cubicBezTo>
                  <a:lnTo>
                    <a:pt x="39116" y="9017"/>
                  </a:lnTo>
                  <a:lnTo>
                    <a:pt x="37338" y="4572"/>
                  </a:lnTo>
                  <a:cubicBezTo>
                    <a:pt x="41021" y="3048"/>
                    <a:pt x="44704" y="1905"/>
                    <a:pt x="48641" y="1143"/>
                  </a:cubicBezTo>
                  <a:lnTo>
                    <a:pt x="49530" y="5842"/>
                  </a:lnTo>
                  <a:lnTo>
                    <a:pt x="48641" y="1143"/>
                  </a:lnTo>
                  <a:cubicBezTo>
                    <a:pt x="52451" y="381"/>
                    <a:pt x="56388" y="0"/>
                    <a:pt x="60325" y="0"/>
                  </a:cubicBezTo>
                  <a:lnTo>
                    <a:pt x="60325" y="4826"/>
                  </a:lnTo>
                  <a:lnTo>
                    <a:pt x="60325" y="127"/>
                  </a:lnTo>
                  <a:lnTo>
                    <a:pt x="330835" y="127"/>
                  </a:lnTo>
                  <a:lnTo>
                    <a:pt x="330835" y="4953"/>
                  </a:lnTo>
                  <a:lnTo>
                    <a:pt x="330835" y="127"/>
                  </a:lnTo>
                  <a:cubicBezTo>
                    <a:pt x="334772" y="127"/>
                    <a:pt x="338709" y="508"/>
                    <a:pt x="342519" y="1270"/>
                  </a:cubicBezTo>
                  <a:lnTo>
                    <a:pt x="341630" y="5969"/>
                  </a:lnTo>
                  <a:lnTo>
                    <a:pt x="342519" y="1270"/>
                  </a:lnTo>
                  <a:cubicBezTo>
                    <a:pt x="346456" y="2032"/>
                    <a:pt x="350139" y="3175"/>
                    <a:pt x="353822" y="4699"/>
                  </a:cubicBezTo>
                  <a:lnTo>
                    <a:pt x="352044" y="9144"/>
                  </a:lnTo>
                  <a:lnTo>
                    <a:pt x="353822" y="4699"/>
                  </a:lnTo>
                  <a:cubicBezTo>
                    <a:pt x="357505" y="6223"/>
                    <a:pt x="360934" y="8001"/>
                    <a:pt x="364236" y="10287"/>
                  </a:cubicBezTo>
                  <a:lnTo>
                    <a:pt x="364236" y="10287"/>
                  </a:lnTo>
                  <a:lnTo>
                    <a:pt x="364236" y="10287"/>
                  </a:lnTo>
                  <a:cubicBezTo>
                    <a:pt x="367538" y="12446"/>
                    <a:pt x="370586" y="14986"/>
                    <a:pt x="373380" y="17780"/>
                  </a:cubicBezTo>
                  <a:lnTo>
                    <a:pt x="369951" y="21209"/>
                  </a:lnTo>
                  <a:lnTo>
                    <a:pt x="373380" y="17780"/>
                  </a:lnTo>
                  <a:cubicBezTo>
                    <a:pt x="376174" y="20574"/>
                    <a:pt x="378714" y="23622"/>
                    <a:pt x="380873" y="26924"/>
                  </a:cubicBezTo>
                  <a:lnTo>
                    <a:pt x="380873" y="26924"/>
                  </a:lnTo>
                  <a:lnTo>
                    <a:pt x="380873" y="26924"/>
                  </a:lnTo>
                  <a:cubicBezTo>
                    <a:pt x="383032" y="30226"/>
                    <a:pt x="384937" y="33655"/>
                    <a:pt x="386461" y="37211"/>
                  </a:cubicBezTo>
                  <a:lnTo>
                    <a:pt x="386461" y="37211"/>
                  </a:lnTo>
                  <a:lnTo>
                    <a:pt x="386461" y="37211"/>
                  </a:lnTo>
                  <a:cubicBezTo>
                    <a:pt x="387985" y="40894"/>
                    <a:pt x="389128" y="44577"/>
                    <a:pt x="389890" y="48514"/>
                  </a:cubicBezTo>
                  <a:lnTo>
                    <a:pt x="385191" y="49403"/>
                  </a:lnTo>
                  <a:lnTo>
                    <a:pt x="389890" y="48514"/>
                  </a:lnTo>
                  <a:cubicBezTo>
                    <a:pt x="390652" y="52324"/>
                    <a:pt x="391033" y="56261"/>
                    <a:pt x="391033" y="60198"/>
                  </a:cubicBezTo>
                  <a:lnTo>
                    <a:pt x="386207" y="60198"/>
                  </a:lnTo>
                  <a:lnTo>
                    <a:pt x="391033" y="60198"/>
                  </a:lnTo>
                  <a:lnTo>
                    <a:pt x="391033" y="321056"/>
                  </a:lnTo>
                  <a:lnTo>
                    <a:pt x="386207" y="321056"/>
                  </a:lnTo>
                  <a:lnTo>
                    <a:pt x="391033" y="321056"/>
                  </a:lnTo>
                  <a:cubicBezTo>
                    <a:pt x="391033" y="324993"/>
                    <a:pt x="390652" y="328930"/>
                    <a:pt x="389890" y="332740"/>
                  </a:cubicBezTo>
                  <a:lnTo>
                    <a:pt x="385191" y="331851"/>
                  </a:lnTo>
                  <a:lnTo>
                    <a:pt x="389890" y="332740"/>
                  </a:lnTo>
                  <a:cubicBezTo>
                    <a:pt x="389128" y="336677"/>
                    <a:pt x="387985" y="340360"/>
                    <a:pt x="386461" y="344043"/>
                  </a:cubicBezTo>
                  <a:lnTo>
                    <a:pt x="386461" y="344043"/>
                  </a:lnTo>
                  <a:lnTo>
                    <a:pt x="386461" y="344043"/>
                  </a:lnTo>
                  <a:cubicBezTo>
                    <a:pt x="384937" y="347726"/>
                    <a:pt x="383159" y="351155"/>
                    <a:pt x="380873" y="354457"/>
                  </a:cubicBezTo>
                  <a:lnTo>
                    <a:pt x="380873" y="354457"/>
                  </a:lnTo>
                  <a:lnTo>
                    <a:pt x="380873" y="354457"/>
                  </a:lnTo>
                  <a:cubicBezTo>
                    <a:pt x="378714" y="357759"/>
                    <a:pt x="376174" y="360807"/>
                    <a:pt x="373380" y="363601"/>
                  </a:cubicBezTo>
                  <a:lnTo>
                    <a:pt x="369951" y="360172"/>
                  </a:lnTo>
                  <a:lnTo>
                    <a:pt x="373380" y="363601"/>
                  </a:lnTo>
                  <a:cubicBezTo>
                    <a:pt x="370586" y="366395"/>
                    <a:pt x="367538" y="368935"/>
                    <a:pt x="364236" y="371094"/>
                  </a:cubicBezTo>
                  <a:lnTo>
                    <a:pt x="364236" y="371094"/>
                  </a:lnTo>
                  <a:lnTo>
                    <a:pt x="364236" y="371094"/>
                  </a:lnTo>
                  <a:cubicBezTo>
                    <a:pt x="360934" y="373253"/>
                    <a:pt x="357505" y="375158"/>
                    <a:pt x="353822" y="376682"/>
                  </a:cubicBezTo>
                  <a:lnTo>
                    <a:pt x="353822" y="376682"/>
                  </a:lnTo>
                  <a:lnTo>
                    <a:pt x="353822" y="376682"/>
                  </a:lnTo>
                  <a:cubicBezTo>
                    <a:pt x="350139" y="378206"/>
                    <a:pt x="346456" y="379349"/>
                    <a:pt x="342519" y="380111"/>
                  </a:cubicBezTo>
                  <a:lnTo>
                    <a:pt x="341630" y="375412"/>
                  </a:lnTo>
                  <a:lnTo>
                    <a:pt x="342519" y="380111"/>
                  </a:lnTo>
                  <a:cubicBezTo>
                    <a:pt x="338709" y="380873"/>
                    <a:pt x="334772" y="381254"/>
                    <a:pt x="330835" y="381254"/>
                  </a:cubicBezTo>
                  <a:lnTo>
                    <a:pt x="330835" y="376428"/>
                  </a:lnTo>
                  <a:lnTo>
                    <a:pt x="330835" y="381127"/>
                  </a:lnTo>
                  <a:lnTo>
                    <a:pt x="60198" y="381127"/>
                  </a:lnTo>
                  <a:lnTo>
                    <a:pt x="60198" y="376301"/>
                  </a:lnTo>
                  <a:lnTo>
                    <a:pt x="60198" y="381127"/>
                  </a:lnTo>
                  <a:cubicBezTo>
                    <a:pt x="56261" y="381127"/>
                    <a:pt x="52324" y="380746"/>
                    <a:pt x="48514" y="379984"/>
                  </a:cubicBezTo>
                  <a:lnTo>
                    <a:pt x="49403" y="375285"/>
                  </a:lnTo>
                  <a:lnTo>
                    <a:pt x="48514" y="379984"/>
                  </a:lnTo>
                  <a:cubicBezTo>
                    <a:pt x="44577" y="379222"/>
                    <a:pt x="40894" y="378079"/>
                    <a:pt x="37211" y="376555"/>
                  </a:cubicBezTo>
                  <a:lnTo>
                    <a:pt x="37211" y="376555"/>
                  </a:lnTo>
                  <a:lnTo>
                    <a:pt x="37211" y="376555"/>
                  </a:lnTo>
                  <a:cubicBezTo>
                    <a:pt x="33528" y="375031"/>
                    <a:pt x="30099" y="373253"/>
                    <a:pt x="26797" y="370967"/>
                  </a:cubicBezTo>
                  <a:lnTo>
                    <a:pt x="26797" y="370967"/>
                  </a:lnTo>
                  <a:lnTo>
                    <a:pt x="26797" y="370967"/>
                  </a:lnTo>
                  <a:cubicBezTo>
                    <a:pt x="23495" y="368808"/>
                    <a:pt x="20447" y="366268"/>
                    <a:pt x="17653" y="363474"/>
                  </a:cubicBezTo>
                  <a:lnTo>
                    <a:pt x="21082" y="360045"/>
                  </a:lnTo>
                  <a:lnTo>
                    <a:pt x="17653" y="363474"/>
                  </a:lnTo>
                  <a:cubicBezTo>
                    <a:pt x="14859" y="360680"/>
                    <a:pt x="12319" y="357632"/>
                    <a:pt x="10160" y="354330"/>
                  </a:cubicBezTo>
                  <a:lnTo>
                    <a:pt x="14097" y="351663"/>
                  </a:lnTo>
                  <a:lnTo>
                    <a:pt x="10160" y="354330"/>
                  </a:lnTo>
                  <a:cubicBezTo>
                    <a:pt x="8001" y="351028"/>
                    <a:pt x="6096" y="347599"/>
                    <a:pt x="4572" y="343916"/>
                  </a:cubicBezTo>
                  <a:lnTo>
                    <a:pt x="4572" y="343916"/>
                  </a:lnTo>
                  <a:lnTo>
                    <a:pt x="4572" y="343916"/>
                  </a:lnTo>
                  <a:cubicBezTo>
                    <a:pt x="3048" y="340233"/>
                    <a:pt x="1905" y="336550"/>
                    <a:pt x="1143" y="332613"/>
                  </a:cubicBezTo>
                  <a:lnTo>
                    <a:pt x="5842" y="331724"/>
                  </a:lnTo>
                  <a:lnTo>
                    <a:pt x="1143" y="332613"/>
                  </a:lnTo>
                  <a:cubicBezTo>
                    <a:pt x="381" y="328803"/>
                    <a:pt x="0" y="324866"/>
                    <a:pt x="0" y="320929"/>
                  </a:cubicBezTo>
                  <a:lnTo>
                    <a:pt x="4826" y="320929"/>
                  </a:lnTo>
                  <a:lnTo>
                    <a:pt x="127" y="320929"/>
                  </a:lnTo>
                  <a:moveTo>
                    <a:pt x="9652" y="320929"/>
                  </a:moveTo>
                  <a:cubicBezTo>
                    <a:pt x="9652" y="324231"/>
                    <a:pt x="10033" y="327533"/>
                    <a:pt x="10668" y="330835"/>
                  </a:cubicBezTo>
                  <a:lnTo>
                    <a:pt x="10668" y="330835"/>
                  </a:lnTo>
                  <a:lnTo>
                    <a:pt x="10668" y="330835"/>
                  </a:lnTo>
                  <a:cubicBezTo>
                    <a:pt x="11303" y="334010"/>
                    <a:pt x="12319" y="337185"/>
                    <a:pt x="13589" y="340360"/>
                  </a:cubicBezTo>
                  <a:lnTo>
                    <a:pt x="9144" y="342138"/>
                  </a:lnTo>
                  <a:lnTo>
                    <a:pt x="13589" y="340360"/>
                  </a:lnTo>
                  <a:cubicBezTo>
                    <a:pt x="14859" y="343408"/>
                    <a:pt x="16383" y="346329"/>
                    <a:pt x="18288" y="349123"/>
                  </a:cubicBezTo>
                  <a:lnTo>
                    <a:pt x="18288" y="349123"/>
                  </a:lnTo>
                  <a:lnTo>
                    <a:pt x="18288" y="349123"/>
                  </a:lnTo>
                  <a:cubicBezTo>
                    <a:pt x="20193" y="351917"/>
                    <a:pt x="22225" y="354457"/>
                    <a:pt x="24511" y="356743"/>
                  </a:cubicBezTo>
                  <a:lnTo>
                    <a:pt x="24511" y="356743"/>
                  </a:lnTo>
                  <a:lnTo>
                    <a:pt x="24511" y="356743"/>
                  </a:lnTo>
                  <a:cubicBezTo>
                    <a:pt x="26797" y="359029"/>
                    <a:pt x="29464" y="361188"/>
                    <a:pt x="32131" y="362966"/>
                  </a:cubicBezTo>
                  <a:lnTo>
                    <a:pt x="29464" y="366903"/>
                  </a:lnTo>
                  <a:lnTo>
                    <a:pt x="32131" y="362966"/>
                  </a:lnTo>
                  <a:cubicBezTo>
                    <a:pt x="34925" y="364744"/>
                    <a:pt x="37846" y="366395"/>
                    <a:pt x="40894" y="367665"/>
                  </a:cubicBezTo>
                  <a:lnTo>
                    <a:pt x="39116" y="372110"/>
                  </a:lnTo>
                  <a:lnTo>
                    <a:pt x="40894" y="367665"/>
                  </a:lnTo>
                  <a:cubicBezTo>
                    <a:pt x="43942" y="368935"/>
                    <a:pt x="47117" y="369951"/>
                    <a:pt x="50419" y="370586"/>
                  </a:cubicBezTo>
                  <a:lnTo>
                    <a:pt x="50419" y="370586"/>
                  </a:lnTo>
                  <a:lnTo>
                    <a:pt x="50419" y="370586"/>
                  </a:lnTo>
                  <a:cubicBezTo>
                    <a:pt x="53721" y="371221"/>
                    <a:pt x="56896" y="371602"/>
                    <a:pt x="60325" y="371602"/>
                  </a:cubicBezTo>
                  <a:lnTo>
                    <a:pt x="330835" y="371602"/>
                  </a:lnTo>
                  <a:cubicBezTo>
                    <a:pt x="334137" y="371602"/>
                    <a:pt x="337439" y="371221"/>
                    <a:pt x="340614" y="370586"/>
                  </a:cubicBezTo>
                  <a:lnTo>
                    <a:pt x="340614" y="370586"/>
                  </a:lnTo>
                  <a:lnTo>
                    <a:pt x="340614" y="370586"/>
                  </a:lnTo>
                  <a:cubicBezTo>
                    <a:pt x="343916" y="369951"/>
                    <a:pt x="346964" y="368935"/>
                    <a:pt x="350012" y="367665"/>
                  </a:cubicBezTo>
                  <a:lnTo>
                    <a:pt x="351790" y="372110"/>
                  </a:lnTo>
                  <a:lnTo>
                    <a:pt x="350012" y="367665"/>
                  </a:lnTo>
                  <a:cubicBezTo>
                    <a:pt x="353060" y="366395"/>
                    <a:pt x="355981" y="364871"/>
                    <a:pt x="358775" y="362966"/>
                  </a:cubicBezTo>
                  <a:lnTo>
                    <a:pt x="361442" y="366903"/>
                  </a:lnTo>
                  <a:lnTo>
                    <a:pt x="358775" y="362966"/>
                  </a:lnTo>
                  <a:cubicBezTo>
                    <a:pt x="361569" y="361061"/>
                    <a:pt x="364109" y="359029"/>
                    <a:pt x="366395" y="356743"/>
                  </a:cubicBezTo>
                  <a:lnTo>
                    <a:pt x="366395" y="356743"/>
                  </a:lnTo>
                  <a:lnTo>
                    <a:pt x="366395" y="356743"/>
                  </a:lnTo>
                  <a:cubicBezTo>
                    <a:pt x="368681" y="354457"/>
                    <a:pt x="370840" y="351790"/>
                    <a:pt x="372618" y="349123"/>
                  </a:cubicBezTo>
                  <a:lnTo>
                    <a:pt x="376555" y="351790"/>
                  </a:lnTo>
                  <a:lnTo>
                    <a:pt x="372618" y="349123"/>
                  </a:lnTo>
                  <a:cubicBezTo>
                    <a:pt x="374396" y="346329"/>
                    <a:pt x="376047" y="343408"/>
                    <a:pt x="377317" y="340360"/>
                  </a:cubicBezTo>
                  <a:lnTo>
                    <a:pt x="381762" y="342138"/>
                  </a:lnTo>
                  <a:lnTo>
                    <a:pt x="377317" y="340360"/>
                  </a:lnTo>
                  <a:cubicBezTo>
                    <a:pt x="378587" y="337312"/>
                    <a:pt x="379603" y="334137"/>
                    <a:pt x="380238" y="330835"/>
                  </a:cubicBezTo>
                  <a:lnTo>
                    <a:pt x="380238" y="330835"/>
                  </a:lnTo>
                  <a:lnTo>
                    <a:pt x="380238" y="330835"/>
                  </a:lnTo>
                  <a:cubicBezTo>
                    <a:pt x="380873" y="327533"/>
                    <a:pt x="381254" y="324358"/>
                    <a:pt x="381254" y="320929"/>
                  </a:cubicBezTo>
                  <a:lnTo>
                    <a:pt x="381254" y="60198"/>
                  </a:lnTo>
                  <a:cubicBezTo>
                    <a:pt x="381254" y="56896"/>
                    <a:pt x="380873" y="53594"/>
                    <a:pt x="380238" y="50292"/>
                  </a:cubicBezTo>
                  <a:lnTo>
                    <a:pt x="380238" y="50292"/>
                  </a:lnTo>
                  <a:lnTo>
                    <a:pt x="380238" y="50292"/>
                  </a:lnTo>
                  <a:cubicBezTo>
                    <a:pt x="379603" y="47117"/>
                    <a:pt x="378587" y="43942"/>
                    <a:pt x="377317" y="40767"/>
                  </a:cubicBezTo>
                  <a:lnTo>
                    <a:pt x="381762" y="38989"/>
                  </a:lnTo>
                  <a:lnTo>
                    <a:pt x="377317" y="40767"/>
                  </a:lnTo>
                  <a:cubicBezTo>
                    <a:pt x="376047" y="37719"/>
                    <a:pt x="374523" y="34798"/>
                    <a:pt x="372618" y="32004"/>
                  </a:cubicBezTo>
                  <a:lnTo>
                    <a:pt x="376555" y="29337"/>
                  </a:lnTo>
                  <a:lnTo>
                    <a:pt x="372618" y="32004"/>
                  </a:lnTo>
                  <a:cubicBezTo>
                    <a:pt x="370713" y="29210"/>
                    <a:pt x="368681" y="26670"/>
                    <a:pt x="366395" y="24384"/>
                  </a:cubicBezTo>
                  <a:cubicBezTo>
                    <a:pt x="364109" y="22098"/>
                    <a:pt x="361442" y="19939"/>
                    <a:pt x="358775" y="18161"/>
                  </a:cubicBezTo>
                  <a:lnTo>
                    <a:pt x="361442" y="14224"/>
                  </a:lnTo>
                  <a:lnTo>
                    <a:pt x="358775" y="18161"/>
                  </a:lnTo>
                  <a:cubicBezTo>
                    <a:pt x="355981" y="16256"/>
                    <a:pt x="353060" y="14732"/>
                    <a:pt x="350012" y="13462"/>
                  </a:cubicBezTo>
                  <a:lnTo>
                    <a:pt x="350012" y="13462"/>
                  </a:lnTo>
                  <a:lnTo>
                    <a:pt x="350012" y="13462"/>
                  </a:lnTo>
                  <a:cubicBezTo>
                    <a:pt x="346964" y="12192"/>
                    <a:pt x="343789" y="11176"/>
                    <a:pt x="340614" y="10541"/>
                  </a:cubicBezTo>
                  <a:lnTo>
                    <a:pt x="340614" y="10541"/>
                  </a:lnTo>
                  <a:lnTo>
                    <a:pt x="340614" y="10541"/>
                  </a:lnTo>
                  <a:cubicBezTo>
                    <a:pt x="337312" y="9906"/>
                    <a:pt x="334137" y="9525"/>
                    <a:pt x="330835" y="9525"/>
                  </a:cubicBezTo>
                  <a:lnTo>
                    <a:pt x="60198" y="9525"/>
                  </a:lnTo>
                  <a:cubicBezTo>
                    <a:pt x="56896" y="9525"/>
                    <a:pt x="53594" y="9906"/>
                    <a:pt x="50292" y="10541"/>
                  </a:cubicBezTo>
                  <a:lnTo>
                    <a:pt x="50292" y="10541"/>
                  </a:lnTo>
                  <a:lnTo>
                    <a:pt x="50292" y="10541"/>
                  </a:lnTo>
                  <a:cubicBezTo>
                    <a:pt x="47117" y="11176"/>
                    <a:pt x="43942" y="12192"/>
                    <a:pt x="40767" y="13462"/>
                  </a:cubicBezTo>
                  <a:lnTo>
                    <a:pt x="40767" y="13462"/>
                  </a:lnTo>
                  <a:lnTo>
                    <a:pt x="40767" y="13462"/>
                  </a:lnTo>
                  <a:cubicBezTo>
                    <a:pt x="37719" y="14732"/>
                    <a:pt x="34798" y="16256"/>
                    <a:pt x="32004" y="18161"/>
                  </a:cubicBezTo>
                  <a:lnTo>
                    <a:pt x="29337" y="14224"/>
                  </a:lnTo>
                  <a:lnTo>
                    <a:pt x="32004" y="18161"/>
                  </a:lnTo>
                  <a:cubicBezTo>
                    <a:pt x="29210" y="20066"/>
                    <a:pt x="26670" y="22098"/>
                    <a:pt x="24384" y="24384"/>
                  </a:cubicBezTo>
                  <a:lnTo>
                    <a:pt x="24384" y="24384"/>
                  </a:lnTo>
                  <a:lnTo>
                    <a:pt x="24384" y="24384"/>
                  </a:lnTo>
                  <a:cubicBezTo>
                    <a:pt x="22098" y="26670"/>
                    <a:pt x="19939" y="29337"/>
                    <a:pt x="18161" y="32004"/>
                  </a:cubicBezTo>
                  <a:lnTo>
                    <a:pt x="14224" y="29337"/>
                  </a:lnTo>
                  <a:lnTo>
                    <a:pt x="18161" y="32004"/>
                  </a:lnTo>
                  <a:cubicBezTo>
                    <a:pt x="16256" y="34798"/>
                    <a:pt x="14732" y="37719"/>
                    <a:pt x="13462" y="40767"/>
                  </a:cubicBezTo>
                  <a:lnTo>
                    <a:pt x="9017" y="38989"/>
                  </a:lnTo>
                  <a:lnTo>
                    <a:pt x="13462" y="40767"/>
                  </a:lnTo>
                  <a:cubicBezTo>
                    <a:pt x="12192" y="43815"/>
                    <a:pt x="11176" y="46990"/>
                    <a:pt x="10541" y="50292"/>
                  </a:cubicBezTo>
                  <a:lnTo>
                    <a:pt x="10541" y="50292"/>
                  </a:lnTo>
                  <a:lnTo>
                    <a:pt x="10541" y="50292"/>
                  </a:lnTo>
                  <a:cubicBezTo>
                    <a:pt x="9906" y="53594"/>
                    <a:pt x="9525" y="56769"/>
                    <a:pt x="9525" y="60198"/>
                  </a:cubicBezTo>
                  <a:lnTo>
                    <a:pt x="9525" y="321056"/>
                  </a:lnTo>
                  <a:close/>
                </a:path>
              </a:pathLst>
            </a:custGeom>
            <a:solidFill>
              <a:srgbClr val="C3D4CC"/>
            </a:solidFill>
          </p:spPr>
        </p:sp>
        <p:sp>
          <p:nvSpPr>
            <p:cNvPr name="Freeform 14" id="14"/>
            <p:cNvSpPr/>
            <p:nvPr/>
          </p:nvSpPr>
          <p:spPr>
            <a:xfrm flipH="false" flipV="false" rot="0">
              <a:off x="134874" y="121793"/>
              <a:ext cx="257937" cy="257302"/>
            </a:xfrm>
            <a:custGeom>
              <a:avLst/>
              <a:gdLst/>
              <a:ahLst/>
              <a:cxnLst/>
              <a:rect r="r" b="b" t="t" l="l"/>
              <a:pathLst>
                <a:path h="257302" w="257937">
                  <a:moveTo>
                    <a:pt x="104521" y="16129"/>
                  </a:moveTo>
                  <a:cubicBezTo>
                    <a:pt x="110363" y="16129"/>
                    <a:pt x="116078" y="16764"/>
                    <a:pt x="121793" y="17780"/>
                  </a:cubicBezTo>
                  <a:cubicBezTo>
                    <a:pt x="127508" y="18796"/>
                    <a:pt x="132969" y="20574"/>
                    <a:pt x="138430" y="22860"/>
                  </a:cubicBezTo>
                  <a:cubicBezTo>
                    <a:pt x="143891" y="25146"/>
                    <a:pt x="148844" y="27813"/>
                    <a:pt x="153670" y="30988"/>
                  </a:cubicBezTo>
                  <a:cubicBezTo>
                    <a:pt x="158496" y="34163"/>
                    <a:pt x="162941" y="37846"/>
                    <a:pt x="167132" y="42037"/>
                  </a:cubicBezTo>
                  <a:cubicBezTo>
                    <a:pt x="171323" y="46228"/>
                    <a:pt x="174879" y="50673"/>
                    <a:pt x="178054" y="55499"/>
                  </a:cubicBezTo>
                  <a:cubicBezTo>
                    <a:pt x="181229" y="60325"/>
                    <a:pt x="184023" y="65405"/>
                    <a:pt x="186182" y="70739"/>
                  </a:cubicBezTo>
                  <a:cubicBezTo>
                    <a:pt x="188341" y="76073"/>
                    <a:pt x="190119" y="81661"/>
                    <a:pt x="191262" y="87376"/>
                  </a:cubicBezTo>
                  <a:cubicBezTo>
                    <a:pt x="192405" y="93091"/>
                    <a:pt x="192913" y="98806"/>
                    <a:pt x="192913" y="104648"/>
                  </a:cubicBezTo>
                  <a:cubicBezTo>
                    <a:pt x="192913" y="110490"/>
                    <a:pt x="192405" y="116205"/>
                    <a:pt x="191262" y="121920"/>
                  </a:cubicBezTo>
                  <a:cubicBezTo>
                    <a:pt x="190119" y="127635"/>
                    <a:pt x="188468" y="133096"/>
                    <a:pt x="186182" y="138557"/>
                  </a:cubicBezTo>
                  <a:cubicBezTo>
                    <a:pt x="183896" y="144018"/>
                    <a:pt x="181229" y="148971"/>
                    <a:pt x="178054" y="153797"/>
                  </a:cubicBezTo>
                  <a:cubicBezTo>
                    <a:pt x="174879" y="158623"/>
                    <a:pt x="171196" y="163068"/>
                    <a:pt x="167132" y="167132"/>
                  </a:cubicBezTo>
                  <a:cubicBezTo>
                    <a:pt x="163068" y="171196"/>
                    <a:pt x="158623" y="174879"/>
                    <a:pt x="153670" y="178181"/>
                  </a:cubicBezTo>
                  <a:cubicBezTo>
                    <a:pt x="148717" y="181483"/>
                    <a:pt x="143764" y="184150"/>
                    <a:pt x="138430" y="186309"/>
                  </a:cubicBezTo>
                  <a:cubicBezTo>
                    <a:pt x="133096" y="188468"/>
                    <a:pt x="127508" y="190246"/>
                    <a:pt x="121793" y="191389"/>
                  </a:cubicBezTo>
                  <a:cubicBezTo>
                    <a:pt x="116078" y="192532"/>
                    <a:pt x="110363" y="193040"/>
                    <a:pt x="104521" y="193040"/>
                  </a:cubicBezTo>
                  <a:cubicBezTo>
                    <a:pt x="98679" y="193040"/>
                    <a:pt x="92964" y="192532"/>
                    <a:pt x="87249" y="191389"/>
                  </a:cubicBezTo>
                  <a:cubicBezTo>
                    <a:pt x="81534" y="190246"/>
                    <a:pt x="76073" y="188595"/>
                    <a:pt x="70612" y="186309"/>
                  </a:cubicBezTo>
                  <a:cubicBezTo>
                    <a:pt x="65151" y="184023"/>
                    <a:pt x="60198" y="181356"/>
                    <a:pt x="55372" y="178181"/>
                  </a:cubicBezTo>
                  <a:cubicBezTo>
                    <a:pt x="50546" y="175006"/>
                    <a:pt x="46101" y="171323"/>
                    <a:pt x="42037" y="167132"/>
                  </a:cubicBezTo>
                  <a:cubicBezTo>
                    <a:pt x="37973" y="162941"/>
                    <a:pt x="34290" y="158623"/>
                    <a:pt x="31115" y="153797"/>
                  </a:cubicBezTo>
                  <a:cubicBezTo>
                    <a:pt x="27940" y="148971"/>
                    <a:pt x="25146" y="143891"/>
                    <a:pt x="22987" y="138557"/>
                  </a:cubicBezTo>
                  <a:cubicBezTo>
                    <a:pt x="20828" y="133223"/>
                    <a:pt x="19050" y="127635"/>
                    <a:pt x="17907" y="121920"/>
                  </a:cubicBezTo>
                  <a:cubicBezTo>
                    <a:pt x="16764" y="116205"/>
                    <a:pt x="16256" y="110490"/>
                    <a:pt x="16256" y="104648"/>
                  </a:cubicBezTo>
                  <a:cubicBezTo>
                    <a:pt x="16256" y="98806"/>
                    <a:pt x="16764" y="93091"/>
                    <a:pt x="17907" y="87376"/>
                  </a:cubicBezTo>
                  <a:cubicBezTo>
                    <a:pt x="19050" y="81661"/>
                    <a:pt x="20701" y="76200"/>
                    <a:pt x="22987" y="70739"/>
                  </a:cubicBezTo>
                  <a:cubicBezTo>
                    <a:pt x="25273" y="65278"/>
                    <a:pt x="27940" y="60325"/>
                    <a:pt x="31115" y="55499"/>
                  </a:cubicBezTo>
                  <a:cubicBezTo>
                    <a:pt x="34290" y="50673"/>
                    <a:pt x="37973" y="46228"/>
                    <a:pt x="42037" y="42037"/>
                  </a:cubicBezTo>
                  <a:cubicBezTo>
                    <a:pt x="46101" y="37846"/>
                    <a:pt x="50546" y="34290"/>
                    <a:pt x="55372" y="30988"/>
                  </a:cubicBezTo>
                  <a:cubicBezTo>
                    <a:pt x="60198" y="27686"/>
                    <a:pt x="65278" y="25019"/>
                    <a:pt x="70612" y="22860"/>
                  </a:cubicBezTo>
                  <a:cubicBezTo>
                    <a:pt x="75946" y="20701"/>
                    <a:pt x="81534" y="18923"/>
                    <a:pt x="87249" y="17780"/>
                  </a:cubicBezTo>
                  <a:cubicBezTo>
                    <a:pt x="92964" y="16637"/>
                    <a:pt x="98679" y="16129"/>
                    <a:pt x="104521" y="16129"/>
                  </a:cubicBezTo>
                  <a:close/>
                  <a:moveTo>
                    <a:pt x="104521" y="127"/>
                  </a:moveTo>
                  <a:cubicBezTo>
                    <a:pt x="46863" y="127"/>
                    <a:pt x="0" y="46863"/>
                    <a:pt x="0" y="104648"/>
                  </a:cubicBezTo>
                  <a:cubicBezTo>
                    <a:pt x="0" y="162433"/>
                    <a:pt x="46736" y="209169"/>
                    <a:pt x="104521" y="209169"/>
                  </a:cubicBezTo>
                  <a:cubicBezTo>
                    <a:pt x="130429" y="209169"/>
                    <a:pt x="154305" y="199771"/>
                    <a:pt x="172466" y="184023"/>
                  </a:cubicBezTo>
                  <a:lnTo>
                    <a:pt x="243459" y="255016"/>
                  </a:lnTo>
                  <a:cubicBezTo>
                    <a:pt x="244983" y="256540"/>
                    <a:pt x="247142" y="257302"/>
                    <a:pt x="249174" y="257302"/>
                  </a:cubicBezTo>
                  <a:cubicBezTo>
                    <a:pt x="251206" y="257302"/>
                    <a:pt x="253238" y="256540"/>
                    <a:pt x="254889" y="255016"/>
                  </a:cubicBezTo>
                  <a:cubicBezTo>
                    <a:pt x="257937" y="251968"/>
                    <a:pt x="257937" y="246761"/>
                    <a:pt x="254889" y="243713"/>
                  </a:cubicBezTo>
                  <a:lnTo>
                    <a:pt x="183896" y="172466"/>
                  </a:lnTo>
                  <a:cubicBezTo>
                    <a:pt x="199517" y="154178"/>
                    <a:pt x="209042" y="130429"/>
                    <a:pt x="209042" y="104521"/>
                  </a:cubicBezTo>
                  <a:cubicBezTo>
                    <a:pt x="209042" y="46863"/>
                    <a:pt x="162306" y="0"/>
                    <a:pt x="104521" y="0"/>
                  </a:cubicBezTo>
                  <a:close/>
                </a:path>
              </a:pathLst>
            </a:custGeom>
            <a:solidFill>
              <a:srgbClr val="3B4E4E"/>
            </a:solidFill>
          </p:spPr>
        </p:sp>
      </p:grpSp>
      <p:sp>
        <p:nvSpPr>
          <p:cNvPr name="TextBox 15" id="15"/>
          <p:cNvSpPr txBox="true"/>
          <p:nvPr/>
        </p:nvSpPr>
        <p:spPr>
          <a:xfrm rot="0">
            <a:off x="4886325" y="1130189"/>
            <a:ext cx="6071425" cy="1057275"/>
          </a:xfrm>
          <a:prstGeom prst="rect">
            <a:avLst/>
          </a:prstGeom>
        </p:spPr>
        <p:txBody>
          <a:bodyPr anchor="t" rtlCol="false" tIns="0" lIns="0" bIns="0" rIns="0">
            <a:spAutoFit/>
          </a:bodyPr>
          <a:lstStyle/>
          <a:p>
            <a:pPr algn="l">
              <a:lnSpc>
                <a:spcPts val="4198"/>
              </a:lnSpc>
            </a:pPr>
            <a:r>
              <a:rPr lang="en-US" b="true" sz="3375" spc="148">
                <a:solidFill>
                  <a:srgbClr val="233939"/>
                </a:solidFill>
                <a:latin typeface="Montserrat Bold"/>
                <a:ea typeface="Montserrat Bold"/>
                <a:cs typeface="Montserrat Bold"/>
                <a:sym typeface="Montserrat Bold"/>
              </a:rPr>
              <a:t>Billing and Service Usage Insights</a:t>
            </a:r>
          </a:p>
        </p:txBody>
      </p:sp>
      <p:sp>
        <p:nvSpPr>
          <p:cNvPr name="TextBox 16" id="16"/>
          <p:cNvSpPr txBox="true"/>
          <p:nvPr/>
        </p:nvSpPr>
        <p:spPr>
          <a:xfrm rot="0">
            <a:off x="5443538" y="2522477"/>
            <a:ext cx="2175358" cy="1419006"/>
          </a:xfrm>
          <a:prstGeom prst="rect">
            <a:avLst/>
          </a:prstGeom>
        </p:spPr>
        <p:txBody>
          <a:bodyPr anchor="t" rtlCol="false" tIns="0" lIns="0" bIns="0" rIns="0">
            <a:spAutoFit/>
          </a:bodyPr>
          <a:lstStyle/>
          <a:p>
            <a:pPr algn="l">
              <a:lnSpc>
                <a:spcPts val="2099"/>
              </a:lnSpc>
            </a:pPr>
            <a:r>
              <a:rPr lang="en-US" b="true" sz="1687" spc="74">
                <a:solidFill>
                  <a:srgbClr val="3B4E4E"/>
                </a:solidFill>
                <a:latin typeface="Montserrat Bold"/>
                <a:ea typeface="Montserrat Bold"/>
                <a:cs typeface="Montserrat Bold"/>
                <a:sym typeface="Montserrat Bold"/>
              </a:rPr>
              <a:t>Average Monthly Charges</a:t>
            </a:r>
          </a:p>
          <a:p>
            <a:pPr algn="l">
              <a:lnSpc>
                <a:spcPts val="2124"/>
              </a:lnSpc>
            </a:pPr>
            <a:r>
              <a:rPr lang="en-US" sz="1350">
                <a:solidFill>
                  <a:srgbClr val="3B4E4E"/>
                </a:solidFill>
                <a:latin typeface="Overpass Light"/>
                <a:ea typeface="Overpass Light"/>
                <a:cs typeface="Overpass Light"/>
                <a:sym typeface="Overpass Light"/>
              </a:rPr>
              <a:t>Month-to-month contracts average $70, one-year $60, and two-year $50.</a:t>
            </a:r>
          </a:p>
        </p:txBody>
      </p:sp>
      <p:sp>
        <p:nvSpPr>
          <p:cNvPr name="TextBox 17" id="17"/>
          <p:cNvSpPr txBox="true"/>
          <p:nvPr/>
        </p:nvSpPr>
        <p:spPr>
          <a:xfrm rot="0">
            <a:off x="5443538" y="4351277"/>
            <a:ext cx="5504431" cy="914181"/>
          </a:xfrm>
          <a:prstGeom prst="rect">
            <a:avLst/>
          </a:prstGeom>
        </p:spPr>
        <p:txBody>
          <a:bodyPr anchor="t" rtlCol="false" tIns="0" lIns="0" bIns="0" rIns="0">
            <a:spAutoFit/>
          </a:bodyPr>
          <a:lstStyle/>
          <a:p>
            <a:pPr algn="l">
              <a:lnSpc>
                <a:spcPts val="2362"/>
              </a:lnSpc>
            </a:pPr>
            <a:r>
              <a:rPr lang="en-US" b="true" sz="1687" spc="74">
                <a:solidFill>
                  <a:srgbClr val="3B4E4E"/>
                </a:solidFill>
                <a:latin typeface="Montserrat Bold"/>
                <a:ea typeface="Montserrat Bold"/>
                <a:cs typeface="Montserrat Bold"/>
                <a:sym typeface="Montserrat Bold"/>
              </a:rPr>
              <a:t>Family-Oriented Customers</a:t>
            </a:r>
          </a:p>
          <a:p>
            <a:pPr algn="l">
              <a:lnSpc>
                <a:spcPts val="2174"/>
              </a:lnSpc>
            </a:pPr>
            <a:r>
              <a:rPr lang="en-US" sz="1350">
                <a:solidFill>
                  <a:srgbClr val="3B4E4E"/>
                </a:solidFill>
                <a:latin typeface="Overpass Light"/>
                <a:ea typeface="Overpass Light"/>
                <a:cs typeface="Overpass Light"/>
                <a:sym typeface="Overpass Light"/>
              </a:rPr>
              <a:t>Customers with partners and dependents show potentially lower churn rates.</a:t>
            </a:r>
          </a:p>
        </p:txBody>
      </p:sp>
      <p:sp>
        <p:nvSpPr>
          <p:cNvPr name="TextBox 18" id="18"/>
          <p:cNvSpPr txBox="true"/>
          <p:nvPr/>
        </p:nvSpPr>
        <p:spPr>
          <a:xfrm rot="0">
            <a:off x="8522503" y="2493902"/>
            <a:ext cx="2315623" cy="1180881"/>
          </a:xfrm>
          <a:prstGeom prst="rect">
            <a:avLst/>
          </a:prstGeom>
        </p:spPr>
        <p:txBody>
          <a:bodyPr anchor="t" rtlCol="false" tIns="0" lIns="0" bIns="0" rIns="0">
            <a:spAutoFit/>
          </a:bodyPr>
          <a:lstStyle/>
          <a:p>
            <a:pPr algn="l">
              <a:lnSpc>
                <a:spcPts val="2362"/>
              </a:lnSpc>
            </a:pPr>
            <a:r>
              <a:rPr lang="en-US" b="true" sz="1687" spc="74">
                <a:solidFill>
                  <a:srgbClr val="3B4E4E"/>
                </a:solidFill>
                <a:latin typeface="Montserrat Bold"/>
                <a:ea typeface="Montserrat Bold"/>
                <a:cs typeface="Montserrat Bold"/>
                <a:sym typeface="Montserrat Bold"/>
              </a:rPr>
              <a:t>Fiber Optic Churn</a:t>
            </a:r>
          </a:p>
          <a:p>
            <a:pPr algn="l">
              <a:lnSpc>
                <a:spcPts val="2150"/>
              </a:lnSpc>
            </a:pPr>
            <a:r>
              <a:rPr lang="en-US" sz="1350" spc="4">
                <a:solidFill>
                  <a:srgbClr val="3B4E4E"/>
                </a:solidFill>
                <a:latin typeface="Overpass Light"/>
                <a:ea typeface="Overpass Light"/>
                <a:cs typeface="Overpass Light"/>
                <a:sym typeface="Overpass Light"/>
              </a:rPr>
              <a:t>Higher churn among fiber optic users, potentially due to cost.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DE6"/>
        </a:solidFill>
      </p:bgPr>
    </p:bg>
    <p:spTree>
      <p:nvGrpSpPr>
        <p:cNvPr id="1" name=""/>
        <p:cNvGrpSpPr/>
        <p:nvPr/>
      </p:nvGrpSpPr>
      <p:grpSpPr>
        <a:xfrm>
          <a:off x="0" y="0"/>
          <a:ext cx="0" cy="0"/>
          <a:chOff x="0" y="0"/>
          <a:chExt cx="0" cy="0"/>
        </a:xfrm>
      </p:grpSpPr>
      <p:sp>
        <p:nvSpPr>
          <p:cNvPr name="Freeform 2" id="2"/>
          <p:cNvSpPr/>
          <p:nvPr/>
        </p:nvSpPr>
        <p:spPr>
          <a:xfrm flipH="false" flipV="false" rot="0">
            <a:off x="559498" y="1921869"/>
            <a:ext cx="10295820" cy="4009777"/>
          </a:xfrm>
          <a:custGeom>
            <a:avLst/>
            <a:gdLst/>
            <a:ahLst/>
            <a:cxnLst/>
            <a:rect r="r" b="b" t="t" l="l"/>
            <a:pathLst>
              <a:path h="4009777" w="10295820">
                <a:moveTo>
                  <a:pt x="0" y="0"/>
                </a:moveTo>
                <a:lnTo>
                  <a:pt x="10295821" y="0"/>
                </a:lnTo>
                <a:lnTo>
                  <a:pt x="10295821" y="4009777"/>
                </a:lnTo>
                <a:lnTo>
                  <a:pt x="0" y="40097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00075" y="558689"/>
            <a:ext cx="8201101" cy="1076325"/>
          </a:xfrm>
          <a:prstGeom prst="rect">
            <a:avLst/>
          </a:prstGeom>
        </p:spPr>
        <p:txBody>
          <a:bodyPr anchor="t" rtlCol="false" tIns="0" lIns="0" bIns="0" rIns="0">
            <a:spAutoFit/>
          </a:bodyPr>
          <a:lstStyle/>
          <a:p>
            <a:pPr algn="l">
              <a:lnSpc>
                <a:spcPts val="4276"/>
              </a:lnSpc>
            </a:pPr>
            <a:r>
              <a:rPr lang="en-US" b="true" sz="3375" spc="148">
                <a:solidFill>
                  <a:srgbClr val="233939"/>
                </a:solidFill>
                <a:latin typeface="Montserrat Bold"/>
                <a:ea typeface="Montserrat Bold"/>
                <a:cs typeface="Montserrat Bold"/>
                <a:sym typeface="Montserrat Bold"/>
              </a:rPr>
              <a:t>Advanced Analytics with Window Functions</a:t>
            </a:r>
          </a:p>
        </p:txBody>
      </p:sp>
      <p:sp>
        <p:nvSpPr>
          <p:cNvPr name="TextBox 4" id="4"/>
          <p:cNvSpPr txBox="true"/>
          <p:nvPr/>
        </p:nvSpPr>
        <p:spPr>
          <a:xfrm rot="0">
            <a:off x="4172836" y="2265302"/>
            <a:ext cx="5776027" cy="637956"/>
          </a:xfrm>
          <a:prstGeom prst="rect">
            <a:avLst/>
          </a:prstGeom>
        </p:spPr>
        <p:txBody>
          <a:bodyPr anchor="t" rtlCol="false" tIns="0" lIns="0" bIns="0" rIns="0">
            <a:spAutoFit/>
          </a:bodyPr>
          <a:lstStyle/>
          <a:p>
            <a:pPr algn="l">
              <a:lnSpc>
                <a:spcPts val="2362"/>
              </a:lnSpc>
            </a:pPr>
            <a:r>
              <a:rPr lang="en-US" b="true" sz="1687" spc="74">
                <a:solidFill>
                  <a:srgbClr val="3B4E4E"/>
                </a:solidFill>
                <a:latin typeface="Montserrat Bold"/>
                <a:ea typeface="Montserrat Bold"/>
                <a:cs typeface="Montserrat Bold"/>
                <a:sym typeface="Montserrat Bold"/>
              </a:rPr>
              <a:t>Cumulative Revenue</a:t>
            </a:r>
          </a:p>
          <a:p>
            <a:pPr algn="l">
              <a:lnSpc>
                <a:spcPts val="1889"/>
              </a:lnSpc>
            </a:pPr>
            <a:r>
              <a:rPr lang="en-US" sz="1350">
                <a:solidFill>
                  <a:srgbClr val="3B4E4E"/>
                </a:solidFill>
                <a:latin typeface="Overpass Light"/>
                <a:ea typeface="Overpass Light"/>
                <a:cs typeface="Overpass Light"/>
                <a:sym typeface="Overpass Light"/>
              </a:rPr>
              <a:t>Running totals of TotalCharges reveal cumulative revenue trends over time.</a:t>
            </a:r>
          </a:p>
        </p:txBody>
      </p:sp>
      <p:sp>
        <p:nvSpPr>
          <p:cNvPr name="TextBox 5" id="5"/>
          <p:cNvSpPr txBox="true"/>
          <p:nvPr/>
        </p:nvSpPr>
        <p:spPr>
          <a:xfrm rot="0">
            <a:off x="5016703" y="3436877"/>
            <a:ext cx="5279755" cy="914181"/>
          </a:xfrm>
          <a:prstGeom prst="rect">
            <a:avLst/>
          </a:prstGeom>
        </p:spPr>
        <p:txBody>
          <a:bodyPr anchor="t" rtlCol="false" tIns="0" lIns="0" bIns="0" rIns="0">
            <a:spAutoFit/>
          </a:bodyPr>
          <a:lstStyle/>
          <a:p>
            <a:pPr algn="l">
              <a:lnSpc>
                <a:spcPts val="2362"/>
              </a:lnSpc>
            </a:pPr>
            <a:r>
              <a:rPr lang="en-US" b="true" sz="1687" spc="74">
                <a:solidFill>
                  <a:srgbClr val="3B4E4E"/>
                </a:solidFill>
                <a:latin typeface="Montserrat Bold"/>
                <a:ea typeface="Montserrat Bold"/>
                <a:cs typeface="Montserrat Bold"/>
                <a:sym typeface="Montserrat Bold"/>
              </a:rPr>
              <a:t>Customer Ranking</a:t>
            </a:r>
          </a:p>
          <a:p>
            <a:pPr algn="l">
              <a:lnSpc>
                <a:spcPts val="2174"/>
              </a:lnSpc>
            </a:pPr>
            <a:r>
              <a:rPr lang="en-US" sz="1350">
                <a:solidFill>
                  <a:srgbClr val="3B4E4E"/>
                </a:solidFill>
                <a:latin typeface="Overpass Light"/>
                <a:ea typeface="Overpass Light"/>
                <a:cs typeface="Overpass Light"/>
                <a:sym typeface="Overpass Light"/>
              </a:rPr>
              <a:t>Customers ranked by MonthlyCharges identify high-value clients for targeted retention efforts.</a:t>
            </a:r>
          </a:p>
        </p:txBody>
      </p:sp>
      <p:sp>
        <p:nvSpPr>
          <p:cNvPr name="TextBox 6" id="6"/>
          <p:cNvSpPr txBox="true"/>
          <p:nvPr/>
        </p:nvSpPr>
        <p:spPr>
          <a:xfrm rot="0">
            <a:off x="5860704" y="4741802"/>
            <a:ext cx="4565523" cy="914181"/>
          </a:xfrm>
          <a:prstGeom prst="rect">
            <a:avLst/>
          </a:prstGeom>
        </p:spPr>
        <p:txBody>
          <a:bodyPr anchor="t" rtlCol="false" tIns="0" lIns="0" bIns="0" rIns="0">
            <a:spAutoFit/>
          </a:bodyPr>
          <a:lstStyle/>
          <a:p>
            <a:pPr algn="l">
              <a:lnSpc>
                <a:spcPts val="2362"/>
              </a:lnSpc>
            </a:pPr>
            <a:r>
              <a:rPr lang="en-US" b="true" sz="1687" spc="74">
                <a:solidFill>
                  <a:srgbClr val="3B4E4E"/>
                </a:solidFill>
                <a:latin typeface="Montserrat Bold"/>
                <a:ea typeface="Montserrat Bold"/>
                <a:cs typeface="Montserrat Bold"/>
                <a:sym typeface="Montserrat Bold"/>
              </a:rPr>
              <a:t>SQL Window Functions</a:t>
            </a:r>
          </a:p>
          <a:p>
            <a:pPr algn="l">
              <a:lnSpc>
                <a:spcPts val="2174"/>
              </a:lnSpc>
            </a:pPr>
            <a:r>
              <a:rPr lang="en-US" sz="1350">
                <a:solidFill>
                  <a:srgbClr val="3B4E4E"/>
                </a:solidFill>
                <a:latin typeface="Overpass Light"/>
                <a:ea typeface="Overpass Light"/>
                <a:cs typeface="Overpass Light"/>
                <a:sym typeface="Overpass Light"/>
              </a:rPr>
              <a:t>Utilized ROW_NUMBER() and other functions for advanced m</a:t>
            </a:r>
            <a:r>
              <a:rPr lang="en-US" sz="1350">
                <a:solidFill>
                  <a:srgbClr val="000000"/>
                </a:solidFill>
                <a:latin typeface="Overpass Light"/>
                <a:ea typeface="Overpass Light"/>
                <a:cs typeface="Overpass Light"/>
                <a:sym typeface="Overpass Light"/>
              </a:rPr>
              <a:t> </a:t>
            </a:r>
            <a:r>
              <a:rPr lang="en-US" sz="1350">
                <a:solidFill>
                  <a:srgbClr val="3B4E4E"/>
                </a:solidFill>
                <a:latin typeface="Overpass Light"/>
                <a:ea typeface="Overpass Light"/>
                <a:cs typeface="Overpass Light"/>
                <a:sym typeface="Overpass Light"/>
              </a:rPr>
              <a:t>etrics.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DE6"/>
        </a:solidFill>
      </p:bgPr>
    </p:bg>
    <p:spTree>
      <p:nvGrpSpPr>
        <p:cNvPr id="1" name=""/>
        <p:cNvGrpSpPr/>
        <p:nvPr/>
      </p:nvGrpSpPr>
      <p:grpSpPr>
        <a:xfrm>
          <a:off x="0" y="0"/>
          <a:ext cx="0" cy="0"/>
          <a:chOff x="0" y="0"/>
          <a:chExt cx="0" cy="0"/>
        </a:xfrm>
      </p:grpSpPr>
      <p:sp>
        <p:nvSpPr>
          <p:cNvPr name="Freeform 2" id="2"/>
          <p:cNvSpPr/>
          <p:nvPr/>
        </p:nvSpPr>
        <p:spPr>
          <a:xfrm flipH="false" flipV="false" rot="0">
            <a:off x="0" y="257"/>
            <a:ext cx="4286250" cy="6438643"/>
          </a:xfrm>
          <a:custGeom>
            <a:avLst/>
            <a:gdLst/>
            <a:ahLst/>
            <a:cxnLst/>
            <a:rect r="r" b="b" t="t" l="l"/>
            <a:pathLst>
              <a:path h="6438643" w="4286250">
                <a:moveTo>
                  <a:pt x="0" y="0"/>
                </a:moveTo>
                <a:lnTo>
                  <a:pt x="4286250" y="0"/>
                </a:lnTo>
                <a:lnTo>
                  <a:pt x="4286250" y="6438643"/>
                </a:lnTo>
                <a:lnTo>
                  <a:pt x="0" y="6438643"/>
                </a:lnTo>
                <a:lnTo>
                  <a:pt x="0" y="0"/>
                </a:lnTo>
                <a:close/>
              </a:path>
            </a:pathLst>
          </a:custGeom>
          <a:blipFill>
            <a:blip r:embed="rId2"/>
            <a:stretch>
              <a:fillRect l="-71" t="-3" r="-74" b="0"/>
            </a:stretch>
          </a:blipFill>
        </p:spPr>
      </p:sp>
      <p:grpSp>
        <p:nvGrpSpPr>
          <p:cNvPr name="Group 3" id="3"/>
          <p:cNvGrpSpPr>
            <a:grpSpLocks noChangeAspect="true"/>
          </p:cNvGrpSpPr>
          <p:nvPr/>
        </p:nvGrpSpPr>
        <p:grpSpPr>
          <a:xfrm rot="0">
            <a:off x="4822822" y="1412872"/>
            <a:ext cx="3013072" cy="2955922"/>
            <a:chOff x="0" y="0"/>
            <a:chExt cx="3013075" cy="2955925"/>
          </a:xfrm>
        </p:grpSpPr>
        <p:sp>
          <p:nvSpPr>
            <p:cNvPr name="Freeform 4" id="4"/>
            <p:cNvSpPr/>
            <p:nvPr/>
          </p:nvSpPr>
          <p:spPr>
            <a:xfrm flipH="false" flipV="false" rot="0">
              <a:off x="68326" y="68326"/>
              <a:ext cx="2876550" cy="2819400"/>
            </a:xfrm>
            <a:custGeom>
              <a:avLst/>
              <a:gdLst/>
              <a:ahLst/>
              <a:cxnLst/>
              <a:rect r="r" b="b" t="t" l="l"/>
              <a:pathLst>
                <a:path h="2819400" w="2876550">
                  <a:moveTo>
                    <a:pt x="0" y="2764028"/>
                  </a:moveTo>
                  <a:lnTo>
                    <a:pt x="0" y="55245"/>
                  </a:lnTo>
                  <a:cubicBezTo>
                    <a:pt x="0" y="51562"/>
                    <a:pt x="381" y="48006"/>
                    <a:pt x="1016" y="44450"/>
                  </a:cubicBezTo>
                  <a:cubicBezTo>
                    <a:pt x="1651" y="40894"/>
                    <a:pt x="2794" y="37465"/>
                    <a:pt x="4191" y="34036"/>
                  </a:cubicBezTo>
                  <a:cubicBezTo>
                    <a:pt x="5588" y="30607"/>
                    <a:pt x="7239" y="27559"/>
                    <a:pt x="9271" y="24511"/>
                  </a:cubicBezTo>
                  <a:cubicBezTo>
                    <a:pt x="11303" y="21463"/>
                    <a:pt x="13589" y="18669"/>
                    <a:pt x="16129" y="16129"/>
                  </a:cubicBezTo>
                  <a:cubicBezTo>
                    <a:pt x="18669" y="13589"/>
                    <a:pt x="21463" y="11303"/>
                    <a:pt x="24511" y="9271"/>
                  </a:cubicBezTo>
                  <a:cubicBezTo>
                    <a:pt x="27559" y="7239"/>
                    <a:pt x="30734" y="5588"/>
                    <a:pt x="34036" y="4191"/>
                  </a:cubicBezTo>
                  <a:cubicBezTo>
                    <a:pt x="37338" y="2794"/>
                    <a:pt x="40894" y="1778"/>
                    <a:pt x="44450" y="1016"/>
                  </a:cubicBezTo>
                  <a:cubicBezTo>
                    <a:pt x="48006" y="254"/>
                    <a:pt x="51562" y="0"/>
                    <a:pt x="55245" y="0"/>
                  </a:cubicBezTo>
                  <a:lnTo>
                    <a:pt x="2821305" y="0"/>
                  </a:lnTo>
                  <a:cubicBezTo>
                    <a:pt x="2824988" y="0"/>
                    <a:pt x="2828544" y="381"/>
                    <a:pt x="2832100" y="1016"/>
                  </a:cubicBezTo>
                  <a:cubicBezTo>
                    <a:pt x="2835656" y="1651"/>
                    <a:pt x="2839085" y="2794"/>
                    <a:pt x="2842514" y="4191"/>
                  </a:cubicBezTo>
                  <a:cubicBezTo>
                    <a:pt x="2845943" y="5588"/>
                    <a:pt x="2848991" y="7239"/>
                    <a:pt x="2852039" y="9271"/>
                  </a:cubicBezTo>
                  <a:cubicBezTo>
                    <a:pt x="2855087" y="11303"/>
                    <a:pt x="2857881" y="13589"/>
                    <a:pt x="2860421" y="16129"/>
                  </a:cubicBezTo>
                  <a:cubicBezTo>
                    <a:pt x="2862961" y="18669"/>
                    <a:pt x="2865247" y="21463"/>
                    <a:pt x="2867279" y="24511"/>
                  </a:cubicBezTo>
                  <a:cubicBezTo>
                    <a:pt x="2869311" y="27559"/>
                    <a:pt x="2870962" y="30734"/>
                    <a:pt x="2872359" y="34036"/>
                  </a:cubicBezTo>
                  <a:cubicBezTo>
                    <a:pt x="2873756" y="37338"/>
                    <a:pt x="2874772" y="40894"/>
                    <a:pt x="2875534" y="44450"/>
                  </a:cubicBezTo>
                  <a:cubicBezTo>
                    <a:pt x="2876296" y="48006"/>
                    <a:pt x="2876550" y="51562"/>
                    <a:pt x="2876550" y="55245"/>
                  </a:cubicBezTo>
                  <a:lnTo>
                    <a:pt x="2876550" y="2764155"/>
                  </a:lnTo>
                  <a:cubicBezTo>
                    <a:pt x="2876550" y="2767838"/>
                    <a:pt x="2876169" y="2771394"/>
                    <a:pt x="2875534" y="2774950"/>
                  </a:cubicBezTo>
                  <a:cubicBezTo>
                    <a:pt x="2874899" y="2778506"/>
                    <a:pt x="2873756" y="2781935"/>
                    <a:pt x="2872359" y="2785364"/>
                  </a:cubicBezTo>
                  <a:cubicBezTo>
                    <a:pt x="2870962" y="2788793"/>
                    <a:pt x="2869311" y="2791841"/>
                    <a:pt x="2867279" y="2794889"/>
                  </a:cubicBezTo>
                  <a:cubicBezTo>
                    <a:pt x="2865247" y="2797937"/>
                    <a:pt x="2862961" y="2800731"/>
                    <a:pt x="2860421" y="2803271"/>
                  </a:cubicBezTo>
                  <a:cubicBezTo>
                    <a:pt x="2857881" y="2805811"/>
                    <a:pt x="2855087" y="2808097"/>
                    <a:pt x="2852039" y="2810129"/>
                  </a:cubicBezTo>
                  <a:cubicBezTo>
                    <a:pt x="2848991" y="2812161"/>
                    <a:pt x="2845816" y="2813812"/>
                    <a:pt x="2842514" y="2815209"/>
                  </a:cubicBezTo>
                  <a:cubicBezTo>
                    <a:pt x="2839212" y="2816606"/>
                    <a:pt x="2835656" y="2817622"/>
                    <a:pt x="2832100" y="2818384"/>
                  </a:cubicBezTo>
                  <a:cubicBezTo>
                    <a:pt x="2828544" y="2819146"/>
                    <a:pt x="2824988" y="2819400"/>
                    <a:pt x="2821305" y="2819400"/>
                  </a:cubicBezTo>
                  <a:lnTo>
                    <a:pt x="55245" y="2819400"/>
                  </a:lnTo>
                  <a:cubicBezTo>
                    <a:pt x="51562" y="2819400"/>
                    <a:pt x="48006" y="2819019"/>
                    <a:pt x="44450" y="2818384"/>
                  </a:cubicBezTo>
                  <a:cubicBezTo>
                    <a:pt x="40894" y="2817749"/>
                    <a:pt x="37465" y="2816606"/>
                    <a:pt x="34036" y="2815209"/>
                  </a:cubicBezTo>
                  <a:cubicBezTo>
                    <a:pt x="30607" y="2813812"/>
                    <a:pt x="27559" y="2812161"/>
                    <a:pt x="24511" y="2810129"/>
                  </a:cubicBezTo>
                  <a:cubicBezTo>
                    <a:pt x="21463" y="2808097"/>
                    <a:pt x="18669" y="2805811"/>
                    <a:pt x="16129" y="2803271"/>
                  </a:cubicBezTo>
                  <a:cubicBezTo>
                    <a:pt x="13589" y="2800731"/>
                    <a:pt x="11303" y="2797937"/>
                    <a:pt x="9271" y="2794889"/>
                  </a:cubicBezTo>
                  <a:cubicBezTo>
                    <a:pt x="7239" y="2791841"/>
                    <a:pt x="5588" y="2788666"/>
                    <a:pt x="4191" y="2785364"/>
                  </a:cubicBezTo>
                  <a:cubicBezTo>
                    <a:pt x="2794" y="2782062"/>
                    <a:pt x="1778" y="2778506"/>
                    <a:pt x="1016" y="2774950"/>
                  </a:cubicBezTo>
                  <a:cubicBezTo>
                    <a:pt x="254" y="2771394"/>
                    <a:pt x="0" y="2767838"/>
                    <a:pt x="0" y="2764155"/>
                  </a:cubicBezTo>
                </a:path>
              </a:pathLst>
            </a:custGeom>
            <a:solidFill>
              <a:srgbClr val="DDEEE6"/>
            </a:solidFill>
          </p:spPr>
        </p:sp>
        <p:sp>
          <p:nvSpPr>
            <p:cNvPr name="Freeform 5" id="5"/>
            <p:cNvSpPr/>
            <p:nvPr/>
          </p:nvSpPr>
          <p:spPr>
            <a:xfrm flipH="false" flipV="false" rot="0">
              <a:off x="63373" y="63373"/>
              <a:ext cx="2886583" cy="2829179"/>
            </a:xfrm>
            <a:custGeom>
              <a:avLst/>
              <a:gdLst/>
              <a:ahLst/>
              <a:cxnLst/>
              <a:rect r="r" b="b" t="t" l="l"/>
              <a:pathLst>
                <a:path h="2829179" w="2886583">
                  <a:moveTo>
                    <a:pt x="127" y="2768981"/>
                  </a:moveTo>
                  <a:lnTo>
                    <a:pt x="127" y="60198"/>
                  </a:lnTo>
                  <a:lnTo>
                    <a:pt x="4953" y="60198"/>
                  </a:lnTo>
                  <a:lnTo>
                    <a:pt x="127" y="60198"/>
                  </a:lnTo>
                  <a:cubicBezTo>
                    <a:pt x="127" y="56261"/>
                    <a:pt x="508" y="52324"/>
                    <a:pt x="1270" y="48514"/>
                  </a:cubicBezTo>
                  <a:lnTo>
                    <a:pt x="5969" y="49403"/>
                  </a:lnTo>
                  <a:lnTo>
                    <a:pt x="1270" y="48514"/>
                  </a:lnTo>
                  <a:cubicBezTo>
                    <a:pt x="2032" y="44577"/>
                    <a:pt x="3175" y="40894"/>
                    <a:pt x="4699" y="37211"/>
                  </a:cubicBezTo>
                  <a:lnTo>
                    <a:pt x="4699" y="37211"/>
                  </a:lnTo>
                  <a:lnTo>
                    <a:pt x="4699" y="37211"/>
                  </a:lnTo>
                  <a:cubicBezTo>
                    <a:pt x="6223" y="33528"/>
                    <a:pt x="8001" y="30099"/>
                    <a:pt x="10287" y="26797"/>
                  </a:cubicBezTo>
                  <a:lnTo>
                    <a:pt x="10287" y="26797"/>
                  </a:lnTo>
                  <a:lnTo>
                    <a:pt x="10287" y="26797"/>
                  </a:lnTo>
                  <a:cubicBezTo>
                    <a:pt x="12446" y="23495"/>
                    <a:pt x="14986" y="20447"/>
                    <a:pt x="17780" y="17653"/>
                  </a:cubicBezTo>
                  <a:lnTo>
                    <a:pt x="21209" y="21082"/>
                  </a:lnTo>
                  <a:lnTo>
                    <a:pt x="17780" y="17653"/>
                  </a:lnTo>
                  <a:cubicBezTo>
                    <a:pt x="20574" y="14859"/>
                    <a:pt x="23622" y="12319"/>
                    <a:pt x="26924" y="10160"/>
                  </a:cubicBezTo>
                  <a:lnTo>
                    <a:pt x="26924" y="10160"/>
                  </a:lnTo>
                  <a:lnTo>
                    <a:pt x="26924" y="10160"/>
                  </a:lnTo>
                  <a:cubicBezTo>
                    <a:pt x="30226" y="8001"/>
                    <a:pt x="33655" y="6096"/>
                    <a:pt x="37338" y="4572"/>
                  </a:cubicBezTo>
                  <a:lnTo>
                    <a:pt x="39116" y="9017"/>
                  </a:lnTo>
                  <a:lnTo>
                    <a:pt x="37338" y="4572"/>
                  </a:lnTo>
                  <a:cubicBezTo>
                    <a:pt x="41021" y="3048"/>
                    <a:pt x="44704" y="1905"/>
                    <a:pt x="48641" y="1143"/>
                  </a:cubicBezTo>
                  <a:lnTo>
                    <a:pt x="49530" y="5842"/>
                  </a:lnTo>
                  <a:lnTo>
                    <a:pt x="48641" y="1143"/>
                  </a:lnTo>
                  <a:cubicBezTo>
                    <a:pt x="52451" y="381"/>
                    <a:pt x="56388" y="0"/>
                    <a:pt x="60325" y="0"/>
                  </a:cubicBezTo>
                  <a:lnTo>
                    <a:pt x="60325" y="4826"/>
                  </a:lnTo>
                  <a:lnTo>
                    <a:pt x="60325" y="127"/>
                  </a:lnTo>
                  <a:lnTo>
                    <a:pt x="2826385" y="127"/>
                  </a:lnTo>
                  <a:lnTo>
                    <a:pt x="2826385" y="4953"/>
                  </a:lnTo>
                  <a:lnTo>
                    <a:pt x="2826385" y="127"/>
                  </a:lnTo>
                  <a:cubicBezTo>
                    <a:pt x="2830322" y="127"/>
                    <a:pt x="2834259" y="508"/>
                    <a:pt x="2838069" y="1270"/>
                  </a:cubicBezTo>
                  <a:lnTo>
                    <a:pt x="2837180" y="5969"/>
                  </a:lnTo>
                  <a:lnTo>
                    <a:pt x="2838069" y="1270"/>
                  </a:lnTo>
                  <a:cubicBezTo>
                    <a:pt x="2842006" y="2032"/>
                    <a:pt x="2845689" y="3175"/>
                    <a:pt x="2849372" y="4699"/>
                  </a:cubicBezTo>
                  <a:lnTo>
                    <a:pt x="2847594" y="9144"/>
                  </a:lnTo>
                  <a:lnTo>
                    <a:pt x="2849372" y="4699"/>
                  </a:lnTo>
                  <a:cubicBezTo>
                    <a:pt x="2853055" y="6223"/>
                    <a:pt x="2856484" y="8001"/>
                    <a:pt x="2859786" y="10287"/>
                  </a:cubicBezTo>
                  <a:lnTo>
                    <a:pt x="2859786" y="10287"/>
                  </a:lnTo>
                  <a:lnTo>
                    <a:pt x="2859786" y="10287"/>
                  </a:lnTo>
                  <a:cubicBezTo>
                    <a:pt x="2863088" y="12446"/>
                    <a:pt x="2866136" y="14986"/>
                    <a:pt x="2868930" y="17780"/>
                  </a:cubicBezTo>
                  <a:lnTo>
                    <a:pt x="2865501" y="21209"/>
                  </a:lnTo>
                  <a:lnTo>
                    <a:pt x="2868930" y="17780"/>
                  </a:lnTo>
                  <a:cubicBezTo>
                    <a:pt x="2871724" y="20574"/>
                    <a:pt x="2874264" y="23622"/>
                    <a:pt x="2876423" y="26924"/>
                  </a:cubicBezTo>
                  <a:lnTo>
                    <a:pt x="2876423" y="26924"/>
                  </a:lnTo>
                  <a:lnTo>
                    <a:pt x="2876423" y="26924"/>
                  </a:lnTo>
                  <a:cubicBezTo>
                    <a:pt x="2878582" y="30226"/>
                    <a:pt x="2880487" y="33655"/>
                    <a:pt x="2882011" y="37211"/>
                  </a:cubicBezTo>
                  <a:lnTo>
                    <a:pt x="2882011" y="37211"/>
                  </a:lnTo>
                  <a:lnTo>
                    <a:pt x="2882011" y="37211"/>
                  </a:lnTo>
                  <a:cubicBezTo>
                    <a:pt x="2883535" y="40894"/>
                    <a:pt x="2884678" y="44577"/>
                    <a:pt x="2885440" y="48514"/>
                  </a:cubicBezTo>
                  <a:lnTo>
                    <a:pt x="2880741" y="49403"/>
                  </a:lnTo>
                  <a:lnTo>
                    <a:pt x="2885440" y="48514"/>
                  </a:lnTo>
                  <a:cubicBezTo>
                    <a:pt x="2886202" y="52324"/>
                    <a:pt x="2886583" y="56261"/>
                    <a:pt x="2886583" y="60198"/>
                  </a:cubicBezTo>
                  <a:lnTo>
                    <a:pt x="2881757" y="60198"/>
                  </a:lnTo>
                  <a:lnTo>
                    <a:pt x="2886583" y="60198"/>
                  </a:lnTo>
                  <a:lnTo>
                    <a:pt x="2886583" y="2769108"/>
                  </a:lnTo>
                  <a:lnTo>
                    <a:pt x="2881757" y="2769108"/>
                  </a:lnTo>
                  <a:lnTo>
                    <a:pt x="2886583" y="2769108"/>
                  </a:lnTo>
                  <a:cubicBezTo>
                    <a:pt x="2886583" y="2773045"/>
                    <a:pt x="2886202" y="2776982"/>
                    <a:pt x="2885440" y="2780792"/>
                  </a:cubicBezTo>
                  <a:lnTo>
                    <a:pt x="2880741" y="2779903"/>
                  </a:lnTo>
                  <a:lnTo>
                    <a:pt x="2885440" y="2780792"/>
                  </a:lnTo>
                  <a:cubicBezTo>
                    <a:pt x="2884678" y="2784729"/>
                    <a:pt x="2883535" y="2788412"/>
                    <a:pt x="2882011" y="2792095"/>
                  </a:cubicBezTo>
                  <a:lnTo>
                    <a:pt x="2882011" y="2792095"/>
                  </a:lnTo>
                  <a:lnTo>
                    <a:pt x="2882011" y="2792095"/>
                  </a:lnTo>
                  <a:cubicBezTo>
                    <a:pt x="2880487" y="2795778"/>
                    <a:pt x="2878709" y="2799207"/>
                    <a:pt x="2876423" y="2802382"/>
                  </a:cubicBezTo>
                  <a:lnTo>
                    <a:pt x="2876423" y="2802382"/>
                  </a:lnTo>
                  <a:lnTo>
                    <a:pt x="2876423" y="2802382"/>
                  </a:lnTo>
                  <a:cubicBezTo>
                    <a:pt x="2874264" y="2805684"/>
                    <a:pt x="2871724" y="2808732"/>
                    <a:pt x="2868930" y="2811526"/>
                  </a:cubicBezTo>
                  <a:lnTo>
                    <a:pt x="2865501" y="2808097"/>
                  </a:lnTo>
                  <a:lnTo>
                    <a:pt x="2868930" y="2811526"/>
                  </a:lnTo>
                  <a:cubicBezTo>
                    <a:pt x="2866136" y="2814320"/>
                    <a:pt x="2863088" y="2816860"/>
                    <a:pt x="2859786" y="2819019"/>
                  </a:cubicBezTo>
                  <a:lnTo>
                    <a:pt x="2859786" y="2819019"/>
                  </a:lnTo>
                  <a:lnTo>
                    <a:pt x="2859786" y="2819019"/>
                  </a:lnTo>
                  <a:cubicBezTo>
                    <a:pt x="2856484" y="2821178"/>
                    <a:pt x="2853055" y="2823083"/>
                    <a:pt x="2849372" y="2824607"/>
                  </a:cubicBezTo>
                  <a:lnTo>
                    <a:pt x="2849372" y="2824607"/>
                  </a:lnTo>
                  <a:lnTo>
                    <a:pt x="2849372" y="2824607"/>
                  </a:lnTo>
                  <a:cubicBezTo>
                    <a:pt x="2845689" y="2826131"/>
                    <a:pt x="2842006" y="2827274"/>
                    <a:pt x="2838069" y="2828036"/>
                  </a:cubicBezTo>
                  <a:lnTo>
                    <a:pt x="2837180" y="2823337"/>
                  </a:lnTo>
                  <a:lnTo>
                    <a:pt x="2838069" y="2828036"/>
                  </a:lnTo>
                  <a:cubicBezTo>
                    <a:pt x="2834259" y="2828798"/>
                    <a:pt x="2830322" y="2829179"/>
                    <a:pt x="2826385" y="2829179"/>
                  </a:cubicBezTo>
                  <a:lnTo>
                    <a:pt x="2826385" y="2824353"/>
                  </a:lnTo>
                  <a:lnTo>
                    <a:pt x="2826385" y="2829179"/>
                  </a:lnTo>
                  <a:lnTo>
                    <a:pt x="60198" y="2829179"/>
                  </a:lnTo>
                  <a:lnTo>
                    <a:pt x="60198" y="2824353"/>
                  </a:lnTo>
                  <a:lnTo>
                    <a:pt x="60198" y="2829179"/>
                  </a:lnTo>
                  <a:cubicBezTo>
                    <a:pt x="56261" y="2829179"/>
                    <a:pt x="52324" y="2828798"/>
                    <a:pt x="48514" y="2828036"/>
                  </a:cubicBezTo>
                  <a:lnTo>
                    <a:pt x="49403" y="2823337"/>
                  </a:lnTo>
                  <a:lnTo>
                    <a:pt x="48514" y="2828036"/>
                  </a:lnTo>
                  <a:cubicBezTo>
                    <a:pt x="44577" y="2827274"/>
                    <a:pt x="40894" y="2826131"/>
                    <a:pt x="37211" y="2824607"/>
                  </a:cubicBezTo>
                  <a:lnTo>
                    <a:pt x="37211" y="2824607"/>
                  </a:lnTo>
                  <a:lnTo>
                    <a:pt x="37211" y="2824607"/>
                  </a:lnTo>
                  <a:cubicBezTo>
                    <a:pt x="33528" y="2823083"/>
                    <a:pt x="30099" y="2821305"/>
                    <a:pt x="26797" y="2819019"/>
                  </a:cubicBezTo>
                  <a:lnTo>
                    <a:pt x="26797" y="2819019"/>
                  </a:lnTo>
                  <a:lnTo>
                    <a:pt x="26797" y="2819019"/>
                  </a:lnTo>
                  <a:cubicBezTo>
                    <a:pt x="23495" y="2816860"/>
                    <a:pt x="20447" y="2814320"/>
                    <a:pt x="17653" y="2811526"/>
                  </a:cubicBezTo>
                  <a:lnTo>
                    <a:pt x="21082" y="2808097"/>
                  </a:lnTo>
                  <a:lnTo>
                    <a:pt x="17653" y="2811526"/>
                  </a:lnTo>
                  <a:cubicBezTo>
                    <a:pt x="14859" y="2808732"/>
                    <a:pt x="12319" y="2805684"/>
                    <a:pt x="10160" y="2802382"/>
                  </a:cubicBezTo>
                  <a:lnTo>
                    <a:pt x="14097" y="2799715"/>
                  </a:lnTo>
                  <a:lnTo>
                    <a:pt x="10160" y="2802382"/>
                  </a:lnTo>
                  <a:cubicBezTo>
                    <a:pt x="8001" y="2799080"/>
                    <a:pt x="6096" y="2795651"/>
                    <a:pt x="4572" y="2791968"/>
                  </a:cubicBezTo>
                  <a:lnTo>
                    <a:pt x="9017" y="2790190"/>
                  </a:lnTo>
                  <a:lnTo>
                    <a:pt x="4572" y="2791968"/>
                  </a:lnTo>
                  <a:cubicBezTo>
                    <a:pt x="3048" y="2788285"/>
                    <a:pt x="1905" y="2784602"/>
                    <a:pt x="1143" y="2780665"/>
                  </a:cubicBezTo>
                  <a:lnTo>
                    <a:pt x="5842" y="2779776"/>
                  </a:lnTo>
                  <a:lnTo>
                    <a:pt x="1143" y="2780665"/>
                  </a:lnTo>
                  <a:cubicBezTo>
                    <a:pt x="381" y="2776855"/>
                    <a:pt x="0" y="2772918"/>
                    <a:pt x="0" y="2768981"/>
                  </a:cubicBezTo>
                  <a:lnTo>
                    <a:pt x="4826" y="2768981"/>
                  </a:lnTo>
                  <a:lnTo>
                    <a:pt x="127" y="2768981"/>
                  </a:lnTo>
                  <a:moveTo>
                    <a:pt x="9652" y="2768981"/>
                  </a:moveTo>
                  <a:cubicBezTo>
                    <a:pt x="9652" y="2772283"/>
                    <a:pt x="10033" y="2775585"/>
                    <a:pt x="10668" y="2778887"/>
                  </a:cubicBezTo>
                  <a:lnTo>
                    <a:pt x="10668" y="2778887"/>
                  </a:lnTo>
                  <a:lnTo>
                    <a:pt x="10668" y="2778887"/>
                  </a:lnTo>
                  <a:cubicBezTo>
                    <a:pt x="11303" y="2782062"/>
                    <a:pt x="12319" y="2785237"/>
                    <a:pt x="13589" y="2788412"/>
                  </a:cubicBezTo>
                  <a:lnTo>
                    <a:pt x="13589" y="2788412"/>
                  </a:lnTo>
                  <a:lnTo>
                    <a:pt x="13589" y="2788412"/>
                  </a:lnTo>
                  <a:cubicBezTo>
                    <a:pt x="14859" y="2791460"/>
                    <a:pt x="16383" y="2794381"/>
                    <a:pt x="18288" y="2797175"/>
                  </a:cubicBezTo>
                  <a:lnTo>
                    <a:pt x="18288" y="2797175"/>
                  </a:lnTo>
                  <a:lnTo>
                    <a:pt x="18288" y="2797175"/>
                  </a:lnTo>
                  <a:cubicBezTo>
                    <a:pt x="20193" y="2799969"/>
                    <a:pt x="22225" y="2802509"/>
                    <a:pt x="24511" y="2804795"/>
                  </a:cubicBezTo>
                  <a:lnTo>
                    <a:pt x="24511" y="2804795"/>
                  </a:lnTo>
                  <a:lnTo>
                    <a:pt x="24511" y="2804795"/>
                  </a:lnTo>
                  <a:cubicBezTo>
                    <a:pt x="26797" y="2807081"/>
                    <a:pt x="29464" y="2809240"/>
                    <a:pt x="32131" y="2811018"/>
                  </a:cubicBezTo>
                  <a:lnTo>
                    <a:pt x="29464" y="2814955"/>
                  </a:lnTo>
                  <a:lnTo>
                    <a:pt x="32131" y="2811018"/>
                  </a:lnTo>
                  <a:cubicBezTo>
                    <a:pt x="34925" y="2812796"/>
                    <a:pt x="37846" y="2814447"/>
                    <a:pt x="40894" y="2815717"/>
                  </a:cubicBezTo>
                  <a:lnTo>
                    <a:pt x="39116" y="2820162"/>
                  </a:lnTo>
                  <a:lnTo>
                    <a:pt x="40894" y="2815717"/>
                  </a:lnTo>
                  <a:cubicBezTo>
                    <a:pt x="43942" y="2816987"/>
                    <a:pt x="47117" y="2818003"/>
                    <a:pt x="50419" y="2818638"/>
                  </a:cubicBezTo>
                  <a:lnTo>
                    <a:pt x="50419" y="2818638"/>
                  </a:lnTo>
                  <a:lnTo>
                    <a:pt x="50419" y="2818638"/>
                  </a:lnTo>
                  <a:cubicBezTo>
                    <a:pt x="53721" y="2819273"/>
                    <a:pt x="56896" y="2819654"/>
                    <a:pt x="60325" y="2819654"/>
                  </a:cubicBezTo>
                  <a:lnTo>
                    <a:pt x="2826385" y="2819654"/>
                  </a:lnTo>
                  <a:cubicBezTo>
                    <a:pt x="2829687" y="2819654"/>
                    <a:pt x="2832989" y="2819273"/>
                    <a:pt x="2836164" y="2818638"/>
                  </a:cubicBezTo>
                  <a:lnTo>
                    <a:pt x="2836164" y="2818638"/>
                  </a:lnTo>
                  <a:lnTo>
                    <a:pt x="2836164" y="2818638"/>
                  </a:lnTo>
                  <a:cubicBezTo>
                    <a:pt x="2839466" y="2818003"/>
                    <a:pt x="2842514" y="2816987"/>
                    <a:pt x="2845562" y="2815717"/>
                  </a:cubicBezTo>
                  <a:lnTo>
                    <a:pt x="2847340" y="2820162"/>
                  </a:lnTo>
                  <a:lnTo>
                    <a:pt x="2845562" y="2815717"/>
                  </a:lnTo>
                  <a:cubicBezTo>
                    <a:pt x="2848610" y="2814447"/>
                    <a:pt x="2851531" y="2812923"/>
                    <a:pt x="2854325" y="2811018"/>
                  </a:cubicBezTo>
                  <a:lnTo>
                    <a:pt x="2856992" y="2814955"/>
                  </a:lnTo>
                  <a:lnTo>
                    <a:pt x="2854325" y="2811018"/>
                  </a:lnTo>
                  <a:cubicBezTo>
                    <a:pt x="2857119" y="2809113"/>
                    <a:pt x="2859659" y="2807081"/>
                    <a:pt x="2861945" y="2804795"/>
                  </a:cubicBezTo>
                  <a:cubicBezTo>
                    <a:pt x="2864231" y="2802509"/>
                    <a:pt x="2866390" y="2799842"/>
                    <a:pt x="2868168" y="2797175"/>
                  </a:cubicBezTo>
                  <a:lnTo>
                    <a:pt x="2872105" y="2799842"/>
                  </a:lnTo>
                  <a:lnTo>
                    <a:pt x="2868168" y="2797175"/>
                  </a:lnTo>
                  <a:cubicBezTo>
                    <a:pt x="2869946" y="2794381"/>
                    <a:pt x="2871597" y="2791460"/>
                    <a:pt x="2872867" y="2788412"/>
                  </a:cubicBezTo>
                  <a:lnTo>
                    <a:pt x="2877312" y="2790190"/>
                  </a:lnTo>
                  <a:lnTo>
                    <a:pt x="2872867" y="2788412"/>
                  </a:lnTo>
                  <a:cubicBezTo>
                    <a:pt x="2874137" y="2785364"/>
                    <a:pt x="2875153" y="2782189"/>
                    <a:pt x="2875788" y="2778887"/>
                  </a:cubicBezTo>
                  <a:lnTo>
                    <a:pt x="2875788" y="2778887"/>
                  </a:lnTo>
                  <a:lnTo>
                    <a:pt x="2875788" y="2778887"/>
                  </a:lnTo>
                  <a:cubicBezTo>
                    <a:pt x="2876423" y="2775585"/>
                    <a:pt x="2876804" y="2772410"/>
                    <a:pt x="2876804" y="2768981"/>
                  </a:cubicBezTo>
                  <a:lnTo>
                    <a:pt x="2876804" y="60198"/>
                  </a:lnTo>
                  <a:cubicBezTo>
                    <a:pt x="2876804" y="56896"/>
                    <a:pt x="2876423" y="53594"/>
                    <a:pt x="2875788" y="50292"/>
                  </a:cubicBezTo>
                  <a:lnTo>
                    <a:pt x="2875788" y="50292"/>
                  </a:lnTo>
                  <a:lnTo>
                    <a:pt x="2875788" y="50292"/>
                  </a:lnTo>
                  <a:cubicBezTo>
                    <a:pt x="2875153" y="47117"/>
                    <a:pt x="2874137" y="43942"/>
                    <a:pt x="2872867" y="40767"/>
                  </a:cubicBezTo>
                  <a:lnTo>
                    <a:pt x="2877312" y="38989"/>
                  </a:lnTo>
                  <a:lnTo>
                    <a:pt x="2872867" y="40767"/>
                  </a:lnTo>
                  <a:cubicBezTo>
                    <a:pt x="2871597" y="37719"/>
                    <a:pt x="2870073" y="34798"/>
                    <a:pt x="2868168" y="32004"/>
                  </a:cubicBezTo>
                  <a:lnTo>
                    <a:pt x="2872105" y="29337"/>
                  </a:lnTo>
                  <a:lnTo>
                    <a:pt x="2868168" y="32004"/>
                  </a:lnTo>
                  <a:cubicBezTo>
                    <a:pt x="2866263" y="29210"/>
                    <a:pt x="2864231" y="26670"/>
                    <a:pt x="2861945" y="24384"/>
                  </a:cubicBezTo>
                  <a:cubicBezTo>
                    <a:pt x="2859659" y="22098"/>
                    <a:pt x="2856992" y="19939"/>
                    <a:pt x="2854325" y="18161"/>
                  </a:cubicBezTo>
                  <a:lnTo>
                    <a:pt x="2856992" y="14224"/>
                  </a:lnTo>
                  <a:lnTo>
                    <a:pt x="2854325" y="18161"/>
                  </a:lnTo>
                  <a:cubicBezTo>
                    <a:pt x="2851531" y="16256"/>
                    <a:pt x="2848610" y="14732"/>
                    <a:pt x="2845562" y="13462"/>
                  </a:cubicBezTo>
                  <a:lnTo>
                    <a:pt x="2845562" y="13462"/>
                  </a:lnTo>
                  <a:lnTo>
                    <a:pt x="2845562" y="13462"/>
                  </a:lnTo>
                  <a:cubicBezTo>
                    <a:pt x="2842514" y="12192"/>
                    <a:pt x="2839339" y="11176"/>
                    <a:pt x="2836037" y="10541"/>
                  </a:cubicBezTo>
                  <a:lnTo>
                    <a:pt x="2836037" y="10541"/>
                  </a:lnTo>
                  <a:lnTo>
                    <a:pt x="2836037" y="10541"/>
                  </a:lnTo>
                  <a:cubicBezTo>
                    <a:pt x="2832735" y="9906"/>
                    <a:pt x="2829560" y="9525"/>
                    <a:pt x="2826258" y="9525"/>
                  </a:cubicBezTo>
                  <a:lnTo>
                    <a:pt x="60198" y="9525"/>
                  </a:lnTo>
                  <a:cubicBezTo>
                    <a:pt x="56896" y="9525"/>
                    <a:pt x="53594" y="9906"/>
                    <a:pt x="50292" y="10541"/>
                  </a:cubicBezTo>
                  <a:lnTo>
                    <a:pt x="50292" y="10541"/>
                  </a:lnTo>
                  <a:lnTo>
                    <a:pt x="50292" y="10541"/>
                  </a:lnTo>
                  <a:cubicBezTo>
                    <a:pt x="47117" y="11176"/>
                    <a:pt x="43942" y="12192"/>
                    <a:pt x="40767" y="13462"/>
                  </a:cubicBezTo>
                  <a:lnTo>
                    <a:pt x="40767" y="13462"/>
                  </a:lnTo>
                  <a:lnTo>
                    <a:pt x="40767" y="13462"/>
                  </a:lnTo>
                  <a:cubicBezTo>
                    <a:pt x="37719" y="14732"/>
                    <a:pt x="34798" y="16256"/>
                    <a:pt x="32004" y="18161"/>
                  </a:cubicBezTo>
                  <a:lnTo>
                    <a:pt x="29337" y="14224"/>
                  </a:lnTo>
                  <a:lnTo>
                    <a:pt x="32004" y="18161"/>
                  </a:lnTo>
                  <a:cubicBezTo>
                    <a:pt x="29210" y="20066"/>
                    <a:pt x="26670" y="22098"/>
                    <a:pt x="24384" y="24384"/>
                  </a:cubicBezTo>
                  <a:lnTo>
                    <a:pt x="24384" y="24384"/>
                  </a:lnTo>
                  <a:lnTo>
                    <a:pt x="24384" y="24384"/>
                  </a:lnTo>
                  <a:cubicBezTo>
                    <a:pt x="22098" y="26670"/>
                    <a:pt x="19939" y="29337"/>
                    <a:pt x="18161" y="32004"/>
                  </a:cubicBezTo>
                  <a:lnTo>
                    <a:pt x="14224" y="29337"/>
                  </a:lnTo>
                  <a:lnTo>
                    <a:pt x="18161" y="32004"/>
                  </a:lnTo>
                  <a:cubicBezTo>
                    <a:pt x="16256" y="34798"/>
                    <a:pt x="14732" y="37719"/>
                    <a:pt x="13462" y="40767"/>
                  </a:cubicBezTo>
                  <a:lnTo>
                    <a:pt x="9017" y="38989"/>
                  </a:lnTo>
                  <a:lnTo>
                    <a:pt x="13462" y="40767"/>
                  </a:lnTo>
                  <a:cubicBezTo>
                    <a:pt x="12192" y="43815"/>
                    <a:pt x="11176" y="46990"/>
                    <a:pt x="10541" y="50292"/>
                  </a:cubicBezTo>
                  <a:lnTo>
                    <a:pt x="10541" y="50292"/>
                  </a:lnTo>
                  <a:lnTo>
                    <a:pt x="10541" y="50292"/>
                  </a:lnTo>
                  <a:cubicBezTo>
                    <a:pt x="9906" y="53594"/>
                    <a:pt x="9525" y="56769"/>
                    <a:pt x="9525" y="60198"/>
                  </a:cubicBezTo>
                  <a:lnTo>
                    <a:pt x="9525" y="2769108"/>
                  </a:lnTo>
                  <a:close/>
                </a:path>
              </a:pathLst>
            </a:custGeom>
            <a:solidFill>
              <a:srgbClr val="C3D4CC"/>
            </a:solidFill>
          </p:spPr>
        </p:sp>
        <p:sp>
          <p:nvSpPr>
            <p:cNvPr name="Freeform 6" id="6"/>
            <p:cNvSpPr/>
            <p:nvPr/>
          </p:nvSpPr>
          <p:spPr>
            <a:xfrm flipH="false" flipV="false" rot="0">
              <a:off x="291973" y="720598"/>
              <a:ext cx="47752" cy="47752"/>
            </a:xfrm>
            <a:custGeom>
              <a:avLst/>
              <a:gdLst/>
              <a:ahLst/>
              <a:cxnLst/>
              <a:rect r="r" b="b" t="t" l="l"/>
              <a:pathLst>
                <a:path h="47752" w="47752">
                  <a:moveTo>
                    <a:pt x="47752" y="23876"/>
                  </a:moveTo>
                  <a:cubicBezTo>
                    <a:pt x="47752" y="27051"/>
                    <a:pt x="47117" y="30099"/>
                    <a:pt x="45974" y="33020"/>
                  </a:cubicBezTo>
                  <a:cubicBezTo>
                    <a:pt x="44831" y="35941"/>
                    <a:pt x="43053" y="38481"/>
                    <a:pt x="40767" y="40767"/>
                  </a:cubicBezTo>
                  <a:cubicBezTo>
                    <a:pt x="38481" y="43053"/>
                    <a:pt x="35941" y="44704"/>
                    <a:pt x="33020" y="45974"/>
                  </a:cubicBezTo>
                  <a:cubicBezTo>
                    <a:pt x="30099" y="47244"/>
                    <a:pt x="27051" y="47752"/>
                    <a:pt x="23876" y="47752"/>
                  </a:cubicBezTo>
                  <a:cubicBezTo>
                    <a:pt x="20701" y="47752"/>
                    <a:pt x="17653" y="47117"/>
                    <a:pt x="14732" y="45974"/>
                  </a:cubicBezTo>
                  <a:cubicBezTo>
                    <a:pt x="11811" y="44831"/>
                    <a:pt x="9271" y="43053"/>
                    <a:pt x="6985" y="40767"/>
                  </a:cubicBezTo>
                  <a:cubicBezTo>
                    <a:pt x="4699" y="38481"/>
                    <a:pt x="3048" y="35941"/>
                    <a:pt x="1778" y="33020"/>
                  </a:cubicBezTo>
                  <a:cubicBezTo>
                    <a:pt x="508" y="30099"/>
                    <a:pt x="0" y="27051"/>
                    <a:pt x="0" y="23876"/>
                  </a:cubicBezTo>
                  <a:cubicBezTo>
                    <a:pt x="0" y="20701"/>
                    <a:pt x="635" y="17653"/>
                    <a:pt x="1778" y="14732"/>
                  </a:cubicBezTo>
                  <a:cubicBezTo>
                    <a:pt x="2921" y="11811"/>
                    <a:pt x="4699" y="9271"/>
                    <a:pt x="6985" y="6985"/>
                  </a:cubicBezTo>
                  <a:cubicBezTo>
                    <a:pt x="9271" y="4699"/>
                    <a:pt x="11811" y="3048"/>
                    <a:pt x="14732" y="1778"/>
                  </a:cubicBezTo>
                  <a:cubicBezTo>
                    <a:pt x="17653" y="508"/>
                    <a:pt x="20701" y="0"/>
                    <a:pt x="23876" y="0"/>
                  </a:cubicBezTo>
                  <a:cubicBezTo>
                    <a:pt x="27051" y="0"/>
                    <a:pt x="30099" y="635"/>
                    <a:pt x="33020" y="1778"/>
                  </a:cubicBezTo>
                  <a:cubicBezTo>
                    <a:pt x="35941" y="2921"/>
                    <a:pt x="38481" y="4699"/>
                    <a:pt x="40767" y="6985"/>
                  </a:cubicBezTo>
                  <a:cubicBezTo>
                    <a:pt x="43053" y="9271"/>
                    <a:pt x="44704" y="11811"/>
                    <a:pt x="45974" y="14732"/>
                  </a:cubicBezTo>
                  <a:cubicBezTo>
                    <a:pt x="47244" y="17653"/>
                    <a:pt x="47752" y="20701"/>
                    <a:pt x="47752" y="23876"/>
                  </a:cubicBezTo>
                </a:path>
              </a:pathLst>
            </a:custGeom>
            <a:solidFill>
              <a:srgbClr val="3B4E4E"/>
            </a:solidFill>
          </p:spPr>
        </p:sp>
        <p:sp>
          <p:nvSpPr>
            <p:cNvPr name="Freeform 7" id="7"/>
            <p:cNvSpPr/>
            <p:nvPr/>
          </p:nvSpPr>
          <p:spPr>
            <a:xfrm flipH="false" flipV="false" rot="0">
              <a:off x="291973" y="1320800"/>
              <a:ext cx="47752" cy="47752"/>
            </a:xfrm>
            <a:custGeom>
              <a:avLst/>
              <a:gdLst/>
              <a:ahLst/>
              <a:cxnLst/>
              <a:rect r="r" b="b" t="t" l="l"/>
              <a:pathLst>
                <a:path h="47752" w="47752">
                  <a:moveTo>
                    <a:pt x="47752" y="23876"/>
                  </a:moveTo>
                  <a:cubicBezTo>
                    <a:pt x="47752" y="27051"/>
                    <a:pt x="47117" y="30099"/>
                    <a:pt x="45974" y="33020"/>
                  </a:cubicBezTo>
                  <a:cubicBezTo>
                    <a:pt x="44831" y="35941"/>
                    <a:pt x="43053" y="38481"/>
                    <a:pt x="40767" y="40767"/>
                  </a:cubicBezTo>
                  <a:cubicBezTo>
                    <a:pt x="38481" y="43053"/>
                    <a:pt x="35941" y="44704"/>
                    <a:pt x="33020" y="45974"/>
                  </a:cubicBezTo>
                  <a:cubicBezTo>
                    <a:pt x="30099" y="47244"/>
                    <a:pt x="27051" y="47752"/>
                    <a:pt x="23876" y="47752"/>
                  </a:cubicBezTo>
                  <a:cubicBezTo>
                    <a:pt x="20701" y="47752"/>
                    <a:pt x="17653" y="47117"/>
                    <a:pt x="14732" y="45974"/>
                  </a:cubicBezTo>
                  <a:cubicBezTo>
                    <a:pt x="11811" y="44831"/>
                    <a:pt x="9271" y="43053"/>
                    <a:pt x="6985" y="40767"/>
                  </a:cubicBezTo>
                  <a:cubicBezTo>
                    <a:pt x="4699" y="38481"/>
                    <a:pt x="3048" y="35941"/>
                    <a:pt x="1778" y="33020"/>
                  </a:cubicBezTo>
                  <a:cubicBezTo>
                    <a:pt x="508" y="30099"/>
                    <a:pt x="0" y="27051"/>
                    <a:pt x="0" y="23876"/>
                  </a:cubicBezTo>
                  <a:cubicBezTo>
                    <a:pt x="0" y="20701"/>
                    <a:pt x="635" y="17653"/>
                    <a:pt x="1778" y="14732"/>
                  </a:cubicBezTo>
                  <a:cubicBezTo>
                    <a:pt x="2921" y="11811"/>
                    <a:pt x="4699" y="9271"/>
                    <a:pt x="6985" y="6985"/>
                  </a:cubicBezTo>
                  <a:cubicBezTo>
                    <a:pt x="9271" y="4699"/>
                    <a:pt x="11811" y="3048"/>
                    <a:pt x="14732" y="1778"/>
                  </a:cubicBezTo>
                  <a:cubicBezTo>
                    <a:pt x="17653" y="508"/>
                    <a:pt x="20701" y="0"/>
                    <a:pt x="23876" y="0"/>
                  </a:cubicBezTo>
                  <a:cubicBezTo>
                    <a:pt x="27051" y="0"/>
                    <a:pt x="30099" y="635"/>
                    <a:pt x="33020" y="1778"/>
                  </a:cubicBezTo>
                  <a:cubicBezTo>
                    <a:pt x="35941" y="2921"/>
                    <a:pt x="38481" y="4699"/>
                    <a:pt x="40767" y="6985"/>
                  </a:cubicBezTo>
                  <a:cubicBezTo>
                    <a:pt x="43053" y="9271"/>
                    <a:pt x="44704" y="11811"/>
                    <a:pt x="45974" y="14732"/>
                  </a:cubicBezTo>
                  <a:cubicBezTo>
                    <a:pt x="47244" y="17653"/>
                    <a:pt x="47752" y="20701"/>
                    <a:pt x="47752" y="23876"/>
                  </a:cubicBezTo>
                </a:path>
              </a:pathLst>
            </a:custGeom>
            <a:solidFill>
              <a:srgbClr val="3B4E4E"/>
            </a:solidFill>
          </p:spPr>
        </p:sp>
        <p:sp>
          <p:nvSpPr>
            <p:cNvPr name="Freeform 8" id="8"/>
            <p:cNvSpPr/>
            <p:nvPr/>
          </p:nvSpPr>
          <p:spPr>
            <a:xfrm flipH="false" flipV="false" rot="0">
              <a:off x="291973" y="1930400"/>
              <a:ext cx="47752" cy="47752"/>
            </a:xfrm>
            <a:custGeom>
              <a:avLst/>
              <a:gdLst/>
              <a:ahLst/>
              <a:cxnLst/>
              <a:rect r="r" b="b" t="t" l="l"/>
              <a:pathLst>
                <a:path h="47752" w="47752">
                  <a:moveTo>
                    <a:pt x="47752" y="23876"/>
                  </a:moveTo>
                  <a:cubicBezTo>
                    <a:pt x="47752" y="27051"/>
                    <a:pt x="47117" y="30099"/>
                    <a:pt x="45974" y="33020"/>
                  </a:cubicBezTo>
                  <a:cubicBezTo>
                    <a:pt x="44831" y="35941"/>
                    <a:pt x="43053" y="38481"/>
                    <a:pt x="40767" y="40767"/>
                  </a:cubicBezTo>
                  <a:cubicBezTo>
                    <a:pt x="38481" y="43053"/>
                    <a:pt x="35941" y="44704"/>
                    <a:pt x="33020" y="45974"/>
                  </a:cubicBezTo>
                  <a:cubicBezTo>
                    <a:pt x="30099" y="47244"/>
                    <a:pt x="27051" y="47752"/>
                    <a:pt x="23876" y="47752"/>
                  </a:cubicBezTo>
                  <a:cubicBezTo>
                    <a:pt x="20701" y="47752"/>
                    <a:pt x="17653" y="47117"/>
                    <a:pt x="14732" y="45974"/>
                  </a:cubicBezTo>
                  <a:cubicBezTo>
                    <a:pt x="11811" y="44831"/>
                    <a:pt x="9271" y="43053"/>
                    <a:pt x="6985" y="40767"/>
                  </a:cubicBezTo>
                  <a:cubicBezTo>
                    <a:pt x="4699" y="38481"/>
                    <a:pt x="3048" y="35941"/>
                    <a:pt x="1778" y="33020"/>
                  </a:cubicBezTo>
                  <a:cubicBezTo>
                    <a:pt x="508" y="30099"/>
                    <a:pt x="0" y="27051"/>
                    <a:pt x="0" y="23876"/>
                  </a:cubicBezTo>
                  <a:cubicBezTo>
                    <a:pt x="0" y="20701"/>
                    <a:pt x="635" y="17653"/>
                    <a:pt x="1778" y="14732"/>
                  </a:cubicBezTo>
                  <a:cubicBezTo>
                    <a:pt x="2921" y="11811"/>
                    <a:pt x="4699" y="9271"/>
                    <a:pt x="6985" y="6985"/>
                  </a:cubicBezTo>
                  <a:cubicBezTo>
                    <a:pt x="9271" y="4699"/>
                    <a:pt x="11811" y="3048"/>
                    <a:pt x="14732" y="1778"/>
                  </a:cubicBezTo>
                  <a:cubicBezTo>
                    <a:pt x="17653" y="508"/>
                    <a:pt x="20701" y="0"/>
                    <a:pt x="23876" y="0"/>
                  </a:cubicBezTo>
                  <a:cubicBezTo>
                    <a:pt x="27051" y="0"/>
                    <a:pt x="30099" y="635"/>
                    <a:pt x="33020" y="1778"/>
                  </a:cubicBezTo>
                  <a:cubicBezTo>
                    <a:pt x="35941" y="2921"/>
                    <a:pt x="38481" y="4699"/>
                    <a:pt x="40767" y="6985"/>
                  </a:cubicBezTo>
                  <a:cubicBezTo>
                    <a:pt x="43053" y="9271"/>
                    <a:pt x="44704" y="11811"/>
                    <a:pt x="45974" y="14732"/>
                  </a:cubicBezTo>
                  <a:cubicBezTo>
                    <a:pt x="47244" y="17653"/>
                    <a:pt x="47752" y="20701"/>
                    <a:pt x="47752" y="23876"/>
                  </a:cubicBezTo>
                </a:path>
              </a:pathLst>
            </a:custGeom>
            <a:solidFill>
              <a:srgbClr val="3B4E4E"/>
            </a:solidFill>
          </p:spPr>
        </p:sp>
        <p:sp>
          <p:nvSpPr>
            <p:cNvPr name="Freeform 9" id="9"/>
            <p:cNvSpPr/>
            <p:nvPr/>
          </p:nvSpPr>
          <p:spPr>
            <a:xfrm flipH="false" flipV="false" rot="0">
              <a:off x="291973" y="2540000"/>
              <a:ext cx="47752" cy="47752"/>
            </a:xfrm>
            <a:custGeom>
              <a:avLst/>
              <a:gdLst/>
              <a:ahLst/>
              <a:cxnLst/>
              <a:rect r="r" b="b" t="t" l="l"/>
              <a:pathLst>
                <a:path h="47752" w="47752">
                  <a:moveTo>
                    <a:pt x="47752" y="23876"/>
                  </a:moveTo>
                  <a:cubicBezTo>
                    <a:pt x="47752" y="27051"/>
                    <a:pt x="47117" y="30099"/>
                    <a:pt x="45974" y="33020"/>
                  </a:cubicBezTo>
                  <a:cubicBezTo>
                    <a:pt x="44831" y="35941"/>
                    <a:pt x="43053" y="38481"/>
                    <a:pt x="40767" y="40767"/>
                  </a:cubicBezTo>
                  <a:cubicBezTo>
                    <a:pt x="38481" y="43053"/>
                    <a:pt x="35941" y="44704"/>
                    <a:pt x="33020" y="45974"/>
                  </a:cubicBezTo>
                  <a:cubicBezTo>
                    <a:pt x="30099" y="47244"/>
                    <a:pt x="27051" y="47752"/>
                    <a:pt x="23876" y="47752"/>
                  </a:cubicBezTo>
                  <a:cubicBezTo>
                    <a:pt x="20701" y="47752"/>
                    <a:pt x="17653" y="47117"/>
                    <a:pt x="14732" y="45974"/>
                  </a:cubicBezTo>
                  <a:cubicBezTo>
                    <a:pt x="11811" y="44831"/>
                    <a:pt x="9271" y="43053"/>
                    <a:pt x="6985" y="40767"/>
                  </a:cubicBezTo>
                  <a:cubicBezTo>
                    <a:pt x="4699" y="38481"/>
                    <a:pt x="3048" y="35941"/>
                    <a:pt x="1778" y="33020"/>
                  </a:cubicBezTo>
                  <a:cubicBezTo>
                    <a:pt x="508" y="30099"/>
                    <a:pt x="0" y="27051"/>
                    <a:pt x="0" y="23876"/>
                  </a:cubicBezTo>
                  <a:cubicBezTo>
                    <a:pt x="0" y="20701"/>
                    <a:pt x="635" y="17653"/>
                    <a:pt x="1778" y="14732"/>
                  </a:cubicBezTo>
                  <a:cubicBezTo>
                    <a:pt x="2921" y="11811"/>
                    <a:pt x="4699" y="9271"/>
                    <a:pt x="6985" y="6985"/>
                  </a:cubicBezTo>
                  <a:cubicBezTo>
                    <a:pt x="9271" y="4699"/>
                    <a:pt x="11811" y="3048"/>
                    <a:pt x="14732" y="1778"/>
                  </a:cubicBezTo>
                  <a:cubicBezTo>
                    <a:pt x="17653" y="508"/>
                    <a:pt x="20701" y="0"/>
                    <a:pt x="23876" y="0"/>
                  </a:cubicBezTo>
                  <a:cubicBezTo>
                    <a:pt x="27051" y="0"/>
                    <a:pt x="30099" y="635"/>
                    <a:pt x="33020" y="1778"/>
                  </a:cubicBezTo>
                  <a:cubicBezTo>
                    <a:pt x="35941" y="2921"/>
                    <a:pt x="38481" y="4699"/>
                    <a:pt x="40767" y="6985"/>
                  </a:cubicBezTo>
                  <a:cubicBezTo>
                    <a:pt x="43053" y="9271"/>
                    <a:pt x="44704" y="11811"/>
                    <a:pt x="45974" y="14732"/>
                  </a:cubicBezTo>
                  <a:cubicBezTo>
                    <a:pt x="47244" y="17653"/>
                    <a:pt x="47752" y="20701"/>
                    <a:pt x="47752" y="23876"/>
                  </a:cubicBezTo>
                </a:path>
              </a:pathLst>
            </a:custGeom>
            <a:solidFill>
              <a:srgbClr val="3B4E4E"/>
            </a:solidFill>
          </p:spPr>
        </p:sp>
      </p:grpSp>
      <p:grpSp>
        <p:nvGrpSpPr>
          <p:cNvPr name="Group 10" id="10"/>
          <p:cNvGrpSpPr>
            <a:grpSpLocks noChangeAspect="true"/>
          </p:cNvGrpSpPr>
          <p:nvPr/>
        </p:nvGrpSpPr>
        <p:grpSpPr>
          <a:xfrm rot="0">
            <a:off x="4822822" y="4413247"/>
            <a:ext cx="6070597" cy="1412872"/>
            <a:chOff x="0" y="0"/>
            <a:chExt cx="6070600" cy="1412875"/>
          </a:xfrm>
        </p:grpSpPr>
        <p:sp>
          <p:nvSpPr>
            <p:cNvPr name="Freeform 11" id="11"/>
            <p:cNvSpPr/>
            <p:nvPr/>
          </p:nvSpPr>
          <p:spPr>
            <a:xfrm flipH="false" flipV="false" rot="0">
              <a:off x="68326" y="68199"/>
              <a:ext cx="5934075" cy="1276350"/>
            </a:xfrm>
            <a:custGeom>
              <a:avLst/>
              <a:gdLst/>
              <a:ahLst/>
              <a:cxnLst/>
              <a:rect r="r" b="b" t="t" l="l"/>
              <a:pathLst>
                <a:path h="1276350" w="5934075">
                  <a:moveTo>
                    <a:pt x="0" y="1221232"/>
                  </a:moveTo>
                  <a:lnTo>
                    <a:pt x="0" y="55245"/>
                  </a:lnTo>
                  <a:cubicBezTo>
                    <a:pt x="0" y="51562"/>
                    <a:pt x="381" y="48006"/>
                    <a:pt x="1016" y="44450"/>
                  </a:cubicBezTo>
                  <a:cubicBezTo>
                    <a:pt x="1651" y="40894"/>
                    <a:pt x="2794" y="37465"/>
                    <a:pt x="4191" y="34036"/>
                  </a:cubicBezTo>
                  <a:cubicBezTo>
                    <a:pt x="5588" y="30607"/>
                    <a:pt x="7239" y="27559"/>
                    <a:pt x="9271" y="24511"/>
                  </a:cubicBezTo>
                  <a:cubicBezTo>
                    <a:pt x="11303" y="21463"/>
                    <a:pt x="13589" y="18669"/>
                    <a:pt x="16129" y="16129"/>
                  </a:cubicBezTo>
                  <a:cubicBezTo>
                    <a:pt x="18669" y="13589"/>
                    <a:pt x="21463" y="11303"/>
                    <a:pt x="24511" y="9271"/>
                  </a:cubicBezTo>
                  <a:cubicBezTo>
                    <a:pt x="27559" y="7239"/>
                    <a:pt x="30734" y="5588"/>
                    <a:pt x="34036" y="4191"/>
                  </a:cubicBezTo>
                  <a:cubicBezTo>
                    <a:pt x="37338" y="2794"/>
                    <a:pt x="40894" y="1778"/>
                    <a:pt x="44450" y="1016"/>
                  </a:cubicBezTo>
                  <a:cubicBezTo>
                    <a:pt x="48006" y="254"/>
                    <a:pt x="51562" y="0"/>
                    <a:pt x="55245" y="0"/>
                  </a:cubicBezTo>
                  <a:lnTo>
                    <a:pt x="5878830" y="0"/>
                  </a:lnTo>
                  <a:cubicBezTo>
                    <a:pt x="5882513" y="0"/>
                    <a:pt x="5886069" y="381"/>
                    <a:pt x="5889625" y="1016"/>
                  </a:cubicBezTo>
                  <a:cubicBezTo>
                    <a:pt x="5893181" y="1651"/>
                    <a:pt x="5896610" y="2794"/>
                    <a:pt x="5900039" y="4191"/>
                  </a:cubicBezTo>
                  <a:cubicBezTo>
                    <a:pt x="5903468" y="5588"/>
                    <a:pt x="5906643" y="7239"/>
                    <a:pt x="5909564" y="9271"/>
                  </a:cubicBezTo>
                  <a:cubicBezTo>
                    <a:pt x="5912485" y="11303"/>
                    <a:pt x="5915406" y="13589"/>
                    <a:pt x="5917946" y="16129"/>
                  </a:cubicBezTo>
                  <a:cubicBezTo>
                    <a:pt x="5920486" y="18669"/>
                    <a:pt x="5922772" y="21463"/>
                    <a:pt x="5924804" y="24511"/>
                  </a:cubicBezTo>
                  <a:cubicBezTo>
                    <a:pt x="5926836" y="27559"/>
                    <a:pt x="5928487" y="30734"/>
                    <a:pt x="5929884" y="34036"/>
                  </a:cubicBezTo>
                  <a:cubicBezTo>
                    <a:pt x="5931281" y="37338"/>
                    <a:pt x="5932297" y="40894"/>
                    <a:pt x="5933059" y="44450"/>
                  </a:cubicBezTo>
                  <a:cubicBezTo>
                    <a:pt x="5933821" y="48006"/>
                    <a:pt x="5934075" y="51562"/>
                    <a:pt x="5934075" y="55245"/>
                  </a:cubicBezTo>
                  <a:lnTo>
                    <a:pt x="5934075" y="1221105"/>
                  </a:lnTo>
                  <a:cubicBezTo>
                    <a:pt x="5934075" y="1224788"/>
                    <a:pt x="5933694" y="1228344"/>
                    <a:pt x="5933059" y="1231900"/>
                  </a:cubicBezTo>
                  <a:cubicBezTo>
                    <a:pt x="5932424" y="1235456"/>
                    <a:pt x="5931281" y="1238885"/>
                    <a:pt x="5929884" y="1242314"/>
                  </a:cubicBezTo>
                  <a:cubicBezTo>
                    <a:pt x="5928487" y="1245743"/>
                    <a:pt x="5926836" y="1248791"/>
                    <a:pt x="5924804" y="1251839"/>
                  </a:cubicBezTo>
                  <a:cubicBezTo>
                    <a:pt x="5922772" y="1254887"/>
                    <a:pt x="5920486" y="1257681"/>
                    <a:pt x="5917946" y="1260221"/>
                  </a:cubicBezTo>
                  <a:cubicBezTo>
                    <a:pt x="5915406" y="1262761"/>
                    <a:pt x="5912612" y="1265047"/>
                    <a:pt x="5909564" y="1267079"/>
                  </a:cubicBezTo>
                  <a:cubicBezTo>
                    <a:pt x="5906516" y="1269111"/>
                    <a:pt x="5903341" y="1270762"/>
                    <a:pt x="5900039" y="1272159"/>
                  </a:cubicBezTo>
                  <a:cubicBezTo>
                    <a:pt x="5896737" y="1273556"/>
                    <a:pt x="5893308" y="1274572"/>
                    <a:pt x="5889625" y="1275334"/>
                  </a:cubicBezTo>
                  <a:cubicBezTo>
                    <a:pt x="5885942" y="1276096"/>
                    <a:pt x="5882513" y="1276350"/>
                    <a:pt x="5878830" y="1276350"/>
                  </a:cubicBezTo>
                  <a:lnTo>
                    <a:pt x="55245" y="1276350"/>
                  </a:lnTo>
                  <a:cubicBezTo>
                    <a:pt x="51562" y="1276350"/>
                    <a:pt x="48006" y="1275969"/>
                    <a:pt x="44450" y="1275334"/>
                  </a:cubicBezTo>
                  <a:cubicBezTo>
                    <a:pt x="40894" y="1274699"/>
                    <a:pt x="37465" y="1273556"/>
                    <a:pt x="34036" y="1272159"/>
                  </a:cubicBezTo>
                  <a:cubicBezTo>
                    <a:pt x="30607" y="1270762"/>
                    <a:pt x="27559" y="1269111"/>
                    <a:pt x="24511" y="1267079"/>
                  </a:cubicBezTo>
                  <a:cubicBezTo>
                    <a:pt x="21463" y="1265047"/>
                    <a:pt x="18669" y="1262761"/>
                    <a:pt x="16129" y="1260221"/>
                  </a:cubicBezTo>
                  <a:cubicBezTo>
                    <a:pt x="13589" y="1257681"/>
                    <a:pt x="11303" y="1254887"/>
                    <a:pt x="9271" y="1251839"/>
                  </a:cubicBezTo>
                  <a:cubicBezTo>
                    <a:pt x="7239" y="1248791"/>
                    <a:pt x="5588" y="1245616"/>
                    <a:pt x="4191" y="1242314"/>
                  </a:cubicBezTo>
                  <a:cubicBezTo>
                    <a:pt x="2794" y="1239012"/>
                    <a:pt x="1778" y="1235456"/>
                    <a:pt x="1016" y="1231900"/>
                  </a:cubicBezTo>
                  <a:cubicBezTo>
                    <a:pt x="254" y="1228344"/>
                    <a:pt x="0" y="1224788"/>
                    <a:pt x="0" y="1221105"/>
                  </a:cubicBezTo>
                </a:path>
              </a:pathLst>
            </a:custGeom>
            <a:solidFill>
              <a:srgbClr val="DDEEE6"/>
            </a:solidFill>
          </p:spPr>
        </p:sp>
        <p:sp>
          <p:nvSpPr>
            <p:cNvPr name="Freeform 12" id="12"/>
            <p:cNvSpPr/>
            <p:nvPr/>
          </p:nvSpPr>
          <p:spPr>
            <a:xfrm flipH="false" flipV="false" rot="0">
              <a:off x="63373" y="63246"/>
              <a:ext cx="5943981" cy="1286510"/>
            </a:xfrm>
            <a:custGeom>
              <a:avLst/>
              <a:gdLst/>
              <a:ahLst/>
              <a:cxnLst/>
              <a:rect r="r" b="b" t="t" l="l"/>
              <a:pathLst>
                <a:path h="1286510" w="5943981">
                  <a:moveTo>
                    <a:pt x="127" y="1226185"/>
                  </a:moveTo>
                  <a:lnTo>
                    <a:pt x="127" y="60198"/>
                  </a:lnTo>
                  <a:lnTo>
                    <a:pt x="4953" y="60198"/>
                  </a:lnTo>
                  <a:lnTo>
                    <a:pt x="127" y="60198"/>
                  </a:lnTo>
                  <a:cubicBezTo>
                    <a:pt x="127" y="56261"/>
                    <a:pt x="508" y="52324"/>
                    <a:pt x="1270" y="48514"/>
                  </a:cubicBezTo>
                  <a:lnTo>
                    <a:pt x="5969" y="49403"/>
                  </a:lnTo>
                  <a:lnTo>
                    <a:pt x="1270" y="48514"/>
                  </a:lnTo>
                  <a:cubicBezTo>
                    <a:pt x="2032" y="44577"/>
                    <a:pt x="3175" y="40894"/>
                    <a:pt x="4699" y="37211"/>
                  </a:cubicBezTo>
                  <a:lnTo>
                    <a:pt x="9144" y="38989"/>
                  </a:lnTo>
                  <a:lnTo>
                    <a:pt x="4699" y="37211"/>
                  </a:lnTo>
                  <a:cubicBezTo>
                    <a:pt x="6223" y="33528"/>
                    <a:pt x="8001" y="30099"/>
                    <a:pt x="10287" y="26797"/>
                  </a:cubicBezTo>
                  <a:lnTo>
                    <a:pt x="10287" y="26797"/>
                  </a:lnTo>
                  <a:lnTo>
                    <a:pt x="10287" y="26797"/>
                  </a:lnTo>
                  <a:cubicBezTo>
                    <a:pt x="12446" y="23495"/>
                    <a:pt x="14986" y="20447"/>
                    <a:pt x="17780" y="17653"/>
                  </a:cubicBezTo>
                  <a:lnTo>
                    <a:pt x="21209" y="21082"/>
                  </a:lnTo>
                  <a:lnTo>
                    <a:pt x="17780" y="17653"/>
                  </a:lnTo>
                  <a:cubicBezTo>
                    <a:pt x="20574" y="14859"/>
                    <a:pt x="23622" y="12319"/>
                    <a:pt x="26924" y="10160"/>
                  </a:cubicBezTo>
                  <a:lnTo>
                    <a:pt x="26924" y="10160"/>
                  </a:lnTo>
                  <a:lnTo>
                    <a:pt x="26924" y="10160"/>
                  </a:lnTo>
                  <a:cubicBezTo>
                    <a:pt x="30226" y="8001"/>
                    <a:pt x="33655" y="6096"/>
                    <a:pt x="37338" y="4572"/>
                  </a:cubicBezTo>
                  <a:lnTo>
                    <a:pt x="39116" y="9017"/>
                  </a:lnTo>
                  <a:lnTo>
                    <a:pt x="37338" y="4572"/>
                  </a:lnTo>
                  <a:cubicBezTo>
                    <a:pt x="41021" y="3048"/>
                    <a:pt x="44704" y="1905"/>
                    <a:pt x="48641" y="1143"/>
                  </a:cubicBezTo>
                  <a:lnTo>
                    <a:pt x="49530" y="5842"/>
                  </a:lnTo>
                  <a:lnTo>
                    <a:pt x="48641" y="1143"/>
                  </a:lnTo>
                  <a:cubicBezTo>
                    <a:pt x="52451" y="381"/>
                    <a:pt x="56388" y="0"/>
                    <a:pt x="60325" y="0"/>
                  </a:cubicBezTo>
                  <a:lnTo>
                    <a:pt x="60325" y="4826"/>
                  </a:lnTo>
                  <a:lnTo>
                    <a:pt x="60325" y="254"/>
                  </a:lnTo>
                  <a:lnTo>
                    <a:pt x="5883783" y="254"/>
                  </a:lnTo>
                  <a:lnTo>
                    <a:pt x="5883783" y="5080"/>
                  </a:lnTo>
                  <a:lnTo>
                    <a:pt x="5883783" y="254"/>
                  </a:lnTo>
                  <a:cubicBezTo>
                    <a:pt x="5887720" y="254"/>
                    <a:pt x="5891657" y="635"/>
                    <a:pt x="5895467" y="1397"/>
                  </a:cubicBezTo>
                  <a:lnTo>
                    <a:pt x="5894578" y="6096"/>
                  </a:lnTo>
                  <a:lnTo>
                    <a:pt x="5895467" y="1397"/>
                  </a:lnTo>
                  <a:cubicBezTo>
                    <a:pt x="5899404" y="2159"/>
                    <a:pt x="5903087" y="3302"/>
                    <a:pt x="5906770" y="4826"/>
                  </a:cubicBezTo>
                  <a:lnTo>
                    <a:pt x="5904992" y="9271"/>
                  </a:lnTo>
                  <a:lnTo>
                    <a:pt x="5906770" y="4826"/>
                  </a:lnTo>
                  <a:cubicBezTo>
                    <a:pt x="5910453" y="6350"/>
                    <a:pt x="5913882" y="8128"/>
                    <a:pt x="5917184" y="10414"/>
                  </a:cubicBezTo>
                  <a:lnTo>
                    <a:pt x="5914518" y="14351"/>
                  </a:lnTo>
                  <a:lnTo>
                    <a:pt x="5917184" y="10414"/>
                  </a:lnTo>
                  <a:cubicBezTo>
                    <a:pt x="5920487" y="12573"/>
                    <a:pt x="5923534" y="15113"/>
                    <a:pt x="5926328" y="17907"/>
                  </a:cubicBezTo>
                  <a:lnTo>
                    <a:pt x="5922900" y="21336"/>
                  </a:lnTo>
                  <a:lnTo>
                    <a:pt x="5926328" y="17907"/>
                  </a:lnTo>
                  <a:cubicBezTo>
                    <a:pt x="5929122" y="20701"/>
                    <a:pt x="5931663" y="23749"/>
                    <a:pt x="5933821" y="27051"/>
                  </a:cubicBezTo>
                  <a:lnTo>
                    <a:pt x="5933821" y="27051"/>
                  </a:lnTo>
                  <a:lnTo>
                    <a:pt x="5933821" y="27051"/>
                  </a:lnTo>
                  <a:cubicBezTo>
                    <a:pt x="5935981" y="30353"/>
                    <a:pt x="5937885" y="33782"/>
                    <a:pt x="5939409" y="37465"/>
                  </a:cubicBezTo>
                  <a:lnTo>
                    <a:pt x="5939409" y="37465"/>
                  </a:lnTo>
                  <a:lnTo>
                    <a:pt x="5939409" y="37465"/>
                  </a:lnTo>
                  <a:cubicBezTo>
                    <a:pt x="5940933" y="41148"/>
                    <a:pt x="5942076" y="44831"/>
                    <a:pt x="5942838" y="48768"/>
                  </a:cubicBezTo>
                  <a:lnTo>
                    <a:pt x="5938139" y="49657"/>
                  </a:lnTo>
                  <a:lnTo>
                    <a:pt x="5942838" y="48768"/>
                  </a:lnTo>
                  <a:cubicBezTo>
                    <a:pt x="5943600" y="52578"/>
                    <a:pt x="5943981" y="56515"/>
                    <a:pt x="5943981" y="60452"/>
                  </a:cubicBezTo>
                  <a:lnTo>
                    <a:pt x="5939155" y="60452"/>
                  </a:lnTo>
                  <a:lnTo>
                    <a:pt x="5943981" y="60452"/>
                  </a:lnTo>
                  <a:lnTo>
                    <a:pt x="5943981" y="1226312"/>
                  </a:lnTo>
                  <a:lnTo>
                    <a:pt x="5939155" y="1226312"/>
                  </a:lnTo>
                  <a:lnTo>
                    <a:pt x="5943981" y="1226312"/>
                  </a:lnTo>
                  <a:cubicBezTo>
                    <a:pt x="5943981" y="1230249"/>
                    <a:pt x="5943600" y="1234186"/>
                    <a:pt x="5942838" y="1237996"/>
                  </a:cubicBezTo>
                  <a:lnTo>
                    <a:pt x="5938139" y="1237107"/>
                  </a:lnTo>
                  <a:lnTo>
                    <a:pt x="5942838" y="1237996"/>
                  </a:lnTo>
                  <a:cubicBezTo>
                    <a:pt x="5942076" y="1241933"/>
                    <a:pt x="5940933" y="1245616"/>
                    <a:pt x="5939409" y="1249299"/>
                  </a:cubicBezTo>
                  <a:lnTo>
                    <a:pt x="5939409" y="1249299"/>
                  </a:lnTo>
                  <a:lnTo>
                    <a:pt x="5939409" y="1249299"/>
                  </a:lnTo>
                  <a:cubicBezTo>
                    <a:pt x="5937885" y="1252982"/>
                    <a:pt x="5936107" y="1256411"/>
                    <a:pt x="5933821" y="1259713"/>
                  </a:cubicBezTo>
                  <a:lnTo>
                    <a:pt x="5933821" y="1259713"/>
                  </a:lnTo>
                  <a:lnTo>
                    <a:pt x="5933821" y="1259713"/>
                  </a:lnTo>
                  <a:cubicBezTo>
                    <a:pt x="5931662" y="1263015"/>
                    <a:pt x="5929122" y="1266063"/>
                    <a:pt x="5926328" y="1268857"/>
                  </a:cubicBezTo>
                  <a:lnTo>
                    <a:pt x="5926328" y="1268857"/>
                  </a:lnTo>
                  <a:lnTo>
                    <a:pt x="5926328" y="1268857"/>
                  </a:lnTo>
                  <a:cubicBezTo>
                    <a:pt x="5923534" y="1271651"/>
                    <a:pt x="5920487" y="1274191"/>
                    <a:pt x="5917184" y="1276350"/>
                  </a:cubicBezTo>
                  <a:lnTo>
                    <a:pt x="5914518" y="1272413"/>
                  </a:lnTo>
                  <a:lnTo>
                    <a:pt x="5917184" y="1276350"/>
                  </a:lnTo>
                  <a:cubicBezTo>
                    <a:pt x="5913882" y="1278509"/>
                    <a:pt x="5910453" y="1280414"/>
                    <a:pt x="5906770" y="1281938"/>
                  </a:cubicBezTo>
                  <a:lnTo>
                    <a:pt x="5904992" y="1277493"/>
                  </a:lnTo>
                  <a:lnTo>
                    <a:pt x="5906770" y="1281938"/>
                  </a:lnTo>
                  <a:cubicBezTo>
                    <a:pt x="5903087" y="1283462"/>
                    <a:pt x="5899405" y="1284605"/>
                    <a:pt x="5895467" y="1285367"/>
                  </a:cubicBezTo>
                  <a:lnTo>
                    <a:pt x="5895467" y="1285367"/>
                  </a:lnTo>
                  <a:lnTo>
                    <a:pt x="5895467" y="1285367"/>
                  </a:lnTo>
                  <a:cubicBezTo>
                    <a:pt x="5891657" y="1286129"/>
                    <a:pt x="5887720" y="1286510"/>
                    <a:pt x="5883783" y="1286510"/>
                  </a:cubicBezTo>
                  <a:lnTo>
                    <a:pt x="5883783" y="1286510"/>
                  </a:lnTo>
                  <a:lnTo>
                    <a:pt x="5883783" y="1286510"/>
                  </a:lnTo>
                  <a:lnTo>
                    <a:pt x="60198" y="1286510"/>
                  </a:lnTo>
                  <a:lnTo>
                    <a:pt x="60198" y="1286510"/>
                  </a:lnTo>
                  <a:lnTo>
                    <a:pt x="60198" y="1286510"/>
                  </a:lnTo>
                  <a:cubicBezTo>
                    <a:pt x="56261" y="1286510"/>
                    <a:pt x="52324" y="1286129"/>
                    <a:pt x="48514" y="1285367"/>
                  </a:cubicBezTo>
                  <a:lnTo>
                    <a:pt x="48514" y="1285367"/>
                  </a:lnTo>
                  <a:lnTo>
                    <a:pt x="48514" y="1285367"/>
                  </a:lnTo>
                  <a:cubicBezTo>
                    <a:pt x="44704" y="1284605"/>
                    <a:pt x="40894" y="1283462"/>
                    <a:pt x="37211" y="1281938"/>
                  </a:cubicBezTo>
                  <a:lnTo>
                    <a:pt x="38989" y="1277493"/>
                  </a:lnTo>
                  <a:lnTo>
                    <a:pt x="37211" y="1281938"/>
                  </a:lnTo>
                  <a:cubicBezTo>
                    <a:pt x="33528" y="1280414"/>
                    <a:pt x="30099" y="1278636"/>
                    <a:pt x="26797" y="1276350"/>
                  </a:cubicBezTo>
                  <a:lnTo>
                    <a:pt x="26797" y="1276350"/>
                  </a:lnTo>
                  <a:lnTo>
                    <a:pt x="26797" y="1276350"/>
                  </a:lnTo>
                  <a:cubicBezTo>
                    <a:pt x="23495" y="1274191"/>
                    <a:pt x="20447" y="1271651"/>
                    <a:pt x="17653" y="1268857"/>
                  </a:cubicBezTo>
                  <a:lnTo>
                    <a:pt x="17653" y="1268857"/>
                  </a:lnTo>
                  <a:lnTo>
                    <a:pt x="17653" y="1268857"/>
                  </a:lnTo>
                  <a:cubicBezTo>
                    <a:pt x="14859" y="1266063"/>
                    <a:pt x="12319" y="1263015"/>
                    <a:pt x="10160" y="1259713"/>
                  </a:cubicBezTo>
                  <a:lnTo>
                    <a:pt x="14097" y="1257046"/>
                  </a:lnTo>
                  <a:lnTo>
                    <a:pt x="10160" y="1259713"/>
                  </a:lnTo>
                  <a:cubicBezTo>
                    <a:pt x="8001" y="1256411"/>
                    <a:pt x="6096" y="1252982"/>
                    <a:pt x="4572" y="1249299"/>
                  </a:cubicBezTo>
                  <a:lnTo>
                    <a:pt x="9017" y="1247521"/>
                  </a:lnTo>
                  <a:lnTo>
                    <a:pt x="4572" y="1249299"/>
                  </a:lnTo>
                  <a:cubicBezTo>
                    <a:pt x="3048" y="1245616"/>
                    <a:pt x="1905" y="1241933"/>
                    <a:pt x="1143" y="1237996"/>
                  </a:cubicBezTo>
                  <a:lnTo>
                    <a:pt x="5842" y="1237107"/>
                  </a:lnTo>
                  <a:lnTo>
                    <a:pt x="1143" y="1237996"/>
                  </a:lnTo>
                  <a:cubicBezTo>
                    <a:pt x="381" y="1234186"/>
                    <a:pt x="0" y="1230249"/>
                    <a:pt x="0" y="1226312"/>
                  </a:cubicBezTo>
                  <a:lnTo>
                    <a:pt x="4826" y="1226312"/>
                  </a:lnTo>
                  <a:lnTo>
                    <a:pt x="127" y="1226312"/>
                  </a:lnTo>
                  <a:moveTo>
                    <a:pt x="9652" y="1226312"/>
                  </a:moveTo>
                  <a:cubicBezTo>
                    <a:pt x="9652" y="1229614"/>
                    <a:pt x="10033" y="1232916"/>
                    <a:pt x="10668" y="1236091"/>
                  </a:cubicBezTo>
                  <a:lnTo>
                    <a:pt x="10668" y="1236091"/>
                  </a:lnTo>
                  <a:lnTo>
                    <a:pt x="10668" y="1236091"/>
                  </a:lnTo>
                  <a:cubicBezTo>
                    <a:pt x="11303" y="1239266"/>
                    <a:pt x="12319" y="1242441"/>
                    <a:pt x="13589" y="1245616"/>
                  </a:cubicBezTo>
                  <a:lnTo>
                    <a:pt x="13589" y="1245616"/>
                  </a:lnTo>
                  <a:lnTo>
                    <a:pt x="13589" y="1245616"/>
                  </a:lnTo>
                  <a:cubicBezTo>
                    <a:pt x="14859" y="1248664"/>
                    <a:pt x="16383" y="1251585"/>
                    <a:pt x="18288" y="1254379"/>
                  </a:cubicBezTo>
                  <a:cubicBezTo>
                    <a:pt x="20193" y="1257173"/>
                    <a:pt x="22225" y="1259713"/>
                    <a:pt x="24511" y="1261999"/>
                  </a:cubicBezTo>
                  <a:lnTo>
                    <a:pt x="21082" y="1265428"/>
                  </a:lnTo>
                  <a:lnTo>
                    <a:pt x="24511" y="1261999"/>
                  </a:lnTo>
                  <a:cubicBezTo>
                    <a:pt x="26797" y="1264285"/>
                    <a:pt x="29464" y="1266444"/>
                    <a:pt x="32131" y="1268222"/>
                  </a:cubicBezTo>
                  <a:lnTo>
                    <a:pt x="29464" y="1272159"/>
                  </a:lnTo>
                  <a:lnTo>
                    <a:pt x="32131" y="1268222"/>
                  </a:lnTo>
                  <a:cubicBezTo>
                    <a:pt x="34925" y="1270127"/>
                    <a:pt x="37846" y="1271651"/>
                    <a:pt x="40894" y="1272921"/>
                  </a:cubicBezTo>
                  <a:lnTo>
                    <a:pt x="40894" y="1272921"/>
                  </a:lnTo>
                  <a:lnTo>
                    <a:pt x="40894" y="1272921"/>
                  </a:lnTo>
                  <a:cubicBezTo>
                    <a:pt x="43942" y="1274191"/>
                    <a:pt x="47117" y="1275207"/>
                    <a:pt x="50419" y="1275842"/>
                  </a:cubicBezTo>
                  <a:lnTo>
                    <a:pt x="49530" y="1280541"/>
                  </a:lnTo>
                  <a:lnTo>
                    <a:pt x="50419" y="1275842"/>
                  </a:lnTo>
                  <a:cubicBezTo>
                    <a:pt x="53721" y="1276477"/>
                    <a:pt x="56896" y="1276858"/>
                    <a:pt x="60325" y="1276858"/>
                  </a:cubicBezTo>
                  <a:lnTo>
                    <a:pt x="60325" y="1281557"/>
                  </a:lnTo>
                  <a:lnTo>
                    <a:pt x="60325" y="1276731"/>
                  </a:lnTo>
                  <a:lnTo>
                    <a:pt x="5883783" y="1276731"/>
                  </a:lnTo>
                  <a:lnTo>
                    <a:pt x="5883783" y="1281557"/>
                  </a:lnTo>
                  <a:lnTo>
                    <a:pt x="5883783" y="1276858"/>
                  </a:lnTo>
                  <a:cubicBezTo>
                    <a:pt x="5887085" y="1276858"/>
                    <a:pt x="5890387" y="1276477"/>
                    <a:pt x="5893689" y="1275842"/>
                  </a:cubicBezTo>
                  <a:lnTo>
                    <a:pt x="5894578" y="1280541"/>
                  </a:lnTo>
                  <a:lnTo>
                    <a:pt x="5893689" y="1275842"/>
                  </a:lnTo>
                  <a:cubicBezTo>
                    <a:pt x="5896991" y="1275207"/>
                    <a:pt x="5900166" y="1274191"/>
                    <a:pt x="5903214" y="1272921"/>
                  </a:cubicBezTo>
                  <a:lnTo>
                    <a:pt x="5903214" y="1272921"/>
                  </a:lnTo>
                  <a:lnTo>
                    <a:pt x="5903214" y="1272921"/>
                  </a:lnTo>
                  <a:cubicBezTo>
                    <a:pt x="5906262" y="1271651"/>
                    <a:pt x="5909183" y="1270127"/>
                    <a:pt x="5911977" y="1268222"/>
                  </a:cubicBezTo>
                  <a:lnTo>
                    <a:pt x="5911977" y="1268222"/>
                  </a:lnTo>
                  <a:lnTo>
                    <a:pt x="5911977" y="1268222"/>
                  </a:lnTo>
                  <a:cubicBezTo>
                    <a:pt x="5914771" y="1266444"/>
                    <a:pt x="5917311" y="1264285"/>
                    <a:pt x="5919597" y="1261999"/>
                  </a:cubicBezTo>
                  <a:lnTo>
                    <a:pt x="5923026" y="1265428"/>
                  </a:lnTo>
                  <a:lnTo>
                    <a:pt x="5919597" y="1261999"/>
                  </a:lnTo>
                  <a:cubicBezTo>
                    <a:pt x="5921883" y="1259713"/>
                    <a:pt x="5924042" y="1257046"/>
                    <a:pt x="5925820" y="1254379"/>
                  </a:cubicBezTo>
                  <a:lnTo>
                    <a:pt x="5929757" y="1257046"/>
                  </a:lnTo>
                  <a:lnTo>
                    <a:pt x="5925820" y="1254379"/>
                  </a:lnTo>
                  <a:cubicBezTo>
                    <a:pt x="5927598" y="1251585"/>
                    <a:pt x="5929249" y="1248664"/>
                    <a:pt x="5930519" y="1245616"/>
                  </a:cubicBezTo>
                  <a:lnTo>
                    <a:pt x="5934964" y="1247394"/>
                  </a:lnTo>
                  <a:lnTo>
                    <a:pt x="5930519" y="1245616"/>
                  </a:lnTo>
                  <a:cubicBezTo>
                    <a:pt x="5931789" y="1242568"/>
                    <a:pt x="5932805" y="1239393"/>
                    <a:pt x="5933440" y="1236091"/>
                  </a:cubicBezTo>
                  <a:lnTo>
                    <a:pt x="5933440" y="1236091"/>
                  </a:lnTo>
                  <a:lnTo>
                    <a:pt x="5933440" y="1236091"/>
                  </a:lnTo>
                  <a:cubicBezTo>
                    <a:pt x="5934075" y="1232789"/>
                    <a:pt x="5934456" y="1229614"/>
                    <a:pt x="5934456" y="1226312"/>
                  </a:cubicBezTo>
                  <a:lnTo>
                    <a:pt x="5934456" y="60198"/>
                  </a:lnTo>
                  <a:cubicBezTo>
                    <a:pt x="5934456" y="56896"/>
                    <a:pt x="5934075" y="53594"/>
                    <a:pt x="5933440" y="50292"/>
                  </a:cubicBezTo>
                  <a:lnTo>
                    <a:pt x="5933440" y="50292"/>
                  </a:lnTo>
                  <a:lnTo>
                    <a:pt x="5933440" y="50292"/>
                  </a:lnTo>
                  <a:cubicBezTo>
                    <a:pt x="5932805" y="47117"/>
                    <a:pt x="5931789" y="43942"/>
                    <a:pt x="5930519" y="40767"/>
                  </a:cubicBezTo>
                  <a:lnTo>
                    <a:pt x="5934964" y="38989"/>
                  </a:lnTo>
                  <a:lnTo>
                    <a:pt x="5930519" y="40767"/>
                  </a:lnTo>
                  <a:cubicBezTo>
                    <a:pt x="5929249" y="37719"/>
                    <a:pt x="5927725" y="34798"/>
                    <a:pt x="5925820" y="32004"/>
                  </a:cubicBezTo>
                  <a:lnTo>
                    <a:pt x="5929757" y="29337"/>
                  </a:lnTo>
                  <a:lnTo>
                    <a:pt x="5925820" y="32004"/>
                  </a:lnTo>
                  <a:cubicBezTo>
                    <a:pt x="5923915" y="29210"/>
                    <a:pt x="5921883" y="26670"/>
                    <a:pt x="5919597" y="24384"/>
                  </a:cubicBezTo>
                  <a:lnTo>
                    <a:pt x="5919597" y="24384"/>
                  </a:lnTo>
                  <a:lnTo>
                    <a:pt x="5919597" y="24384"/>
                  </a:lnTo>
                  <a:cubicBezTo>
                    <a:pt x="5917311" y="22098"/>
                    <a:pt x="5914644" y="19939"/>
                    <a:pt x="5911977" y="18161"/>
                  </a:cubicBezTo>
                  <a:lnTo>
                    <a:pt x="5911977" y="18161"/>
                  </a:lnTo>
                  <a:lnTo>
                    <a:pt x="5911977" y="18161"/>
                  </a:lnTo>
                  <a:cubicBezTo>
                    <a:pt x="5909183" y="16256"/>
                    <a:pt x="5906389" y="14732"/>
                    <a:pt x="5903214" y="13462"/>
                  </a:cubicBezTo>
                  <a:lnTo>
                    <a:pt x="5903214" y="13462"/>
                  </a:lnTo>
                  <a:lnTo>
                    <a:pt x="5903214" y="13462"/>
                  </a:lnTo>
                  <a:cubicBezTo>
                    <a:pt x="5900166" y="12192"/>
                    <a:pt x="5896991" y="11176"/>
                    <a:pt x="5893816" y="10541"/>
                  </a:cubicBezTo>
                  <a:lnTo>
                    <a:pt x="5893816" y="10541"/>
                  </a:lnTo>
                  <a:lnTo>
                    <a:pt x="5893816" y="10541"/>
                  </a:lnTo>
                  <a:cubicBezTo>
                    <a:pt x="5890514" y="9906"/>
                    <a:pt x="5887339" y="9525"/>
                    <a:pt x="5884037" y="9525"/>
                  </a:cubicBezTo>
                  <a:lnTo>
                    <a:pt x="60198" y="9525"/>
                  </a:lnTo>
                  <a:cubicBezTo>
                    <a:pt x="56896" y="9525"/>
                    <a:pt x="53594" y="9906"/>
                    <a:pt x="50292" y="10541"/>
                  </a:cubicBezTo>
                  <a:lnTo>
                    <a:pt x="50292" y="10541"/>
                  </a:lnTo>
                  <a:lnTo>
                    <a:pt x="50292" y="10541"/>
                  </a:lnTo>
                  <a:cubicBezTo>
                    <a:pt x="47117" y="11176"/>
                    <a:pt x="43942" y="12192"/>
                    <a:pt x="40767" y="13462"/>
                  </a:cubicBezTo>
                  <a:lnTo>
                    <a:pt x="40767" y="13462"/>
                  </a:lnTo>
                  <a:lnTo>
                    <a:pt x="40767" y="13462"/>
                  </a:lnTo>
                  <a:cubicBezTo>
                    <a:pt x="37719" y="14732"/>
                    <a:pt x="34798" y="16256"/>
                    <a:pt x="32004" y="18161"/>
                  </a:cubicBezTo>
                  <a:lnTo>
                    <a:pt x="29337" y="14224"/>
                  </a:lnTo>
                  <a:lnTo>
                    <a:pt x="32004" y="18161"/>
                  </a:lnTo>
                  <a:cubicBezTo>
                    <a:pt x="29210" y="20066"/>
                    <a:pt x="26670" y="22098"/>
                    <a:pt x="24384" y="24384"/>
                  </a:cubicBezTo>
                  <a:lnTo>
                    <a:pt x="24384" y="24384"/>
                  </a:lnTo>
                  <a:lnTo>
                    <a:pt x="24384" y="24384"/>
                  </a:lnTo>
                  <a:cubicBezTo>
                    <a:pt x="22098" y="26670"/>
                    <a:pt x="19939" y="29337"/>
                    <a:pt x="18161" y="32004"/>
                  </a:cubicBezTo>
                  <a:lnTo>
                    <a:pt x="14224" y="29337"/>
                  </a:lnTo>
                  <a:lnTo>
                    <a:pt x="18161" y="32004"/>
                  </a:lnTo>
                  <a:cubicBezTo>
                    <a:pt x="16256" y="34798"/>
                    <a:pt x="14732" y="37719"/>
                    <a:pt x="13462" y="40767"/>
                  </a:cubicBezTo>
                  <a:lnTo>
                    <a:pt x="13462" y="40767"/>
                  </a:lnTo>
                  <a:lnTo>
                    <a:pt x="13462" y="40767"/>
                  </a:lnTo>
                  <a:cubicBezTo>
                    <a:pt x="12192" y="43815"/>
                    <a:pt x="11176" y="46990"/>
                    <a:pt x="10541" y="50292"/>
                  </a:cubicBezTo>
                  <a:lnTo>
                    <a:pt x="10541" y="50292"/>
                  </a:lnTo>
                  <a:lnTo>
                    <a:pt x="10541" y="50292"/>
                  </a:lnTo>
                  <a:cubicBezTo>
                    <a:pt x="9906" y="53594"/>
                    <a:pt x="9525" y="56769"/>
                    <a:pt x="9525" y="60198"/>
                  </a:cubicBezTo>
                  <a:lnTo>
                    <a:pt x="9525" y="1226058"/>
                  </a:lnTo>
                  <a:close/>
                </a:path>
              </a:pathLst>
            </a:custGeom>
            <a:solidFill>
              <a:srgbClr val="C3D4CC"/>
            </a:solidFill>
          </p:spPr>
        </p:sp>
      </p:grpSp>
      <p:grpSp>
        <p:nvGrpSpPr>
          <p:cNvPr name="Group 13" id="13"/>
          <p:cNvGrpSpPr>
            <a:grpSpLocks noChangeAspect="true"/>
          </p:cNvGrpSpPr>
          <p:nvPr/>
        </p:nvGrpSpPr>
        <p:grpSpPr>
          <a:xfrm rot="0">
            <a:off x="7880347" y="1412872"/>
            <a:ext cx="3013072" cy="2955922"/>
            <a:chOff x="0" y="0"/>
            <a:chExt cx="3013075" cy="2955925"/>
          </a:xfrm>
        </p:grpSpPr>
        <p:sp>
          <p:nvSpPr>
            <p:cNvPr name="Freeform 14" id="14"/>
            <p:cNvSpPr/>
            <p:nvPr/>
          </p:nvSpPr>
          <p:spPr>
            <a:xfrm flipH="false" flipV="false" rot="0">
              <a:off x="68326" y="68326"/>
              <a:ext cx="2876550" cy="2819400"/>
            </a:xfrm>
            <a:custGeom>
              <a:avLst/>
              <a:gdLst/>
              <a:ahLst/>
              <a:cxnLst/>
              <a:rect r="r" b="b" t="t" l="l"/>
              <a:pathLst>
                <a:path h="2819400" w="2876550">
                  <a:moveTo>
                    <a:pt x="0" y="2764028"/>
                  </a:moveTo>
                  <a:lnTo>
                    <a:pt x="0" y="55245"/>
                  </a:lnTo>
                  <a:cubicBezTo>
                    <a:pt x="0" y="51562"/>
                    <a:pt x="381" y="48006"/>
                    <a:pt x="1016" y="44450"/>
                  </a:cubicBezTo>
                  <a:cubicBezTo>
                    <a:pt x="1651" y="40894"/>
                    <a:pt x="2794" y="37465"/>
                    <a:pt x="4191" y="34036"/>
                  </a:cubicBezTo>
                  <a:cubicBezTo>
                    <a:pt x="5588" y="30607"/>
                    <a:pt x="7239" y="27559"/>
                    <a:pt x="9271" y="24511"/>
                  </a:cubicBezTo>
                  <a:cubicBezTo>
                    <a:pt x="11303" y="21463"/>
                    <a:pt x="13589" y="18669"/>
                    <a:pt x="16129" y="16129"/>
                  </a:cubicBezTo>
                  <a:cubicBezTo>
                    <a:pt x="18669" y="13589"/>
                    <a:pt x="21463" y="11303"/>
                    <a:pt x="24511" y="9271"/>
                  </a:cubicBezTo>
                  <a:cubicBezTo>
                    <a:pt x="27559" y="7239"/>
                    <a:pt x="30734" y="5588"/>
                    <a:pt x="34036" y="4191"/>
                  </a:cubicBezTo>
                  <a:cubicBezTo>
                    <a:pt x="37338" y="2794"/>
                    <a:pt x="40894" y="1778"/>
                    <a:pt x="44450" y="1016"/>
                  </a:cubicBezTo>
                  <a:cubicBezTo>
                    <a:pt x="48006" y="254"/>
                    <a:pt x="51562" y="0"/>
                    <a:pt x="55245" y="0"/>
                  </a:cubicBezTo>
                  <a:lnTo>
                    <a:pt x="2821305" y="0"/>
                  </a:lnTo>
                  <a:cubicBezTo>
                    <a:pt x="2824988" y="0"/>
                    <a:pt x="2828544" y="381"/>
                    <a:pt x="2832100" y="1016"/>
                  </a:cubicBezTo>
                  <a:cubicBezTo>
                    <a:pt x="2835656" y="1651"/>
                    <a:pt x="2839085" y="2794"/>
                    <a:pt x="2842514" y="4191"/>
                  </a:cubicBezTo>
                  <a:cubicBezTo>
                    <a:pt x="2845943" y="5588"/>
                    <a:pt x="2849118" y="7239"/>
                    <a:pt x="2852039" y="9271"/>
                  </a:cubicBezTo>
                  <a:cubicBezTo>
                    <a:pt x="2854960" y="11303"/>
                    <a:pt x="2857881" y="13589"/>
                    <a:pt x="2860421" y="16129"/>
                  </a:cubicBezTo>
                  <a:cubicBezTo>
                    <a:pt x="2862961" y="18669"/>
                    <a:pt x="2865247" y="21463"/>
                    <a:pt x="2867279" y="24511"/>
                  </a:cubicBezTo>
                  <a:cubicBezTo>
                    <a:pt x="2869311" y="27559"/>
                    <a:pt x="2870962" y="30734"/>
                    <a:pt x="2872359" y="34036"/>
                  </a:cubicBezTo>
                  <a:cubicBezTo>
                    <a:pt x="2873756" y="37338"/>
                    <a:pt x="2874772" y="40894"/>
                    <a:pt x="2875534" y="44450"/>
                  </a:cubicBezTo>
                  <a:cubicBezTo>
                    <a:pt x="2876296" y="48006"/>
                    <a:pt x="2876550" y="51562"/>
                    <a:pt x="2876550" y="55245"/>
                  </a:cubicBezTo>
                  <a:lnTo>
                    <a:pt x="2876550" y="2764155"/>
                  </a:lnTo>
                  <a:cubicBezTo>
                    <a:pt x="2876550" y="2767838"/>
                    <a:pt x="2876169" y="2771394"/>
                    <a:pt x="2875534" y="2774950"/>
                  </a:cubicBezTo>
                  <a:cubicBezTo>
                    <a:pt x="2874899" y="2778506"/>
                    <a:pt x="2873756" y="2781935"/>
                    <a:pt x="2872359" y="2785364"/>
                  </a:cubicBezTo>
                  <a:cubicBezTo>
                    <a:pt x="2870962" y="2788793"/>
                    <a:pt x="2869311" y="2791841"/>
                    <a:pt x="2867279" y="2794889"/>
                  </a:cubicBezTo>
                  <a:cubicBezTo>
                    <a:pt x="2865247" y="2797937"/>
                    <a:pt x="2862961" y="2800731"/>
                    <a:pt x="2860421" y="2803271"/>
                  </a:cubicBezTo>
                  <a:cubicBezTo>
                    <a:pt x="2857881" y="2805811"/>
                    <a:pt x="2855087" y="2808097"/>
                    <a:pt x="2852039" y="2810129"/>
                  </a:cubicBezTo>
                  <a:cubicBezTo>
                    <a:pt x="2848991" y="2812161"/>
                    <a:pt x="2845816" y="2813812"/>
                    <a:pt x="2842514" y="2815209"/>
                  </a:cubicBezTo>
                  <a:cubicBezTo>
                    <a:pt x="2839212" y="2816606"/>
                    <a:pt x="2835783" y="2817622"/>
                    <a:pt x="2832100" y="2818384"/>
                  </a:cubicBezTo>
                  <a:cubicBezTo>
                    <a:pt x="2828417" y="2819146"/>
                    <a:pt x="2824988" y="2819400"/>
                    <a:pt x="2821305" y="2819400"/>
                  </a:cubicBezTo>
                  <a:lnTo>
                    <a:pt x="55245" y="2819400"/>
                  </a:lnTo>
                  <a:cubicBezTo>
                    <a:pt x="51562" y="2819400"/>
                    <a:pt x="48006" y="2819019"/>
                    <a:pt x="44450" y="2818384"/>
                  </a:cubicBezTo>
                  <a:cubicBezTo>
                    <a:pt x="40894" y="2817749"/>
                    <a:pt x="37465" y="2816606"/>
                    <a:pt x="34036" y="2815209"/>
                  </a:cubicBezTo>
                  <a:cubicBezTo>
                    <a:pt x="30607" y="2813812"/>
                    <a:pt x="27559" y="2812161"/>
                    <a:pt x="24511" y="2810129"/>
                  </a:cubicBezTo>
                  <a:cubicBezTo>
                    <a:pt x="21463" y="2808097"/>
                    <a:pt x="18669" y="2805811"/>
                    <a:pt x="16129" y="2803271"/>
                  </a:cubicBezTo>
                  <a:cubicBezTo>
                    <a:pt x="13589" y="2800731"/>
                    <a:pt x="11303" y="2797937"/>
                    <a:pt x="9271" y="2794889"/>
                  </a:cubicBezTo>
                  <a:cubicBezTo>
                    <a:pt x="7239" y="2791841"/>
                    <a:pt x="5588" y="2788666"/>
                    <a:pt x="4191" y="2785364"/>
                  </a:cubicBezTo>
                  <a:cubicBezTo>
                    <a:pt x="2794" y="2782062"/>
                    <a:pt x="1778" y="2778506"/>
                    <a:pt x="1016" y="2774950"/>
                  </a:cubicBezTo>
                  <a:cubicBezTo>
                    <a:pt x="254" y="2771394"/>
                    <a:pt x="0" y="2767838"/>
                    <a:pt x="0" y="2764155"/>
                  </a:cubicBezTo>
                </a:path>
              </a:pathLst>
            </a:custGeom>
            <a:solidFill>
              <a:srgbClr val="DDEEE6"/>
            </a:solidFill>
          </p:spPr>
        </p:sp>
        <p:sp>
          <p:nvSpPr>
            <p:cNvPr name="Freeform 15" id="15"/>
            <p:cNvSpPr/>
            <p:nvPr/>
          </p:nvSpPr>
          <p:spPr>
            <a:xfrm flipH="false" flipV="false" rot="0">
              <a:off x="63373" y="63373"/>
              <a:ext cx="2886583" cy="2829179"/>
            </a:xfrm>
            <a:custGeom>
              <a:avLst/>
              <a:gdLst/>
              <a:ahLst/>
              <a:cxnLst/>
              <a:rect r="r" b="b" t="t" l="l"/>
              <a:pathLst>
                <a:path h="2829179" w="2886583">
                  <a:moveTo>
                    <a:pt x="127" y="2768981"/>
                  </a:moveTo>
                  <a:lnTo>
                    <a:pt x="127" y="60198"/>
                  </a:lnTo>
                  <a:lnTo>
                    <a:pt x="4953" y="60198"/>
                  </a:lnTo>
                  <a:lnTo>
                    <a:pt x="127" y="60198"/>
                  </a:lnTo>
                  <a:cubicBezTo>
                    <a:pt x="127" y="56261"/>
                    <a:pt x="508" y="52324"/>
                    <a:pt x="1270" y="48514"/>
                  </a:cubicBezTo>
                  <a:lnTo>
                    <a:pt x="5969" y="49403"/>
                  </a:lnTo>
                  <a:lnTo>
                    <a:pt x="1270" y="48514"/>
                  </a:lnTo>
                  <a:cubicBezTo>
                    <a:pt x="2032" y="44577"/>
                    <a:pt x="3175" y="40894"/>
                    <a:pt x="4699" y="37211"/>
                  </a:cubicBezTo>
                  <a:lnTo>
                    <a:pt x="4699" y="37211"/>
                  </a:lnTo>
                  <a:lnTo>
                    <a:pt x="4699" y="37211"/>
                  </a:lnTo>
                  <a:cubicBezTo>
                    <a:pt x="6223" y="33528"/>
                    <a:pt x="8001" y="30099"/>
                    <a:pt x="10287" y="26797"/>
                  </a:cubicBezTo>
                  <a:lnTo>
                    <a:pt x="10287" y="26797"/>
                  </a:lnTo>
                  <a:lnTo>
                    <a:pt x="10287" y="26797"/>
                  </a:lnTo>
                  <a:cubicBezTo>
                    <a:pt x="12446" y="23495"/>
                    <a:pt x="14986" y="20447"/>
                    <a:pt x="17780" y="17653"/>
                  </a:cubicBezTo>
                  <a:lnTo>
                    <a:pt x="21209" y="21082"/>
                  </a:lnTo>
                  <a:lnTo>
                    <a:pt x="17780" y="17653"/>
                  </a:lnTo>
                  <a:cubicBezTo>
                    <a:pt x="20574" y="14859"/>
                    <a:pt x="23622" y="12319"/>
                    <a:pt x="26924" y="10160"/>
                  </a:cubicBezTo>
                  <a:lnTo>
                    <a:pt x="26924" y="10160"/>
                  </a:lnTo>
                  <a:lnTo>
                    <a:pt x="26924" y="10160"/>
                  </a:lnTo>
                  <a:cubicBezTo>
                    <a:pt x="30226" y="8001"/>
                    <a:pt x="33655" y="6096"/>
                    <a:pt x="37338" y="4572"/>
                  </a:cubicBezTo>
                  <a:lnTo>
                    <a:pt x="39116" y="9017"/>
                  </a:lnTo>
                  <a:lnTo>
                    <a:pt x="37338" y="4572"/>
                  </a:lnTo>
                  <a:cubicBezTo>
                    <a:pt x="41021" y="3048"/>
                    <a:pt x="44704" y="1905"/>
                    <a:pt x="48641" y="1143"/>
                  </a:cubicBezTo>
                  <a:lnTo>
                    <a:pt x="49530" y="5842"/>
                  </a:lnTo>
                  <a:lnTo>
                    <a:pt x="48641" y="1143"/>
                  </a:lnTo>
                  <a:cubicBezTo>
                    <a:pt x="52451" y="381"/>
                    <a:pt x="56388" y="0"/>
                    <a:pt x="60325" y="0"/>
                  </a:cubicBezTo>
                  <a:lnTo>
                    <a:pt x="60325" y="4826"/>
                  </a:lnTo>
                  <a:lnTo>
                    <a:pt x="60325" y="127"/>
                  </a:lnTo>
                  <a:lnTo>
                    <a:pt x="2826385" y="127"/>
                  </a:lnTo>
                  <a:lnTo>
                    <a:pt x="2826385" y="4953"/>
                  </a:lnTo>
                  <a:lnTo>
                    <a:pt x="2826385" y="127"/>
                  </a:lnTo>
                  <a:cubicBezTo>
                    <a:pt x="2830322" y="127"/>
                    <a:pt x="2834259" y="508"/>
                    <a:pt x="2838069" y="1270"/>
                  </a:cubicBezTo>
                  <a:lnTo>
                    <a:pt x="2837180" y="5969"/>
                  </a:lnTo>
                  <a:lnTo>
                    <a:pt x="2838069" y="1270"/>
                  </a:lnTo>
                  <a:cubicBezTo>
                    <a:pt x="2842006" y="2032"/>
                    <a:pt x="2845689" y="3175"/>
                    <a:pt x="2849372" y="4699"/>
                  </a:cubicBezTo>
                  <a:lnTo>
                    <a:pt x="2847594" y="9144"/>
                  </a:lnTo>
                  <a:lnTo>
                    <a:pt x="2849372" y="4699"/>
                  </a:lnTo>
                  <a:cubicBezTo>
                    <a:pt x="2853055" y="6223"/>
                    <a:pt x="2856484" y="8001"/>
                    <a:pt x="2859786" y="10287"/>
                  </a:cubicBezTo>
                  <a:lnTo>
                    <a:pt x="2857119" y="14224"/>
                  </a:lnTo>
                  <a:lnTo>
                    <a:pt x="2859786" y="10287"/>
                  </a:lnTo>
                  <a:cubicBezTo>
                    <a:pt x="2863088" y="12446"/>
                    <a:pt x="2866136" y="14986"/>
                    <a:pt x="2868930" y="17780"/>
                  </a:cubicBezTo>
                  <a:lnTo>
                    <a:pt x="2865501" y="21209"/>
                  </a:lnTo>
                  <a:lnTo>
                    <a:pt x="2868930" y="17780"/>
                  </a:lnTo>
                  <a:cubicBezTo>
                    <a:pt x="2871724" y="20574"/>
                    <a:pt x="2874264" y="23622"/>
                    <a:pt x="2876423" y="26924"/>
                  </a:cubicBezTo>
                  <a:lnTo>
                    <a:pt x="2876423" y="26924"/>
                  </a:lnTo>
                  <a:lnTo>
                    <a:pt x="2876423" y="26924"/>
                  </a:lnTo>
                  <a:cubicBezTo>
                    <a:pt x="2878582" y="30226"/>
                    <a:pt x="2880487" y="33655"/>
                    <a:pt x="2882011" y="37211"/>
                  </a:cubicBezTo>
                  <a:lnTo>
                    <a:pt x="2882011" y="37211"/>
                  </a:lnTo>
                  <a:lnTo>
                    <a:pt x="2882011" y="37211"/>
                  </a:lnTo>
                  <a:cubicBezTo>
                    <a:pt x="2883535" y="40894"/>
                    <a:pt x="2884678" y="44577"/>
                    <a:pt x="2885440" y="48514"/>
                  </a:cubicBezTo>
                  <a:lnTo>
                    <a:pt x="2880741" y="49403"/>
                  </a:lnTo>
                  <a:lnTo>
                    <a:pt x="2885440" y="48514"/>
                  </a:lnTo>
                  <a:cubicBezTo>
                    <a:pt x="2886202" y="52324"/>
                    <a:pt x="2886583" y="56261"/>
                    <a:pt x="2886583" y="60198"/>
                  </a:cubicBezTo>
                  <a:lnTo>
                    <a:pt x="2881757" y="60198"/>
                  </a:lnTo>
                  <a:lnTo>
                    <a:pt x="2886583" y="60198"/>
                  </a:lnTo>
                  <a:lnTo>
                    <a:pt x="2886583" y="2769108"/>
                  </a:lnTo>
                  <a:lnTo>
                    <a:pt x="2881757" y="2769108"/>
                  </a:lnTo>
                  <a:lnTo>
                    <a:pt x="2886583" y="2769108"/>
                  </a:lnTo>
                  <a:cubicBezTo>
                    <a:pt x="2886583" y="2773045"/>
                    <a:pt x="2886202" y="2776982"/>
                    <a:pt x="2885440" y="2780792"/>
                  </a:cubicBezTo>
                  <a:lnTo>
                    <a:pt x="2880741" y="2779903"/>
                  </a:lnTo>
                  <a:lnTo>
                    <a:pt x="2885440" y="2780792"/>
                  </a:lnTo>
                  <a:cubicBezTo>
                    <a:pt x="2884678" y="2784729"/>
                    <a:pt x="2883535" y="2788412"/>
                    <a:pt x="2882011" y="2792095"/>
                  </a:cubicBezTo>
                  <a:lnTo>
                    <a:pt x="2882011" y="2792095"/>
                  </a:lnTo>
                  <a:lnTo>
                    <a:pt x="2882011" y="2792095"/>
                  </a:lnTo>
                  <a:cubicBezTo>
                    <a:pt x="2880487" y="2795778"/>
                    <a:pt x="2878709" y="2799207"/>
                    <a:pt x="2876423" y="2802382"/>
                  </a:cubicBezTo>
                  <a:lnTo>
                    <a:pt x="2876423" y="2802382"/>
                  </a:lnTo>
                  <a:lnTo>
                    <a:pt x="2876423" y="2802382"/>
                  </a:lnTo>
                  <a:cubicBezTo>
                    <a:pt x="2874264" y="2805684"/>
                    <a:pt x="2871724" y="2808732"/>
                    <a:pt x="2868930" y="2811526"/>
                  </a:cubicBezTo>
                  <a:lnTo>
                    <a:pt x="2865501" y="2808097"/>
                  </a:lnTo>
                  <a:lnTo>
                    <a:pt x="2868930" y="2811526"/>
                  </a:lnTo>
                  <a:cubicBezTo>
                    <a:pt x="2866136" y="2814320"/>
                    <a:pt x="2863088" y="2816860"/>
                    <a:pt x="2859786" y="2819019"/>
                  </a:cubicBezTo>
                  <a:lnTo>
                    <a:pt x="2859786" y="2819019"/>
                  </a:lnTo>
                  <a:lnTo>
                    <a:pt x="2859786" y="2819019"/>
                  </a:lnTo>
                  <a:cubicBezTo>
                    <a:pt x="2856484" y="2821178"/>
                    <a:pt x="2853055" y="2823083"/>
                    <a:pt x="2849372" y="2824607"/>
                  </a:cubicBezTo>
                  <a:lnTo>
                    <a:pt x="2849372" y="2824607"/>
                  </a:lnTo>
                  <a:lnTo>
                    <a:pt x="2849372" y="2824607"/>
                  </a:lnTo>
                  <a:cubicBezTo>
                    <a:pt x="2845689" y="2826131"/>
                    <a:pt x="2842006" y="2827274"/>
                    <a:pt x="2838069" y="2828036"/>
                  </a:cubicBezTo>
                  <a:lnTo>
                    <a:pt x="2837180" y="2823337"/>
                  </a:lnTo>
                  <a:lnTo>
                    <a:pt x="2838069" y="2828036"/>
                  </a:lnTo>
                  <a:cubicBezTo>
                    <a:pt x="2834259" y="2828798"/>
                    <a:pt x="2830322" y="2829179"/>
                    <a:pt x="2826385" y="2829179"/>
                  </a:cubicBezTo>
                  <a:lnTo>
                    <a:pt x="2826385" y="2824353"/>
                  </a:lnTo>
                  <a:lnTo>
                    <a:pt x="2826385" y="2829179"/>
                  </a:lnTo>
                  <a:lnTo>
                    <a:pt x="60198" y="2829179"/>
                  </a:lnTo>
                  <a:lnTo>
                    <a:pt x="60198" y="2824353"/>
                  </a:lnTo>
                  <a:lnTo>
                    <a:pt x="60198" y="2829179"/>
                  </a:lnTo>
                  <a:cubicBezTo>
                    <a:pt x="56261" y="2829179"/>
                    <a:pt x="52324" y="2828798"/>
                    <a:pt x="48514" y="2828036"/>
                  </a:cubicBezTo>
                  <a:lnTo>
                    <a:pt x="49403" y="2823337"/>
                  </a:lnTo>
                  <a:lnTo>
                    <a:pt x="48514" y="2828036"/>
                  </a:lnTo>
                  <a:cubicBezTo>
                    <a:pt x="44577" y="2827274"/>
                    <a:pt x="40894" y="2826131"/>
                    <a:pt x="37211" y="2824607"/>
                  </a:cubicBezTo>
                  <a:lnTo>
                    <a:pt x="37211" y="2824607"/>
                  </a:lnTo>
                  <a:lnTo>
                    <a:pt x="37211" y="2824607"/>
                  </a:lnTo>
                  <a:cubicBezTo>
                    <a:pt x="33528" y="2823083"/>
                    <a:pt x="30099" y="2821305"/>
                    <a:pt x="26797" y="2819019"/>
                  </a:cubicBezTo>
                  <a:lnTo>
                    <a:pt x="26797" y="2819019"/>
                  </a:lnTo>
                  <a:lnTo>
                    <a:pt x="26797" y="2819019"/>
                  </a:lnTo>
                  <a:cubicBezTo>
                    <a:pt x="23495" y="2816860"/>
                    <a:pt x="20447" y="2814320"/>
                    <a:pt x="17653" y="2811526"/>
                  </a:cubicBezTo>
                  <a:lnTo>
                    <a:pt x="21082" y="2808097"/>
                  </a:lnTo>
                  <a:lnTo>
                    <a:pt x="17653" y="2811526"/>
                  </a:lnTo>
                  <a:cubicBezTo>
                    <a:pt x="14859" y="2808732"/>
                    <a:pt x="12319" y="2805684"/>
                    <a:pt x="10160" y="2802382"/>
                  </a:cubicBezTo>
                  <a:lnTo>
                    <a:pt x="14097" y="2799715"/>
                  </a:lnTo>
                  <a:lnTo>
                    <a:pt x="10160" y="2802382"/>
                  </a:lnTo>
                  <a:cubicBezTo>
                    <a:pt x="8001" y="2799080"/>
                    <a:pt x="6096" y="2795651"/>
                    <a:pt x="4572" y="2791968"/>
                  </a:cubicBezTo>
                  <a:lnTo>
                    <a:pt x="4572" y="2791968"/>
                  </a:lnTo>
                  <a:lnTo>
                    <a:pt x="4572" y="2791968"/>
                  </a:lnTo>
                  <a:cubicBezTo>
                    <a:pt x="3048" y="2788285"/>
                    <a:pt x="1905" y="2784602"/>
                    <a:pt x="1143" y="2780665"/>
                  </a:cubicBezTo>
                  <a:lnTo>
                    <a:pt x="5842" y="2779776"/>
                  </a:lnTo>
                  <a:lnTo>
                    <a:pt x="1143" y="2780665"/>
                  </a:lnTo>
                  <a:cubicBezTo>
                    <a:pt x="381" y="2776855"/>
                    <a:pt x="0" y="2772918"/>
                    <a:pt x="0" y="2768981"/>
                  </a:cubicBezTo>
                  <a:lnTo>
                    <a:pt x="4826" y="2768981"/>
                  </a:lnTo>
                  <a:lnTo>
                    <a:pt x="127" y="2768981"/>
                  </a:lnTo>
                  <a:moveTo>
                    <a:pt x="9652" y="2768981"/>
                  </a:moveTo>
                  <a:cubicBezTo>
                    <a:pt x="9652" y="2772283"/>
                    <a:pt x="10033" y="2775585"/>
                    <a:pt x="10668" y="2778887"/>
                  </a:cubicBezTo>
                  <a:lnTo>
                    <a:pt x="10668" y="2778887"/>
                  </a:lnTo>
                  <a:lnTo>
                    <a:pt x="10668" y="2778887"/>
                  </a:lnTo>
                  <a:cubicBezTo>
                    <a:pt x="11303" y="2782062"/>
                    <a:pt x="12319" y="2785237"/>
                    <a:pt x="13589" y="2788412"/>
                  </a:cubicBezTo>
                  <a:lnTo>
                    <a:pt x="9144" y="2790190"/>
                  </a:lnTo>
                  <a:lnTo>
                    <a:pt x="13589" y="2788412"/>
                  </a:lnTo>
                  <a:cubicBezTo>
                    <a:pt x="14859" y="2791460"/>
                    <a:pt x="16383" y="2794381"/>
                    <a:pt x="18288" y="2797175"/>
                  </a:cubicBezTo>
                  <a:lnTo>
                    <a:pt x="18288" y="2797175"/>
                  </a:lnTo>
                  <a:lnTo>
                    <a:pt x="18288" y="2797175"/>
                  </a:lnTo>
                  <a:cubicBezTo>
                    <a:pt x="20193" y="2799969"/>
                    <a:pt x="22225" y="2802509"/>
                    <a:pt x="24511" y="2804795"/>
                  </a:cubicBezTo>
                  <a:lnTo>
                    <a:pt x="24511" y="2804795"/>
                  </a:lnTo>
                  <a:lnTo>
                    <a:pt x="24511" y="2804795"/>
                  </a:lnTo>
                  <a:cubicBezTo>
                    <a:pt x="26797" y="2807081"/>
                    <a:pt x="29464" y="2809240"/>
                    <a:pt x="32131" y="2811018"/>
                  </a:cubicBezTo>
                  <a:lnTo>
                    <a:pt x="29464" y="2814955"/>
                  </a:lnTo>
                  <a:lnTo>
                    <a:pt x="32131" y="2811018"/>
                  </a:lnTo>
                  <a:cubicBezTo>
                    <a:pt x="34925" y="2812796"/>
                    <a:pt x="37846" y="2814447"/>
                    <a:pt x="40894" y="2815717"/>
                  </a:cubicBezTo>
                  <a:lnTo>
                    <a:pt x="39116" y="2820162"/>
                  </a:lnTo>
                  <a:lnTo>
                    <a:pt x="40894" y="2815717"/>
                  </a:lnTo>
                  <a:cubicBezTo>
                    <a:pt x="43942" y="2816987"/>
                    <a:pt x="47117" y="2818003"/>
                    <a:pt x="50419" y="2818638"/>
                  </a:cubicBezTo>
                  <a:lnTo>
                    <a:pt x="50419" y="2818638"/>
                  </a:lnTo>
                  <a:lnTo>
                    <a:pt x="50419" y="2818638"/>
                  </a:lnTo>
                  <a:cubicBezTo>
                    <a:pt x="53721" y="2819273"/>
                    <a:pt x="56896" y="2819654"/>
                    <a:pt x="60325" y="2819654"/>
                  </a:cubicBezTo>
                  <a:lnTo>
                    <a:pt x="2826385" y="2819654"/>
                  </a:lnTo>
                  <a:cubicBezTo>
                    <a:pt x="2829687" y="2819654"/>
                    <a:pt x="2832989" y="2819273"/>
                    <a:pt x="2836164" y="2818638"/>
                  </a:cubicBezTo>
                  <a:lnTo>
                    <a:pt x="2836164" y="2818638"/>
                  </a:lnTo>
                  <a:lnTo>
                    <a:pt x="2836164" y="2818638"/>
                  </a:lnTo>
                  <a:cubicBezTo>
                    <a:pt x="2839466" y="2818003"/>
                    <a:pt x="2842514" y="2816987"/>
                    <a:pt x="2845562" y="2815717"/>
                  </a:cubicBezTo>
                  <a:lnTo>
                    <a:pt x="2847340" y="2820162"/>
                  </a:lnTo>
                  <a:lnTo>
                    <a:pt x="2845562" y="2815717"/>
                  </a:lnTo>
                  <a:cubicBezTo>
                    <a:pt x="2848610" y="2814447"/>
                    <a:pt x="2851531" y="2812923"/>
                    <a:pt x="2854325" y="2811018"/>
                  </a:cubicBezTo>
                  <a:lnTo>
                    <a:pt x="2856992" y="2814955"/>
                  </a:lnTo>
                  <a:lnTo>
                    <a:pt x="2854325" y="2811018"/>
                  </a:lnTo>
                  <a:cubicBezTo>
                    <a:pt x="2857119" y="2809113"/>
                    <a:pt x="2859659" y="2807081"/>
                    <a:pt x="2861945" y="2804795"/>
                  </a:cubicBezTo>
                  <a:lnTo>
                    <a:pt x="2861945" y="2804795"/>
                  </a:lnTo>
                  <a:lnTo>
                    <a:pt x="2861945" y="2804795"/>
                  </a:lnTo>
                  <a:cubicBezTo>
                    <a:pt x="2864231" y="2802509"/>
                    <a:pt x="2866390" y="2799842"/>
                    <a:pt x="2868168" y="2797175"/>
                  </a:cubicBezTo>
                  <a:lnTo>
                    <a:pt x="2872105" y="2799842"/>
                  </a:lnTo>
                  <a:lnTo>
                    <a:pt x="2868168" y="2797175"/>
                  </a:lnTo>
                  <a:cubicBezTo>
                    <a:pt x="2869946" y="2794381"/>
                    <a:pt x="2871597" y="2791460"/>
                    <a:pt x="2872867" y="2788412"/>
                  </a:cubicBezTo>
                  <a:lnTo>
                    <a:pt x="2877312" y="2790190"/>
                  </a:lnTo>
                  <a:lnTo>
                    <a:pt x="2872867" y="2788412"/>
                  </a:lnTo>
                  <a:cubicBezTo>
                    <a:pt x="2874137" y="2785364"/>
                    <a:pt x="2875153" y="2782189"/>
                    <a:pt x="2875788" y="2778887"/>
                  </a:cubicBezTo>
                  <a:lnTo>
                    <a:pt x="2875788" y="2778887"/>
                  </a:lnTo>
                  <a:lnTo>
                    <a:pt x="2875788" y="2778887"/>
                  </a:lnTo>
                  <a:cubicBezTo>
                    <a:pt x="2876423" y="2775585"/>
                    <a:pt x="2876804" y="2772410"/>
                    <a:pt x="2876804" y="2768981"/>
                  </a:cubicBezTo>
                  <a:lnTo>
                    <a:pt x="2876804" y="60198"/>
                  </a:lnTo>
                  <a:cubicBezTo>
                    <a:pt x="2876804" y="56896"/>
                    <a:pt x="2876423" y="53594"/>
                    <a:pt x="2875788" y="50292"/>
                  </a:cubicBezTo>
                  <a:lnTo>
                    <a:pt x="2875788" y="50292"/>
                  </a:lnTo>
                  <a:lnTo>
                    <a:pt x="2875788" y="50292"/>
                  </a:lnTo>
                  <a:cubicBezTo>
                    <a:pt x="2875153" y="47117"/>
                    <a:pt x="2874137" y="43942"/>
                    <a:pt x="2872867" y="40767"/>
                  </a:cubicBezTo>
                  <a:lnTo>
                    <a:pt x="2877312" y="38989"/>
                  </a:lnTo>
                  <a:lnTo>
                    <a:pt x="2872867" y="40767"/>
                  </a:lnTo>
                  <a:cubicBezTo>
                    <a:pt x="2871597" y="37719"/>
                    <a:pt x="2870073" y="34798"/>
                    <a:pt x="2868168" y="32004"/>
                  </a:cubicBezTo>
                  <a:lnTo>
                    <a:pt x="2872105" y="29337"/>
                  </a:lnTo>
                  <a:lnTo>
                    <a:pt x="2868168" y="32004"/>
                  </a:lnTo>
                  <a:cubicBezTo>
                    <a:pt x="2866263" y="29210"/>
                    <a:pt x="2864231" y="26670"/>
                    <a:pt x="2861945" y="24384"/>
                  </a:cubicBezTo>
                  <a:lnTo>
                    <a:pt x="2861945" y="24384"/>
                  </a:lnTo>
                  <a:lnTo>
                    <a:pt x="2861945" y="24384"/>
                  </a:lnTo>
                  <a:cubicBezTo>
                    <a:pt x="2859659" y="22098"/>
                    <a:pt x="2856992" y="19939"/>
                    <a:pt x="2854325" y="18161"/>
                  </a:cubicBezTo>
                  <a:lnTo>
                    <a:pt x="2854325" y="18161"/>
                  </a:lnTo>
                  <a:lnTo>
                    <a:pt x="2854325" y="18161"/>
                  </a:lnTo>
                  <a:cubicBezTo>
                    <a:pt x="2851531" y="16256"/>
                    <a:pt x="2848737" y="14732"/>
                    <a:pt x="2845562" y="13462"/>
                  </a:cubicBezTo>
                  <a:lnTo>
                    <a:pt x="2845562" y="13462"/>
                  </a:lnTo>
                  <a:lnTo>
                    <a:pt x="2845562" y="13462"/>
                  </a:lnTo>
                  <a:cubicBezTo>
                    <a:pt x="2842514" y="12192"/>
                    <a:pt x="2839339" y="11176"/>
                    <a:pt x="2836164" y="10541"/>
                  </a:cubicBezTo>
                  <a:lnTo>
                    <a:pt x="2836164" y="10541"/>
                  </a:lnTo>
                  <a:lnTo>
                    <a:pt x="2836164" y="10541"/>
                  </a:lnTo>
                  <a:cubicBezTo>
                    <a:pt x="2832862" y="9906"/>
                    <a:pt x="2829687" y="9525"/>
                    <a:pt x="2826385" y="9525"/>
                  </a:cubicBezTo>
                  <a:lnTo>
                    <a:pt x="60198" y="9525"/>
                  </a:lnTo>
                  <a:cubicBezTo>
                    <a:pt x="56896" y="9525"/>
                    <a:pt x="53594" y="9906"/>
                    <a:pt x="50292" y="10541"/>
                  </a:cubicBezTo>
                  <a:lnTo>
                    <a:pt x="50292" y="10541"/>
                  </a:lnTo>
                  <a:lnTo>
                    <a:pt x="50292" y="10541"/>
                  </a:lnTo>
                  <a:cubicBezTo>
                    <a:pt x="47117" y="11176"/>
                    <a:pt x="43942" y="12192"/>
                    <a:pt x="40767" y="13462"/>
                  </a:cubicBezTo>
                  <a:lnTo>
                    <a:pt x="40767" y="13462"/>
                  </a:lnTo>
                  <a:lnTo>
                    <a:pt x="40767" y="13462"/>
                  </a:lnTo>
                  <a:cubicBezTo>
                    <a:pt x="37719" y="14732"/>
                    <a:pt x="34798" y="16256"/>
                    <a:pt x="32004" y="18161"/>
                  </a:cubicBezTo>
                  <a:lnTo>
                    <a:pt x="29337" y="14224"/>
                  </a:lnTo>
                  <a:lnTo>
                    <a:pt x="32004" y="18161"/>
                  </a:lnTo>
                  <a:cubicBezTo>
                    <a:pt x="29210" y="20066"/>
                    <a:pt x="26670" y="22098"/>
                    <a:pt x="24384" y="24384"/>
                  </a:cubicBezTo>
                  <a:lnTo>
                    <a:pt x="24384" y="24384"/>
                  </a:lnTo>
                  <a:lnTo>
                    <a:pt x="24384" y="24384"/>
                  </a:lnTo>
                  <a:cubicBezTo>
                    <a:pt x="22098" y="26670"/>
                    <a:pt x="19939" y="29337"/>
                    <a:pt x="18161" y="32004"/>
                  </a:cubicBezTo>
                  <a:lnTo>
                    <a:pt x="14224" y="29337"/>
                  </a:lnTo>
                  <a:lnTo>
                    <a:pt x="18161" y="32004"/>
                  </a:lnTo>
                  <a:cubicBezTo>
                    <a:pt x="16256" y="34798"/>
                    <a:pt x="14732" y="37719"/>
                    <a:pt x="13462" y="40767"/>
                  </a:cubicBezTo>
                  <a:lnTo>
                    <a:pt x="9017" y="38989"/>
                  </a:lnTo>
                  <a:lnTo>
                    <a:pt x="13462" y="40767"/>
                  </a:lnTo>
                  <a:cubicBezTo>
                    <a:pt x="12192" y="43815"/>
                    <a:pt x="11176" y="46990"/>
                    <a:pt x="10541" y="50292"/>
                  </a:cubicBezTo>
                  <a:lnTo>
                    <a:pt x="10541" y="50292"/>
                  </a:lnTo>
                  <a:lnTo>
                    <a:pt x="10541" y="50292"/>
                  </a:lnTo>
                  <a:cubicBezTo>
                    <a:pt x="9906" y="53594"/>
                    <a:pt x="9525" y="56769"/>
                    <a:pt x="9525" y="60198"/>
                  </a:cubicBezTo>
                  <a:lnTo>
                    <a:pt x="9525" y="2769108"/>
                  </a:lnTo>
                  <a:close/>
                </a:path>
              </a:pathLst>
            </a:custGeom>
            <a:solidFill>
              <a:srgbClr val="C3D4CC"/>
            </a:solidFill>
          </p:spPr>
        </p:sp>
        <p:sp>
          <p:nvSpPr>
            <p:cNvPr name="Freeform 16" id="16"/>
            <p:cNvSpPr/>
            <p:nvPr/>
          </p:nvSpPr>
          <p:spPr>
            <a:xfrm flipH="false" flipV="false" rot="0">
              <a:off x="291973" y="720598"/>
              <a:ext cx="47752" cy="47752"/>
            </a:xfrm>
            <a:custGeom>
              <a:avLst/>
              <a:gdLst/>
              <a:ahLst/>
              <a:cxnLst/>
              <a:rect r="r" b="b" t="t" l="l"/>
              <a:pathLst>
                <a:path h="47752" w="47752">
                  <a:moveTo>
                    <a:pt x="47752" y="23876"/>
                  </a:moveTo>
                  <a:cubicBezTo>
                    <a:pt x="47752" y="27051"/>
                    <a:pt x="47117" y="30099"/>
                    <a:pt x="45974" y="33020"/>
                  </a:cubicBezTo>
                  <a:cubicBezTo>
                    <a:pt x="44831" y="35941"/>
                    <a:pt x="43053" y="38481"/>
                    <a:pt x="40767" y="40767"/>
                  </a:cubicBezTo>
                  <a:cubicBezTo>
                    <a:pt x="38481" y="43053"/>
                    <a:pt x="35941" y="44704"/>
                    <a:pt x="33020" y="45974"/>
                  </a:cubicBezTo>
                  <a:cubicBezTo>
                    <a:pt x="30099" y="47244"/>
                    <a:pt x="27051" y="47752"/>
                    <a:pt x="23876" y="47752"/>
                  </a:cubicBezTo>
                  <a:cubicBezTo>
                    <a:pt x="20701" y="47752"/>
                    <a:pt x="17653" y="47117"/>
                    <a:pt x="14732" y="45974"/>
                  </a:cubicBezTo>
                  <a:cubicBezTo>
                    <a:pt x="11811" y="44831"/>
                    <a:pt x="9271" y="43053"/>
                    <a:pt x="6985" y="40767"/>
                  </a:cubicBezTo>
                  <a:cubicBezTo>
                    <a:pt x="4699" y="38481"/>
                    <a:pt x="3048" y="35941"/>
                    <a:pt x="1778" y="33020"/>
                  </a:cubicBezTo>
                  <a:cubicBezTo>
                    <a:pt x="508" y="30099"/>
                    <a:pt x="0" y="27051"/>
                    <a:pt x="0" y="23876"/>
                  </a:cubicBezTo>
                  <a:cubicBezTo>
                    <a:pt x="0" y="20701"/>
                    <a:pt x="635" y="17653"/>
                    <a:pt x="1778" y="14732"/>
                  </a:cubicBezTo>
                  <a:cubicBezTo>
                    <a:pt x="2921" y="11811"/>
                    <a:pt x="4699" y="9271"/>
                    <a:pt x="6985" y="6985"/>
                  </a:cubicBezTo>
                  <a:cubicBezTo>
                    <a:pt x="9271" y="4699"/>
                    <a:pt x="11811" y="3048"/>
                    <a:pt x="14732" y="1778"/>
                  </a:cubicBezTo>
                  <a:cubicBezTo>
                    <a:pt x="17653" y="508"/>
                    <a:pt x="20701" y="0"/>
                    <a:pt x="23876" y="0"/>
                  </a:cubicBezTo>
                  <a:cubicBezTo>
                    <a:pt x="27051" y="0"/>
                    <a:pt x="30099" y="635"/>
                    <a:pt x="33020" y="1778"/>
                  </a:cubicBezTo>
                  <a:cubicBezTo>
                    <a:pt x="35941" y="2921"/>
                    <a:pt x="38481" y="4699"/>
                    <a:pt x="40767" y="6985"/>
                  </a:cubicBezTo>
                  <a:cubicBezTo>
                    <a:pt x="43053" y="9271"/>
                    <a:pt x="44704" y="11811"/>
                    <a:pt x="45974" y="14732"/>
                  </a:cubicBezTo>
                  <a:cubicBezTo>
                    <a:pt x="47244" y="17653"/>
                    <a:pt x="47752" y="20701"/>
                    <a:pt x="47752" y="23876"/>
                  </a:cubicBezTo>
                </a:path>
              </a:pathLst>
            </a:custGeom>
            <a:solidFill>
              <a:srgbClr val="3B4E4E"/>
            </a:solidFill>
          </p:spPr>
        </p:sp>
        <p:sp>
          <p:nvSpPr>
            <p:cNvPr name="Freeform 17" id="17"/>
            <p:cNvSpPr/>
            <p:nvPr/>
          </p:nvSpPr>
          <p:spPr>
            <a:xfrm flipH="false" flipV="false" rot="0">
              <a:off x="291973" y="1596898"/>
              <a:ext cx="47752" cy="47752"/>
            </a:xfrm>
            <a:custGeom>
              <a:avLst/>
              <a:gdLst/>
              <a:ahLst/>
              <a:cxnLst/>
              <a:rect r="r" b="b" t="t" l="l"/>
              <a:pathLst>
                <a:path h="47752" w="47752">
                  <a:moveTo>
                    <a:pt x="47752" y="23876"/>
                  </a:moveTo>
                  <a:cubicBezTo>
                    <a:pt x="47752" y="27051"/>
                    <a:pt x="47117" y="30099"/>
                    <a:pt x="45974" y="33020"/>
                  </a:cubicBezTo>
                  <a:cubicBezTo>
                    <a:pt x="44831" y="35941"/>
                    <a:pt x="43053" y="38481"/>
                    <a:pt x="40767" y="40767"/>
                  </a:cubicBezTo>
                  <a:cubicBezTo>
                    <a:pt x="38481" y="43053"/>
                    <a:pt x="35941" y="44704"/>
                    <a:pt x="33020" y="45974"/>
                  </a:cubicBezTo>
                  <a:cubicBezTo>
                    <a:pt x="30099" y="47244"/>
                    <a:pt x="27051" y="47752"/>
                    <a:pt x="23876" y="47752"/>
                  </a:cubicBezTo>
                  <a:cubicBezTo>
                    <a:pt x="20701" y="47752"/>
                    <a:pt x="17653" y="47117"/>
                    <a:pt x="14732" y="45974"/>
                  </a:cubicBezTo>
                  <a:cubicBezTo>
                    <a:pt x="11811" y="44831"/>
                    <a:pt x="9271" y="43053"/>
                    <a:pt x="6985" y="40767"/>
                  </a:cubicBezTo>
                  <a:cubicBezTo>
                    <a:pt x="4699" y="38481"/>
                    <a:pt x="3048" y="35941"/>
                    <a:pt x="1778" y="33020"/>
                  </a:cubicBezTo>
                  <a:cubicBezTo>
                    <a:pt x="508" y="30099"/>
                    <a:pt x="0" y="27051"/>
                    <a:pt x="0" y="23876"/>
                  </a:cubicBezTo>
                  <a:cubicBezTo>
                    <a:pt x="0" y="20701"/>
                    <a:pt x="635" y="17653"/>
                    <a:pt x="1778" y="14732"/>
                  </a:cubicBezTo>
                  <a:cubicBezTo>
                    <a:pt x="2921" y="11811"/>
                    <a:pt x="4699" y="9271"/>
                    <a:pt x="6985" y="6985"/>
                  </a:cubicBezTo>
                  <a:cubicBezTo>
                    <a:pt x="9271" y="4699"/>
                    <a:pt x="11811" y="3048"/>
                    <a:pt x="14732" y="1778"/>
                  </a:cubicBezTo>
                  <a:cubicBezTo>
                    <a:pt x="17653" y="508"/>
                    <a:pt x="20701" y="0"/>
                    <a:pt x="23876" y="0"/>
                  </a:cubicBezTo>
                  <a:cubicBezTo>
                    <a:pt x="27051" y="0"/>
                    <a:pt x="30099" y="635"/>
                    <a:pt x="33020" y="1778"/>
                  </a:cubicBezTo>
                  <a:cubicBezTo>
                    <a:pt x="35941" y="2921"/>
                    <a:pt x="38481" y="4699"/>
                    <a:pt x="40767" y="6985"/>
                  </a:cubicBezTo>
                  <a:cubicBezTo>
                    <a:pt x="43053" y="9271"/>
                    <a:pt x="44704" y="11811"/>
                    <a:pt x="45974" y="14732"/>
                  </a:cubicBezTo>
                  <a:cubicBezTo>
                    <a:pt x="47244" y="17653"/>
                    <a:pt x="47752" y="20701"/>
                    <a:pt x="47752" y="23876"/>
                  </a:cubicBezTo>
                </a:path>
              </a:pathLst>
            </a:custGeom>
            <a:solidFill>
              <a:srgbClr val="3B4E4E"/>
            </a:solidFill>
          </p:spPr>
        </p:sp>
        <p:sp>
          <p:nvSpPr>
            <p:cNvPr name="Freeform 18" id="18"/>
            <p:cNvSpPr/>
            <p:nvPr/>
          </p:nvSpPr>
          <p:spPr>
            <a:xfrm flipH="false" flipV="false" rot="0">
              <a:off x="291973" y="2206498"/>
              <a:ext cx="47752" cy="47752"/>
            </a:xfrm>
            <a:custGeom>
              <a:avLst/>
              <a:gdLst/>
              <a:ahLst/>
              <a:cxnLst/>
              <a:rect r="r" b="b" t="t" l="l"/>
              <a:pathLst>
                <a:path h="47752" w="47752">
                  <a:moveTo>
                    <a:pt x="47752" y="23876"/>
                  </a:moveTo>
                  <a:cubicBezTo>
                    <a:pt x="47752" y="27051"/>
                    <a:pt x="47117" y="30099"/>
                    <a:pt x="45974" y="33020"/>
                  </a:cubicBezTo>
                  <a:cubicBezTo>
                    <a:pt x="44831" y="35941"/>
                    <a:pt x="43053" y="38481"/>
                    <a:pt x="40767" y="40767"/>
                  </a:cubicBezTo>
                  <a:cubicBezTo>
                    <a:pt x="38481" y="43053"/>
                    <a:pt x="35941" y="44704"/>
                    <a:pt x="33020" y="45974"/>
                  </a:cubicBezTo>
                  <a:cubicBezTo>
                    <a:pt x="30099" y="47244"/>
                    <a:pt x="27051" y="47752"/>
                    <a:pt x="23876" y="47752"/>
                  </a:cubicBezTo>
                  <a:cubicBezTo>
                    <a:pt x="20701" y="47752"/>
                    <a:pt x="17653" y="47117"/>
                    <a:pt x="14732" y="45974"/>
                  </a:cubicBezTo>
                  <a:cubicBezTo>
                    <a:pt x="11811" y="44831"/>
                    <a:pt x="9271" y="43053"/>
                    <a:pt x="6985" y="40767"/>
                  </a:cubicBezTo>
                  <a:cubicBezTo>
                    <a:pt x="4699" y="38481"/>
                    <a:pt x="3048" y="35941"/>
                    <a:pt x="1778" y="33020"/>
                  </a:cubicBezTo>
                  <a:cubicBezTo>
                    <a:pt x="508" y="30099"/>
                    <a:pt x="0" y="27051"/>
                    <a:pt x="0" y="23876"/>
                  </a:cubicBezTo>
                  <a:cubicBezTo>
                    <a:pt x="0" y="20701"/>
                    <a:pt x="635" y="17653"/>
                    <a:pt x="1778" y="14732"/>
                  </a:cubicBezTo>
                  <a:cubicBezTo>
                    <a:pt x="2921" y="11811"/>
                    <a:pt x="4699" y="9271"/>
                    <a:pt x="6985" y="6985"/>
                  </a:cubicBezTo>
                  <a:cubicBezTo>
                    <a:pt x="9271" y="4699"/>
                    <a:pt x="11811" y="3048"/>
                    <a:pt x="14732" y="1778"/>
                  </a:cubicBezTo>
                  <a:cubicBezTo>
                    <a:pt x="17653" y="508"/>
                    <a:pt x="20701" y="0"/>
                    <a:pt x="23876" y="0"/>
                  </a:cubicBezTo>
                  <a:cubicBezTo>
                    <a:pt x="27051" y="0"/>
                    <a:pt x="30099" y="635"/>
                    <a:pt x="33020" y="1778"/>
                  </a:cubicBezTo>
                  <a:cubicBezTo>
                    <a:pt x="35941" y="2921"/>
                    <a:pt x="38481" y="4699"/>
                    <a:pt x="40767" y="6985"/>
                  </a:cubicBezTo>
                  <a:cubicBezTo>
                    <a:pt x="43053" y="9271"/>
                    <a:pt x="44704" y="11811"/>
                    <a:pt x="45974" y="14732"/>
                  </a:cubicBezTo>
                  <a:cubicBezTo>
                    <a:pt x="47244" y="17653"/>
                    <a:pt x="47752" y="20701"/>
                    <a:pt x="47752" y="23876"/>
                  </a:cubicBezTo>
                </a:path>
              </a:pathLst>
            </a:custGeom>
            <a:solidFill>
              <a:srgbClr val="3B4E4E"/>
            </a:solidFill>
          </p:spPr>
        </p:sp>
      </p:grpSp>
      <p:sp>
        <p:nvSpPr>
          <p:cNvPr name="TextBox 19" id="19"/>
          <p:cNvSpPr txBox="true"/>
          <p:nvPr/>
        </p:nvSpPr>
        <p:spPr>
          <a:xfrm rot="0">
            <a:off x="4886325" y="615839"/>
            <a:ext cx="5587384" cy="581025"/>
          </a:xfrm>
          <a:prstGeom prst="rect">
            <a:avLst/>
          </a:prstGeom>
        </p:spPr>
        <p:txBody>
          <a:bodyPr anchor="t" rtlCol="false" tIns="0" lIns="0" bIns="0" rIns="0">
            <a:spAutoFit/>
          </a:bodyPr>
          <a:lstStyle/>
          <a:p>
            <a:pPr algn="l">
              <a:lnSpc>
                <a:spcPts val="4725"/>
              </a:lnSpc>
            </a:pPr>
            <a:r>
              <a:rPr lang="en-US" b="true" sz="3375" spc="148">
                <a:solidFill>
                  <a:srgbClr val="233939"/>
                </a:solidFill>
                <a:latin typeface="Montserrat Bold"/>
                <a:ea typeface="Montserrat Bold"/>
                <a:cs typeface="Montserrat Bold"/>
                <a:sym typeface="Montserrat Bold"/>
              </a:rPr>
              <a:t>Conclusion &amp; Learnings</a:t>
            </a:r>
          </a:p>
        </p:txBody>
      </p:sp>
      <p:sp>
        <p:nvSpPr>
          <p:cNvPr name="TextBox 20" id="20"/>
          <p:cNvSpPr txBox="true"/>
          <p:nvPr/>
        </p:nvSpPr>
        <p:spPr>
          <a:xfrm rot="0">
            <a:off x="5067300" y="1627127"/>
            <a:ext cx="1670314" cy="285750"/>
          </a:xfrm>
          <a:prstGeom prst="rect">
            <a:avLst/>
          </a:prstGeom>
        </p:spPr>
        <p:txBody>
          <a:bodyPr anchor="t" rtlCol="false" tIns="0" lIns="0" bIns="0" rIns="0">
            <a:spAutoFit/>
          </a:bodyPr>
          <a:lstStyle/>
          <a:p>
            <a:pPr algn="l">
              <a:lnSpc>
                <a:spcPts val="2362"/>
              </a:lnSpc>
            </a:pPr>
            <a:r>
              <a:rPr lang="en-US" b="true" sz="1687" spc="74">
                <a:solidFill>
                  <a:srgbClr val="3B4E4E"/>
                </a:solidFill>
                <a:latin typeface="Montserrat Bold"/>
                <a:ea typeface="Montserrat Bold"/>
                <a:cs typeface="Montserrat Bold"/>
                <a:sym typeface="Montserrat Bold"/>
              </a:rPr>
              <a:t>Key Learnings</a:t>
            </a:r>
          </a:p>
        </p:txBody>
      </p:sp>
      <p:sp>
        <p:nvSpPr>
          <p:cNvPr name="TextBox 21" id="21"/>
          <p:cNvSpPr txBox="true"/>
          <p:nvPr/>
        </p:nvSpPr>
        <p:spPr>
          <a:xfrm rot="0">
            <a:off x="5067300" y="4627502"/>
            <a:ext cx="5248046" cy="914181"/>
          </a:xfrm>
          <a:prstGeom prst="rect">
            <a:avLst/>
          </a:prstGeom>
        </p:spPr>
        <p:txBody>
          <a:bodyPr anchor="t" rtlCol="false" tIns="0" lIns="0" bIns="0" rIns="0">
            <a:spAutoFit/>
          </a:bodyPr>
          <a:lstStyle/>
          <a:p>
            <a:pPr algn="l">
              <a:lnSpc>
                <a:spcPts val="2362"/>
              </a:lnSpc>
            </a:pPr>
            <a:r>
              <a:rPr lang="en-US" b="true" sz="1687" spc="74">
                <a:solidFill>
                  <a:srgbClr val="3B4E4E"/>
                </a:solidFill>
                <a:latin typeface="Montserrat Bold"/>
                <a:ea typeface="Montserrat Bold"/>
                <a:cs typeface="Montserrat Bold"/>
                <a:sym typeface="Montserrat Bold"/>
              </a:rPr>
              <a:t>Zoho Analytics Advantage</a:t>
            </a:r>
          </a:p>
          <a:p>
            <a:pPr algn="l">
              <a:lnSpc>
                <a:spcPts val="2174"/>
              </a:lnSpc>
            </a:pPr>
            <a:r>
              <a:rPr lang="en-US" sz="1350">
                <a:solidFill>
                  <a:srgbClr val="3B4E4E"/>
                </a:solidFill>
                <a:latin typeface="Overpass Light"/>
                <a:ea typeface="Overpass Light"/>
                <a:cs typeface="Overpass Light"/>
                <a:sym typeface="Overpass Light"/>
              </a:rPr>
              <a:t>Drag-and-drop dashboards enable rapid, interactive visualization of churn metrics, enhancing decision-making.</a:t>
            </a:r>
          </a:p>
        </p:txBody>
      </p:sp>
      <p:sp>
        <p:nvSpPr>
          <p:cNvPr name="TextBox 22" id="22"/>
          <p:cNvSpPr txBox="true"/>
          <p:nvPr/>
        </p:nvSpPr>
        <p:spPr>
          <a:xfrm rot="0">
            <a:off x="8124825" y="1627127"/>
            <a:ext cx="2327424" cy="285750"/>
          </a:xfrm>
          <a:prstGeom prst="rect">
            <a:avLst/>
          </a:prstGeom>
        </p:spPr>
        <p:txBody>
          <a:bodyPr anchor="t" rtlCol="false" tIns="0" lIns="0" bIns="0" rIns="0">
            <a:spAutoFit/>
          </a:bodyPr>
          <a:lstStyle/>
          <a:p>
            <a:pPr algn="l">
              <a:lnSpc>
                <a:spcPts val="2362"/>
              </a:lnSpc>
            </a:pPr>
            <a:r>
              <a:rPr lang="en-US" b="true" sz="1687" spc="74">
                <a:solidFill>
                  <a:srgbClr val="3B4E4E"/>
                </a:solidFill>
                <a:latin typeface="Montserrat Bold"/>
                <a:ea typeface="Montserrat Bold"/>
                <a:cs typeface="Montserrat Bold"/>
                <a:sym typeface="Montserrat Bold"/>
              </a:rPr>
              <a:t>Recommendations</a:t>
            </a:r>
          </a:p>
        </p:txBody>
      </p:sp>
      <p:sp>
        <p:nvSpPr>
          <p:cNvPr name="TextBox 23" id="23"/>
          <p:cNvSpPr txBox="true"/>
          <p:nvPr/>
        </p:nvSpPr>
        <p:spPr>
          <a:xfrm rot="0">
            <a:off x="5341106" y="1976066"/>
            <a:ext cx="2279837" cy="2104044"/>
          </a:xfrm>
          <a:prstGeom prst="rect">
            <a:avLst/>
          </a:prstGeom>
        </p:spPr>
        <p:txBody>
          <a:bodyPr anchor="t" rtlCol="false" tIns="0" lIns="0" bIns="0" rIns="0">
            <a:spAutoFit/>
          </a:bodyPr>
          <a:lstStyle/>
          <a:p>
            <a:pPr algn="l">
              <a:lnSpc>
                <a:spcPts val="2100"/>
              </a:lnSpc>
            </a:pPr>
            <a:r>
              <a:rPr lang="en-US" sz="1350">
                <a:solidFill>
                  <a:srgbClr val="3B4E4E"/>
                </a:solidFill>
                <a:latin typeface="Overpass Light"/>
                <a:ea typeface="Overpass Light"/>
                <a:cs typeface="Overpass Light"/>
                <a:sym typeface="Overpass Light"/>
              </a:rPr>
              <a:t>Python Data Processing (Pandas)</a:t>
            </a:r>
          </a:p>
          <a:p>
            <a:pPr algn="l">
              <a:lnSpc>
                <a:spcPts val="3149"/>
              </a:lnSpc>
            </a:pPr>
            <a:r>
              <a:rPr lang="en-US" sz="1350">
                <a:solidFill>
                  <a:srgbClr val="3B4E4E"/>
                </a:solidFill>
                <a:latin typeface="Overpass Light"/>
                <a:ea typeface="Overpass Light"/>
                <a:cs typeface="Overpass Light"/>
                <a:sym typeface="Overpass Light"/>
              </a:rPr>
              <a:t>SQL Querying (aggregations, </a:t>
            </a:r>
          </a:p>
          <a:p>
            <a:pPr algn="l">
              <a:lnSpc>
                <a:spcPts val="1200"/>
              </a:lnSpc>
            </a:pPr>
            <a:r>
              <a:rPr lang="en-US" sz="1350">
                <a:solidFill>
                  <a:srgbClr val="3B4E4E"/>
                </a:solidFill>
                <a:latin typeface="Overpass Light"/>
                <a:ea typeface="Overpass Light"/>
                <a:cs typeface="Overpass Light"/>
                <a:sym typeface="Overpass Light"/>
              </a:rPr>
              <a:t>joins, window functions)</a:t>
            </a:r>
          </a:p>
          <a:p>
            <a:pPr algn="l">
              <a:lnSpc>
                <a:spcPts val="3375"/>
              </a:lnSpc>
            </a:pPr>
            <a:r>
              <a:rPr lang="en-US" sz="1350">
                <a:solidFill>
                  <a:srgbClr val="3B4E4E"/>
                </a:solidFill>
                <a:latin typeface="Overpass Light"/>
                <a:ea typeface="Overpass Light"/>
                <a:cs typeface="Overpass Light"/>
                <a:sym typeface="Overpass Light"/>
              </a:rPr>
              <a:t>Zoho Analytics Dashboards </a:t>
            </a:r>
          </a:p>
          <a:p>
            <a:pPr algn="l">
              <a:lnSpc>
                <a:spcPts val="974"/>
              </a:lnSpc>
            </a:pPr>
            <a:r>
              <a:rPr lang="en-US" sz="1350">
                <a:solidFill>
                  <a:srgbClr val="3B4E4E"/>
                </a:solidFill>
                <a:latin typeface="Overpass Light"/>
                <a:ea typeface="Overpass Light"/>
                <a:cs typeface="Overpass Light"/>
                <a:sym typeface="Overpass Light"/>
              </a:rPr>
              <a:t>(interactive visualizations)</a:t>
            </a:r>
          </a:p>
          <a:p>
            <a:pPr algn="l">
              <a:lnSpc>
                <a:spcPts val="3375"/>
              </a:lnSpc>
            </a:pPr>
            <a:r>
              <a:rPr lang="en-US" sz="1350">
                <a:solidFill>
                  <a:srgbClr val="3B4E4E"/>
                </a:solidFill>
                <a:latin typeface="Overpass Light"/>
                <a:ea typeface="Overpass Light"/>
                <a:cs typeface="Overpass Light"/>
                <a:sym typeface="Overpass Light"/>
              </a:rPr>
              <a:t>Data Cleaning &amp; Storytelling</a:t>
            </a:r>
          </a:p>
        </p:txBody>
      </p:sp>
      <p:sp>
        <p:nvSpPr>
          <p:cNvPr name="TextBox 24" id="24"/>
          <p:cNvSpPr txBox="true"/>
          <p:nvPr/>
        </p:nvSpPr>
        <p:spPr>
          <a:xfrm rot="0">
            <a:off x="8398964" y="1976066"/>
            <a:ext cx="2322147" cy="2046894"/>
          </a:xfrm>
          <a:prstGeom prst="rect">
            <a:avLst/>
          </a:prstGeom>
        </p:spPr>
        <p:txBody>
          <a:bodyPr anchor="t" rtlCol="false" tIns="0" lIns="0" bIns="0" rIns="0">
            <a:spAutoFit/>
          </a:bodyPr>
          <a:lstStyle/>
          <a:p>
            <a:pPr algn="l">
              <a:lnSpc>
                <a:spcPts val="2150"/>
              </a:lnSpc>
            </a:pPr>
            <a:r>
              <a:rPr lang="en-US" sz="1350">
                <a:solidFill>
                  <a:srgbClr val="3B4E4E"/>
                </a:solidFill>
                <a:latin typeface="Overpass Light"/>
                <a:ea typeface="Overpass Light"/>
                <a:cs typeface="Overpass Light"/>
                <a:sym typeface="Overpass Light"/>
              </a:rPr>
              <a:t>Target fiber optic &amp; month- to-month customers with offers.</a:t>
            </a:r>
          </a:p>
          <a:p>
            <a:pPr algn="l">
              <a:lnSpc>
                <a:spcPts val="2999"/>
              </a:lnSpc>
            </a:pPr>
            <a:r>
              <a:rPr lang="en-US" sz="1350">
                <a:solidFill>
                  <a:srgbClr val="3B4E4E"/>
                </a:solidFill>
                <a:latin typeface="Overpass Light"/>
                <a:ea typeface="Overpass Light"/>
                <a:cs typeface="Overpass Light"/>
                <a:sym typeface="Overpass Light"/>
              </a:rPr>
              <a:t>Investigate zero TotalCharges </a:t>
            </a:r>
          </a:p>
          <a:p>
            <a:pPr algn="l">
              <a:lnSpc>
                <a:spcPts val="1350"/>
              </a:lnSpc>
            </a:pPr>
            <a:r>
              <a:rPr lang="en-US" sz="1350">
                <a:solidFill>
                  <a:srgbClr val="3B4E4E"/>
                </a:solidFill>
                <a:latin typeface="Overpass Light"/>
                <a:ea typeface="Overpass Light"/>
                <a:cs typeface="Overpass Light"/>
                <a:sym typeface="Overpass Light"/>
              </a:rPr>
              <a:t>cases.</a:t>
            </a:r>
          </a:p>
          <a:p>
            <a:pPr algn="l">
              <a:lnSpc>
                <a:spcPts val="3375"/>
              </a:lnSpc>
            </a:pPr>
            <a:r>
              <a:rPr lang="en-US" sz="1350">
                <a:solidFill>
                  <a:srgbClr val="3B4E4E"/>
                </a:solidFill>
                <a:latin typeface="Overpass Light"/>
                <a:ea typeface="Overpass Light"/>
                <a:cs typeface="Overpass Light"/>
                <a:sym typeface="Overpass Light"/>
              </a:rPr>
              <a:t>Develop loyalty programs for </a:t>
            </a:r>
          </a:p>
          <a:p>
            <a:pPr algn="l">
              <a:lnSpc>
                <a:spcPts val="974"/>
              </a:lnSpc>
            </a:pPr>
            <a:r>
              <a:rPr lang="en-US" sz="1350">
                <a:solidFill>
                  <a:srgbClr val="3B4E4E"/>
                </a:solidFill>
                <a:latin typeface="Overpass Light"/>
                <a:ea typeface="Overpass Light"/>
                <a:cs typeface="Overpass Light"/>
                <a:sym typeface="Overpass Light"/>
              </a:rPr>
              <a:t>new customers.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DAGodxPHImo</dc:identifier>
  <dcterms:modified xsi:type="dcterms:W3CDTF">2011-08-01T06:04:30Z</dcterms:modified>
  <cp:revision>1</cp:revision>
  <dc:title>Customer-Churn-Analysis-Report-with-Zoho-Analytics.pdf</dc:title>
</cp:coreProperties>
</file>