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6" r:id="rId11"/>
    <p:sldId id="270" r:id="rId12"/>
    <p:sldId id="271" r:id="rId13"/>
    <p:sldId id="272" r:id="rId14"/>
    <p:sldId id="273" r:id="rId15"/>
    <p:sldId id="274" r:id="rId16"/>
    <p:sldId id="275" r:id="rId17"/>
    <p:sldId id="265" r:id="rId18"/>
    <p:sldId id="267" r:id="rId19"/>
    <p:sldId id="268" r:id="rId20"/>
    <p:sldId id="269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5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F3C9-B731-D345-82C1-F7A4E03B52FF}" type="datetimeFigureOut">
              <a:rPr lang="en-US" smtClean="0"/>
              <a:t>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C84D-9518-6B4E-B2F6-1F19CFBB6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2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F3C9-B731-D345-82C1-F7A4E03B52FF}" type="datetimeFigureOut">
              <a:rPr lang="en-US" smtClean="0"/>
              <a:t>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C84D-9518-6B4E-B2F6-1F19CFBB6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40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F3C9-B731-D345-82C1-F7A4E03B52FF}" type="datetimeFigureOut">
              <a:rPr lang="en-US" smtClean="0"/>
              <a:t>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C84D-9518-6B4E-B2F6-1F19CFBB6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98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F3C9-B731-D345-82C1-F7A4E03B52FF}" type="datetimeFigureOut">
              <a:rPr lang="en-US" smtClean="0"/>
              <a:t>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C84D-9518-6B4E-B2F6-1F19CFBB6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8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F3C9-B731-D345-82C1-F7A4E03B52FF}" type="datetimeFigureOut">
              <a:rPr lang="en-US" smtClean="0"/>
              <a:t>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C84D-9518-6B4E-B2F6-1F19CFBB6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16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F3C9-B731-D345-82C1-F7A4E03B52FF}" type="datetimeFigureOut">
              <a:rPr lang="en-US" smtClean="0"/>
              <a:t>2/25/17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C84D-9518-6B4E-B2F6-1F19CFBB6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70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F3C9-B731-D345-82C1-F7A4E03B52FF}" type="datetimeFigureOut">
              <a:rPr lang="en-US" smtClean="0"/>
              <a:t>2/25/17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C84D-9518-6B4E-B2F6-1F19CFBB6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9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F3C9-B731-D345-82C1-F7A4E03B52FF}" type="datetimeFigureOut">
              <a:rPr lang="en-US" smtClean="0"/>
              <a:t>2/25/17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C84D-9518-6B4E-B2F6-1F19CFBB6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72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F3C9-B731-D345-82C1-F7A4E03B52FF}" type="datetimeFigureOut">
              <a:rPr lang="en-US" smtClean="0"/>
              <a:t>2/25/17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C84D-9518-6B4E-B2F6-1F19CFBB6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68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F3C9-B731-D345-82C1-F7A4E03B52FF}" type="datetimeFigureOut">
              <a:rPr lang="en-US" smtClean="0"/>
              <a:t>2/25/17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C84D-9518-6B4E-B2F6-1F19CFBB6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74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F3C9-B731-D345-82C1-F7A4E03B52FF}" type="datetimeFigureOut">
              <a:rPr lang="en-US" smtClean="0"/>
              <a:t>2/25/17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C84D-9518-6B4E-B2F6-1F19CFBB6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08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3F3C9-B731-D345-82C1-F7A4E03B52FF}" type="datetimeFigureOut">
              <a:rPr lang="en-US" smtClean="0"/>
              <a:t>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AC84D-9518-6B4E-B2F6-1F19CFBB6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56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Proposal on Air Pollution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Neha </a:t>
            </a:r>
            <a:r>
              <a:rPr lang="en-US" dirty="0" err="1" smtClean="0"/>
              <a:t>Kumari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041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Ozone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52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858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Ozone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4099"/>
            <a:ext cx="9144000" cy="314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794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Particulate Matter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353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251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Carbon Monoxide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1400"/>
            <a:ext cx="9144000" cy="315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868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Sulfur Dioxide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8700"/>
            <a:ext cx="9144000" cy="304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295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Nitrogen Dioxide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1400"/>
            <a:ext cx="9144000" cy="261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05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3400"/>
            <a:ext cx="9144000" cy="576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180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K-means clustering will be employed in analyzing the data</a:t>
            </a:r>
          </a:p>
          <a:p>
            <a:r>
              <a:rPr lang="en-US" dirty="0" smtClean="0"/>
              <a:t>It takes the data set, D and and number of initial clusters, k as input parameters</a:t>
            </a:r>
          </a:p>
          <a:p>
            <a:r>
              <a:rPr lang="en-US" dirty="0" smtClean="0"/>
              <a:t>Initially based on the initial number of clusters the data point is assigned to each cluster, with centroid same as the data point.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945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Now, based on Euclidean distance the rest of the data points are assigned to the clusters</a:t>
            </a:r>
          </a:p>
          <a:p>
            <a:r>
              <a:rPr lang="en-US" dirty="0" smtClean="0"/>
              <a:t>The centroid of the cluster is re-calculated </a:t>
            </a:r>
          </a:p>
          <a:p>
            <a:r>
              <a:rPr lang="en-US" dirty="0" smtClean="0"/>
              <a:t>The data points are re-assigned to the cluster based on the Euclidean distance from the centroid.</a:t>
            </a:r>
          </a:p>
          <a:p>
            <a:r>
              <a:rPr lang="en-US" dirty="0" smtClean="0"/>
              <a:t>The process is repeated till convergence is attained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790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same process is repeated for different values of k</a:t>
            </a:r>
          </a:p>
          <a:p>
            <a:r>
              <a:rPr lang="en-US" dirty="0" smtClean="0"/>
              <a:t>The optimum results would be obtained for values of k which is neither too large nor too small</a:t>
            </a:r>
          </a:p>
          <a:p>
            <a:r>
              <a:rPr lang="en-US" dirty="0" smtClean="0"/>
              <a:t>As k-means groups data based on similarity</a:t>
            </a:r>
          </a:p>
          <a:p>
            <a:r>
              <a:rPr lang="en-US" dirty="0" smtClean="0"/>
              <a:t>The grouping is based such that the difference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95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Novel 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K-means and Time series together can widen the scope of this analysis</a:t>
            </a:r>
          </a:p>
          <a:p>
            <a:r>
              <a:rPr lang="en-US" dirty="0" smtClean="0"/>
              <a:t>While K-means can be used to group similar data together</a:t>
            </a:r>
          </a:p>
          <a:p>
            <a:r>
              <a:rPr lang="en-US" dirty="0" smtClean="0"/>
              <a:t>Time series can help in forecasting the air pollutant levels</a:t>
            </a:r>
          </a:p>
          <a:p>
            <a:r>
              <a:rPr lang="en-US" dirty="0" smtClean="0"/>
              <a:t>Time series on grouped data (from K-means) can be useful in area wise forecast. </a:t>
            </a:r>
          </a:p>
        </p:txBody>
      </p:sp>
    </p:spTree>
    <p:extLst>
      <p:ext uri="{BB962C8B-B14F-4D97-AF65-F5344CB8AC3E}">
        <p14:creationId xmlns:p14="http://schemas.microsoft.com/office/powerpoint/2010/main" val="4129995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Between the groups is maximum, so that we have well defined clusters and the difference within the group is minimum so that the similarity within the cluster is maximum.</a:t>
            </a:r>
          </a:p>
          <a:p>
            <a:r>
              <a:rPr lang="en-US" dirty="0" smtClean="0"/>
              <a:t>From the results the healthiest and the unhealthiest area in the city can be identified.</a:t>
            </a:r>
          </a:p>
          <a:p>
            <a:r>
              <a:rPr lang="en-US" dirty="0" smtClean="0"/>
              <a:t>In this study ozone levels is considered.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253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Ozone </a:t>
            </a:r>
            <a:r>
              <a:rPr lang="en-US" dirty="0" err="1" smtClean="0"/>
              <a:t>Vs</a:t>
            </a:r>
            <a:r>
              <a:rPr lang="en-US" dirty="0" smtClean="0"/>
              <a:t> Timestamp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1685"/>
            <a:ext cx="9144000" cy="390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58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by Competitors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Exploratory analysis is the most common type of study on the pollution data</a:t>
            </a:r>
          </a:p>
          <a:p>
            <a:r>
              <a:rPr lang="en-US" dirty="0" smtClean="0"/>
              <a:t>It has helped in understanding the trends, relationships and in general, summarizing the data</a:t>
            </a:r>
          </a:p>
          <a:p>
            <a:r>
              <a:rPr lang="en-US" dirty="0" smtClean="0"/>
              <a:t>Supervised learning: Regression analysis has been used in predicting the next day air pollutant levels. This analysis makes sense if done area wise (latitude and longitude)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37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Neural networks is another techniques that has been employed in predicting the air pollutant levels</a:t>
            </a:r>
          </a:p>
          <a:p>
            <a:r>
              <a:rPr lang="en-US" dirty="0" smtClean="0"/>
              <a:t>Unsupervised: Clustering techniques</a:t>
            </a:r>
          </a:p>
          <a:p>
            <a:r>
              <a:rPr lang="en-US" dirty="0" smtClean="0"/>
              <a:t>K-means is the most common clustering technique used</a:t>
            </a:r>
          </a:p>
          <a:p>
            <a:r>
              <a:rPr lang="en-US" dirty="0" smtClean="0"/>
              <a:t>It helps in identifying similar groups so that a logical conclusion can be drawn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95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Hierarchical method: agglomerative clustering technique.</a:t>
            </a:r>
          </a:p>
          <a:p>
            <a:r>
              <a:rPr lang="en-US" dirty="0" smtClean="0"/>
              <a:t>Used for reviewing the pollutant gas levels</a:t>
            </a:r>
          </a:p>
          <a:p>
            <a:r>
              <a:rPr lang="en-US" dirty="0" smtClean="0"/>
              <a:t>Study role of meteorological conditions in the levels of pollutants</a:t>
            </a:r>
          </a:p>
          <a:p>
            <a:r>
              <a:rPr lang="en-US" dirty="0" smtClean="0"/>
              <a:t>Studying weather schemes using clustering techniques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016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Generated data from the Smart </a:t>
            </a:r>
            <a:r>
              <a:rPr lang="en-US" dirty="0" err="1" smtClean="0"/>
              <a:t>CityPulse</a:t>
            </a:r>
            <a:r>
              <a:rPr lang="en-US" dirty="0" smtClean="0"/>
              <a:t> Project</a:t>
            </a:r>
          </a:p>
          <a:p>
            <a:r>
              <a:rPr lang="en-US" dirty="0" smtClean="0"/>
              <a:t>Total 449 files</a:t>
            </a:r>
          </a:p>
          <a:p>
            <a:r>
              <a:rPr lang="en-US" dirty="0" smtClean="0"/>
              <a:t>Each file contains 8 attributes</a:t>
            </a:r>
          </a:p>
          <a:p>
            <a:r>
              <a:rPr lang="en-US" dirty="0" smtClean="0"/>
              <a:t>Attribute details: Ozone, particulate matter, carbon monoxide, sulfur dioxide, nitrogen dioxide, longitude, latitude, timestamp</a:t>
            </a:r>
          </a:p>
          <a:p>
            <a:r>
              <a:rPr lang="en-US" dirty="0" smtClean="0"/>
              <a:t>Each file has the pollutant levels of a certain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0619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Location in a city at various hours and dates.</a:t>
            </a:r>
          </a:p>
          <a:p>
            <a:r>
              <a:rPr lang="en-US" dirty="0" smtClean="0"/>
              <a:t>The data has been merged from the multiple files into one file</a:t>
            </a:r>
          </a:p>
          <a:p>
            <a:r>
              <a:rPr lang="en-US" dirty="0" smtClean="0"/>
              <a:t>For each file the average of each air pollutant has been calculated</a:t>
            </a:r>
          </a:p>
          <a:p>
            <a:r>
              <a:rPr lang="en-US" dirty="0" smtClean="0"/>
              <a:t>This average value will represents the pollutant levels of a particular location in the city.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613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7624"/>
            <a:ext cx="9144000" cy="562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207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529</Words>
  <Application>Microsoft Macintosh PowerPoint</Application>
  <PresentationFormat>On-screen Show (4:3)</PresentationFormat>
  <Paragraphs>58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Proposal on Air Pollution Analysis</vt:lpstr>
      <vt:lpstr>Novel Contribution</vt:lpstr>
      <vt:lpstr>Ozone Vs Timestamp</vt:lpstr>
      <vt:lpstr>Work by Competitors</vt:lpstr>
      <vt:lpstr>Contd…</vt:lpstr>
      <vt:lpstr>Contd…</vt:lpstr>
      <vt:lpstr>Data</vt:lpstr>
      <vt:lpstr>Contd…</vt:lpstr>
      <vt:lpstr>PowerPoint Presentation</vt:lpstr>
      <vt:lpstr>Ozone</vt:lpstr>
      <vt:lpstr>Ozone</vt:lpstr>
      <vt:lpstr>Particulate Matter</vt:lpstr>
      <vt:lpstr>Carbon Monoxide</vt:lpstr>
      <vt:lpstr>Sulfur Dioxide</vt:lpstr>
      <vt:lpstr>Nitrogen Dioxide</vt:lpstr>
      <vt:lpstr>PowerPoint Presentation</vt:lpstr>
      <vt:lpstr>Method</vt:lpstr>
      <vt:lpstr>Contd…</vt:lpstr>
      <vt:lpstr>Contd…</vt:lpstr>
      <vt:lpstr>Contd…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on Air Pollution Analysis</dc:title>
  <dc:creator>Neha</dc:creator>
  <cp:lastModifiedBy>Neha</cp:lastModifiedBy>
  <cp:revision>14</cp:revision>
  <dcterms:created xsi:type="dcterms:W3CDTF">2017-02-26T02:06:55Z</dcterms:created>
  <dcterms:modified xsi:type="dcterms:W3CDTF">2017-02-26T04:48:26Z</dcterms:modified>
</cp:coreProperties>
</file>