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05/01/2023</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05/01/2023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0"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4"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8"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2"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4"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0"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4"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8"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8"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2"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6"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0"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1/5/2023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6"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6"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bhishek311017" TargetMode="External"/><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www.linkedin.com/in/abhishek-singh1997"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194689933"/>
              </p:ext>
            </p:extLst>
          </p:nvPr>
        </p:nvGraphicFramePr>
        <p:xfrm>
          <a:off x="9186898" y="1378582"/>
          <a:ext cx="2962275" cy="4717418"/>
        </p:xfrm>
        <a:graphic>
          <a:graphicData uri="http://schemas.openxmlformats.org/drawingml/2006/table">
            <a:tbl>
              <a:tblPr firstRow="1" bandRow="1">
                <a:tableStyleId>{0E3FDE45-AF77-4B5C-9715-49D594BDF05E}</a:tableStyleId>
              </a:tblPr>
              <a:tblGrid>
                <a:gridCol w="904875">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917031">
                <a:tc>
                  <a:txBody>
                    <a:bodyPr/>
                    <a:lstStyle/>
                    <a:p>
                      <a:r>
                        <a:rPr kumimoji="0" lang="en-US" altLang="en-US" sz="1200" b="0" u="none" strike="noStrike" kern="1200" cap="none" spc="0" normalizeH="0" baseline="0" noProof="0" dirty="0">
                          <a:ln>
                            <a:noFill/>
                          </a:ln>
                          <a:effectLst/>
                          <a:uLnTx/>
                          <a:uFillTx/>
                        </a:rPr>
                        <a:t>Java 8 /J2EE</a:t>
                      </a:r>
                      <a:r>
                        <a:rPr kumimoji="0" lang="en-US" sz="1200" b="0" u="none" strike="noStrike" kern="1200" cap="none" spc="0" normalizeH="0" baseline="0" dirty="0">
                          <a:ln>
                            <a:noFill/>
                          </a:ln>
                          <a:effectLst/>
                          <a:uLnTx/>
                          <a:uFillTx/>
                        </a:rPr>
                        <a:t> </a:t>
                      </a:r>
                      <a:endPar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Java Basics, OOPS, Generics, Collections, Arrays, Loops,</a:t>
                      </a:r>
                      <a:r>
                        <a:rPr kumimoji="0" lang="en-US" sz="1100" b="0" u="none" strike="noStrike" kern="1200" cap="none" spc="0" normalizeH="0" baseline="0" dirty="0">
                          <a:ln>
                            <a:noFill/>
                          </a:ln>
                          <a:effectLst/>
                          <a:uLnTx/>
                          <a:uFillTx/>
                        </a:rPr>
                        <a:t> Servlets, Frameworks including Spring, Hibernate</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0"/>
                  </a:ext>
                </a:extLst>
              </a:tr>
              <a:tr h="750298">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C#</a:t>
                      </a:r>
                    </a:p>
                  </a:txBody>
                  <a:tcPr/>
                </a:tc>
                <a:tc>
                  <a:txBody>
                    <a:bodyPr/>
                    <a:lstStyle/>
                    <a:p>
                      <a:r>
                        <a:rPr kumimoji="0" lang="en-US" sz="11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C#Basics,OOPS,Generics</a:t>
                      </a: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and </a:t>
                      </a:r>
                      <a:r>
                        <a:rPr kumimoji="0" lang="en-US" sz="11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Colllections</a:t>
                      </a: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Serialization, Events, </a:t>
                      </a:r>
                      <a:r>
                        <a:rPr kumimoji="0" lang="en-US" sz="11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FileIO</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6619847"/>
                  </a:ext>
                </a:extLst>
              </a:tr>
              <a:tr h="750298">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11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ADO.NET,Entity</a:t>
                      </a: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Framework and LINQ, Architecture which includes CTS,CLS,CLR</a:t>
                      </a:r>
                    </a:p>
                  </a:txBody>
                  <a:tcPr/>
                </a:tc>
                <a:extLst>
                  <a:ext uri="{0D108BD9-81ED-4DB2-BD59-A6C34878D82A}">
                    <a16:rowId xmlns:a16="http://schemas.microsoft.com/office/drawing/2014/main" val="2362141945"/>
                  </a:ext>
                </a:extLst>
              </a:tr>
              <a:tr h="583565">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11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MYSql</a:t>
                      </a: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 Server Management Studio, Oracle</a:t>
                      </a:r>
                    </a:p>
                  </a:txBody>
                  <a:tcPr/>
                </a:tc>
                <a:extLst>
                  <a:ext uri="{0D108BD9-81ED-4DB2-BD59-A6C34878D82A}">
                    <a16:rowId xmlns:a16="http://schemas.microsoft.com/office/drawing/2014/main" val="10007"/>
                  </a:ext>
                </a:extLst>
              </a:tr>
              <a:tr h="583565">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t>
                      </a:r>
                    </a:p>
                  </a:txBody>
                  <a:tcPr/>
                </a:tc>
                <a:tc>
                  <a:txBody>
                    <a:bodyPr/>
                    <a:lstStyle/>
                    <a:p>
                      <a:pPr marL="0" lvl="1" indent="0" algn="l" defTabSz="914400" rtl="0" eaLnBrk="1" latinLnBrk="0" hangingPunct="1">
                        <a:buFont typeface="Arial" panose="020B0604020202020204" pitchFamily="34" charset="0"/>
                        <a:buNone/>
                      </a:pPr>
                      <a:r>
                        <a:rPr kumimoji="0" lang="en-US" sz="1100" u="none" strike="noStrike" kern="1200" cap="none" spc="0" normalizeH="0" baseline="0" dirty="0">
                          <a:ln>
                            <a:noFill/>
                          </a:ln>
                          <a:solidFill>
                            <a:schemeClr val="tx1"/>
                          </a:solidFill>
                          <a:effectLst/>
                          <a:uLnTx/>
                          <a:uFillTx/>
                          <a:latin typeface="+mn-lt"/>
                          <a:ea typeface="+mn-ea"/>
                          <a:cs typeface="+mn-cs"/>
                        </a:rPr>
                        <a:t>Basics, Connected and disconnected Architecture</a:t>
                      </a:r>
                    </a:p>
                  </a:txBody>
                  <a:tcPr/>
                </a:tc>
                <a:extLst>
                  <a:ext uri="{0D108BD9-81ED-4DB2-BD59-A6C34878D82A}">
                    <a16:rowId xmlns:a16="http://schemas.microsoft.com/office/drawing/2014/main" val="10008"/>
                  </a:ext>
                </a:extLst>
              </a:tr>
              <a:tr h="583565">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Maven, IDE, </a:t>
                      </a:r>
                      <a:r>
                        <a:rPr kumimoji="0" lang="en-US" sz="11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Netbeans</a:t>
                      </a: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Eclipse, Visual Studio</a:t>
                      </a:r>
                    </a:p>
                  </a:txBody>
                  <a:tcPr/>
                </a:tc>
                <a:extLst>
                  <a:ext uri="{0D108BD9-81ED-4DB2-BD59-A6C34878D82A}">
                    <a16:rowId xmlns:a16="http://schemas.microsoft.com/office/drawing/2014/main" val="10009"/>
                  </a:ext>
                </a:extLst>
              </a:tr>
              <a:tr h="491493">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Peer learning</a:t>
                      </a:r>
                    </a:p>
                    <a:p>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10"/>
                  </a:ext>
                </a:extLst>
              </a:tr>
            </a:tbl>
          </a:graphicData>
        </a:graphic>
      </p:graphicFrame>
      <p:sp>
        <p:nvSpPr>
          <p:cNvPr id="7170" name="Text Placeholder 18"/>
          <p:cNvSpPr>
            <a:spLocks noGrp="1"/>
          </p:cNvSpPr>
          <p:nvPr>
            <p:ph type="body" sz="quarter" idx="36"/>
          </p:nvPr>
        </p:nvSpPr>
        <p:spPr>
          <a:xfrm>
            <a:off x="4837113" y="2960181"/>
            <a:ext cx="4008437" cy="3432731"/>
          </a:xfrm>
        </p:spPr>
        <p:txBody>
          <a:bodyPr/>
          <a:lstStyle/>
          <a:p>
            <a:pPr marL="171450" indent="-171450">
              <a:lnSpc>
                <a:spcPct val="114000"/>
              </a:lnSpc>
              <a:buFont typeface="Arial" panose="020B0604020202020204" pitchFamily="34" charset="0"/>
              <a:buChar char="•"/>
            </a:pPr>
            <a:r>
              <a:rPr lang="en-IN" altLang="en-US" sz="1200" dirty="0"/>
              <a:t>Intranet File sharing and Chatting System Project in JAVA.</a:t>
            </a:r>
          </a:p>
          <a:p>
            <a:pPr marL="171450" indent="-171450">
              <a:lnSpc>
                <a:spcPct val="114000"/>
              </a:lnSpc>
              <a:buFont typeface="Arial" panose="020B0604020202020204" pitchFamily="34" charset="0"/>
              <a:buChar char="•"/>
            </a:pPr>
            <a:r>
              <a:rPr lang="en-IN" altLang="en-US" sz="1200" dirty="0"/>
              <a:t>Face Mask Detection using Python-OpenCV.</a:t>
            </a:r>
          </a:p>
          <a:p>
            <a:pPr marL="171450" indent="-171450">
              <a:lnSpc>
                <a:spcPct val="114000"/>
              </a:lnSpc>
              <a:buFont typeface="Arial" panose="020B0604020202020204" pitchFamily="34" charset="0"/>
              <a:buChar char="•"/>
            </a:pPr>
            <a:r>
              <a:rPr lang="en-US" altLang="nl-NL" sz="1200" dirty="0"/>
              <a:t>Completed case study on </a:t>
            </a:r>
            <a:r>
              <a:rPr lang="en-US" altLang="nl-NL" sz="1200" b="1" dirty="0"/>
              <a:t>Pharmacy Management System</a:t>
            </a:r>
            <a:r>
              <a:rPr lang="en-US" altLang="nl-NL" sz="1200" dirty="0"/>
              <a:t> which is used to manage the drugs as well as supplier details and user can also login and order drugs whereas admin will be verify that order.</a:t>
            </a:r>
          </a:p>
          <a:p>
            <a:pPr marL="171450" indent="-171450">
              <a:lnSpc>
                <a:spcPct val="114000"/>
              </a:lnSpc>
              <a:buFont typeface="Arial" panose="020B0604020202020204" pitchFamily="34" charset="0"/>
              <a:buChar char="•"/>
            </a:pPr>
            <a:r>
              <a:rPr lang="en-US" altLang="nl-NL" sz="1200" dirty="0"/>
              <a:t>Completed Certification on Microsoft AZ-900, AZ-104, Agile development.</a:t>
            </a:r>
          </a:p>
          <a:p>
            <a:pPr marL="171450" indent="-171450">
              <a:lnSpc>
                <a:spcPct val="114000"/>
              </a:lnSpc>
              <a:buFont typeface="Arial" panose="020B0604020202020204" pitchFamily="34" charset="0"/>
              <a:buChar char="•"/>
            </a:pPr>
            <a:r>
              <a:rPr lang="en-US" sz="1200" dirty="0"/>
              <a:t>Completed the training on </a:t>
            </a:r>
            <a:r>
              <a:rPr lang="en-US" sz="1200" b="1" dirty="0" err="1"/>
              <a:t>iTransform</a:t>
            </a:r>
            <a:r>
              <a:rPr lang="en-US" sz="1200" b="1" dirty="0"/>
              <a:t>-Microsoft </a:t>
            </a:r>
            <a:r>
              <a:rPr lang="en-US" sz="1200" b="1" dirty="0" err="1"/>
              <a:t>.Net</a:t>
            </a:r>
            <a:r>
              <a:rPr lang="en-US" sz="1200" b="1" dirty="0"/>
              <a:t> Core </a:t>
            </a:r>
            <a:r>
              <a:rPr lang="en-US" sz="1200" dirty="0"/>
              <a:t>and</a:t>
            </a:r>
            <a:r>
              <a:rPr lang="en-US" sz="1200" b="1" dirty="0"/>
              <a:t> Azure Fundamentals</a:t>
            </a:r>
          </a:p>
          <a:p>
            <a:pPr marL="171450" indent="-171450">
              <a:lnSpc>
                <a:spcPct val="114000"/>
              </a:lnSpc>
              <a:buFont typeface="Arial" panose="020B0604020202020204" pitchFamily="34" charset="0"/>
              <a:buChar char="•"/>
            </a:pPr>
            <a:endParaRPr lang="en-US" altLang="nl-NL" sz="1200" dirty="0"/>
          </a:p>
          <a:p>
            <a:pPr marL="171450" indent="-171450">
              <a:lnSpc>
                <a:spcPct val="114000"/>
              </a:lnSpc>
              <a:buFont typeface="Arial" panose="020B0604020202020204" pitchFamily="34" charset="0"/>
              <a:buChar char="•"/>
            </a:pPr>
            <a:endParaRPr lang="en-US" altLang="nl-NL" sz="1200" dirty="0"/>
          </a:p>
          <a:p>
            <a:pPr marL="171450" indent="-171450">
              <a:lnSpc>
                <a:spcPct val="114000"/>
              </a:lnSpc>
              <a:buFont typeface="Arial" panose="020B0604020202020204" pitchFamily="34" charset="0"/>
              <a:buChar char="•"/>
            </a:pPr>
            <a:endParaRPr lang="en-IN" altLang="en-US" sz="1200"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Mumbai</a:t>
            </a:r>
          </a:p>
          <a:p>
            <a:pPr eaLnBrk="1" hangingPunct="1"/>
            <a:endParaRPr lang="nl-NL" altLang="nl-NL" dirty="0"/>
          </a:p>
        </p:txBody>
      </p:sp>
      <p:sp>
        <p:nvSpPr>
          <p:cNvPr id="7173" name="Text Placeholder 24"/>
          <p:cNvSpPr>
            <a:spLocks noGrp="1"/>
          </p:cNvSpPr>
          <p:nvPr>
            <p:ph type="body" sz="quarter" idx="47"/>
          </p:nvPr>
        </p:nvSpPr>
        <p:spPr>
          <a:xfrm>
            <a:off x="3299244" y="1603137"/>
            <a:ext cx="2436076" cy="258921"/>
          </a:xfrm>
        </p:spPr>
        <p:txBody>
          <a:bodyPr/>
          <a:lstStyle/>
          <a:p>
            <a:pPr eaLnBrk="1" hangingPunct="1"/>
            <a:r>
              <a:rPr lang="en-US" altLang="nl-NL" dirty="0">
                <a:solidFill>
                  <a:schemeClr val="accent2">
                    <a:lumMod val="60000"/>
                    <a:lumOff val="40000"/>
                  </a:schemeClr>
                </a:solidFill>
              </a:rPr>
              <a:t>NEHA.KHADODE</a:t>
            </a:r>
            <a:r>
              <a:rPr lang="nl-NL" altLang="nl-NL" dirty="0">
                <a:solidFill>
                  <a:srgbClr val="88D5ED"/>
                </a:solidFill>
              </a:rPr>
              <a:t>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9823260454</a:t>
            </a:r>
          </a:p>
        </p:txBody>
      </p:sp>
      <p:sp>
        <p:nvSpPr>
          <p:cNvPr id="7175" name="Text Placeholder 26"/>
          <p:cNvSpPr>
            <a:spLocks noGrp="1"/>
          </p:cNvSpPr>
          <p:nvPr>
            <p:ph type="body" sz="quarter" idx="50"/>
          </p:nvPr>
        </p:nvSpPr>
        <p:spPr>
          <a:xfrm>
            <a:off x="517419" y="2781461"/>
            <a:ext cx="3978346" cy="3157391"/>
          </a:xfrm>
        </p:spPr>
        <p:txBody>
          <a:bodyPr/>
          <a:lstStyle/>
          <a:p>
            <a:pPr marL="171450" indent="-171450">
              <a:buFont typeface="Arial" panose="020B0604020202020204" pitchFamily="34" charset="0"/>
              <a:buChar char="•"/>
            </a:pPr>
            <a:r>
              <a:rPr lang="en-US" sz="1200" dirty="0"/>
              <a:t>Hands on experience on </a:t>
            </a:r>
            <a:r>
              <a:rPr lang="en-US" sz="1200" b="1" dirty="0"/>
              <a:t>C#,</a:t>
            </a:r>
            <a:r>
              <a:rPr lang="en-US" sz="1200" b="1" dirty="0" err="1"/>
              <a:t>ADO.NET,LINQ,Entity</a:t>
            </a:r>
            <a:r>
              <a:rPr lang="en-US" sz="1200" b="1" dirty="0"/>
              <a:t> </a:t>
            </a:r>
            <a:r>
              <a:rPr lang="en-US" sz="1200" b="1" dirty="0" err="1"/>
              <a:t>framework,Sql</a:t>
            </a:r>
            <a:r>
              <a:rPr lang="en-US" sz="1200" b="1" dirty="0"/>
              <a:t> </a:t>
            </a:r>
            <a:r>
              <a:rPr lang="en-US" sz="1200" b="1" dirty="0" err="1"/>
              <a:t>Server,ASP.NET</a:t>
            </a:r>
            <a:r>
              <a:rPr lang="en-US" sz="1200" b="1" dirty="0"/>
              <a:t> </a:t>
            </a:r>
          </a:p>
          <a:p>
            <a:pPr marL="171450" indent="-171450">
              <a:buFont typeface="Arial" panose="020B0604020202020204" pitchFamily="34" charset="0"/>
              <a:buChar char="•"/>
            </a:pPr>
            <a:r>
              <a:rPr lang="en-US" sz="1200" dirty="0"/>
              <a:t>Hands on experience in developing web pages using</a:t>
            </a:r>
            <a:r>
              <a:rPr lang="en-US" sz="1200" b="1" dirty="0"/>
              <a:t> HTML5, CSS3, Java script, ES6, JSON, XML</a:t>
            </a:r>
            <a:r>
              <a:rPr lang="en-US" sz="1200" dirty="0"/>
              <a:t>. Good understanding of Document Object Model (DOM) and DOM Functions.</a:t>
            </a:r>
          </a:p>
          <a:p>
            <a:pPr marL="171450" indent="-171450">
              <a:buFont typeface="Arial" panose="020B0604020202020204" pitchFamily="34" charset="0"/>
              <a:buChar char="•"/>
            </a:pPr>
            <a:endParaRPr lang="en-US" b="1" dirty="0"/>
          </a:p>
          <a:p>
            <a:endParaRPr lang="en-US" altLang="nl-NL" dirty="0"/>
          </a:p>
          <a:p>
            <a:endParaRPr lang="en-US" altLang="nl-NL" dirty="0"/>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505432" y="6036097"/>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976919" y="6133342"/>
            <a:ext cx="34099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https://github.com/nehakhadode</a:t>
            </a:r>
          </a:p>
        </p:txBody>
      </p:sp>
      <p:pic>
        <p:nvPicPr>
          <p:cNvPr id="7182" name="Picture 4" descr="Free icon download | Linkedin">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24800" y="208554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851" y="538472"/>
            <a:ext cx="2540634" cy="626838"/>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5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Computer Science and Engineering : </a:t>
            </a:r>
          </a:p>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5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2016 - 2021</a:t>
            </a:r>
          </a:p>
        </p:txBody>
      </p:sp>
      <p:sp>
        <p:nvSpPr>
          <p:cNvPr id="6" name="Rectangle 5"/>
          <p:cNvSpPr/>
          <p:nvPr/>
        </p:nvSpPr>
        <p:spPr>
          <a:xfrm>
            <a:off x="9241790" y="939800"/>
            <a:ext cx="937895"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7" name="Text Placeholder 6">
            <a:extLst>
              <a:ext uri="{FF2B5EF4-FFF2-40B4-BE49-F238E27FC236}">
                <a16:creationId xmlns:a16="http://schemas.microsoft.com/office/drawing/2014/main" id="{99DD06B0-3183-472A-A294-6CEB885C71E8}"/>
              </a:ext>
            </a:extLst>
          </p:cNvPr>
          <p:cNvSpPr>
            <a:spLocks noGrp="1"/>
          </p:cNvSpPr>
          <p:nvPr>
            <p:ph type="body" sz="quarter" idx="41"/>
          </p:nvPr>
        </p:nvSpPr>
        <p:spPr/>
        <p:txBody>
          <a:bodyPr/>
          <a:lstStyle/>
          <a:p>
            <a:r>
              <a:rPr lang="en-IN" dirty="0"/>
              <a:t>Neha Khadode</a:t>
            </a:r>
          </a:p>
        </p:txBody>
      </p:sp>
      <p:pic>
        <p:nvPicPr>
          <p:cNvPr id="11" name="Picture Placeholder 10" descr="A person smiling for the camera&#10;&#10;Description automatically generated with low confidence">
            <a:extLst>
              <a:ext uri="{FF2B5EF4-FFF2-40B4-BE49-F238E27FC236}">
                <a16:creationId xmlns:a16="http://schemas.microsoft.com/office/drawing/2014/main" id="{74B84497-57EA-49C1-AE1F-D9D748546AC7}"/>
              </a:ext>
            </a:extLst>
          </p:cNvPr>
          <p:cNvPicPr>
            <a:picLocks noGrp="1" noChangeAspect="1"/>
          </p:cNvPicPr>
          <p:nvPr>
            <p:ph type="pic" sz="quarter" idx="46"/>
          </p:nvPr>
        </p:nvPicPr>
        <p:blipFill>
          <a:blip r:embed="rId7" cstate="print">
            <a:extLst>
              <a:ext uri="{28A0092B-C50C-407E-A947-70E740481C1C}">
                <a14:useLocalDpi xmlns:a14="http://schemas.microsoft.com/office/drawing/2010/main" val="0"/>
              </a:ext>
            </a:extLst>
          </a:blip>
          <a:srcRect t="9631" b="9631"/>
          <a:stretch>
            <a:fillRect/>
          </a:stretch>
        </p:blipFill>
        <p:spPr>
          <a:xfrm>
            <a:off x="358476" y="258446"/>
            <a:ext cx="1733550" cy="1735137"/>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238</TotalTime>
  <Words>266</Words>
  <Application>Microsoft Office PowerPoint</Application>
  <PresentationFormat>Widescreen</PresentationFormat>
  <Paragraphs>50</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Khadode, Neha</cp:lastModifiedBy>
  <cp:revision>124</cp:revision>
  <dcterms:created xsi:type="dcterms:W3CDTF">2020-09-22T06:24:00Z</dcterms:created>
  <dcterms:modified xsi:type="dcterms:W3CDTF">2023-01-05T10:54:16Z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