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67" r:id="rId2"/>
    <p:sldId id="268" r:id="rId3"/>
    <p:sldId id="269" r:id="rId4"/>
    <p:sldId id="259" r:id="rId5"/>
    <p:sldId id="260" r:id="rId6"/>
    <p:sldId id="261" r:id="rId7"/>
    <p:sldId id="265" r:id="rId8"/>
    <p:sldId id="26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7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08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0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05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6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8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04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0457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3054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9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hakhanzode2508/KPMG-Virtual-Internship-Module_2_Template_slide.pptx/upload/master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1BDE-0311-4AC0-8032-8A0AD04F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680BB-6C3B-4309-BF83-142B5D82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471487"/>
            <a:ext cx="852060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73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A311-0851-4B6B-AC67-32DB5BD5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0827A-DBE4-4B04-970B-E80EF136D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Interpretation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20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506F-3F56-484E-A41B-FD5F841C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C53-7783-4E77-85C8-9F05619E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159" y="404037"/>
            <a:ext cx="6400800" cy="2562448"/>
          </a:xfrm>
        </p:spPr>
        <p:txBody>
          <a:bodyPr>
            <a:normAutofit fontScale="77500" lnSpcReduction="20000"/>
          </a:bodyPr>
          <a:lstStyle/>
          <a:p>
            <a:endParaRPr lang="en-US" sz="16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New customers analyze: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  <a:p>
            <a:endParaRPr lang="en-US" sz="16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195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1658617"/>
            <a:ext cx="4543546" cy="326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hlinkClick r:id="rId2"/>
              </a:rPr>
              <a:t>https://github.com/nehakhanzode2508/KPMG-Virtual-Internship-Module_2_Template_slide.pptx/upload/master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537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Times New Roman</vt:lpstr>
      <vt:lpstr>Trebuchet MS</vt:lpstr>
      <vt:lpstr>Wingdings</vt:lpstr>
      <vt:lpstr>Wingdings 3</vt:lpstr>
      <vt:lpstr>Slice</vt:lpstr>
      <vt:lpstr>PowerPoint Presentation</vt:lpstr>
      <vt:lpstr>Agenda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Neha</cp:lastModifiedBy>
  <cp:revision>8</cp:revision>
  <dcterms:modified xsi:type="dcterms:W3CDTF">2020-06-04T08:37:36Z</dcterms:modified>
</cp:coreProperties>
</file>