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Staatliches"/>
      <p:regular r:id="rId38"/>
    </p:embeddedFont>
    <p:embeddedFont>
      <p:font typeface="Red Hat Text Medium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Bebas Neue"/>
      <p:regular r:id="rId51"/>
    </p:embeddedFont>
    <p:embeddedFont>
      <p:font typeface="Fira Sans Condensed Medium"/>
      <p:regular r:id="rId52"/>
      <p:bold r:id="rId53"/>
      <p:italic r:id="rId54"/>
      <p:boldItalic r:id="rId55"/>
    </p:embeddedFont>
    <p:embeddedFont>
      <p:font typeface="Red Hat Tex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B487B0-8DB2-4FF0-9899-E1B23BB41A97}">
  <a:tblStyle styleId="{F0B487B0-8DB2-4FF0-9899-E1B23BB41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TextMedium-bold.fntdata"/><Relationship Id="rId42" Type="http://schemas.openxmlformats.org/officeDocument/2006/relationships/font" Target="fonts/RedHatTextMedium-boldItalic.fntdata"/><Relationship Id="rId41" Type="http://schemas.openxmlformats.org/officeDocument/2006/relationships/font" Target="fonts/RedHatTextMedium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edHatTextMedium-regular.fntdata"/><Relationship Id="rId38" Type="http://schemas.openxmlformats.org/officeDocument/2006/relationships/font" Target="fonts/Staatliche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ebasNeue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FiraSansCondensedMedium-bold.fntdata"/><Relationship Id="rId52" Type="http://schemas.openxmlformats.org/officeDocument/2006/relationships/font" Target="fonts/FiraSansCondensed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Condensed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CondensedMedium-italic.fntdata"/><Relationship Id="rId13" Type="http://schemas.openxmlformats.org/officeDocument/2006/relationships/slide" Target="slides/slide8.xml"/><Relationship Id="rId57" Type="http://schemas.openxmlformats.org/officeDocument/2006/relationships/font" Target="fonts/RedHatText-bold.fntdata"/><Relationship Id="rId12" Type="http://schemas.openxmlformats.org/officeDocument/2006/relationships/slide" Target="slides/slide7.xml"/><Relationship Id="rId56" Type="http://schemas.openxmlformats.org/officeDocument/2006/relationships/font" Target="fonts/RedHatText-regular.fntdata"/><Relationship Id="rId15" Type="http://schemas.openxmlformats.org/officeDocument/2006/relationships/slide" Target="slides/slide10.xml"/><Relationship Id="rId59" Type="http://schemas.openxmlformats.org/officeDocument/2006/relationships/font" Target="fonts/RedHatText-boldItalic.fntdata"/><Relationship Id="rId14" Type="http://schemas.openxmlformats.org/officeDocument/2006/relationships/slide" Target="slides/slide9.xml"/><Relationship Id="rId58" Type="http://schemas.openxmlformats.org/officeDocument/2006/relationships/font" Target="fonts/RedHatTex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 everyone, Good afternoon! My name is Neha Dalal.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will be presenting the highlights of Malaria detection project that I implemented.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15b1720c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15b1720c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first explored the images of red blood cells with the labels.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found that the images are,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15b1720c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15b1720c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looked at the distribution of data and mean images for each class to determine data </a:t>
            </a:r>
            <a:r>
              <a:rPr lang="en">
                <a:solidFill>
                  <a:schemeClr val="dk1"/>
                </a:solidFill>
              </a:rPr>
              <a:t>augmentation</a:t>
            </a:r>
            <a:r>
              <a:rPr lang="en">
                <a:solidFill>
                  <a:schemeClr val="dk1"/>
                </a:solidFill>
              </a:rPr>
              <a:t> strategy.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is pretty balanced here so no need to augment for balancing classes. As mean image shows circular shape augmentation with 20% rotation will be sufficient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15b1720c5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15b1720c5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take a look at Deep learning techniques we considered,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considered 2 types of NN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ANN - converts 2D images into 1D vectors and then it tries to learn the weights of the model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CNN - uses 2D images to recognize patterns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It basically learns Features Incrementally with Increasing Level of Abstraction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CNN can achieve Very High accuracy in image recognition problems with better efficiency.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Automatically detects the important features without any human supervision. It also has spatial invariance which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Publicly</a:t>
            </a:r>
            <a:r>
              <a:rPr lang="en">
                <a:solidFill>
                  <a:schemeClr val="dk1"/>
                </a:solidFill>
              </a:rPr>
              <a:t> available transfer learning models like VGG16, ResNet50 etc can be utilized to detect lower level features and improve efficiency of model further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15b1720c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15b1720c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515b1720c5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515b1720c5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section criteria is pretty much aligned with the Problem formulation that we went over.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we want to make sure that the model is generic enough and does not overfit with Training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15b1720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15b1720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 high level I tried a combination of different data preprocessing techniques and CNN architecture options and made 10 attempts before choosing this model.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section criteria is pretty much aligned with the Problem formulation that we went over.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 we want to make sure that the model is generic enough and does not overfit with Training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will not go into the details of explaining the model here.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15b1720c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15b1720c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the performance, the model is able to predict parasitized cases 99% of the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did see False negative diagnosis in 11 out of 1300 parasitized patients as seen in the graph here, which is an error rate of &lt;1%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15b1720c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15b1720c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515b1720c5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515b1720c5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515b1720c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515b1720c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35de951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35de951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agenda for the next 8 minutes…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15b1720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15b1720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515b1720c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515b1720c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515b1720c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515b1720c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15b1720c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15b1720c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Several hyperparameters to tune: step size(learning rate), regularization/stopping, width, depth, dropout, probably try Spatial Dropout, whole feature maps themselves are randomly dropped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3a21876ea_0_26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73a21876ea_0_26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Would like to end with quote from </a:t>
            </a:r>
            <a:r>
              <a:rPr lang="en">
                <a:solidFill>
                  <a:schemeClr val="dk1"/>
                </a:solidFill>
              </a:rPr>
              <a:t>British-indian scientist and one of the founders of Neo-Darwinism, J.B.S. Haldane: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“Early diagnosis of disease is the business of the general public even more than of the medical profession.”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absolute fact , we need to do everything we can to help medical professionals so they can help us</a:t>
            </a:r>
            <a:r>
              <a:rPr lang="en"/>
              <a:t> better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515b1720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515b1720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15b1720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515b1720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15b1720c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15b1720c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high level we tried a combination of different data preprocessing techniques and architecture options.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HSV color space corresponds better to how people experience color than the RGB color space does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- Exploding vanishing gradient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Blur is used typically to reduce image noise and reduce detail.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Bilateral Blur is edge-preserving, and noise-reducing smoothing filter. It preserves sharp edges while discarding the weak 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adds non-Linearity to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= max(0,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= only useful where the data has a lot of noise or outliers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15b1720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515b1720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515b1720c5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515b1720c5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6d7686d6e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6d7686d6e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off with problem definition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515b1720c5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515b1720c5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515b1720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515b1720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73b7724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73b7724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35de951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35de951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most of you might be aware Malaria is a life threatening disease, spread by mosquitoes.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pretty prevalent in tropical and </a:t>
            </a:r>
            <a:r>
              <a:rPr lang="en"/>
              <a:t>subtropical</a:t>
            </a:r>
            <a:r>
              <a:rPr lang="en"/>
              <a:t> regions around the equator.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of world’s population at risk of developing Malaria.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UNICEF data - Nearly every minute, a child under 5 dies of malaria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d7686d6e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d7686d6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threat is real as cases around the world are increasing, in 2019 there were 229 million cases whereas 2021 reported 247 million cases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15b1720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15b1720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Typically patients have symptoms shown here, but s</a:t>
            </a:r>
            <a:r>
              <a:rPr lang="en"/>
              <a:t>ometimes parasites can stay alive in body for over a year without any symptoms and complications can be fatal.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Traditional diagnosis methods are tedious, expensive and sometimes in-accessible.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15b1720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15b1720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d7686d6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d7686d6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the specifics,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our training data is a set of labelled images we would build a computer vision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classify RBC cells into parasitized and </a:t>
            </a:r>
            <a:r>
              <a:rPr lang="en"/>
              <a:t>uninfected</a:t>
            </a:r>
            <a:r>
              <a:rPr lang="en"/>
              <a:t>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detection is very important, </a:t>
            </a:r>
            <a:r>
              <a:rPr lang="en"/>
              <a:t>Labeling infected patients as uninfected can result in fatal outcomes due to severity of this disease. </a:t>
            </a: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e must focus on minimizing false negatives for parasitized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model should be lightweight and deployable in medical settings.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15b1720c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15b1720c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look at solution approach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hyperlink" Target="https://stories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50" y="786314"/>
            <a:ext cx="2956800" cy="18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50" y="2609550"/>
            <a:ext cx="3039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364748" y="538275"/>
            <a:ext cx="1158874" cy="433276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98652" y="211175"/>
            <a:ext cx="1158874" cy="433276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21041">
            <a:off x="3901324" y="1977976"/>
            <a:ext cx="5201203" cy="2831229"/>
          </a:xfrm>
          <a:custGeom>
            <a:rect b="b" l="l" r="r" t="t"/>
            <a:pathLst>
              <a:path extrusionOk="0" h="55608" w="109801">
                <a:moveTo>
                  <a:pt x="54885" y="0"/>
                </a:moveTo>
                <a:cubicBezTo>
                  <a:pt x="24565" y="0"/>
                  <a:pt x="1" y="24580"/>
                  <a:pt x="1" y="54900"/>
                </a:cubicBezTo>
                <a:lnTo>
                  <a:pt x="1" y="55608"/>
                </a:lnTo>
                <a:lnTo>
                  <a:pt x="109785" y="55608"/>
                </a:lnTo>
                <a:lnTo>
                  <a:pt x="109785" y="54900"/>
                </a:lnTo>
                <a:cubicBezTo>
                  <a:pt x="109800" y="24580"/>
                  <a:pt x="85221" y="0"/>
                  <a:pt x="548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7" y="4039330"/>
            <a:ext cx="9144032" cy="1725047"/>
            <a:chOff x="-17" y="3429475"/>
            <a:chExt cx="9144032" cy="1725047"/>
          </a:xfrm>
        </p:grpSpPr>
        <p:sp>
          <p:nvSpPr>
            <p:cNvPr id="16" name="Google Shape;16;p2"/>
            <p:cNvSpPr/>
            <p:nvPr/>
          </p:nvSpPr>
          <p:spPr>
            <a:xfrm>
              <a:off x="-17" y="3429475"/>
              <a:ext cx="9144032" cy="1725047"/>
            </a:xfrm>
            <a:custGeom>
              <a:rect b="b" l="l" r="r" t="t"/>
              <a:pathLst>
                <a:path extrusionOk="0" h="61042" w="136473">
                  <a:moveTo>
                    <a:pt x="67187" y="1"/>
                  </a:moveTo>
                  <a:cubicBezTo>
                    <a:pt x="67067" y="1"/>
                    <a:pt x="66948" y="1"/>
                    <a:pt x="66828" y="1"/>
                  </a:cubicBezTo>
                  <a:cubicBezTo>
                    <a:pt x="66351" y="1"/>
                    <a:pt x="65890" y="1"/>
                    <a:pt x="65412" y="16"/>
                  </a:cubicBezTo>
                  <a:cubicBezTo>
                    <a:pt x="58440" y="124"/>
                    <a:pt x="51776" y="555"/>
                    <a:pt x="45543" y="1186"/>
                  </a:cubicBezTo>
                  <a:cubicBezTo>
                    <a:pt x="33353" y="2417"/>
                    <a:pt x="21286" y="4572"/>
                    <a:pt x="9435" y="7620"/>
                  </a:cubicBezTo>
                  <a:cubicBezTo>
                    <a:pt x="3417" y="9189"/>
                    <a:pt x="1" y="10374"/>
                    <a:pt x="1" y="10374"/>
                  </a:cubicBezTo>
                  <a:lnTo>
                    <a:pt x="1" y="61041"/>
                  </a:lnTo>
                  <a:lnTo>
                    <a:pt x="136473" y="61041"/>
                  </a:lnTo>
                  <a:lnTo>
                    <a:pt x="136473" y="13622"/>
                  </a:lnTo>
                  <a:cubicBezTo>
                    <a:pt x="136473" y="13622"/>
                    <a:pt x="133810" y="12514"/>
                    <a:pt x="129147" y="10929"/>
                  </a:cubicBezTo>
                  <a:cubicBezTo>
                    <a:pt x="124637" y="9389"/>
                    <a:pt x="118265" y="7404"/>
                    <a:pt x="110647" y="5542"/>
                  </a:cubicBezTo>
                  <a:cubicBezTo>
                    <a:pt x="109508" y="5265"/>
                    <a:pt x="108338" y="4988"/>
                    <a:pt x="107153" y="4726"/>
                  </a:cubicBezTo>
                  <a:cubicBezTo>
                    <a:pt x="106414" y="4557"/>
                    <a:pt x="105675" y="4387"/>
                    <a:pt x="104937" y="4233"/>
                  </a:cubicBezTo>
                  <a:lnTo>
                    <a:pt x="104906" y="4233"/>
                  </a:lnTo>
                  <a:lnTo>
                    <a:pt x="104521" y="4157"/>
                  </a:lnTo>
                  <a:lnTo>
                    <a:pt x="103628" y="3956"/>
                  </a:lnTo>
                  <a:lnTo>
                    <a:pt x="103274" y="3880"/>
                  </a:lnTo>
                  <a:lnTo>
                    <a:pt x="102674" y="3756"/>
                  </a:lnTo>
                  <a:cubicBezTo>
                    <a:pt x="102336" y="3695"/>
                    <a:pt x="101982" y="3618"/>
                    <a:pt x="101643" y="3556"/>
                  </a:cubicBezTo>
                  <a:lnTo>
                    <a:pt x="101258" y="3479"/>
                  </a:lnTo>
                  <a:lnTo>
                    <a:pt x="100796" y="3387"/>
                  </a:lnTo>
                  <a:lnTo>
                    <a:pt x="100458" y="3325"/>
                  </a:lnTo>
                  <a:lnTo>
                    <a:pt x="99842" y="3202"/>
                  </a:lnTo>
                  <a:lnTo>
                    <a:pt x="99288" y="3095"/>
                  </a:lnTo>
                  <a:lnTo>
                    <a:pt x="98488" y="2956"/>
                  </a:lnTo>
                  <a:cubicBezTo>
                    <a:pt x="94979" y="2310"/>
                    <a:pt x="91316" y="1740"/>
                    <a:pt x="87560" y="1278"/>
                  </a:cubicBezTo>
                  <a:cubicBezTo>
                    <a:pt x="80799" y="431"/>
                    <a:pt x="73993" y="1"/>
                    <a:pt x="67187" y="1"/>
                  </a:cubicBezTo>
                  <a:close/>
                </a:path>
              </a:pathLst>
            </a:custGeom>
            <a:solidFill>
              <a:srgbClr val="FF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" y="3644779"/>
              <a:ext cx="9144032" cy="1509734"/>
            </a:xfrm>
            <a:custGeom>
              <a:rect b="b" l="l" r="r" t="t"/>
              <a:pathLst>
                <a:path extrusionOk="0" h="53423" w="136473">
                  <a:moveTo>
                    <a:pt x="9435" y="1"/>
                  </a:moveTo>
                  <a:lnTo>
                    <a:pt x="9435" y="1"/>
                  </a:lnTo>
                  <a:cubicBezTo>
                    <a:pt x="3417" y="1570"/>
                    <a:pt x="1" y="2755"/>
                    <a:pt x="1" y="2755"/>
                  </a:cubicBezTo>
                  <a:lnTo>
                    <a:pt x="1" y="53422"/>
                  </a:lnTo>
                  <a:lnTo>
                    <a:pt x="136473" y="53422"/>
                  </a:lnTo>
                  <a:lnTo>
                    <a:pt x="136473" y="6003"/>
                  </a:lnTo>
                  <a:cubicBezTo>
                    <a:pt x="136473" y="6003"/>
                    <a:pt x="133810" y="4895"/>
                    <a:pt x="129147" y="3310"/>
                  </a:cubicBezTo>
                  <a:cubicBezTo>
                    <a:pt x="128747" y="7173"/>
                    <a:pt x="128839" y="12590"/>
                    <a:pt x="112370" y="25657"/>
                  </a:cubicBezTo>
                  <a:cubicBezTo>
                    <a:pt x="99303" y="36032"/>
                    <a:pt x="82849" y="40177"/>
                    <a:pt x="66986" y="40177"/>
                  </a:cubicBezTo>
                  <a:cubicBezTo>
                    <a:pt x="52376" y="40177"/>
                    <a:pt x="38267" y="36661"/>
                    <a:pt x="27766" y="31260"/>
                  </a:cubicBezTo>
                  <a:cubicBezTo>
                    <a:pt x="1986" y="17977"/>
                    <a:pt x="9435" y="1"/>
                    <a:pt x="9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7" y="3429475"/>
              <a:ext cx="9144032" cy="474146"/>
            </a:xfrm>
            <a:custGeom>
              <a:rect b="b" l="l" r="r" t="t"/>
              <a:pathLst>
                <a:path extrusionOk="0" h="16778" w="136473">
                  <a:moveTo>
                    <a:pt x="67187" y="1"/>
                  </a:moveTo>
                  <a:cubicBezTo>
                    <a:pt x="67067" y="1"/>
                    <a:pt x="66948" y="1"/>
                    <a:pt x="66828" y="1"/>
                  </a:cubicBezTo>
                  <a:cubicBezTo>
                    <a:pt x="66351" y="1"/>
                    <a:pt x="65890" y="1"/>
                    <a:pt x="65412" y="16"/>
                  </a:cubicBezTo>
                  <a:cubicBezTo>
                    <a:pt x="58425" y="124"/>
                    <a:pt x="51776" y="555"/>
                    <a:pt x="45543" y="1186"/>
                  </a:cubicBezTo>
                  <a:cubicBezTo>
                    <a:pt x="33353" y="2417"/>
                    <a:pt x="21286" y="4572"/>
                    <a:pt x="9435" y="7620"/>
                  </a:cubicBezTo>
                  <a:cubicBezTo>
                    <a:pt x="3417" y="9189"/>
                    <a:pt x="1" y="10374"/>
                    <a:pt x="1" y="10374"/>
                  </a:cubicBezTo>
                  <a:lnTo>
                    <a:pt x="1" y="13622"/>
                  </a:lnTo>
                  <a:cubicBezTo>
                    <a:pt x="1" y="13622"/>
                    <a:pt x="23580" y="2571"/>
                    <a:pt x="66736" y="2156"/>
                  </a:cubicBezTo>
                  <a:cubicBezTo>
                    <a:pt x="67304" y="2150"/>
                    <a:pt x="67868" y="2148"/>
                    <a:pt x="68430" y="2148"/>
                  </a:cubicBezTo>
                  <a:cubicBezTo>
                    <a:pt x="110602" y="2148"/>
                    <a:pt x="136473" y="16777"/>
                    <a:pt x="136473" y="16777"/>
                  </a:cubicBezTo>
                  <a:lnTo>
                    <a:pt x="136473" y="13622"/>
                  </a:lnTo>
                  <a:cubicBezTo>
                    <a:pt x="136473" y="13622"/>
                    <a:pt x="133810" y="12514"/>
                    <a:pt x="129147" y="10929"/>
                  </a:cubicBezTo>
                  <a:cubicBezTo>
                    <a:pt x="124637" y="9389"/>
                    <a:pt x="118265" y="7404"/>
                    <a:pt x="110647" y="5542"/>
                  </a:cubicBezTo>
                  <a:cubicBezTo>
                    <a:pt x="109508" y="5265"/>
                    <a:pt x="108338" y="4988"/>
                    <a:pt x="107153" y="4726"/>
                  </a:cubicBezTo>
                  <a:cubicBezTo>
                    <a:pt x="106414" y="4557"/>
                    <a:pt x="105675" y="4387"/>
                    <a:pt x="104937" y="4233"/>
                  </a:cubicBezTo>
                  <a:lnTo>
                    <a:pt x="104906" y="4233"/>
                  </a:lnTo>
                  <a:lnTo>
                    <a:pt x="104521" y="4157"/>
                  </a:lnTo>
                  <a:lnTo>
                    <a:pt x="103628" y="3956"/>
                  </a:lnTo>
                  <a:lnTo>
                    <a:pt x="103274" y="3880"/>
                  </a:lnTo>
                  <a:lnTo>
                    <a:pt x="102674" y="3756"/>
                  </a:lnTo>
                  <a:cubicBezTo>
                    <a:pt x="102336" y="3695"/>
                    <a:pt x="101982" y="3618"/>
                    <a:pt x="101643" y="3556"/>
                  </a:cubicBezTo>
                  <a:lnTo>
                    <a:pt x="101258" y="3479"/>
                  </a:lnTo>
                  <a:lnTo>
                    <a:pt x="100796" y="3387"/>
                  </a:lnTo>
                  <a:lnTo>
                    <a:pt x="100458" y="3325"/>
                  </a:lnTo>
                  <a:lnTo>
                    <a:pt x="99842" y="3202"/>
                  </a:lnTo>
                  <a:lnTo>
                    <a:pt x="99288" y="3095"/>
                  </a:lnTo>
                  <a:lnTo>
                    <a:pt x="98488" y="2956"/>
                  </a:lnTo>
                  <a:cubicBezTo>
                    <a:pt x="94979" y="2310"/>
                    <a:pt x="91316" y="1740"/>
                    <a:pt x="87560" y="1278"/>
                  </a:cubicBezTo>
                  <a:cubicBezTo>
                    <a:pt x="80799" y="431"/>
                    <a:pt x="73993" y="1"/>
                    <a:pt x="67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213272">
            <a:off x="5790701" y="2997439"/>
            <a:ext cx="2481429" cy="1896679"/>
            <a:chOff x="4562292" y="1979050"/>
            <a:chExt cx="2045808" cy="1561128"/>
          </a:xfrm>
        </p:grpSpPr>
        <p:sp>
          <p:nvSpPr>
            <p:cNvPr id="20" name="Google Shape;20;p2"/>
            <p:cNvSpPr/>
            <p:nvPr/>
          </p:nvSpPr>
          <p:spPr>
            <a:xfrm>
              <a:off x="6294875" y="3071025"/>
              <a:ext cx="110825" cy="28125"/>
            </a:xfrm>
            <a:custGeom>
              <a:rect b="b" l="l" r="r" t="t"/>
              <a:pathLst>
                <a:path extrusionOk="0" h="1125" w="4433">
                  <a:moveTo>
                    <a:pt x="2217" y="1"/>
                  </a:moveTo>
                  <a:cubicBezTo>
                    <a:pt x="985" y="1"/>
                    <a:pt x="0" y="247"/>
                    <a:pt x="0" y="555"/>
                  </a:cubicBezTo>
                  <a:cubicBezTo>
                    <a:pt x="0" y="863"/>
                    <a:pt x="985" y="1125"/>
                    <a:pt x="2217" y="1125"/>
                  </a:cubicBezTo>
                  <a:cubicBezTo>
                    <a:pt x="3433" y="1125"/>
                    <a:pt x="4433" y="863"/>
                    <a:pt x="4433" y="555"/>
                  </a:cubicBezTo>
                  <a:cubicBezTo>
                    <a:pt x="4433" y="247"/>
                    <a:pt x="3433" y="1"/>
                    <a:pt x="2217" y="1"/>
                  </a:cubicBezTo>
                  <a:close/>
                </a:path>
              </a:pathLst>
            </a:custGeom>
            <a:solidFill>
              <a:srgbClr val="E481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38541">
              <a:off x="4577875" y="2968847"/>
              <a:ext cx="1784459" cy="510086"/>
            </a:xfrm>
            <a:custGeom>
              <a:rect b="b" l="l" r="r" t="t"/>
              <a:pathLst>
                <a:path extrusionOk="0" h="27277" w="71723">
                  <a:moveTo>
                    <a:pt x="36670" y="0"/>
                  </a:moveTo>
                  <a:cubicBezTo>
                    <a:pt x="25695" y="0"/>
                    <a:pt x="16192" y="1758"/>
                    <a:pt x="16192" y="1758"/>
                  </a:cubicBezTo>
                  <a:cubicBezTo>
                    <a:pt x="11790" y="1958"/>
                    <a:pt x="0" y="4390"/>
                    <a:pt x="0" y="4390"/>
                  </a:cubicBezTo>
                  <a:lnTo>
                    <a:pt x="7819" y="14717"/>
                  </a:lnTo>
                  <a:lnTo>
                    <a:pt x="10004" y="13086"/>
                  </a:lnTo>
                  <a:cubicBezTo>
                    <a:pt x="10004" y="13086"/>
                    <a:pt x="16238" y="7591"/>
                    <a:pt x="18977" y="7530"/>
                  </a:cubicBezTo>
                  <a:cubicBezTo>
                    <a:pt x="19010" y="7529"/>
                    <a:pt x="19043" y="7528"/>
                    <a:pt x="19076" y="7528"/>
                  </a:cubicBezTo>
                  <a:cubicBezTo>
                    <a:pt x="21805" y="7528"/>
                    <a:pt x="26042" y="10608"/>
                    <a:pt x="26042" y="10608"/>
                  </a:cubicBezTo>
                  <a:lnTo>
                    <a:pt x="27058" y="10454"/>
                  </a:lnTo>
                  <a:lnTo>
                    <a:pt x="27919" y="8222"/>
                  </a:lnTo>
                  <a:lnTo>
                    <a:pt x="62565" y="27276"/>
                  </a:lnTo>
                  <a:lnTo>
                    <a:pt x="61687" y="23906"/>
                  </a:lnTo>
                  <a:lnTo>
                    <a:pt x="51083" y="11978"/>
                  </a:lnTo>
                  <a:cubicBezTo>
                    <a:pt x="49298" y="9946"/>
                    <a:pt x="48944" y="7222"/>
                    <a:pt x="50575" y="5929"/>
                  </a:cubicBezTo>
                  <a:cubicBezTo>
                    <a:pt x="50817" y="5736"/>
                    <a:pt x="51153" y="5654"/>
                    <a:pt x="51549" y="5654"/>
                  </a:cubicBezTo>
                  <a:cubicBezTo>
                    <a:pt x="53490" y="5654"/>
                    <a:pt x="56878" y="7629"/>
                    <a:pt x="57824" y="8192"/>
                  </a:cubicBezTo>
                  <a:lnTo>
                    <a:pt x="58071" y="8345"/>
                  </a:lnTo>
                  <a:lnTo>
                    <a:pt x="58440" y="8284"/>
                  </a:lnTo>
                  <a:lnTo>
                    <a:pt x="57917" y="5529"/>
                  </a:lnTo>
                  <a:lnTo>
                    <a:pt x="71199" y="10038"/>
                  </a:lnTo>
                  <a:lnTo>
                    <a:pt x="71722" y="9946"/>
                  </a:lnTo>
                  <a:lnTo>
                    <a:pt x="54561" y="327"/>
                  </a:lnTo>
                  <a:lnTo>
                    <a:pt x="45835" y="50"/>
                  </a:lnTo>
                  <a:lnTo>
                    <a:pt x="40632" y="81"/>
                  </a:lnTo>
                  <a:cubicBezTo>
                    <a:pt x="39300" y="25"/>
                    <a:pt x="37974" y="0"/>
                    <a:pt x="36670" y="0"/>
                  </a:cubicBezTo>
                  <a:close/>
                </a:path>
              </a:pathLst>
            </a:custGeom>
            <a:solidFill>
              <a:srgbClr val="F7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6550" y="2003775"/>
              <a:ext cx="116625" cy="369325"/>
            </a:xfrm>
            <a:custGeom>
              <a:rect b="b" l="l" r="r" t="t"/>
              <a:pathLst>
                <a:path extrusionOk="0" h="14773" w="4665">
                  <a:moveTo>
                    <a:pt x="942" y="1"/>
                  </a:moveTo>
                  <a:cubicBezTo>
                    <a:pt x="904" y="1"/>
                    <a:pt x="867" y="14"/>
                    <a:pt x="832" y="43"/>
                  </a:cubicBezTo>
                  <a:cubicBezTo>
                    <a:pt x="1" y="704"/>
                    <a:pt x="1016" y="14187"/>
                    <a:pt x="1016" y="14187"/>
                  </a:cubicBezTo>
                  <a:cubicBezTo>
                    <a:pt x="1262" y="14633"/>
                    <a:pt x="1644" y="14773"/>
                    <a:pt x="2027" y="14773"/>
                  </a:cubicBezTo>
                  <a:cubicBezTo>
                    <a:pt x="2674" y="14773"/>
                    <a:pt x="3325" y="14372"/>
                    <a:pt x="3325" y="14372"/>
                  </a:cubicBezTo>
                  <a:lnTo>
                    <a:pt x="1755" y="3798"/>
                  </a:lnTo>
                  <a:lnTo>
                    <a:pt x="4033" y="13741"/>
                  </a:lnTo>
                  <a:lnTo>
                    <a:pt x="4664" y="12879"/>
                  </a:lnTo>
                  <a:cubicBezTo>
                    <a:pt x="3499" y="7274"/>
                    <a:pt x="1825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19425" y="2118900"/>
              <a:ext cx="411725" cy="980625"/>
            </a:xfrm>
            <a:custGeom>
              <a:rect b="b" l="l" r="r" t="t"/>
              <a:pathLst>
                <a:path extrusionOk="0" h="39225" w="16469">
                  <a:moveTo>
                    <a:pt x="9255" y="1"/>
                  </a:moveTo>
                  <a:cubicBezTo>
                    <a:pt x="7817" y="1"/>
                    <a:pt x="7309" y="6702"/>
                    <a:pt x="6557" y="10521"/>
                  </a:cubicBezTo>
                  <a:cubicBezTo>
                    <a:pt x="5757" y="14569"/>
                    <a:pt x="4956" y="29590"/>
                    <a:pt x="0" y="39225"/>
                  </a:cubicBezTo>
                  <a:lnTo>
                    <a:pt x="1016" y="39071"/>
                  </a:lnTo>
                  <a:cubicBezTo>
                    <a:pt x="1016" y="39071"/>
                    <a:pt x="6526" y="26112"/>
                    <a:pt x="8773" y="10721"/>
                  </a:cubicBezTo>
                  <a:cubicBezTo>
                    <a:pt x="8773" y="10721"/>
                    <a:pt x="8773" y="2918"/>
                    <a:pt x="9651" y="2918"/>
                  </a:cubicBezTo>
                  <a:cubicBezTo>
                    <a:pt x="10528" y="2918"/>
                    <a:pt x="15345" y="10090"/>
                    <a:pt x="15345" y="10090"/>
                  </a:cubicBezTo>
                  <a:cubicBezTo>
                    <a:pt x="15345" y="10090"/>
                    <a:pt x="15589" y="10373"/>
                    <a:pt x="15852" y="10373"/>
                  </a:cubicBezTo>
                  <a:cubicBezTo>
                    <a:pt x="16113" y="10373"/>
                    <a:pt x="16392" y="10094"/>
                    <a:pt x="16469" y="8982"/>
                  </a:cubicBezTo>
                  <a:cubicBezTo>
                    <a:pt x="16469" y="8982"/>
                    <a:pt x="11220" y="1040"/>
                    <a:pt x="9543" y="86"/>
                  </a:cubicBezTo>
                  <a:cubicBezTo>
                    <a:pt x="9443" y="28"/>
                    <a:pt x="9347" y="1"/>
                    <a:pt x="9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82500" y="1979050"/>
              <a:ext cx="668750" cy="374825"/>
            </a:xfrm>
            <a:custGeom>
              <a:rect b="b" l="l" r="r" t="t"/>
              <a:pathLst>
                <a:path extrusionOk="0" h="14993" w="26750">
                  <a:moveTo>
                    <a:pt x="2801" y="0"/>
                  </a:moveTo>
                  <a:cubicBezTo>
                    <a:pt x="2801" y="2"/>
                    <a:pt x="1" y="12560"/>
                    <a:pt x="15206" y="14545"/>
                  </a:cubicBezTo>
                  <a:cubicBezTo>
                    <a:pt x="17696" y="14873"/>
                    <a:pt x="19682" y="14992"/>
                    <a:pt x="21256" y="14992"/>
                  </a:cubicBezTo>
                  <a:cubicBezTo>
                    <a:pt x="25518" y="14992"/>
                    <a:pt x="26749" y="14114"/>
                    <a:pt x="26749" y="14114"/>
                  </a:cubicBezTo>
                  <a:cubicBezTo>
                    <a:pt x="26749" y="14114"/>
                    <a:pt x="20208" y="7496"/>
                    <a:pt x="11543" y="5003"/>
                  </a:cubicBezTo>
                  <a:cubicBezTo>
                    <a:pt x="2587" y="2433"/>
                    <a:pt x="2801" y="1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24750" y="2132650"/>
              <a:ext cx="259750" cy="782575"/>
            </a:xfrm>
            <a:custGeom>
              <a:rect b="b" l="l" r="r" t="t"/>
              <a:pathLst>
                <a:path extrusionOk="0" h="31303" w="10390">
                  <a:moveTo>
                    <a:pt x="7116" y="0"/>
                  </a:moveTo>
                  <a:cubicBezTo>
                    <a:pt x="6985" y="0"/>
                    <a:pt x="6841" y="25"/>
                    <a:pt x="6681" y="74"/>
                  </a:cubicBezTo>
                  <a:cubicBezTo>
                    <a:pt x="5342" y="490"/>
                    <a:pt x="1" y="8616"/>
                    <a:pt x="1" y="8616"/>
                  </a:cubicBezTo>
                  <a:lnTo>
                    <a:pt x="1586" y="10032"/>
                  </a:lnTo>
                  <a:cubicBezTo>
                    <a:pt x="2787" y="7708"/>
                    <a:pt x="4387" y="5107"/>
                    <a:pt x="6573" y="3214"/>
                  </a:cubicBezTo>
                  <a:lnTo>
                    <a:pt x="6573" y="3214"/>
                  </a:lnTo>
                  <a:cubicBezTo>
                    <a:pt x="5788" y="14819"/>
                    <a:pt x="9882" y="31303"/>
                    <a:pt x="9882" y="31303"/>
                  </a:cubicBezTo>
                  <a:lnTo>
                    <a:pt x="10390" y="31303"/>
                  </a:lnTo>
                  <a:cubicBezTo>
                    <a:pt x="8635" y="27747"/>
                    <a:pt x="7912" y="7693"/>
                    <a:pt x="8097" y="4338"/>
                  </a:cubicBezTo>
                  <a:cubicBezTo>
                    <a:pt x="8259" y="1379"/>
                    <a:pt x="8087" y="0"/>
                    <a:pt x="7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11550" y="2276375"/>
              <a:ext cx="397500" cy="379675"/>
            </a:xfrm>
            <a:custGeom>
              <a:rect b="b" l="l" r="r" t="t"/>
              <a:pathLst>
                <a:path extrusionOk="0" h="15187" w="15900">
                  <a:moveTo>
                    <a:pt x="7734" y="0"/>
                  </a:moveTo>
                  <a:cubicBezTo>
                    <a:pt x="7238" y="0"/>
                    <a:pt x="6713" y="41"/>
                    <a:pt x="6157" y="128"/>
                  </a:cubicBezTo>
                  <a:cubicBezTo>
                    <a:pt x="5341" y="236"/>
                    <a:pt x="4525" y="497"/>
                    <a:pt x="3787" y="867"/>
                  </a:cubicBezTo>
                  <a:cubicBezTo>
                    <a:pt x="3140" y="1190"/>
                    <a:pt x="2571" y="1621"/>
                    <a:pt x="2078" y="2144"/>
                  </a:cubicBezTo>
                  <a:cubicBezTo>
                    <a:pt x="1" y="4360"/>
                    <a:pt x="108" y="7469"/>
                    <a:pt x="108" y="7469"/>
                  </a:cubicBezTo>
                  <a:cubicBezTo>
                    <a:pt x="108" y="7469"/>
                    <a:pt x="407" y="15187"/>
                    <a:pt x="7155" y="15187"/>
                  </a:cubicBezTo>
                  <a:cubicBezTo>
                    <a:pt x="7422" y="15187"/>
                    <a:pt x="7700" y="15175"/>
                    <a:pt x="7988" y="15149"/>
                  </a:cubicBezTo>
                  <a:cubicBezTo>
                    <a:pt x="10328" y="14934"/>
                    <a:pt x="12006" y="14287"/>
                    <a:pt x="13191" y="13379"/>
                  </a:cubicBezTo>
                  <a:cubicBezTo>
                    <a:pt x="15484" y="11625"/>
                    <a:pt x="15899" y="8931"/>
                    <a:pt x="15453" y="6731"/>
                  </a:cubicBezTo>
                  <a:cubicBezTo>
                    <a:pt x="15392" y="6407"/>
                    <a:pt x="15315" y="6084"/>
                    <a:pt x="15207" y="5776"/>
                  </a:cubicBezTo>
                  <a:cubicBezTo>
                    <a:pt x="14429" y="3484"/>
                    <a:pt x="12334" y="0"/>
                    <a:pt x="7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11550" y="2329975"/>
              <a:ext cx="402875" cy="326075"/>
            </a:xfrm>
            <a:custGeom>
              <a:rect b="b" l="l" r="r" t="t"/>
              <a:pathLst>
                <a:path extrusionOk="0" h="13043" w="16115">
                  <a:moveTo>
                    <a:pt x="2078" y="0"/>
                  </a:moveTo>
                  <a:cubicBezTo>
                    <a:pt x="1" y="2201"/>
                    <a:pt x="108" y="5325"/>
                    <a:pt x="108" y="5325"/>
                  </a:cubicBezTo>
                  <a:cubicBezTo>
                    <a:pt x="108" y="5325"/>
                    <a:pt x="407" y="13043"/>
                    <a:pt x="7155" y="13043"/>
                  </a:cubicBezTo>
                  <a:cubicBezTo>
                    <a:pt x="7422" y="13043"/>
                    <a:pt x="7700" y="13031"/>
                    <a:pt x="7988" y="13005"/>
                  </a:cubicBezTo>
                  <a:cubicBezTo>
                    <a:pt x="14853" y="12405"/>
                    <a:pt x="16115" y="7911"/>
                    <a:pt x="15438" y="4587"/>
                  </a:cubicBezTo>
                  <a:lnTo>
                    <a:pt x="15438" y="4587"/>
                  </a:lnTo>
                  <a:cubicBezTo>
                    <a:pt x="15873" y="8386"/>
                    <a:pt x="12934" y="10488"/>
                    <a:pt x="9513" y="10488"/>
                  </a:cubicBezTo>
                  <a:cubicBezTo>
                    <a:pt x="7973" y="10488"/>
                    <a:pt x="6336" y="10062"/>
                    <a:pt x="4864" y="9173"/>
                  </a:cubicBezTo>
                  <a:cubicBezTo>
                    <a:pt x="124" y="6295"/>
                    <a:pt x="2078" y="1"/>
                    <a:pt x="2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06200" y="2276375"/>
              <a:ext cx="316700" cy="334500"/>
            </a:xfrm>
            <a:custGeom>
              <a:rect b="b" l="l" r="r" t="t"/>
              <a:pathLst>
                <a:path extrusionOk="0" h="13380" w="12668">
                  <a:moveTo>
                    <a:pt x="3948" y="0"/>
                  </a:moveTo>
                  <a:cubicBezTo>
                    <a:pt x="3452" y="0"/>
                    <a:pt x="2927" y="41"/>
                    <a:pt x="2371" y="128"/>
                  </a:cubicBezTo>
                  <a:cubicBezTo>
                    <a:pt x="1555" y="236"/>
                    <a:pt x="739" y="497"/>
                    <a:pt x="1" y="867"/>
                  </a:cubicBezTo>
                  <a:cubicBezTo>
                    <a:pt x="1" y="867"/>
                    <a:pt x="1385" y="395"/>
                    <a:pt x="3202" y="395"/>
                  </a:cubicBezTo>
                  <a:cubicBezTo>
                    <a:pt x="5499" y="395"/>
                    <a:pt x="8489" y="1149"/>
                    <a:pt x="10251" y="4560"/>
                  </a:cubicBezTo>
                  <a:cubicBezTo>
                    <a:pt x="12668" y="9255"/>
                    <a:pt x="10359" y="11733"/>
                    <a:pt x="9405" y="13379"/>
                  </a:cubicBezTo>
                  <a:cubicBezTo>
                    <a:pt x="11698" y="11625"/>
                    <a:pt x="12113" y="8931"/>
                    <a:pt x="11667" y="6731"/>
                  </a:cubicBezTo>
                  <a:cubicBezTo>
                    <a:pt x="11606" y="6407"/>
                    <a:pt x="11529" y="6084"/>
                    <a:pt x="11421" y="5776"/>
                  </a:cubicBezTo>
                  <a:cubicBezTo>
                    <a:pt x="10643" y="3484"/>
                    <a:pt x="8548" y="0"/>
                    <a:pt x="3948" y="0"/>
                  </a:cubicBezTo>
                  <a:close/>
                </a:path>
              </a:pathLst>
            </a:custGeom>
            <a:solidFill>
              <a:srgbClr val="36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65450" y="2343050"/>
              <a:ext cx="923850" cy="447275"/>
            </a:xfrm>
            <a:custGeom>
              <a:rect b="b" l="l" r="r" t="t"/>
              <a:pathLst>
                <a:path extrusionOk="0" h="17891" w="36954">
                  <a:moveTo>
                    <a:pt x="36384" y="0"/>
                  </a:moveTo>
                  <a:cubicBezTo>
                    <a:pt x="36384" y="0"/>
                    <a:pt x="29458" y="200"/>
                    <a:pt x="23040" y="2309"/>
                  </a:cubicBezTo>
                  <a:cubicBezTo>
                    <a:pt x="17053" y="4264"/>
                    <a:pt x="12205" y="9004"/>
                    <a:pt x="8742" y="11313"/>
                  </a:cubicBezTo>
                  <a:cubicBezTo>
                    <a:pt x="8480" y="11482"/>
                    <a:pt x="8234" y="11636"/>
                    <a:pt x="7988" y="11790"/>
                  </a:cubicBezTo>
                  <a:lnTo>
                    <a:pt x="7972" y="11790"/>
                  </a:lnTo>
                  <a:cubicBezTo>
                    <a:pt x="6849" y="12467"/>
                    <a:pt x="5602" y="12944"/>
                    <a:pt x="4309" y="13175"/>
                  </a:cubicBezTo>
                  <a:cubicBezTo>
                    <a:pt x="2955" y="13421"/>
                    <a:pt x="1985" y="13329"/>
                    <a:pt x="1231" y="13729"/>
                  </a:cubicBezTo>
                  <a:cubicBezTo>
                    <a:pt x="1185" y="13760"/>
                    <a:pt x="1139" y="13791"/>
                    <a:pt x="1077" y="13821"/>
                  </a:cubicBezTo>
                  <a:cubicBezTo>
                    <a:pt x="0" y="14610"/>
                    <a:pt x="627" y="16624"/>
                    <a:pt x="6358" y="16624"/>
                  </a:cubicBezTo>
                  <a:cubicBezTo>
                    <a:pt x="6444" y="16624"/>
                    <a:pt x="6530" y="16623"/>
                    <a:pt x="6618" y="16623"/>
                  </a:cubicBezTo>
                  <a:cubicBezTo>
                    <a:pt x="6680" y="16622"/>
                    <a:pt x="6742" y="16622"/>
                    <a:pt x="6803" y="16622"/>
                  </a:cubicBezTo>
                  <a:cubicBezTo>
                    <a:pt x="10770" y="16622"/>
                    <a:pt x="13556" y="17891"/>
                    <a:pt x="17115" y="17891"/>
                  </a:cubicBezTo>
                  <a:cubicBezTo>
                    <a:pt x="18987" y="17891"/>
                    <a:pt x="21072" y="17540"/>
                    <a:pt x="23656" y="16469"/>
                  </a:cubicBezTo>
                  <a:lnTo>
                    <a:pt x="23902" y="16361"/>
                  </a:lnTo>
                  <a:cubicBezTo>
                    <a:pt x="31644" y="13052"/>
                    <a:pt x="36692" y="11774"/>
                    <a:pt x="36861" y="8311"/>
                  </a:cubicBezTo>
                  <a:cubicBezTo>
                    <a:pt x="36954" y="6234"/>
                    <a:pt x="36769" y="3633"/>
                    <a:pt x="36584" y="1893"/>
                  </a:cubicBezTo>
                  <a:lnTo>
                    <a:pt x="36584" y="1801"/>
                  </a:lnTo>
                  <a:cubicBezTo>
                    <a:pt x="36538" y="1370"/>
                    <a:pt x="36492" y="1001"/>
                    <a:pt x="36461" y="708"/>
                  </a:cubicBezTo>
                  <a:cubicBezTo>
                    <a:pt x="36415" y="262"/>
                    <a:pt x="36384" y="0"/>
                    <a:pt x="36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65450" y="2390375"/>
              <a:ext cx="923850" cy="399950"/>
            </a:xfrm>
            <a:custGeom>
              <a:rect b="b" l="l" r="r" t="t"/>
              <a:pathLst>
                <a:path extrusionOk="0" h="15998" w="36954">
                  <a:moveTo>
                    <a:pt x="36584" y="0"/>
                  </a:moveTo>
                  <a:cubicBezTo>
                    <a:pt x="36661" y="862"/>
                    <a:pt x="36523" y="6034"/>
                    <a:pt x="32075" y="8250"/>
                  </a:cubicBezTo>
                  <a:cubicBezTo>
                    <a:pt x="27288" y="10651"/>
                    <a:pt x="20808" y="14252"/>
                    <a:pt x="17191" y="14252"/>
                  </a:cubicBezTo>
                  <a:cubicBezTo>
                    <a:pt x="13575" y="14252"/>
                    <a:pt x="2893" y="14160"/>
                    <a:pt x="1400" y="12667"/>
                  </a:cubicBezTo>
                  <a:cubicBezTo>
                    <a:pt x="1216" y="12467"/>
                    <a:pt x="1108" y="12205"/>
                    <a:pt x="1077" y="11928"/>
                  </a:cubicBezTo>
                  <a:lnTo>
                    <a:pt x="1077" y="11928"/>
                  </a:lnTo>
                  <a:cubicBezTo>
                    <a:pt x="0" y="12717"/>
                    <a:pt x="627" y="14731"/>
                    <a:pt x="6358" y="14731"/>
                  </a:cubicBezTo>
                  <a:cubicBezTo>
                    <a:pt x="6444" y="14731"/>
                    <a:pt x="6530" y="14730"/>
                    <a:pt x="6618" y="14730"/>
                  </a:cubicBezTo>
                  <a:cubicBezTo>
                    <a:pt x="6680" y="14729"/>
                    <a:pt x="6742" y="14729"/>
                    <a:pt x="6803" y="14729"/>
                  </a:cubicBezTo>
                  <a:cubicBezTo>
                    <a:pt x="10770" y="14729"/>
                    <a:pt x="13556" y="15998"/>
                    <a:pt x="17115" y="15998"/>
                  </a:cubicBezTo>
                  <a:cubicBezTo>
                    <a:pt x="18987" y="15998"/>
                    <a:pt x="21072" y="15647"/>
                    <a:pt x="23656" y="14576"/>
                  </a:cubicBezTo>
                  <a:lnTo>
                    <a:pt x="23902" y="14468"/>
                  </a:lnTo>
                  <a:cubicBezTo>
                    <a:pt x="31644" y="11159"/>
                    <a:pt x="36692" y="9881"/>
                    <a:pt x="36861" y="6418"/>
                  </a:cubicBezTo>
                  <a:cubicBezTo>
                    <a:pt x="36954" y="4341"/>
                    <a:pt x="36769" y="1740"/>
                    <a:pt x="36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37475" y="2616225"/>
              <a:ext cx="117375" cy="162400"/>
            </a:xfrm>
            <a:custGeom>
              <a:rect b="b" l="l" r="r" t="t"/>
              <a:pathLst>
                <a:path extrusionOk="0" h="6496" w="4695">
                  <a:moveTo>
                    <a:pt x="1278" y="1"/>
                  </a:moveTo>
                  <a:lnTo>
                    <a:pt x="1278" y="1"/>
                  </a:lnTo>
                  <a:cubicBezTo>
                    <a:pt x="0" y="4741"/>
                    <a:pt x="3017" y="6388"/>
                    <a:pt x="3017" y="6388"/>
                  </a:cubicBezTo>
                  <a:cubicBezTo>
                    <a:pt x="3118" y="6464"/>
                    <a:pt x="3235" y="6496"/>
                    <a:pt x="3361" y="6496"/>
                  </a:cubicBezTo>
                  <a:cubicBezTo>
                    <a:pt x="3944" y="6496"/>
                    <a:pt x="4694" y="5819"/>
                    <a:pt x="4694" y="5819"/>
                  </a:cubicBezTo>
                  <a:cubicBezTo>
                    <a:pt x="955" y="5018"/>
                    <a:pt x="1277" y="2"/>
                    <a:pt x="1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5575" y="2608925"/>
              <a:ext cx="118925" cy="160050"/>
            </a:xfrm>
            <a:custGeom>
              <a:rect b="b" l="l" r="r" t="t"/>
              <a:pathLst>
                <a:path extrusionOk="0" h="6402" w="4757">
                  <a:moveTo>
                    <a:pt x="1062" y="0"/>
                  </a:moveTo>
                  <a:cubicBezTo>
                    <a:pt x="0" y="4802"/>
                    <a:pt x="3109" y="6311"/>
                    <a:pt x="3109" y="6311"/>
                  </a:cubicBezTo>
                  <a:cubicBezTo>
                    <a:pt x="3203" y="6375"/>
                    <a:pt x="3309" y="6402"/>
                    <a:pt x="3422" y="6402"/>
                  </a:cubicBezTo>
                  <a:cubicBezTo>
                    <a:pt x="4008" y="6402"/>
                    <a:pt x="4756" y="5664"/>
                    <a:pt x="4756" y="5664"/>
                  </a:cubicBezTo>
                  <a:cubicBezTo>
                    <a:pt x="970" y="5033"/>
                    <a:pt x="1062" y="1"/>
                    <a:pt x="1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23300" y="2582750"/>
              <a:ext cx="118925" cy="159850"/>
            </a:xfrm>
            <a:custGeom>
              <a:rect b="b" l="l" r="r" t="t"/>
              <a:pathLst>
                <a:path extrusionOk="0" h="6394" w="4757">
                  <a:moveTo>
                    <a:pt x="1063" y="1"/>
                  </a:moveTo>
                  <a:lnTo>
                    <a:pt x="1063" y="1"/>
                  </a:lnTo>
                  <a:cubicBezTo>
                    <a:pt x="1" y="4803"/>
                    <a:pt x="3110" y="6296"/>
                    <a:pt x="3110" y="6296"/>
                  </a:cubicBezTo>
                  <a:cubicBezTo>
                    <a:pt x="3207" y="6365"/>
                    <a:pt x="3317" y="6393"/>
                    <a:pt x="3433" y="6393"/>
                  </a:cubicBezTo>
                  <a:cubicBezTo>
                    <a:pt x="4017" y="6393"/>
                    <a:pt x="4757" y="5665"/>
                    <a:pt x="4757" y="5665"/>
                  </a:cubicBezTo>
                  <a:cubicBezTo>
                    <a:pt x="971" y="5034"/>
                    <a:pt x="1063" y="2"/>
                    <a:pt x="1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37200" y="2549275"/>
              <a:ext cx="118550" cy="160075"/>
            </a:xfrm>
            <a:custGeom>
              <a:rect b="b" l="l" r="r" t="t"/>
              <a:pathLst>
                <a:path extrusionOk="0" h="6403" w="4742">
                  <a:moveTo>
                    <a:pt x="1063" y="1"/>
                  </a:moveTo>
                  <a:lnTo>
                    <a:pt x="1063" y="1"/>
                  </a:lnTo>
                  <a:cubicBezTo>
                    <a:pt x="1" y="4803"/>
                    <a:pt x="3094" y="6311"/>
                    <a:pt x="3094" y="6311"/>
                  </a:cubicBezTo>
                  <a:cubicBezTo>
                    <a:pt x="3188" y="6375"/>
                    <a:pt x="3294" y="6402"/>
                    <a:pt x="3406" y="6402"/>
                  </a:cubicBezTo>
                  <a:cubicBezTo>
                    <a:pt x="3993" y="6402"/>
                    <a:pt x="4741" y="5665"/>
                    <a:pt x="4741" y="5665"/>
                  </a:cubicBezTo>
                  <a:cubicBezTo>
                    <a:pt x="971" y="5034"/>
                    <a:pt x="1063" y="2"/>
                    <a:pt x="1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51875" y="2502725"/>
              <a:ext cx="118525" cy="160075"/>
            </a:xfrm>
            <a:custGeom>
              <a:rect b="b" l="l" r="r" t="t"/>
              <a:pathLst>
                <a:path extrusionOk="0" h="6403" w="4741">
                  <a:moveTo>
                    <a:pt x="1062" y="1"/>
                  </a:moveTo>
                  <a:cubicBezTo>
                    <a:pt x="0" y="4803"/>
                    <a:pt x="3094" y="6311"/>
                    <a:pt x="3094" y="6311"/>
                  </a:cubicBezTo>
                  <a:cubicBezTo>
                    <a:pt x="3188" y="6375"/>
                    <a:pt x="3294" y="6402"/>
                    <a:pt x="3406" y="6402"/>
                  </a:cubicBezTo>
                  <a:cubicBezTo>
                    <a:pt x="3992" y="6402"/>
                    <a:pt x="4741" y="5664"/>
                    <a:pt x="4741" y="5664"/>
                  </a:cubicBezTo>
                  <a:cubicBezTo>
                    <a:pt x="970" y="5033"/>
                    <a:pt x="1062" y="1"/>
                    <a:pt x="1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46525" y="2451175"/>
              <a:ext cx="118525" cy="159675"/>
            </a:xfrm>
            <a:custGeom>
              <a:rect b="b" l="l" r="r" t="t"/>
              <a:pathLst>
                <a:path extrusionOk="0" h="6387" w="4741">
                  <a:moveTo>
                    <a:pt x="1062" y="0"/>
                  </a:moveTo>
                  <a:cubicBezTo>
                    <a:pt x="0" y="4787"/>
                    <a:pt x="3094" y="6295"/>
                    <a:pt x="3094" y="6295"/>
                  </a:cubicBezTo>
                  <a:cubicBezTo>
                    <a:pt x="3188" y="6359"/>
                    <a:pt x="3294" y="6386"/>
                    <a:pt x="3406" y="6386"/>
                  </a:cubicBezTo>
                  <a:cubicBezTo>
                    <a:pt x="3992" y="6386"/>
                    <a:pt x="4741" y="5649"/>
                    <a:pt x="4741" y="5649"/>
                  </a:cubicBezTo>
                  <a:cubicBezTo>
                    <a:pt x="970" y="5018"/>
                    <a:pt x="1062" y="1"/>
                    <a:pt x="1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73175" y="2342650"/>
              <a:ext cx="803800" cy="329775"/>
            </a:xfrm>
            <a:custGeom>
              <a:rect b="b" l="l" r="r" t="t"/>
              <a:pathLst>
                <a:path extrusionOk="0" h="13191" w="32152">
                  <a:moveTo>
                    <a:pt x="32060" y="1"/>
                  </a:moveTo>
                  <a:cubicBezTo>
                    <a:pt x="32060" y="1"/>
                    <a:pt x="25149" y="216"/>
                    <a:pt x="18731" y="2310"/>
                  </a:cubicBezTo>
                  <a:cubicBezTo>
                    <a:pt x="12744" y="4264"/>
                    <a:pt x="7896" y="9020"/>
                    <a:pt x="4417" y="11329"/>
                  </a:cubicBezTo>
                  <a:cubicBezTo>
                    <a:pt x="4171" y="11498"/>
                    <a:pt x="3925" y="11652"/>
                    <a:pt x="3679" y="11790"/>
                  </a:cubicBezTo>
                  <a:lnTo>
                    <a:pt x="3663" y="11806"/>
                  </a:lnTo>
                  <a:cubicBezTo>
                    <a:pt x="2540" y="12483"/>
                    <a:pt x="1293" y="12960"/>
                    <a:pt x="0" y="13191"/>
                  </a:cubicBezTo>
                  <a:cubicBezTo>
                    <a:pt x="3540" y="12991"/>
                    <a:pt x="4263" y="11960"/>
                    <a:pt x="6664" y="10144"/>
                  </a:cubicBezTo>
                  <a:cubicBezTo>
                    <a:pt x="9065" y="8327"/>
                    <a:pt x="15022" y="3910"/>
                    <a:pt x="20224" y="2448"/>
                  </a:cubicBezTo>
                  <a:cubicBezTo>
                    <a:pt x="24657" y="1201"/>
                    <a:pt x="30536" y="801"/>
                    <a:pt x="32152" y="724"/>
                  </a:cubicBezTo>
                  <a:cubicBezTo>
                    <a:pt x="32106" y="278"/>
                    <a:pt x="32060" y="1"/>
                    <a:pt x="32060" y="1"/>
                  </a:cubicBezTo>
                  <a:close/>
                </a:path>
              </a:pathLst>
            </a:custGeom>
            <a:solidFill>
              <a:srgbClr val="36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77050" y="2123350"/>
              <a:ext cx="689550" cy="305750"/>
            </a:xfrm>
            <a:custGeom>
              <a:rect b="b" l="l" r="r" t="t"/>
              <a:pathLst>
                <a:path extrusionOk="0" h="12230" w="27582">
                  <a:moveTo>
                    <a:pt x="1" y="0"/>
                  </a:moveTo>
                  <a:cubicBezTo>
                    <a:pt x="1" y="1"/>
                    <a:pt x="937" y="12230"/>
                    <a:pt x="15175" y="12230"/>
                  </a:cubicBezTo>
                  <a:cubicBezTo>
                    <a:pt x="15541" y="12230"/>
                    <a:pt x="15916" y="12222"/>
                    <a:pt x="16300" y="12205"/>
                  </a:cubicBezTo>
                  <a:cubicBezTo>
                    <a:pt x="25611" y="11805"/>
                    <a:pt x="27581" y="9789"/>
                    <a:pt x="27581" y="9789"/>
                  </a:cubicBezTo>
                  <a:cubicBezTo>
                    <a:pt x="27581" y="9789"/>
                    <a:pt x="20009" y="4402"/>
                    <a:pt x="11036" y="3448"/>
                  </a:cubicBezTo>
                  <a:cubicBezTo>
                    <a:pt x="1771" y="246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35875" y="2511000"/>
              <a:ext cx="286300" cy="196125"/>
            </a:xfrm>
            <a:custGeom>
              <a:rect b="b" l="l" r="r" t="t"/>
              <a:pathLst>
                <a:path extrusionOk="0" h="7845" w="11452">
                  <a:moveTo>
                    <a:pt x="5845" y="1"/>
                  </a:moveTo>
                  <a:cubicBezTo>
                    <a:pt x="5618" y="1"/>
                    <a:pt x="5464" y="24"/>
                    <a:pt x="5464" y="24"/>
                  </a:cubicBezTo>
                  <a:cubicBezTo>
                    <a:pt x="5464" y="24"/>
                    <a:pt x="5049" y="285"/>
                    <a:pt x="4448" y="685"/>
                  </a:cubicBezTo>
                  <a:cubicBezTo>
                    <a:pt x="4279" y="793"/>
                    <a:pt x="4079" y="932"/>
                    <a:pt x="3894" y="1070"/>
                  </a:cubicBezTo>
                  <a:cubicBezTo>
                    <a:pt x="2263" y="2194"/>
                    <a:pt x="0" y="3948"/>
                    <a:pt x="308" y="4872"/>
                  </a:cubicBezTo>
                  <a:cubicBezTo>
                    <a:pt x="816" y="6272"/>
                    <a:pt x="3510" y="6380"/>
                    <a:pt x="3510" y="6380"/>
                  </a:cubicBezTo>
                  <a:cubicBezTo>
                    <a:pt x="3787" y="6688"/>
                    <a:pt x="4110" y="6965"/>
                    <a:pt x="4464" y="7196"/>
                  </a:cubicBezTo>
                  <a:cubicBezTo>
                    <a:pt x="5104" y="7608"/>
                    <a:pt x="5868" y="7845"/>
                    <a:pt x="6761" y="7845"/>
                  </a:cubicBezTo>
                  <a:cubicBezTo>
                    <a:pt x="7435" y="7845"/>
                    <a:pt x="8183" y="7709"/>
                    <a:pt x="9004" y="7411"/>
                  </a:cubicBezTo>
                  <a:cubicBezTo>
                    <a:pt x="9958" y="7073"/>
                    <a:pt x="10728" y="6349"/>
                    <a:pt x="11144" y="5426"/>
                  </a:cubicBezTo>
                  <a:cubicBezTo>
                    <a:pt x="11159" y="5380"/>
                    <a:pt x="11174" y="5333"/>
                    <a:pt x="11190" y="5287"/>
                  </a:cubicBezTo>
                  <a:lnTo>
                    <a:pt x="11221" y="5210"/>
                  </a:lnTo>
                  <a:cubicBezTo>
                    <a:pt x="11282" y="5056"/>
                    <a:pt x="11328" y="4902"/>
                    <a:pt x="11359" y="4733"/>
                  </a:cubicBezTo>
                  <a:cubicBezTo>
                    <a:pt x="11436" y="4364"/>
                    <a:pt x="11451" y="3979"/>
                    <a:pt x="11421" y="3594"/>
                  </a:cubicBezTo>
                  <a:cubicBezTo>
                    <a:pt x="11359" y="3040"/>
                    <a:pt x="11159" y="2517"/>
                    <a:pt x="10820" y="2055"/>
                  </a:cubicBezTo>
                  <a:cubicBezTo>
                    <a:pt x="10298" y="1370"/>
                    <a:pt x="9643" y="1178"/>
                    <a:pt x="9075" y="1178"/>
                  </a:cubicBezTo>
                  <a:cubicBezTo>
                    <a:pt x="8355" y="1178"/>
                    <a:pt x="7773" y="1486"/>
                    <a:pt x="7773" y="1486"/>
                  </a:cubicBezTo>
                  <a:cubicBezTo>
                    <a:pt x="7671" y="175"/>
                    <a:pt x="6474" y="1"/>
                    <a:pt x="5845" y="1"/>
                  </a:cubicBezTo>
                  <a:close/>
                </a:path>
              </a:pathLst>
            </a:custGeom>
            <a:solidFill>
              <a:srgbClr val="36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5275" y="2412300"/>
              <a:ext cx="433800" cy="1105225"/>
            </a:xfrm>
            <a:custGeom>
              <a:rect b="b" l="l" r="r" t="t"/>
              <a:pathLst>
                <a:path extrusionOk="0" h="44209" w="17352">
                  <a:moveTo>
                    <a:pt x="481" y="1"/>
                  </a:moveTo>
                  <a:cubicBezTo>
                    <a:pt x="236" y="1"/>
                    <a:pt x="0" y="206"/>
                    <a:pt x="52" y="493"/>
                  </a:cubicBezTo>
                  <a:cubicBezTo>
                    <a:pt x="467" y="3140"/>
                    <a:pt x="1468" y="8604"/>
                    <a:pt x="3314" y="13191"/>
                  </a:cubicBezTo>
                  <a:cubicBezTo>
                    <a:pt x="5839" y="19516"/>
                    <a:pt x="7747" y="26135"/>
                    <a:pt x="8424" y="27720"/>
                  </a:cubicBezTo>
                  <a:cubicBezTo>
                    <a:pt x="9102" y="29290"/>
                    <a:pt x="16705" y="44157"/>
                    <a:pt x="16705" y="44157"/>
                  </a:cubicBezTo>
                  <a:cubicBezTo>
                    <a:pt x="16705" y="44157"/>
                    <a:pt x="16775" y="44209"/>
                    <a:pt x="16907" y="44209"/>
                  </a:cubicBezTo>
                  <a:cubicBezTo>
                    <a:pt x="17015" y="44209"/>
                    <a:pt x="17164" y="44174"/>
                    <a:pt x="17351" y="44050"/>
                  </a:cubicBezTo>
                  <a:lnTo>
                    <a:pt x="9471" y="27273"/>
                  </a:lnTo>
                  <a:lnTo>
                    <a:pt x="4730" y="12575"/>
                  </a:lnTo>
                  <a:cubicBezTo>
                    <a:pt x="3453" y="9482"/>
                    <a:pt x="2468" y="6280"/>
                    <a:pt x="1775" y="3017"/>
                  </a:cubicBezTo>
                  <a:lnTo>
                    <a:pt x="1775" y="3017"/>
                  </a:lnTo>
                  <a:lnTo>
                    <a:pt x="4792" y="6727"/>
                  </a:lnTo>
                  <a:cubicBezTo>
                    <a:pt x="4792" y="6727"/>
                    <a:pt x="5531" y="6142"/>
                    <a:pt x="4961" y="5418"/>
                  </a:cubicBezTo>
                  <a:lnTo>
                    <a:pt x="821" y="170"/>
                  </a:lnTo>
                  <a:cubicBezTo>
                    <a:pt x="729" y="52"/>
                    <a:pt x="604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47375" y="2629450"/>
              <a:ext cx="182400" cy="413525"/>
            </a:xfrm>
            <a:custGeom>
              <a:rect b="b" l="l" r="r" t="t"/>
              <a:pathLst>
                <a:path extrusionOk="0" h="16541" w="7296">
                  <a:moveTo>
                    <a:pt x="4775" y="0"/>
                  </a:moveTo>
                  <a:cubicBezTo>
                    <a:pt x="4735" y="0"/>
                    <a:pt x="4693" y="4"/>
                    <a:pt x="4649" y="11"/>
                  </a:cubicBezTo>
                  <a:cubicBezTo>
                    <a:pt x="4649" y="11"/>
                    <a:pt x="893" y="919"/>
                    <a:pt x="447" y="1919"/>
                  </a:cubicBezTo>
                  <a:cubicBezTo>
                    <a:pt x="1" y="2935"/>
                    <a:pt x="3694" y="3904"/>
                    <a:pt x="4741" y="5890"/>
                  </a:cubicBezTo>
                  <a:cubicBezTo>
                    <a:pt x="5803" y="7875"/>
                    <a:pt x="6927" y="16540"/>
                    <a:pt x="6927" y="16540"/>
                  </a:cubicBezTo>
                  <a:lnTo>
                    <a:pt x="7296" y="16479"/>
                  </a:lnTo>
                  <a:cubicBezTo>
                    <a:pt x="7296" y="16479"/>
                    <a:pt x="6511" y="8106"/>
                    <a:pt x="6188" y="6475"/>
                  </a:cubicBezTo>
                  <a:cubicBezTo>
                    <a:pt x="5865" y="4859"/>
                    <a:pt x="3063" y="2796"/>
                    <a:pt x="2463" y="2350"/>
                  </a:cubicBezTo>
                  <a:cubicBezTo>
                    <a:pt x="1847" y="1904"/>
                    <a:pt x="5341" y="903"/>
                    <a:pt x="5341" y="903"/>
                  </a:cubicBezTo>
                  <a:cubicBezTo>
                    <a:pt x="5341" y="903"/>
                    <a:pt x="5423" y="0"/>
                    <a:pt x="4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64225" y="2378625"/>
              <a:ext cx="764975" cy="823650"/>
            </a:xfrm>
            <a:custGeom>
              <a:rect b="b" l="l" r="r" t="t"/>
              <a:pathLst>
                <a:path extrusionOk="0" h="32946" w="30599">
                  <a:moveTo>
                    <a:pt x="26235" y="0"/>
                  </a:moveTo>
                  <a:cubicBezTo>
                    <a:pt x="24454" y="0"/>
                    <a:pt x="22795" y="4565"/>
                    <a:pt x="19886" y="9212"/>
                  </a:cubicBezTo>
                  <a:cubicBezTo>
                    <a:pt x="16808" y="14122"/>
                    <a:pt x="16038" y="21294"/>
                    <a:pt x="11436" y="23818"/>
                  </a:cubicBezTo>
                  <a:cubicBezTo>
                    <a:pt x="6819" y="26358"/>
                    <a:pt x="1" y="32945"/>
                    <a:pt x="1" y="32945"/>
                  </a:cubicBezTo>
                  <a:lnTo>
                    <a:pt x="1278" y="32761"/>
                  </a:lnTo>
                  <a:cubicBezTo>
                    <a:pt x="1278" y="32761"/>
                    <a:pt x="7512" y="27112"/>
                    <a:pt x="11344" y="24911"/>
                  </a:cubicBezTo>
                  <a:cubicBezTo>
                    <a:pt x="15161" y="22726"/>
                    <a:pt x="17639" y="18739"/>
                    <a:pt x="19317" y="14045"/>
                  </a:cubicBezTo>
                  <a:cubicBezTo>
                    <a:pt x="21010" y="9351"/>
                    <a:pt x="25334" y="1332"/>
                    <a:pt x="26181" y="1255"/>
                  </a:cubicBezTo>
                  <a:cubicBezTo>
                    <a:pt x="26197" y="1254"/>
                    <a:pt x="26213" y="1253"/>
                    <a:pt x="26230" y="1253"/>
                  </a:cubicBezTo>
                  <a:cubicBezTo>
                    <a:pt x="27123" y="1253"/>
                    <a:pt x="29829" y="3580"/>
                    <a:pt x="30203" y="3580"/>
                  </a:cubicBezTo>
                  <a:cubicBezTo>
                    <a:pt x="30207" y="3580"/>
                    <a:pt x="30210" y="3580"/>
                    <a:pt x="30213" y="3579"/>
                  </a:cubicBezTo>
                  <a:cubicBezTo>
                    <a:pt x="30213" y="3564"/>
                    <a:pt x="30598" y="3487"/>
                    <a:pt x="30429" y="2579"/>
                  </a:cubicBezTo>
                  <a:cubicBezTo>
                    <a:pt x="30429" y="2579"/>
                    <a:pt x="28413" y="547"/>
                    <a:pt x="26520" y="39"/>
                  </a:cubicBezTo>
                  <a:cubicBezTo>
                    <a:pt x="26424" y="13"/>
                    <a:pt x="26329" y="0"/>
                    <a:pt x="26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875" y="2537750"/>
              <a:ext cx="278225" cy="169475"/>
            </a:xfrm>
            <a:custGeom>
              <a:rect b="b" l="l" r="r" t="t"/>
              <a:pathLst>
                <a:path extrusionOk="0" h="6779" w="11129">
                  <a:moveTo>
                    <a:pt x="3894" y="0"/>
                  </a:moveTo>
                  <a:lnTo>
                    <a:pt x="3894" y="0"/>
                  </a:lnTo>
                  <a:cubicBezTo>
                    <a:pt x="2263" y="1124"/>
                    <a:pt x="0" y="2878"/>
                    <a:pt x="324" y="3802"/>
                  </a:cubicBezTo>
                  <a:cubicBezTo>
                    <a:pt x="816" y="5202"/>
                    <a:pt x="3510" y="5310"/>
                    <a:pt x="3510" y="5310"/>
                  </a:cubicBezTo>
                  <a:cubicBezTo>
                    <a:pt x="4308" y="6201"/>
                    <a:pt x="5392" y="6779"/>
                    <a:pt x="6776" y="6779"/>
                  </a:cubicBezTo>
                  <a:cubicBezTo>
                    <a:pt x="7448" y="6779"/>
                    <a:pt x="8190" y="6643"/>
                    <a:pt x="9004" y="6341"/>
                  </a:cubicBezTo>
                  <a:cubicBezTo>
                    <a:pt x="9958" y="6003"/>
                    <a:pt x="10728" y="5279"/>
                    <a:pt x="11128" y="4356"/>
                  </a:cubicBezTo>
                  <a:lnTo>
                    <a:pt x="11128" y="4356"/>
                  </a:lnTo>
                  <a:cubicBezTo>
                    <a:pt x="10789" y="4983"/>
                    <a:pt x="9263" y="5621"/>
                    <a:pt x="7426" y="5621"/>
                  </a:cubicBezTo>
                  <a:cubicBezTo>
                    <a:pt x="7098" y="5621"/>
                    <a:pt x="6761" y="5601"/>
                    <a:pt x="6419" y="5556"/>
                  </a:cubicBezTo>
                  <a:cubicBezTo>
                    <a:pt x="4064" y="5233"/>
                    <a:pt x="4864" y="2924"/>
                    <a:pt x="4879" y="2863"/>
                  </a:cubicBezTo>
                  <a:lnTo>
                    <a:pt x="4879" y="2863"/>
                  </a:lnTo>
                  <a:cubicBezTo>
                    <a:pt x="4864" y="2871"/>
                    <a:pt x="4506" y="3063"/>
                    <a:pt x="4100" y="3063"/>
                  </a:cubicBezTo>
                  <a:cubicBezTo>
                    <a:pt x="3694" y="3063"/>
                    <a:pt x="3240" y="2871"/>
                    <a:pt x="3033" y="2109"/>
                  </a:cubicBezTo>
                  <a:cubicBezTo>
                    <a:pt x="2755" y="1154"/>
                    <a:pt x="3387" y="400"/>
                    <a:pt x="3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47450" y="2511325"/>
              <a:ext cx="182025" cy="118025"/>
            </a:xfrm>
            <a:custGeom>
              <a:rect b="b" l="l" r="r" t="t"/>
              <a:pathLst>
                <a:path extrusionOk="0" h="4721" w="7281">
                  <a:moveTo>
                    <a:pt x="1422" y="0"/>
                  </a:moveTo>
                  <a:cubicBezTo>
                    <a:pt x="1181" y="0"/>
                    <a:pt x="1017" y="26"/>
                    <a:pt x="1017" y="26"/>
                  </a:cubicBezTo>
                  <a:cubicBezTo>
                    <a:pt x="1017" y="26"/>
                    <a:pt x="601" y="272"/>
                    <a:pt x="1" y="672"/>
                  </a:cubicBezTo>
                  <a:cubicBezTo>
                    <a:pt x="1" y="672"/>
                    <a:pt x="801" y="330"/>
                    <a:pt x="1558" y="330"/>
                  </a:cubicBezTo>
                  <a:cubicBezTo>
                    <a:pt x="1937" y="330"/>
                    <a:pt x="2304" y="416"/>
                    <a:pt x="2556" y="672"/>
                  </a:cubicBezTo>
                  <a:cubicBezTo>
                    <a:pt x="3295" y="1442"/>
                    <a:pt x="2817" y="2165"/>
                    <a:pt x="2787" y="2211"/>
                  </a:cubicBezTo>
                  <a:cubicBezTo>
                    <a:pt x="3257" y="1812"/>
                    <a:pt x="3844" y="1604"/>
                    <a:pt x="4442" y="1604"/>
                  </a:cubicBezTo>
                  <a:cubicBezTo>
                    <a:pt x="4743" y="1604"/>
                    <a:pt x="5048" y="1657"/>
                    <a:pt x="5342" y="1765"/>
                  </a:cubicBezTo>
                  <a:cubicBezTo>
                    <a:pt x="7281" y="2442"/>
                    <a:pt x="6896" y="4720"/>
                    <a:pt x="6896" y="4720"/>
                  </a:cubicBezTo>
                  <a:cubicBezTo>
                    <a:pt x="7112" y="3797"/>
                    <a:pt x="6911" y="2827"/>
                    <a:pt x="6373" y="2058"/>
                  </a:cubicBezTo>
                  <a:cubicBezTo>
                    <a:pt x="5847" y="1361"/>
                    <a:pt x="5188" y="1168"/>
                    <a:pt x="4618" y="1168"/>
                  </a:cubicBezTo>
                  <a:cubicBezTo>
                    <a:pt x="3902" y="1168"/>
                    <a:pt x="3325" y="1473"/>
                    <a:pt x="3325" y="1473"/>
                  </a:cubicBezTo>
                  <a:cubicBezTo>
                    <a:pt x="3225" y="178"/>
                    <a:pt x="2057" y="0"/>
                    <a:pt x="1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27100" y="2662750"/>
              <a:ext cx="234750" cy="422175"/>
            </a:xfrm>
            <a:custGeom>
              <a:rect b="b" l="l" r="r" t="t"/>
              <a:pathLst>
                <a:path extrusionOk="0" h="16887" w="9390">
                  <a:moveTo>
                    <a:pt x="1933" y="1"/>
                  </a:moveTo>
                  <a:cubicBezTo>
                    <a:pt x="1413" y="1"/>
                    <a:pt x="457" y="315"/>
                    <a:pt x="1" y="1434"/>
                  </a:cubicBezTo>
                  <a:cubicBezTo>
                    <a:pt x="1" y="1434"/>
                    <a:pt x="2771" y="7621"/>
                    <a:pt x="3279" y="8560"/>
                  </a:cubicBezTo>
                  <a:cubicBezTo>
                    <a:pt x="3787" y="9498"/>
                    <a:pt x="8851" y="16886"/>
                    <a:pt x="8851" y="16886"/>
                  </a:cubicBezTo>
                  <a:lnTo>
                    <a:pt x="9389" y="16809"/>
                  </a:lnTo>
                  <a:cubicBezTo>
                    <a:pt x="9389" y="16809"/>
                    <a:pt x="4587" y="9760"/>
                    <a:pt x="4079" y="8267"/>
                  </a:cubicBezTo>
                  <a:cubicBezTo>
                    <a:pt x="3587" y="6759"/>
                    <a:pt x="2279" y="95"/>
                    <a:pt x="2279" y="95"/>
                  </a:cubicBezTo>
                  <a:cubicBezTo>
                    <a:pt x="2243" y="39"/>
                    <a:pt x="2115" y="1"/>
                    <a:pt x="1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68575" y="2156825"/>
              <a:ext cx="119300" cy="439600"/>
            </a:xfrm>
            <a:custGeom>
              <a:rect b="b" l="l" r="r" t="t"/>
              <a:pathLst>
                <a:path extrusionOk="0" h="17584" w="4772">
                  <a:moveTo>
                    <a:pt x="1" y="0"/>
                  </a:moveTo>
                  <a:lnTo>
                    <a:pt x="1" y="0"/>
                  </a:lnTo>
                  <a:cubicBezTo>
                    <a:pt x="1878" y="1708"/>
                    <a:pt x="2109" y="9881"/>
                    <a:pt x="2433" y="12036"/>
                  </a:cubicBezTo>
                  <a:cubicBezTo>
                    <a:pt x="2771" y="14191"/>
                    <a:pt x="4403" y="17577"/>
                    <a:pt x="4403" y="17577"/>
                  </a:cubicBezTo>
                  <a:cubicBezTo>
                    <a:pt x="4430" y="17581"/>
                    <a:pt x="4455" y="17583"/>
                    <a:pt x="4479" y="17583"/>
                  </a:cubicBezTo>
                  <a:cubicBezTo>
                    <a:pt x="4772" y="17583"/>
                    <a:pt x="4772" y="17253"/>
                    <a:pt x="4772" y="17253"/>
                  </a:cubicBezTo>
                  <a:cubicBezTo>
                    <a:pt x="4433" y="16776"/>
                    <a:pt x="2863" y="13175"/>
                    <a:pt x="2771" y="12036"/>
                  </a:cubicBezTo>
                  <a:cubicBezTo>
                    <a:pt x="2679" y="10897"/>
                    <a:pt x="2263" y="7711"/>
                    <a:pt x="2140" y="6295"/>
                  </a:cubicBezTo>
                  <a:cubicBezTo>
                    <a:pt x="1878" y="3355"/>
                    <a:pt x="1247" y="1370"/>
                    <a:pt x="924" y="847"/>
                  </a:cubicBezTo>
                  <a:cubicBezTo>
                    <a:pt x="38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112475" y="2116425"/>
              <a:ext cx="72000" cy="452800"/>
            </a:xfrm>
            <a:custGeom>
              <a:rect b="b" l="l" r="r" t="t"/>
              <a:pathLst>
                <a:path extrusionOk="0" h="18112" w="2880">
                  <a:moveTo>
                    <a:pt x="1278" y="0"/>
                  </a:moveTo>
                  <a:cubicBezTo>
                    <a:pt x="1278" y="0"/>
                    <a:pt x="909" y="108"/>
                    <a:pt x="663" y="1093"/>
                  </a:cubicBezTo>
                  <a:cubicBezTo>
                    <a:pt x="509" y="1678"/>
                    <a:pt x="493" y="3755"/>
                    <a:pt x="1125" y="6649"/>
                  </a:cubicBezTo>
                  <a:cubicBezTo>
                    <a:pt x="1432" y="8019"/>
                    <a:pt x="2002" y="11205"/>
                    <a:pt x="2248" y="12313"/>
                  </a:cubicBezTo>
                  <a:cubicBezTo>
                    <a:pt x="2479" y="13421"/>
                    <a:pt x="2063" y="17330"/>
                    <a:pt x="1894" y="17884"/>
                  </a:cubicBezTo>
                  <a:cubicBezTo>
                    <a:pt x="1941" y="18025"/>
                    <a:pt x="2068" y="18112"/>
                    <a:pt x="2207" y="18112"/>
                  </a:cubicBezTo>
                  <a:cubicBezTo>
                    <a:pt x="2251" y="18112"/>
                    <a:pt x="2296" y="18103"/>
                    <a:pt x="2340" y="18084"/>
                  </a:cubicBezTo>
                  <a:cubicBezTo>
                    <a:pt x="2340" y="18084"/>
                    <a:pt x="2879" y="14360"/>
                    <a:pt x="2556" y="12205"/>
                  </a:cubicBezTo>
                  <a:cubicBezTo>
                    <a:pt x="2217" y="10050"/>
                    <a:pt x="1" y="2186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384150" y="2753225"/>
              <a:ext cx="223950" cy="313225"/>
            </a:xfrm>
            <a:custGeom>
              <a:rect b="b" l="l" r="r" t="t"/>
              <a:pathLst>
                <a:path extrusionOk="0" h="12529" w="8958">
                  <a:moveTo>
                    <a:pt x="8958" y="0"/>
                  </a:moveTo>
                  <a:lnTo>
                    <a:pt x="4002" y="8003"/>
                  </a:lnTo>
                  <a:lnTo>
                    <a:pt x="3432" y="5248"/>
                  </a:lnTo>
                  <a:lnTo>
                    <a:pt x="0" y="12528"/>
                  </a:lnTo>
                  <a:lnTo>
                    <a:pt x="2971" y="8973"/>
                  </a:lnTo>
                  <a:lnTo>
                    <a:pt x="4140" y="11482"/>
                  </a:lnTo>
                  <a:lnTo>
                    <a:pt x="8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78625" y="2979450"/>
              <a:ext cx="219350" cy="126625"/>
            </a:xfrm>
            <a:custGeom>
              <a:rect b="b" l="l" r="r" t="t"/>
              <a:pathLst>
                <a:path extrusionOk="0" h="5065" w="8774">
                  <a:moveTo>
                    <a:pt x="1" y="1"/>
                  </a:moveTo>
                  <a:lnTo>
                    <a:pt x="5541" y="2741"/>
                  </a:lnTo>
                  <a:lnTo>
                    <a:pt x="3771" y="3295"/>
                  </a:lnTo>
                  <a:lnTo>
                    <a:pt x="8773" y="5065"/>
                  </a:lnTo>
                  <a:lnTo>
                    <a:pt x="8773" y="5065"/>
                  </a:lnTo>
                  <a:lnTo>
                    <a:pt x="6249" y="3356"/>
                  </a:lnTo>
                  <a:lnTo>
                    <a:pt x="7819" y="24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00300" y="2743200"/>
              <a:ext cx="41575" cy="124325"/>
            </a:xfrm>
            <a:custGeom>
              <a:rect b="b" l="l" r="r" t="t"/>
              <a:pathLst>
                <a:path extrusionOk="0" h="4973" w="1663">
                  <a:moveTo>
                    <a:pt x="1663" y="1"/>
                  </a:moveTo>
                  <a:lnTo>
                    <a:pt x="862" y="3110"/>
                  </a:lnTo>
                  <a:lnTo>
                    <a:pt x="401" y="2263"/>
                  </a:lnTo>
                  <a:lnTo>
                    <a:pt x="0" y="4972"/>
                  </a:lnTo>
                  <a:lnTo>
                    <a:pt x="616" y="3525"/>
                  </a:lnTo>
                  <a:lnTo>
                    <a:pt x="1247" y="4218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384150" y="3110275"/>
              <a:ext cx="131225" cy="34275"/>
            </a:xfrm>
            <a:custGeom>
              <a:rect b="b" l="l" r="r" t="t"/>
              <a:pathLst>
                <a:path extrusionOk="0" h="1371" w="5249">
                  <a:moveTo>
                    <a:pt x="2724" y="1"/>
                  </a:moveTo>
                  <a:lnTo>
                    <a:pt x="0" y="386"/>
                  </a:lnTo>
                  <a:lnTo>
                    <a:pt x="1570" y="570"/>
                  </a:lnTo>
                  <a:lnTo>
                    <a:pt x="1077" y="1371"/>
                  </a:lnTo>
                  <a:lnTo>
                    <a:pt x="5248" y="586"/>
                  </a:lnTo>
                  <a:lnTo>
                    <a:pt x="2047" y="678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1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1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151" name="Google Shape;151;p11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715125" y="1388026"/>
            <a:ext cx="38568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hasCustomPrompt="1" idx="2" type="title"/>
          </p:nvPr>
        </p:nvSpPr>
        <p:spPr>
          <a:xfrm>
            <a:off x="715125" y="2583601"/>
            <a:ext cx="38568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/>
          <p:nvPr>
            <p:ph hasCustomPrompt="1" idx="3" type="title"/>
          </p:nvPr>
        </p:nvSpPr>
        <p:spPr>
          <a:xfrm>
            <a:off x="4572075" y="1386401"/>
            <a:ext cx="38568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1407675" y="3580045"/>
            <a:ext cx="24717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hasCustomPrompt="1" idx="4" type="title"/>
          </p:nvPr>
        </p:nvSpPr>
        <p:spPr>
          <a:xfrm>
            <a:off x="4572075" y="2583601"/>
            <a:ext cx="38568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/>
          <p:nvPr>
            <p:ph idx="5" type="subTitle"/>
          </p:nvPr>
        </p:nvSpPr>
        <p:spPr>
          <a:xfrm>
            <a:off x="5264625" y="3578320"/>
            <a:ext cx="24717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6" type="title"/>
          </p:nvPr>
        </p:nvSpPr>
        <p:spPr>
          <a:xfrm>
            <a:off x="715050" y="433961"/>
            <a:ext cx="7713900" cy="4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600083" y="478052"/>
            <a:ext cx="8708255" cy="4665455"/>
            <a:chOff x="2178099" y="1822974"/>
            <a:chExt cx="3970751" cy="2127333"/>
          </a:xfrm>
        </p:grpSpPr>
        <p:sp>
          <p:nvSpPr>
            <p:cNvPr id="165" name="Google Shape;165;p13"/>
            <p:cNvSpPr/>
            <p:nvPr/>
          </p:nvSpPr>
          <p:spPr>
            <a:xfrm>
              <a:off x="2178099" y="1822974"/>
              <a:ext cx="431075" cy="16125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717625" y="3789082"/>
              <a:ext cx="431225" cy="16122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3"/>
          <p:cNvSpPr txBox="1"/>
          <p:nvPr>
            <p:ph type="ctrTitle"/>
          </p:nvPr>
        </p:nvSpPr>
        <p:spPr>
          <a:xfrm>
            <a:off x="715050" y="433550"/>
            <a:ext cx="77139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557182" y="2077828"/>
            <a:ext cx="2453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2" type="title"/>
          </p:nvPr>
        </p:nvSpPr>
        <p:spPr>
          <a:xfrm>
            <a:off x="3441206" y="1754765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3342806" y="2078241"/>
            <a:ext cx="2453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4" type="title"/>
          </p:nvPr>
        </p:nvSpPr>
        <p:spPr>
          <a:xfrm>
            <a:off x="6230155" y="17564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6131755" y="2079878"/>
            <a:ext cx="2453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6" type="title"/>
          </p:nvPr>
        </p:nvSpPr>
        <p:spPr>
          <a:xfrm>
            <a:off x="657245" y="35602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558845" y="3877441"/>
            <a:ext cx="245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8" type="title"/>
          </p:nvPr>
        </p:nvSpPr>
        <p:spPr>
          <a:xfrm>
            <a:off x="3442869" y="3558564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13"/>
          <p:cNvSpPr txBox="1"/>
          <p:nvPr>
            <p:ph idx="9" type="subTitle"/>
          </p:nvPr>
        </p:nvSpPr>
        <p:spPr>
          <a:xfrm>
            <a:off x="3344469" y="3877854"/>
            <a:ext cx="245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3" type="title"/>
          </p:nvPr>
        </p:nvSpPr>
        <p:spPr>
          <a:xfrm>
            <a:off x="6231818" y="35602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13"/>
          <p:cNvSpPr txBox="1"/>
          <p:nvPr>
            <p:ph idx="14" type="subTitle"/>
          </p:nvPr>
        </p:nvSpPr>
        <p:spPr>
          <a:xfrm>
            <a:off x="6133418" y="3879466"/>
            <a:ext cx="245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15" type="title"/>
          </p:nvPr>
        </p:nvSpPr>
        <p:spPr>
          <a:xfrm>
            <a:off x="655582" y="17564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13"/>
          <p:cNvSpPr txBox="1"/>
          <p:nvPr>
            <p:ph hasCustomPrompt="1" idx="16" type="title"/>
          </p:nvPr>
        </p:nvSpPr>
        <p:spPr>
          <a:xfrm>
            <a:off x="1390420" y="12354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hasCustomPrompt="1" idx="17" type="title"/>
          </p:nvPr>
        </p:nvSpPr>
        <p:spPr>
          <a:xfrm>
            <a:off x="4176043" y="12354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hasCustomPrompt="1" idx="18" type="title"/>
          </p:nvPr>
        </p:nvSpPr>
        <p:spPr>
          <a:xfrm>
            <a:off x="6964992" y="12354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hasCustomPrompt="1" idx="19" type="title"/>
          </p:nvPr>
        </p:nvSpPr>
        <p:spPr>
          <a:xfrm>
            <a:off x="4177706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hasCustomPrompt="1" idx="20" type="title"/>
          </p:nvPr>
        </p:nvSpPr>
        <p:spPr>
          <a:xfrm>
            <a:off x="1392082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/>
          <p:nvPr>
            <p:ph hasCustomPrompt="1" idx="21" type="title"/>
          </p:nvPr>
        </p:nvSpPr>
        <p:spPr>
          <a:xfrm>
            <a:off x="6966655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4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4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189" name="Google Shape;189;p14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4"/>
          <p:cNvSpPr txBox="1"/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14"/>
          <p:cNvSpPr txBox="1"/>
          <p:nvPr>
            <p:ph idx="2" type="title"/>
          </p:nvPr>
        </p:nvSpPr>
        <p:spPr>
          <a:xfrm>
            <a:off x="3516675" y="3239825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5208531" y="3982591"/>
            <a:ext cx="25806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3" type="title"/>
          </p:nvPr>
        </p:nvSpPr>
        <p:spPr>
          <a:xfrm>
            <a:off x="1097950" y="3239825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14"/>
          <p:cNvSpPr txBox="1"/>
          <p:nvPr>
            <p:ph idx="4" type="subTitle"/>
          </p:nvPr>
        </p:nvSpPr>
        <p:spPr>
          <a:xfrm>
            <a:off x="1354869" y="2077009"/>
            <a:ext cx="258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5" type="title"/>
          </p:nvPr>
        </p:nvSpPr>
        <p:spPr>
          <a:xfrm>
            <a:off x="5935550" y="3239825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14"/>
          <p:cNvSpPr txBox="1"/>
          <p:nvPr>
            <p:ph idx="6" type="subTitle"/>
          </p:nvPr>
        </p:nvSpPr>
        <p:spPr>
          <a:xfrm>
            <a:off x="1354869" y="3982591"/>
            <a:ext cx="25806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7" type="subTitle"/>
          </p:nvPr>
        </p:nvSpPr>
        <p:spPr>
          <a:xfrm>
            <a:off x="5208531" y="2077009"/>
            <a:ext cx="258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5"/>
          <p:cNvGrpSpPr/>
          <p:nvPr/>
        </p:nvGrpSpPr>
        <p:grpSpPr>
          <a:xfrm>
            <a:off x="-430782" y="538265"/>
            <a:ext cx="10144647" cy="4605226"/>
            <a:chOff x="-430782" y="538265"/>
            <a:chExt cx="10144647" cy="4605226"/>
          </a:xfrm>
        </p:grpSpPr>
        <p:grpSp>
          <p:nvGrpSpPr>
            <p:cNvPr id="203" name="Google Shape;203;p15"/>
            <p:cNvGrpSpPr/>
            <p:nvPr/>
          </p:nvGrpSpPr>
          <p:grpSpPr>
            <a:xfrm>
              <a:off x="-430782" y="538265"/>
              <a:ext cx="9332430" cy="2935392"/>
              <a:chOff x="1708049" y="1850429"/>
              <a:chExt cx="4255360" cy="1338467"/>
            </a:xfrm>
          </p:grpSpPr>
          <p:sp>
            <p:nvSpPr>
              <p:cNvPr id="204" name="Google Shape;204;p15"/>
              <p:cNvSpPr/>
              <p:nvPr/>
            </p:nvSpPr>
            <p:spPr>
              <a:xfrm>
                <a:off x="5532335" y="1850429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1708049" y="3027671"/>
                <a:ext cx="431225" cy="16122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15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 txBox="1"/>
          <p:nvPr>
            <p:ph type="title"/>
          </p:nvPr>
        </p:nvSpPr>
        <p:spPr>
          <a:xfrm>
            <a:off x="715050" y="423559"/>
            <a:ext cx="77139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>
            <a:off x="2785802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5"/>
          <p:cNvSpPr txBox="1"/>
          <p:nvPr>
            <p:ph idx="2" type="subTitle"/>
          </p:nvPr>
        </p:nvSpPr>
        <p:spPr>
          <a:xfrm>
            <a:off x="878025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5"/>
          <p:cNvSpPr txBox="1"/>
          <p:nvPr>
            <p:ph idx="3" type="subTitle"/>
          </p:nvPr>
        </p:nvSpPr>
        <p:spPr>
          <a:xfrm>
            <a:off x="4693698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5"/>
          <p:cNvSpPr txBox="1"/>
          <p:nvPr>
            <p:ph idx="4" type="subTitle"/>
          </p:nvPr>
        </p:nvSpPr>
        <p:spPr>
          <a:xfrm>
            <a:off x="6601579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5"/>
          <p:cNvSpPr txBox="1"/>
          <p:nvPr>
            <p:ph hasCustomPrompt="1" idx="5" type="title"/>
          </p:nvPr>
        </p:nvSpPr>
        <p:spPr>
          <a:xfrm>
            <a:off x="1021875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15"/>
          <p:cNvSpPr txBox="1"/>
          <p:nvPr>
            <p:ph hasCustomPrompt="1" idx="6" type="title"/>
          </p:nvPr>
        </p:nvSpPr>
        <p:spPr>
          <a:xfrm>
            <a:off x="2929650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4" name="Google Shape;214;p15"/>
          <p:cNvSpPr txBox="1"/>
          <p:nvPr>
            <p:ph hasCustomPrompt="1" idx="7" type="title"/>
          </p:nvPr>
        </p:nvSpPr>
        <p:spPr>
          <a:xfrm>
            <a:off x="4837538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15"/>
          <p:cNvSpPr txBox="1"/>
          <p:nvPr>
            <p:ph hasCustomPrompt="1" idx="8" type="title"/>
          </p:nvPr>
        </p:nvSpPr>
        <p:spPr>
          <a:xfrm>
            <a:off x="6745425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6"/>
          <p:cNvGrpSpPr/>
          <p:nvPr/>
        </p:nvGrpSpPr>
        <p:grpSpPr>
          <a:xfrm>
            <a:off x="5343350" y="-62672"/>
            <a:ext cx="4747314" cy="5280290"/>
            <a:chOff x="5343350" y="-62672"/>
            <a:chExt cx="4747314" cy="5280290"/>
          </a:xfrm>
        </p:grpSpPr>
        <p:sp>
          <p:nvSpPr>
            <p:cNvPr id="219" name="Google Shape;219;p16"/>
            <p:cNvSpPr/>
            <p:nvPr/>
          </p:nvSpPr>
          <p:spPr>
            <a:xfrm flipH="1">
              <a:off x="7865929" y="4385422"/>
              <a:ext cx="2224735" cy="832195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flipH="1">
              <a:off x="8004784" y="-62672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343350" y="774577"/>
              <a:ext cx="912429" cy="341104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6"/>
          <p:cNvSpPr txBox="1"/>
          <p:nvPr>
            <p:ph type="title"/>
          </p:nvPr>
        </p:nvSpPr>
        <p:spPr>
          <a:xfrm>
            <a:off x="618075" y="499425"/>
            <a:ext cx="79149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16"/>
          <p:cNvSpPr txBox="1"/>
          <p:nvPr>
            <p:ph idx="2" type="title"/>
          </p:nvPr>
        </p:nvSpPr>
        <p:spPr>
          <a:xfrm>
            <a:off x="3516750" y="3425563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3350850" y="3772919"/>
            <a:ext cx="2442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6"/>
          <p:cNvSpPr txBox="1"/>
          <p:nvPr>
            <p:ph idx="3" type="title"/>
          </p:nvPr>
        </p:nvSpPr>
        <p:spPr>
          <a:xfrm>
            <a:off x="894968" y="3425563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16"/>
          <p:cNvSpPr txBox="1"/>
          <p:nvPr>
            <p:ph idx="4" type="subTitle"/>
          </p:nvPr>
        </p:nvSpPr>
        <p:spPr>
          <a:xfrm>
            <a:off x="729068" y="3772919"/>
            <a:ext cx="2442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5" type="title"/>
          </p:nvPr>
        </p:nvSpPr>
        <p:spPr>
          <a:xfrm>
            <a:off x="6138532" y="3425144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8" name="Google Shape;228;p16"/>
          <p:cNvSpPr txBox="1"/>
          <p:nvPr>
            <p:ph idx="6" type="subTitle"/>
          </p:nvPr>
        </p:nvSpPr>
        <p:spPr>
          <a:xfrm>
            <a:off x="5972632" y="3772919"/>
            <a:ext cx="2442300" cy="8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ONE_COLUMN_TEXT_1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>
            <p:ph type="title"/>
          </p:nvPr>
        </p:nvSpPr>
        <p:spPr>
          <a:xfrm>
            <a:off x="625675" y="488525"/>
            <a:ext cx="78870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ONE_COLUMN_TEXT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8"/>
          <p:cNvGrpSpPr/>
          <p:nvPr/>
        </p:nvGrpSpPr>
        <p:grpSpPr>
          <a:xfrm>
            <a:off x="242358" y="137177"/>
            <a:ext cx="9197115" cy="5023383"/>
            <a:chOff x="242358" y="137177"/>
            <a:chExt cx="9197115" cy="5023383"/>
          </a:xfrm>
        </p:grpSpPr>
        <p:sp>
          <p:nvSpPr>
            <p:cNvPr id="235" name="Google Shape;235;p18"/>
            <p:cNvSpPr/>
            <p:nvPr/>
          </p:nvSpPr>
          <p:spPr>
            <a:xfrm>
              <a:off x="242358" y="13717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954075" y="4605237"/>
              <a:ext cx="1485398" cy="555323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8"/>
          <p:cNvSpPr txBox="1"/>
          <p:nvPr>
            <p:ph type="title"/>
          </p:nvPr>
        </p:nvSpPr>
        <p:spPr>
          <a:xfrm>
            <a:off x="715050" y="470750"/>
            <a:ext cx="77139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ing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9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241" name="Google Shape;241;p19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9"/>
          <p:cNvSpPr txBox="1"/>
          <p:nvPr>
            <p:ph type="title"/>
          </p:nvPr>
        </p:nvSpPr>
        <p:spPr>
          <a:xfrm>
            <a:off x="3882650" y="1935171"/>
            <a:ext cx="34956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" name="Google Shape;245;p19"/>
          <p:cNvSpPr txBox="1"/>
          <p:nvPr>
            <p:ph hasCustomPrompt="1" idx="2" type="title"/>
          </p:nvPr>
        </p:nvSpPr>
        <p:spPr>
          <a:xfrm>
            <a:off x="1772975" y="2005500"/>
            <a:ext cx="21558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246" name="Google Shape;246;p19"/>
          <p:cNvSpPr txBox="1"/>
          <p:nvPr>
            <p:ph idx="1" type="subTitle"/>
          </p:nvPr>
        </p:nvSpPr>
        <p:spPr>
          <a:xfrm>
            <a:off x="3908401" y="2730729"/>
            <a:ext cx="274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3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0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0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250" name="Google Shape;250;p20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hasCustomPrompt="1" type="title"/>
          </p:nvPr>
        </p:nvSpPr>
        <p:spPr>
          <a:xfrm>
            <a:off x="715050" y="1761228"/>
            <a:ext cx="77139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2352000" y="2967672"/>
            <a:ext cx="44400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2000">
                <a:solidFill>
                  <a:schemeClr val="accen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5" name="Google Shape;255;p20"/>
          <p:cNvSpPr txBox="1"/>
          <p:nvPr>
            <p:ph idx="2" type="title"/>
          </p:nvPr>
        </p:nvSpPr>
        <p:spPr>
          <a:xfrm>
            <a:off x="715050" y="503345"/>
            <a:ext cx="77139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3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55" name="Google Shape;55;p3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title"/>
          </p:nvPr>
        </p:nvSpPr>
        <p:spPr>
          <a:xfrm>
            <a:off x="3902100" y="1583302"/>
            <a:ext cx="34956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3902100" y="3082598"/>
            <a:ext cx="274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SECTION_HEADER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1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1"/>
          <p:cNvGrpSpPr/>
          <p:nvPr/>
        </p:nvGrpSpPr>
        <p:grpSpPr>
          <a:xfrm>
            <a:off x="-793602" y="188351"/>
            <a:ext cx="10638999" cy="5045736"/>
            <a:chOff x="-793602" y="188351"/>
            <a:chExt cx="10638999" cy="5045736"/>
          </a:xfrm>
        </p:grpSpPr>
        <p:sp>
          <p:nvSpPr>
            <p:cNvPr id="259" name="Google Shape;259;p21"/>
            <p:cNvSpPr/>
            <p:nvPr/>
          </p:nvSpPr>
          <p:spPr>
            <a:xfrm>
              <a:off x="8237401" y="2522749"/>
              <a:ext cx="1607996" cy="601495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6669107" y="188351"/>
              <a:ext cx="1871861" cy="69984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-793602" y="3976369"/>
              <a:ext cx="3362342" cy="1257718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1"/>
          <p:cNvSpPr txBox="1"/>
          <p:nvPr>
            <p:ph type="title"/>
          </p:nvPr>
        </p:nvSpPr>
        <p:spPr>
          <a:xfrm>
            <a:off x="607886" y="453432"/>
            <a:ext cx="780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1"/>
          <p:cNvSpPr txBox="1"/>
          <p:nvPr>
            <p:ph hasCustomPrompt="1" idx="2" type="title"/>
          </p:nvPr>
        </p:nvSpPr>
        <p:spPr>
          <a:xfrm>
            <a:off x="2287418" y="1582800"/>
            <a:ext cx="215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1"/>
          <p:cNvSpPr txBox="1"/>
          <p:nvPr>
            <p:ph hasCustomPrompt="1" idx="3" type="title"/>
          </p:nvPr>
        </p:nvSpPr>
        <p:spPr>
          <a:xfrm>
            <a:off x="2287418" y="2762069"/>
            <a:ext cx="215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 txBox="1"/>
          <p:nvPr>
            <p:ph hasCustomPrompt="1" idx="4" type="title"/>
          </p:nvPr>
        </p:nvSpPr>
        <p:spPr>
          <a:xfrm>
            <a:off x="2287418" y="3873600"/>
            <a:ext cx="215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1"/>
          <p:cNvSpPr txBox="1"/>
          <p:nvPr>
            <p:ph idx="1" type="subTitle"/>
          </p:nvPr>
        </p:nvSpPr>
        <p:spPr>
          <a:xfrm>
            <a:off x="4702282" y="1724363"/>
            <a:ext cx="21543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5" type="subTitle"/>
          </p:nvPr>
        </p:nvSpPr>
        <p:spPr>
          <a:xfrm>
            <a:off x="4702282" y="2862819"/>
            <a:ext cx="21543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6" type="subTitle"/>
          </p:nvPr>
        </p:nvSpPr>
        <p:spPr>
          <a:xfrm>
            <a:off x="4702282" y="3913702"/>
            <a:ext cx="21543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2"/>
          <p:cNvGrpSpPr/>
          <p:nvPr/>
        </p:nvGrpSpPr>
        <p:grpSpPr>
          <a:xfrm>
            <a:off x="168708" y="108327"/>
            <a:ext cx="9262540" cy="5182770"/>
            <a:chOff x="168708" y="108327"/>
            <a:chExt cx="9262540" cy="5182770"/>
          </a:xfrm>
        </p:grpSpPr>
        <p:sp>
          <p:nvSpPr>
            <p:cNvPr id="272" name="Google Shape;272;p22"/>
            <p:cNvSpPr/>
            <p:nvPr/>
          </p:nvSpPr>
          <p:spPr>
            <a:xfrm>
              <a:off x="168708" y="1083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flipH="1">
              <a:off x="418084" y="4605228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6950626" y="4363667"/>
              <a:ext cx="2480622" cy="927431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2"/>
          <p:cNvSpPr txBox="1"/>
          <p:nvPr>
            <p:ph type="title"/>
          </p:nvPr>
        </p:nvSpPr>
        <p:spPr>
          <a:xfrm>
            <a:off x="831025" y="1581287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22"/>
          <p:cNvSpPr txBox="1"/>
          <p:nvPr>
            <p:ph idx="1" type="subTitle"/>
          </p:nvPr>
        </p:nvSpPr>
        <p:spPr>
          <a:xfrm>
            <a:off x="718675" y="1907625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2" type="title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22"/>
          <p:cNvSpPr txBox="1"/>
          <p:nvPr>
            <p:ph idx="3" type="title"/>
          </p:nvPr>
        </p:nvSpPr>
        <p:spPr>
          <a:xfrm>
            <a:off x="3516750" y="1581287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0" name="Google Shape;280;p22"/>
          <p:cNvSpPr txBox="1"/>
          <p:nvPr>
            <p:ph idx="4" type="subTitle"/>
          </p:nvPr>
        </p:nvSpPr>
        <p:spPr>
          <a:xfrm>
            <a:off x="3404400" y="1907625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2"/>
          <p:cNvSpPr txBox="1"/>
          <p:nvPr>
            <p:ph idx="5" type="title"/>
          </p:nvPr>
        </p:nvSpPr>
        <p:spPr>
          <a:xfrm>
            <a:off x="6202475" y="1581287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2" name="Google Shape;282;p22"/>
          <p:cNvSpPr txBox="1"/>
          <p:nvPr>
            <p:ph idx="6" type="subTitle"/>
          </p:nvPr>
        </p:nvSpPr>
        <p:spPr>
          <a:xfrm>
            <a:off x="6090125" y="1907625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7" type="title"/>
          </p:nvPr>
        </p:nvSpPr>
        <p:spPr>
          <a:xfrm>
            <a:off x="831025" y="31095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4" name="Google Shape;284;p22"/>
          <p:cNvSpPr txBox="1"/>
          <p:nvPr>
            <p:ph idx="8" type="subTitle"/>
          </p:nvPr>
        </p:nvSpPr>
        <p:spPr>
          <a:xfrm>
            <a:off x="718675" y="3442850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9" type="title"/>
          </p:nvPr>
        </p:nvSpPr>
        <p:spPr>
          <a:xfrm>
            <a:off x="3516750" y="31095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6" name="Google Shape;286;p22"/>
          <p:cNvSpPr txBox="1"/>
          <p:nvPr>
            <p:ph idx="13" type="subTitle"/>
          </p:nvPr>
        </p:nvSpPr>
        <p:spPr>
          <a:xfrm>
            <a:off x="3404400" y="3442850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4" type="title"/>
          </p:nvPr>
        </p:nvSpPr>
        <p:spPr>
          <a:xfrm>
            <a:off x="6202475" y="31095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22"/>
          <p:cNvSpPr txBox="1"/>
          <p:nvPr>
            <p:ph idx="15" type="subTitle"/>
          </p:nvPr>
        </p:nvSpPr>
        <p:spPr>
          <a:xfrm>
            <a:off x="6090125" y="3442850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3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3"/>
          <p:cNvGrpSpPr/>
          <p:nvPr/>
        </p:nvGrpSpPr>
        <p:grpSpPr>
          <a:xfrm>
            <a:off x="456683" y="361452"/>
            <a:ext cx="8687325" cy="4279514"/>
            <a:chOff x="456683" y="361452"/>
            <a:chExt cx="8687325" cy="4279514"/>
          </a:xfrm>
        </p:grpSpPr>
        <p:sp>
          <p:nvSpPr>
            <p:cNvPr id="292" name="Google Shape;292;p23"/>
            <p:cNvSpPr/>
            <p:nvPr/>
          </p:nvSpPr>
          <p:spPr>
            <a:xfrm>
              <a:off x="456683" y="361452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6822300" y="98580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 flipH="1">
              <a:off x="5885038" y="3421900"/>
              <a:ext cx="3258970" cy="1219066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 flipH="1">
              <a:off x="778059" y="2700353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3"/>
          <p:cNvSpPr txBox="1"/>
          <p:nvPr>
            <p:ph type="ctrTitle"/>
          </p:nvPr>
        </p:nvSpPr>
        <p:spPr>
          <a:xfrm>
            <a:off x="3432463" y="3724725"/>
            <a:ext cx="2279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7" name="Google Shape;297;p23"/>
          <p:cNvSpPr txBox="1"/>
          <p:nvPr>
            <p:ph idx="1" type="subTitle"/>
          </p:nvPr>
        </p:nvSpPr>
        <p:spPr>
          <a:xfrm>
            <a:off x="2815363" y="1794988"/>
            <a:ext cx="35133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4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/>
          <p:nvPr/>
        </p:nvSpPr>
        <p:spPr>
          <a:xfrm>
            <a:off x="456683" y="361452"/>
            <a:ext cx="945391" cy="353637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6259000" y="889453"/>
            <a:ext cx="1031921" cy="385795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1747650" y="4712499"/>
            <a:ext cx="1031907" cy="386000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 txBox="1"/>
          <p:nvPr>
            <p:ph type="ctrTitle"/>
          </p:nvPr>
        </p:nvSpPr>
        <p:spPr>
          <a:xfrm>
            <a:off x="715050" y="499650"/>
            <a:ext cx="77139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4" name="Google Shape;304;p24"/>
          <p:cNvSpPr txBox="1"/>
          <p:nvPr>
            <p:ph idx="2" type="title"/>
          </p:nvPr>
        </p:nvSpPr>
        <p:spPr>
          <a:xfrm>
            <a:off x="615398" y="14976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24"/>
          <p:cNvSpPr txBox="1"/>
          <p:nvPr>
            <p:ph idx="1" type="subTitle"/>
          </p:nvPr>
        </p:nvSpPr>
        <p:spPr>
          <a:xfrm>
            <a:off x="615406" y="1818151"/>
            <a:ext cx="2464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3" type="title"/>
          </p:nvPr>
        </p:nvSpPr>
        <p:spPr>
          <a:xfrm>
            <a:off x="615398" y="349165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24"/>
          <p:cNvSpPr txBox="1"/>
          <p:nvPr>
            <p:ph idx="4" type="subTitle"/>
          </p:nvPr>
        </p:nvSpPr>
        <p:spPr>
          <a:xfrm>
            <a:off x="615406" y="3816473"/>
            <a:ext cx="2464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5" type="title"/>
          </p:nvPr>
        </p:nvSpPr>
        <p:spPr>
          <a:xfrm>
            <a:off x="6419902" y="14976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24"/>
          <p:cNvSpPr txBox="1"/>
          <p:nvPr>
            <p:ph idx="6" type="subTitle"/>
          </p:nvPr>
        </p:nvSpPr>
        <p:spPr>
          <a:xfrm>
            <a:off x="6185995" y="1818151"/>
            <a:ext cx="2344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7" type="title"/>
          </p:nvPr>
        </p:nvSpPr>
        <p:spPr>
          <a:xfrm>
            <a:off x="6419902" y="349165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24"/>
          <p:cNvSpPr txBox="1"/>
          <p:nvPr>
            <p:ph idx="8" type="subTitle"/>
          </p:nvPr>
        </p:nvSpPr>
        <p:spPr>
          <a:xfrm>
            <a:off x="6185995" y="3816473"/>
            <a:ext cx="2344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ONE_COLUMN_TEXT_1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5"/>
          <p:cNvGrpSpPr/>
          <p:nvPr/>
        </p:nvGrpSpPr>
        <p:grpSpPr>
          <a:xfrm>
            <a:off x="-390816" y="665052"/>
            <a:ext cx="4732295" cy="4478458"/>
            <a:chOff x="-390816" y="665052"/>
            <a:chExt cx="4732295" cy="4478458"/>
          </a:xfrm>
        </p:grpSpPr>
        <p:sp>
          <p:nvSpPr>
            <p:cNvPr id="314" name="Google Shape;314;p25"/>
            <p:cNvSpPr/>
            <p:nvPr/>
          </p:nvSpPr>
          <p:spPr>
            <a:xfrm>
              <a:off x="3429050" y="665052"/>
              <a:ext cx="912429" cy="341104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flipH="1">
              <a:off x="-390816" y="4625978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2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>
            <p:ph type="title"/>
          </p:nvPr>
        </p:nvSpPr>
        <p:spPr>
          <a:xfrm>
            <a:off x="622175" y="474305"/>
            <a:ext cx="39498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25"/>
          <p:cNvSpPr txBox="1"/>
          <p:nvPr>
            <p:ph idx="2" type="title"/>
          </p:nvPr>
        </p:nvSpPr>
        <p:spPr>
          <a:xfrm>
            <a:off x="1732032" y="1577269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19" name="Google Shape;319;p25"/>
          <p:cNvSpPr txBox="1"/>
          <p:nvPr>
            <p:ph idx="1" type="subTitle"/>
          </p:nvPr>
        </p:nvSpPr>
        <p:spPr>
          <a:xfrm>
            <a:off x="1732032" y="1889798"/>
            <a:ext cx="2377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3" type="title"/>
          </p:nvPr>
        </p:nvSpPr>
        <p:spPr>
          <a:xfrm>
            <a:off x="1732032" y="2961713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21" name="Google Shape;321;p25"/>
          <p:cNvSpPr txBox="1"/>
          <p:nvPr>
            <p:ph idx="4" type="subTitle"/>
          </p:nvPr>
        </p:nvSpPr>
        <p:spPr>
          <a:xfrm>
            <a:off x="1732032" y="3278560"/>
            <a:ext cx="2377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6"/>
          <p:cNvGrpSpPr/>
          <p:nvPr/>
        </p:nvGrpSpPr>
        <p:grpSpPr>
          <a:xfrm>
            <a:off x="778020" y="660424"/>
            <a:ext cx="8635233" cy="5628157"/>
            <a:chOff x="2819502" y="1228597"/>
            <a:chExt cx="3937455" cy="2566302"/>
          </a:xfrm>
        </p:grpSpPr>
        <p:sp>
          <p:nvSpPr>
            <p:cNvPr id="325" name="Google Shape;325;p26"/>
            <p:cNvSpPr/>
            <p:nvPr/>
          </p:nvSpPr>
          <p:spPr>
            <a:xfrm rot="-1015675">
              <a:off x="4749129" y="2268556"/>
              <a:ext cx="1861345" cy="1283159"/>
            </a:xfrm>
            <a:custGeom>
              <a:rect b="b" l="l" r="r" t="t"/>
              <a:pathLst>
                <a:path extrusionOk="0" h="43205" w="62673">
                  <a:moveTo>
                    <a:pt x="29710" y="0"/>
                  </a:moveTo>
                  <a:cubicBezTo>
                    <a:pt x="12222" y="0"/>
                    <a:pt x="4672" y="15361"/>
                    <a:pt x="4672" y="15361"/>
                  </a:cubicBezTo>
                  <a:cubicBezTo>
                    <a:pt x="2675" y="18075"/>
                    <a:pt x="1134" y="21099"/>
                    <a:pt x="119" y="24309"/>
                  </a:cubicBezTo>
                  <a:cubicBezTo>
                    <a:pt x="79" y="24439"/>
                    <a:pt x="40" y="24563"/>
                    <a:pt x="0" y="24687"/>
                  </a:cubicBezTo>
                  <a:lnTo>
                    <a:pt x="58464" y="43204"/>
                  </a:lnTo>
                  <a:cubicBezTo>
                    <a:pt x="58509" y="43080"/>
                    <a:pt x="58548" y="42956"/>
                    <a:pt x="58588" y="42832"/>
                  </a:cubicBezTo>
                  <a:cubicBezTo>
                    <a:pt x="61415" y="33912"/>
                    <a:pt x="59948" y="24659"/>
                    <a:pt x="55349" y="17307"/>
                  </a:cubicBezTo>
                  <a:lnTo>
                    <a:pt x="55349" y="17307"/>
                  </a:lnTo>
                  <a:cubicBezTo>
                    <a:pt x="61573" y="26538"/>
                    <a:pt x="62673" y="34324"/>
                    <a:pt x="62673" y="34324"/>
                  </a:cubicBezTo>
                  <a:cubicBezTo>
                    <a:pt x="61003" y="12337"/>
                    <a:pt x="42463" y="5843"/>
                    <a:pt x="42463" y="5843"/>
                  </a:cubicBezTo>
                  <a:cubicBezTo>
                    <a:pt x="41216" y="5256"/>
                    <a:pt x="39929" y="4754"/>
                    <a:pt x="38615" y="4336"/>
                  </a:cubicBezTo>
                  <a:cubicBezTo>
                    <a:pt x="35534" y="3359"/>
                    <a:pt x="32413" y="2895"/>
                    <a:pt x="29343" y="2895"/>
                  </a:cubicBezTo>
                  <a:cubicBezTo>
                    <a:pt x="23318" y="2895"/>
                    <a:pt x="17492" y="4685"/>
                    <a:pt x="12565" y="7908"/>
                  </a:cubicBezTo>
                  <a:cubicBezTo>
                    <a:pt x="21181" y="714"/>
                    <a:pt x="32499" y="127"/>
                    <a:pt x="32499" y="127"/>
                  </a:cubicBezTo>
                  <a:cubicBezTo>
                    <a:pt x="31542" y="41"/>
                    <a:pt x="30613" y="0"/>
                    <a:pt x="29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rot="-301343">
              <a:off x="5909594" y="2068912"/>
              <a:ext cx="124201" cy="66288"/>
            </a:xfrm>
            <a:custGeom>
              <a:rect b="b" l="l" r="r" t="t"/>
              <a:pathLst>
                <a:path extrusionOk="0" h="2232" w="4182">
                  <a:moveTo>
                    <a:pt x="1353" y="1"/>
                  </a:moveTo>
                  <a:cubicBezTo>
                    <a:pt x="733" y="1"/>
                    <a:pt x="258" y="196"/>
                    <a:pt x="153" y="549"/>
                  </a:cubicBezTo>
                  <a:cubicBezTo>
                    <a:pt x="1" y="1079"/>
                    <a:pt x="740" y="1768"/>
                    <a:pt x="1806" y="2078"/>
                  </a:cubicBezTo>
                  <a:cubicBezTo>
                    <a:pt x="2165" y="2182"/>
                    <a:pt x="2515" y="2231"/>
                    <a:pt x="2828" y="2231"/>
                  </a:cubicBezTo>
                  <a:cubicBezTo>
                    <a:pt x="3449" y="2231"/>
                    <a:pt x="3922" y="2036"/>
                    <a:pt x="4024" y="1683"/>
                  </a:cubicBezTo>
                  <a:cubicBezTo>
                    <a:pt x="4182" y="1153"/>
                    <a:pt x="3442" y="470"/>
                    <a:pt x="2370" y="154"/>
                  </a:cubicBezTo>
                  <a:cubicBezTo>
                    <a:pt x="2013" y="50"/>
                    <a:pt x="1665" y="1"/>
                    <a:pt x="1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rot="-301343">
              <a:off x="6046713" y="2122823"/>
              <a:ext cx="58507" cy="42173"/>
            </a:xfrm>
            <a:custGeom>
              <a:rect b="b" l="l" r="r" t="t"/>
              <a:pathLst>
                <a:path extrusionOk="0" h="1420" w="1970">
                  <a:moveTo>
                    <a:pt x="846" y="1"/>
                  </a:moveTo>
                  <a:cubicBezTo>
                    <a:pt x="491" y="1"/>
                    <a:pt x="190" y="175"/>
                    <a:pt x="108" y="452"/>
                  </a:cubicBezTo>
                  <a:cubicBezTo>
                    <a:pt x="1" y="818"/>
                    <a:pt x="305" y="1225"/>
                    <a:pt x="790" y="1371"/>
                  </a:cubicBezTo>
                  <a:cubicBezTo>
                    <a:pt x="902" y="1404"/>
                    <a:pt x="1014" y="1419"/>
                    <a:pt x="1121" y="1419"/>
                  </a:cubicBezTo>
                  <a:cubicBezTo>
                    <a:pt x="1477" y="1419"/>
                    <a:pt x="1780" y="1247"/>
                    <a:pt x="1862" y="965"/>
                  </a:cubicBezTo>
                  <a:cubicBezTo>
                    <a:pt x="1970" y="598"/>
                    <a:pt x="1665" y="192"/>
                    <a:pt x="1180" y="51"/>
                  </a:cubicBezTo>
                  <a:cubicBezTo>
                    <a:pt x="1067" y="17"/>
                    <a:pt x="954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rot="-301343">
              <a:off x="4912362" y="2415545"/>
              <a:ext cx="100739" cy="100353"/>
            </a:xfrm>
            <a:custGeom>
              <a:rect b="b" l="l" r="r" t="t"/>
              <a:pathLst>
                <a:path extrusionOk="0" h="3379" w="3392">
                  <a:moveTo>
                    <a:pt x="2578" y="0"/>
                  </a:moveTo>
                  <a:cubicBezTo>
                    <a:pt x="2106" y="0"/>
                    <a:pt x="1456" y="400"/>
                    <a:pt x="920" y="1061"/>
                  </a:cubicBezTo>
                  <a:cubicBezTo>
                    <a:pt x="215" y="1924"/>
                    <a:pt x="0" y="2911"/>
                    <a:pt x="423" y="3255"/>
                  </a:cubicBezTo>
                  <a:cubicBezTo>
                    <a:pt x="526" y="3339"/>
                    <a:pt x="657" y="3379"/>
                    <a:pt x="807" y="3379"/>
                  </a:cubicBezTo>
                  <a:cubicBezTo>
                    <a:pt x="1281" y="3379"/>
                    <a:pt x="1940" y="2979"/>
                    <a:pt x="2472" y="2319"/>
                  </a:cubicBezTo>
                  <a:cubicBezTo>
                    <a:pt x="3171" y="1456"/>
                    <a:pt x="3391" y="468"/>
                    <a:pt x="2962" y="124"/>
                  </a:cubicBezTo>
                  <a:cubicBezTo>
                    <a:pt x="2858" y="40"/>
                    <a:pt x="2727" y="0"/>
                    <a:pt x="2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-301343">
              <a:off x="5015388" y="2360842"/>
              <a:ext cx="51825" cy="49419"/>
            </a:xfrm>
            <a:custGeom>
              <a:rect b="b" l="l" r="r" t="t"/>
              <a:pathLst>
                <a:path extrusionOk="0" h="1664" w="1745">
                  <a:moveTo>
                    <a:pt x="1083" y="0"/>
                  </a:moveTo>
                  <a:cubicBezTo>
                    <a:pt x="829" y="0"/>
                    <a:pt x="546" y="140"/>
                    <a:pt x="339" y="398"/>
                  </a:cubicBezTo>
                  <a:cubicBezTo>
                    <a:pt x="18" y="787"/>
                    <a:pt x="1" y="1301"/>
                    <a:pt x="300" y="1543"/>
                  </a:cubicBezTo>
                  <a:cubicBezTo>
                    <a:pt x="401" y="1625"/>
                    <a:pt x="526" y="1664"/>
                    <a:pt x="659" y="1664"/>
                  </a:cubicBezTo>
                  <a:cubicBezTo>
                    <a:pt x="913" y="1664"/>
                    <a:pt x="1198" y="1522"/>
                    <a:pt x="1406" y="1267"/>
                  </a:cubicBezTo>
                  <a:cubicBezTo>
                    <a:pt x="1722" y="872"/>
                    <a:pt x="1744" y="359"/>
                    <a:pt x="1445" y="122"/>
                  </a:cubicBezTo>
                  <a:cubicBezTo>
                    <a:pt x="1344" y="39"/>
                    <a:pt x="1217" y="0"/>
                    <a:pt x="1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819502" y="2624345"/>
              <a:ext cx="431075" cy="16125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786329" y="1228597"/>
              <a:ext cx="431225" cy="16122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6"/>
          <p:cNvSpPr txBox="1"/>
          <p:nvPr>
            <p:ph type="ctrTitle"/>
          </p:nvPr>
        </p:nvSpPr>
        <p:spPr>
          <a:xfrm>
            <a:off x="2918400" y="538275"/>
            <a:ext cx="3307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3096150" y="1722671"/>
            <a:ext cx="29517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4" name="Google Shape;334;p26"/>
          <p:cNvSpPr txBox="1"/>
          <p:nvPr/>
        </p:nvSpPr>
        <p:spPr>
          <a:xfrm>
            <a:off x="2652000" y="3529073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CREDITS: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including icons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and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and illustrations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accen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">
  <p:cSld name="CUSTOM_5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7"/>
          <p:cNvGrpSpPr/>
          <p:nvPr/>
        </p:nvGrpSpPr>
        <p:grpSpPr>
          <a:xfrm>
            <a:off x="672625" y="320375"/>
            <a:ext cx="9111284" cy="4749999"/>
            <a:chOff x="672625" y="320375"/>
            <a:chExt cx="9111284" cy="4749999"/>
          </a:xfrm>
        </p:grpSpPr>
        <p:sp>
          <p:nvSpPr>
            <p:cNvPr id="338" name="Google Shape;338;p27"/>
            <p:cNvSpPr/>
            <p:nvPr/>
          </p:nvSpPr>
          <p:spPr>
            <a:xfrm>
              <a:off x="7924057" y="4375018"/>
              <a:ext cx="1859852" cy="69535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72625" y="4397050"/>
              <a:ext cx="1425134" cy="533093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749626" y="320375"/>
              <a:ext cx="1164980" cy="43579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7"/>
          <p:cNvSpPr txBox="1"/>
          <p:nvPr>
            <p:ph type="title"/>
          </p:nvPr>
        </p:nvSpPr>
        <p:spPr>
          <a:xfrm>
            <a:off x="619059" y="445025"/>
            <a:ext cx="77139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2" name="Google Shape;342;p27"/>
          <p:cNvSpPr txBox="1"/>
          <p:nvPr>
            <p:ph idx="1" type="subTitle"/>
          </p:nvPr>
        </p:nvSpPr>
        <p:spPr>
          <a:xfrm>
            <a:off x="621388" y="1927800"/>
            <a:ext cx="30279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">
  <p:cSld name="TITLE_AND_TWO_COLUMNS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8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715050" y="914400"/>
            <a:ext cx="77160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6" name="Google Shape;346;p28"/>
          <p:cNvSpPr txBox="1"/>
          <p:nvPr>
            <p:ph type="ctrTitle"/>
          </p:nvPr>
        </p:nvSpPr>
        <p:spPr>
          <a:xfrm>
            <a:off x="615247" y="464112"/>
            <a:ext cx="77928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 2">
  <p:cSld name="CUSTOM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9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9"/>
          <p:cNvGrpSpPr/>
          <p:nvPr/>
        </p:nvGrpSpPr>
        <p:grpSpPr>
          <a:xfrm>
            <a:off x="353745" y="320375"/>
            <a:ext cx="9430164" cy="4749999"/>
            <a:chOff x="353745" y="320375"/>
            <a:chExt cx="9430164" cy="4749999"/>
          </a:xfrm>
        </p:grpSpPr>
        <p:grpSp>
          <p:nvGrpSpPr>
            <p:cNvPr id="350" name="Google Shape;350;p29"/>
            <p:cNvGrpSpPr/>
            <p:nvPr/>
          </p:nvGrpSpPr>
          <p:grpSpPr>
            <a:xfrm>
              <a:off x="353745" y="360540"/>
              <a:ext cx="9430164" cy="4709834"/>
              <a:chOff x="1419897" y="1791494"/>
              <a:chExt cx="4299924" cy="2147569"/>
            </a:xfrm>
          </p:grpSpPr>
          <p:sp>
            <p:nvSpPr>
              <p:cNvPr id="351" name="Google Shape;351;p29"/>
              <p:cNvSpPr/>
              <p:nvPr/>
            </p:nvSpPr>
            <p:spPr>
              <a:xfrm>
                <a:off x="1419897" y="1791494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4871774" y="3621999"/>
                <a:ext cx="848047" cy="31706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29"/>
            <p:cNvSpPr/>
            <p:nvPr/>
          </p:nvSpPr>
          <p:spPr>
            <a:xfrm>
              <a:off x="672625" y="4397050"/>
              <a:ext cx="1425134" cy="533093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7749626" y="320375"/>
              <a:ext cx="1164980" cy="43579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9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6" name="Google Shape;356;p29"/>
          <p:cNvSpPr txBox="1"/>
          <p:nvPr>
            <p:ph idx="1" type="subTitle"/>
          </p:nvPr>
        </p:nvSpPr>
        <p:spPr>
          <a:xfrm>
            <a:off x="715075" y="1817850"/>
            <a:ext cx="77139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0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0"/>
          <p:cNvSpPr/>
          <p:nvPr/>
        </p:nvSpPr>
        <p:spPr>
          <a:xfrm>
            <a:off x="168708" y="108327"/>
            <a:ext cx="945391" cy="353637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7773325" y="729653"/>
            <a:ext cx="1031921" cy="385795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 flipH="1">
            <a:off x="418084" y="4605228"/>
            <a:ext cx="1384232" cy="517532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 txBox="1"/>
          <p:nvPr>
            <p:ph type="ctrTitle"/>
          </p:nvPr>
        </p:nvSpPr>
        <p:spPr>
          <a:xfrm>
            <a:off x="715050" y="464383"/>
            <a:ext cx="77139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30"/>
          <p:cNvSpPr txBox="1"/>
          <p:nvPr>
            <p:ph idx="2" type="ctrTitle"/>
          </p:nvPr>
        </p:nvSpPr>
        <p:spPr>
          <a:xfrm>
            <a:off x="890752" y="275638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30"/>
          <p:cNvSpPr txBox="1"/>
          <p:nvPr>
            <p:ph idx="1" type="subTitle"/>
          </p:nvPr>
        </p:nvSpPr>
        <p:spPr>
          <a:xfrm>
            <a:off x="839602" y="3324899"/>
            <a:ext cx="1983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5" name="Google Shape;365;p30"/>
          <p:cNvSpPr txBox="1"/>
          <p:nvPr>
            <p:ph idx="3" type="ctrTitle"/>
          </p:nvPr>
        </p:nvSpPr>
        <p:spPr>
          <a:xfrm>
            <a:off x="3553243" y="275638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30"/>
          <p:cNvSpPr txBox="1"/>
          <p:nvPr>
            <p:ph idx="4" type="subTitle"/>
          </p:nvPr>
        </p:nvSpPr>
        <p:spPr>
          <a:xfrm>
            <a:off x="3502093" y="3324899"/>
            <a:ext cx="1983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30"/>
          <p:cNvSpPr txBox="1"/>
          <p:nvPr>
            <p:ph idx="5" type="ctrTitle"/>
          </p:nvPr>
        </p:nvSpPr>
        <p:spPr>
          <a:xfrm>
            <a:off x="6371948" y="275638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6" type="subTitle"/>
          </p:nvPr>
        </p:nvSpPr>
        <p:spPr>
          <a:xfrm>
            <a:off x="6320798" y="3324899"/>
            <a:ext cx="1983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13250" y="1394451"/>
            <a:ext cx="77175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606141" y="388538"/>
            <a:ext cx="77175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bg>
      <p:bgPr>
        <a:solidFill>
          <a:schemeClr val="accen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5"/>
          <p:cNvGrpSpPr/>
          <p:nvPr/>
        </p:nvGrpSpPr>
        <p:grpSpPr>
          <a:xfrm>
            <a:off x="237259" y="361452"/>
            <a:ext cx="10081716" cy="4951468"/>
            <a:chOff x="237259" y="361452"/>
            <a:chExt cx="10081716" cy="4951468"/>
          </a:xfrm>
        </p:grpSpPr>
        <p:sp>
          <p:nvSpPr>
            <p:cNvPr id="68" name="Google Shape;68;p5"/>
            <p:cNvSpPr/>
            <p:nvPr/>
          </p:nvSpPr>
          <p:spPr>
            <a:xfrm>
              <a:off x="456683" y="361452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822300" y="98580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 flipH="1">
              <a:off x="7288431" y="4179300"/>
              <a:ext cx="3030543" cy="113362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flipH="1">
              <a:off x="237259" y="4487378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989866" y="2139069"/>
            <a:ext cx="33126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846271" y="2139069"/>
            <a:ext cx="33126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5"/>
          <p:cNvSpPr txBox="1"/>
          <p:nvPr>
            <p:ph type="title"/>
          </p:nvPr>
        </p:nvSpPr>
        <p:spPr>
          <a:xfrm>
            <a:off x="715050" y="447800"/>
            <a:ext cx="77139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5"/>
          <p:cNvSpPr txBox="1"/>
          <p:nvPr>
            <p:ph idx="3" type="title"/>
          </p:nvPr>
        </p:nvSpPr>
        <p:spPr>
          <a:xfrm>
            <a:off x="985129" y="1493725"/>
            <a:ext cx="15747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4" type="title"/>
          </p:nvPr>
        </p:nvSpPr>
        <p:spPr>
          <a:xfrm>
            <a:off x="4846271" y="1493725"/>
            <a:ext cx="15747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6"/>
          <p:cNvGrpSpPr/>
          <p:nvPr/>
        </p:nvGrpSpPr>
        <p:grpSpPr>
          <a:xfrm>
            <a:off x="381795" y="225101"/>
            <a:ext cx="9430164" cy="4889098"/>
            <a:chOff x="381795" y="225101"/>
            <a:chExt cx="9430164" cy="4889098"/>
          </a:xfrm>
        </p:grpSpPr>
        <p:grpSp>
          <p:nvGrpSpPr>
            <p:cNvPr id="80" name="Google Shape;80;p6"/>
            <p:cNvGrpSpPr/>
            <p:nvPr/>
          </p:nvGrpSpPr>
          <p:grpSpPr>
            <a:xfrm>
              <a:off x="381795" y="404365"/>
              <a:ext cx="9430164" cy="4709834"/>
              <a:chOff x="1419897" y="1791494"/>
              <a:chExt cx="4299924" cy="2147569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1419897" y="1791494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4871774" y="3621999"/>
                <a:ext cx="848047" cy="31706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6"/>
            <p:cNvSpPr/>
            <p:nvPr/>
          </p:nvSpPr>
          <p:spPr>
            <a:xfrm>
              <a:off x="851627" y="4436524"/>
              <a:ext cx="1245031" cy="465722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058149" y="225101"/>
              <a:ext cx="671658" cy="25124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6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7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7"/>
          <p:cNvGrpSpPr/>
          <p:nvPr/>
        </p:nvGrpSpPr>
        <p:grpSpPr>
          <a:xfrm>
            <a:off x="-27426" y="361452"/>
            <a:ext cx="9198860" cy="5705747"/>
            <a:chOff x="1891970" y="1769807"/>
            <a:chExt cx="4194455" cy="2601681"/>
          </a:xfrm>
        </p:grpSpPr>
        <p:sp>
          <p:nvSpPr>
            <p:cNvPr id="89" name="Google Shape;89;p7"/>
            <p:cNvSpPr/>
            <p:nvPr/>
          </p:nvSpPr>
          <p:spPr>
            <a:xfrm>
              <a:off x="5101147" y="1769807"/>
              <a:ext cx="431075" cy="16125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431983" y="2710288"/>
              <a:ext cx="611391" cy="22858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144031" y="3198816"/>
              <a:ext cx="3942394" cy="1172672"/>
            </a:xfrm>
            <a:custGeom>
              <a:rect b="b" l="l" r="r" t="t"/>
              <a:pathLst>
                <a:path extrusionOk="0" h="45426" w="83605">
                  <a:moveTo>
                    <a:pt x="0" y="1"/>
                  </a:moveTo>
                  <a:lnTo>
                    <a:pt x="0" y="1553"/>
                  </a:lnTo>
                  <a:lnTo>
                    <a:pt x="102" y="45425"/>
                  </a:lnTo>
                  <a:lnTo>
                    <a:pt x="83605" y="45425"/>
                  </a:lnTo>
                  <a:lnTo>
                    <a:pt x="83605" y="29503"/>
                  </a:lnTo>
                  <a:cubicBezTo>
                    <a:pt x="82962" y="28792"/>
                    <a:pt x="82296" y="28104"/>
                    <a:pt x="81602" y="27427"/>
                  </a:cubicBezTo>
                  <a:cubicBezTo>
                    <a:pt x="76919" y="22851"/>
                    <a:pt x="71136" y="19032"/>
                    <a:pt x="64828" y="15838"/>
                  </a:cubicBezTo>
                  <a:cubicBezTo>
                    <a:pt x="63570" y="15201"/>
                    <a:pt x="62295" y="14591"/>
                    <a:pt x="61003" y="14005"/>
                  </a:cubicBezTo>
                  <a:cubicBezTo>
                    <a:pt x="60625" y="13835"/>
                    <a:pt x="60247" y="13666"/>
                    <a:pt x="59863" y="13497"/>
                  </a:cubicBezTo>
                  <a:cubicBezTo>
                    <a:pt x="58780" y="13023"/>
                    <a:pt x="57691" y="12560"/>
                    <a:pt x="56590" y="12120"/>
                  </a:cubicBezTo>
                  <a:cubicBezTo>
                    <a:pt x="49859" y="9401"/>
                    <a:pt x="42835" y="7285"/>
                    <a:pt x="36127" y="5632"/>
                  </a:cubicBezTo>
                  <a:cubicBezTo>
                    <a:pt x="34203" y="5158"/>
                    <a:pt x="32307" y="4723"/>
                    <a:pt x="30445" y="4323"/>
                  </a:cubicBezTo>
                  <a:lnTo>
                    <a:pt x="30050" y="4238"/>
                  </a:lnTo>
                  <a:lnTo>
                    <a:pt x="30016" y="4233"/>
                  </a:lnTo>
                  <a:cubicBezTo>
                    <a:pt x="22580" y="2658"/>
                    <a:pt x="15070" y="1468"/>
                    <a:pt x="7515" y="650"/>
                  </a:cubicBezTo>
                  <a:cubicBezTo>
                    <a:pt x="2832" y="1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891970" y="3198810"/>
              <a:ext cx="4194254" cy="1172672"/>
            </a:xfrm>
            <a:custGeom>
              <a:rect b="b" l="l" r="r" t="t"/>
              <a:pathLst>
                <a:path extrusionOk="0" h="45426" w="83605">
                  <a:moveTo>
                    <a:pt x="0" y="1"/>
                  </a:moveTo>
                  <a:lnTo>
                    <a:pt x="102" y="45425"/>
                  </a:lnTo>
                  <a:lnTo>
                    <a:pt x="83605" y="45425"/>
                  </a:lnTo>
                  <a:lnTo>
                    <a:pt x="83605" y="29503"/>
                  </a:lnTo>
                  <a:cubicBezTo>
                    <a:pt x="82962" y="28792"/>
                    <a:pt x="82296" y="28104"/>
                    <a:pt x="81608" y="27427"/>
                  </a:cubicBezTo>
                  <a:cubicBezTo>
                    <a:pt x="77218" y="31387"/>
                    <a:pt x="66287" y="35736"/>
                    <a:pt x="52576" y="35736"/>
                  </a:cubicBezTo>
                  <a:cubicBezTo>
                    <a:pt x="44504" y="35736"/>
                    <a:pt x="35468" y="34229"/>
                    <a:pt x="26236" y="30248"/>
                  </a:cubicBezTo>
                  <a:cubicBezTo>
                    <a:pt x="6534" y="21757"/>
                    <a:pt x="7515" y="650"/>
                    <a:pt x="7515" y="650"/>
                  </a:cubicBezTo>
                  <a:cubicBezTo>
                    <a:pt x="2833" y="1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892164" y="3180895"/>
              <a:ext cx="4194254" cy="815522"/>
            </a:xfrm>
            <a:custGeom>
              <a:rect b="b" l="l" r="r" t="t"/>
              <a:pathLst>
                <a:path extrusionOk="0" h="31591" w="83605">
                  <a:moveTo>
                    <a:pt x="0" y="1"/>
                  </a:moveTo>
                  <a:lnTo>
                    <a:pt x="0" y="1553"/>
                  </a:lnTo>
                  <a:cubicBezTo>
                    <a:pt x="4051" y="1789"/>
                    <a:pt x="20458" y="2986"/>
                    <a:pt x="41171" y="7990"/>
                  </a:cubicBezTo>
                  <a:cubicBezTo>
                    <a:pt x="63745" y="13440"/>
                    <a:pt x="79080" y="26344"/>
                    <a:pt x="83605" y="31591"/>
                  </a:cubicBezTo>
                  <a:lnTo>
                    <a:pt x="83605" y="29503"/>
                  </a:lnTo>
                  <a:cubicBezTo>
                    <a:pt x="82962" y="28792"/>
                    <a:pt x="82296" y="28104"/>
                    <a:pt x="81602" y="27427"/>
                  </a:cubicBezTo>
                  <a:cubicBezTo>
                    <a:pt x="76919" y="22851"/>
                    <a:pt x="71136" y="19032"/>
                    <a:pt x="64828" y="15838"/>
                  </a:cubicBezTo>
                  <a:cubicBezTo>
                    <a:pt x="63570" y="15201"/>
                    <a:pt x="62295" y="14591"/>
                    <a:pt x="61003" y="14005"/>
                  </a:cubicBezTo>
                  <a:cubicBezTo>
                    <a:pt x="60625" y="13835"/>
                    <a:pt x="60247" y="13666"/>
                    <a:pt x="59863" y="13497"/>
                  </a:cubicBezTo>
                  <a:cubicBezTo>
                    <a:pt x="58780" y="13023"/>
                    <a:pt x="57691" y="12560"/>
                    <a:pt x="56590" y="12120"/>
                  </a:cubicBezTo>
                  <a:cubicBezTo>
                    <a:pt x="49859" y="9401"/>
                    <a:pt x="42835" y="7285"/>
                    <a:pt x="36127" y="5632"/>
                  </a:cubicBezTo>
                  <a:cubicBezTo>
                    <a:pt x="34203" y="5158"/>
                    <a:pt x="32307" y="4723"/>
                    <a:pt x="30445" y="4323"/>
                  </a:cubicBezTo>
                  <a:lnTo>
                    <a:pt x="30050" y="4238"/>
                  </a:lnTo>
                  <a:lnTo>
                    <a:pt x="30016" y="4233"/>
                  </a:lnTo>
                  <a:cubicBezTo>
                    <a:pt x="22580" y="2658"/>
                    <a:pt x="15070" y="1468"/>
                    <a:pt x="7515" y="650"/>
                  </a:cubicBezTo>
                  <a:cubicBezTo>
                    <a:pt x="2832" y="1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 rot="-126541">
            <a:off x="3797029" y="3729346"/>
            <a:ext cx="4077811" cy="1433091"/>
            <a:chOff x="3471900" y="2960203"/>
            <a:chExt cx="4077903" cy="1433123"/>
          </a:xfrm>
        </p:grpSpPr>
        <p:grpSp>
          <p:nvGrpSpPr>
            <p:cNvPr id="95" name="Google Shape;95;p7"/>
            <p:cNvGrpSpPr/>
            <p:nvPr/>
          </p:nvGrpSpPr>
          <p:grpSpPr>
            <a:xfrm>
              <a:off x="4572000" y="2960203"/>
              <a:ext cx="2977803" cy="1433123"/>
              <a:chOff x="6303925" y="2009365"/>
              <a:chExt cx="2977803" cy="1433123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6313668" y="2418615"/>
                <a:ext cx="2243101" cy="1019976"/>
              </a:xfrm>
              <a:custGeom>
                <a:rect b="b" l="l" r="r" t="t"/>
                <a:pathLst>
                  <a:path extrusionOk="0" h="18321" w="40291">
                    <a:moveTo>
                      <a:pt x="13551" y="1"/>
                    </a:moveTo>
                    <a:cubicBezTo>
                      <a:pt x="13426" y="1"/>
                      <a:pt x="13249" y="15"/>
                      <a:pt x="13119" y="15"/>
                    </a:cubicBezTo>
                    <a:cubicBezTo>
                      <a:pt x="13068" y="15"/>
                      <a:pt x="13024" y="13"/>
                      <a:pt x="12994" y="7"/>
                    </a:cubicBezTo>
                    <a:lnTo>
                      <a:pt x="12515" y="543"/>
                    </a:lnTo>
                    <a:lnTo>
                      <a:pt x="12475" y="537"/>
                    </a:lnTo>
                    <a:cubicBezTo>
                      <a:pt x="6850" y="1270"/>
                      <a:pt x="1" y="2105"/>
                      <a:pt x="1" y="2105"/>
                    </a:cubicBezTo>
                    <a:cubicBezTo>
                      <a:pt x="1" y="2105"/>
                      <a:pt x="1085" y="2575"/>
                      <a:pt x="3479" y="2575"/>
                    </a:cubicBezTo>
                    <a:cubicBezTo>
                      <a:pt x="4213" y="2575"/>
                      <a:pt x="5069" y="2531"/>
                      <a:pt x="6055" y="2416"/>
                    </a:cubicBezTo>
                    <a:cubicBezTo>
                      <a:pt x="8792" y="2092"/>
                      <a:pt x="10126" y="1691"/>
                      <a:pt x="10959" y="1691"/>
                    </a:cubicBezTo>
                    <a:cubicBezTo>
                      <a:pt x="11403" y="1691"/>
                      <a:pt x="11705" y="1805"/>
                      <a:pt x="12001" y="2105"/>
                    </a:cubicBezTo>
                    <a:cubicBezTo>
                      <a:pt x="12853" y="2969"/>
                      <a:pt x="10969" y="4537"/>
                      <a:pt x="10969" y="4537"/>
                    </a:cubicBezTo>
                    <a:lnTo>
                      <a:pt x="11336" y="4633"/>
                    </a:lnTo>
                    <a:cubicBezTo>
                      <a:pt x="11336" y="4633"/>
                      <a:pt x="13480" y="3437"/>
                      <a:pt x="14196" y="3211"/>
                    </a:cubicBezTo>
                    <a:cubicBezTo>
                      <a:pt x="14556" y="3098"/>
                      <a:pt x="15455" y="2879"/>
                      <a:pt x="16536" y="2879"/>
                    </a:cubicBezTo>
                    <a:cubicBezTo>
                      <a:pt x="17608" y="2879"/>
                      <a:pt x="18859" y="3094"/>
                      <a:pt x="19945" y="3838"/>
                    </a:cubicBezTo>
                    <a:cubicBezTo>
                      <a:pt x="22129" y="5338"/>
                      <a:pt x="26507" y="5795"/>
                      <a:pt x="26338" y="7567"/>
                    </a:cubicBezTo>
                    <a:cubicBezTo>
                      <a:pt x="26174" y="9339"/>
                      <a:pt x="24250" y="17757"/>
                      <a:pt x="24250" y="17757"/>
                    </a:cubicBezTo>
                    <a:lnTo>
                      <a:pt x="24640" y="18321"/>
                    </a:lnTo>
                    <a:cubicBezTo>
                      <a:pt x="24640" y="18321"/>
                      <a:pt x="27520" y="7770"/>
                      <a:pt x="28718" y="7770"/>
                    </a:cubicBezTo>
                    <a:cubicBezTo>
                      <a:pt x="28722" y="7770"/>
                      <a:pt x="28726" y="7770"/>
                      <a:pt x="28730" y="7770"/>
                    </a:cubicBezTo>
                    <a:cubicBezTo>
                      <a:pt x="29921" y="7849"/>
                      <a:pt x="32465" y="11274"/>
                      <a:pt x="32465" y="11274"/>
                    </a:cubicBezTo>
                    <a:cubicBezTo>
                      <a:pt x="32465" y="11274"/>
                      <a:pt x="32194" y="7533"/>
                      <a:pt x="33063" y="7200"/>
                    </a:cubicBezTo>
                    <a:cubicBezTo>
                      <a:pt x="33091" y="7190"/>
                      <a:pt x="33119" y="7184"/>
                      <a:pt x="33148" y="7184"/>
                    </a:cubicBezTo>
                    <a:cubicBezTo>
                      <a:pt x="34025" y="7184"/>
                      <a:pt x="35416" y="12041"/>
                      <a:pt x="35416" y="12041"/>
                    </a:cubicBezTo>
                    <a:cubicBezTo>
                      <a:pt x="35416" y="12041"/>
                      <a:pt x="35437" y="12052"/>
                      <a:pt x="35470" y="12052"/>
                    </a:cubicBezTo>
                    <a:cubicBezTo>
                      <a:pt x="35608" y="12052"/>
                      <a:pt x="35968" y="11869"/>
                      <a:pt x="36031" y="10004"/>
                    </a:cubicBezTo>
                    <a:cubicBezTo>
                      <a:pt x="36031" y="10004"/>
                      <a:pt x="36031" y="9078"/>
                      <a:pt x="36557" y="9078"/>
                    </a:cubicBezTo>
                    <a:cubicBezTo>
                      <a:pt x="36679" y="9078"/>
                      <a:pt x="36831" y="9129"/>
                      <a:pt x="37018" y="9254"/>
                    </a:cubicBezTo>
                    <a:cubicBezTo>
                      <a:pt x="38011" y="9914"/>
                      <a:pt x="40037" y="14371"/>
                      <a:pt x="40037" y="14371"/>
                    </a:cubicBezTo>
                    <a:lnTo>
                      <a:pt x="40291" y="14411"/>
                    </a:lnTo>
                    <a:lnTo>
                      <a:pt x="38508" y="7420"/>
                    </a:lnTo>
                    <a:cubicBezTo>
                      <a:pt x="30648" y="3838"/>
                      <a:pt x="26502" y="2658"/>
                      <a:pt x="19274" y="1141"/>
                    </a:cubicBezTo>
                    <a:cubicBezTo>
                      <a:pt x="17361" y="740"/>
                      <a:pt x="15488" y="402"/>
                      <a:pt x="13654" y="7"/>
                    </a:cubicBezTo>
                    <a:cubicBezTo>
                      <a:pt x="13628" y="2"/>
                      <a:pt x="13593" y="1"/>
                      <a:pt x="13551" y="1"/>
                    </a:cubicBezTo>
                    <a:close/>
                  </a:path>
                </a:pathLst>
              </a:custGeom>
              <a:solidFill>
                <a:srgbClr val="F78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818782" y="2662071"/>
                <a:ext cx="254757" cy="50606"/>
              </a:xfrm>
              <a:custGeom>
                <a:rect b="b" l="l" r="r" t="t"/>
                <a:pathLst>
                  <a:path extrusionOk="0" h="909" w="4576">
                    <a:moveTo>
                      <a:pt x="2291" y="1"/>
                    </a:moveTo>
                    <a:cubicBezTo>
                      <a:pt x="1027" y="1"/>
                      <a:pt x="0" y="204"/>
                      <a:pt x="0" y="452"/>
                    </a:cubicBezTo>
                    <a:cubicBezTo>
                      <a:pt x="0" y="706"/>
                      <a:pt x="1027" y="909"/>
                      <a:pt x="2291" y="909"/>
                    </a:cubicBezTo>
                    <a:cubicBezTo>
                      <a:pt x="3555" y="909"/>
                      <a:pt x="4576" y="706"/>
                      <a:pt x="4576" y="452"/>
                    </a:cubicBezTo>
                    <a:cubicBezTo>
                      <a:pt x="4576" y="204"/>
                      <a:pt x="3555" y="1"/>
                      <a:pt x="2291" y="1"/>
                    </a:cubicBezTo>
                    <a:close/>
                  </a:path>
                </a:pathLst>
              </a:custGeom>
              <a:solidFill>
                <a:srgbClr val="F78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971102" y="2147712"/>
                <a:ext cx="650589" cy="334536"/>
              </a:xfrm>
              <a:custGeom>
                <a:rect b="b" l="l" r="r" t="t"/>
                <a:pathLst>
                  <a:path extrusionOk="0" h="6009" w="11686">
                    <a:moveTo>
                      <a:pt x="6948" y="1"/>
                    </a:moveTo>
                    <a:cubicBezTo>
                      <a:pt x="5847" y="1"/>
                      <a:pt x="1908" y="4608"/>
                      <a:pt x="254" y="5070"/>
                    </a:cubicBezTo>
                    <a:cubicBezTo>
                      <a:pt x="254" y="5070"/>
                      <a:pt x="0" y="5335"/>
                      <a:pt x="503" y="5538"/>
                    </a:cubicBezTo>
                    <a:cubicBezTo>
                      <a:pt x="503" y="5538"/>
                      <a:pt x="2664" y="4314"/>
                      <a:pt x="4328" y="2441"/>
                    </a:cubicBezTo>
                    <a:cubicBezTo>
                      <a:pt x="5727" y="861"/>
                      <a:pt x="6935" y="297"/>
                      <a:pt x="6935" y="297"/>
                    </a:cubicBezTo>
                    <a:cubicBezTo>
                      <a:pt x="6935" y="297"/>
                      <a:pt x="8435" y="2548"/>
                      <a:pt x="9756" y="4839"/>
                    </a:cubicBezTo>
                    <a:cubicBezTo>
                      <a:pt x="10285" y="5754"/>
                      <a:pt x="10725" y="6009"/>
                      <a:pt x="11051" y="6009"/>
                    </a:cubicBezTo>
                    <a:cubicBezTo>
                      <a:pt x="11457" y="6009"/>
                      <a:pt x="11685" y="5612"/>
                      <a:pt x="11685" y="5612"/>
                    </a:cubicBezTo>
                    <a:lnTo>
                      <a:pt x="11183" y="5296"/>
                    </a:lnTo>
                    <a:cubicBezTo>
                      <a:pt x="11183" y="5296"/>
                      <a:pt x="11142" y="5584"/>
                      <a:pt x="10867" y="5584"/>
                    </a:cubicBezTo>
                    <a:cubicBezTo>
                      <a:pt x="10820" y="5584"/>
                      <a:pt x="10765" y="5575"/>
                      <a:pt x="10704" y="5555"/>
                    </a:cubicBezTo>
                    <a:cubicBezTo>
                      <a:pt x="10280" y="5414"/>
                      <a:pt x="7933" y="551"/>
                      <a:pt x="7093" y="37"/>
                    </a:cubicBezTo>
                    <a:cubicBezTo>
                      <a:pt x="7052" y="13"/>
                      <a:pt x="7004" y="1"/>
                      <a:pt x="6948" y="1"/>
                    </a:cubicBez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7454727" y="2052456"/>
                <a:ext cx="378684" cy="428678"/>
              </a:xfrm>
              <a:custGeom>
                <a:rect b="b" l="l" r="r" t="t"/>
                <a:pathLst>
                  <a:path extrusionOk="0" h="7700" w="6802">
                    <a:moveTo>
                      <a:pt x="3648" y="0"/>
                    </a:moveTo>
                    <a:cubicBezTo>
                      <a:pt x="1713" y="0"/>
                      <a:pt x="1" y="1370"/>
                      <a:pt x="160" y="2454"/>
                    </a:cubicBezTo>
                    <a:cubicBezTo>
                      <a:pt x="189" y="2674"/>
                      <a:pt x="262" y="2877"/>
                      <a:pt x="369" y="3069"/>
                    </a:cubicBezTo>
                    <a:cubicBezTo>
                      <a:pt x="392" y="3102"/>
                      <a:pt x="414" y="3142"/>
                      <a:pt x="437" y="3176"/>
                    </a:cubicBezTo>
                    <a:cubicBezTo>
                      <a:pt x="713" y="3605"/>
                      <a:pt x="1125" y="3904"/>
                      <a:pt x="1373" y="4457"/>
                    </a:cubicBezTo>
                    <a:cubicBezTo>
                      <a:pt x="1458" y="4631"/>
                      <a:pt x="1514" y="4823"/>
                      <a:pt x="1548" y="5015"/>
                    </a:cubicBezTo>
                    <a:cubicBezTo>
                      <a:pt x="1560" y="5072"/>
                      <a:pt x="1571" y="5122"/>
                      <a:pt x="1576" y="5184"/>
                    </a:cubicBezTo>
                    <a:cubicBezTo>
                      <a:pt x="1797" y="6956"/>
                      <a:pt x="2338" y="7486"/>
                      <a:pt x="4042" y="7673"/>
                    </a:cubicBezTo>
                    <a:cubicBezTo>
                      <a:pt x="4205" y="7690"/>
                      <a:pt x="4354" y="7699"/>
                      <a:pt x="4488" y="7699"/>
                    </a:cubicBezTo>
                    <a:cubicBezTo>
                      <a:pt x="5761" y="7699"/>
                      <a:pt x="5819" y="6918"/>
                      <a:pt x="6079" y="5647"/>
                    </a:cubicBezTo>
                    <a:cubicBezTo>
                      <a:pt x="6197" y="5043"/>
                      <a:pt x="6389" y="4259"/>
                      <a:pt x="6570" y="3565"/>
                    </a:cubicBezTo>
                    <a:cubicBezTo>
                      <a:pt x="6801" y="2679"/>
                      <a:pt x="6592" y="1731"/>
                      <a:pt x="6006" y="1026"/>
                    </a:cubicBezTo>
                    <a:cubicBezTo>
                      <a:pt x="5588" y="513"/>
                      <a:pt x="4996" y="174"/>
                      <a:pt x="4347" y="61"/>
                    </a:cubicBezTo>
                    <a:cubicBezTo>
                      <a:pt x="4240" y="39"/>
                      <a:pt x="4127" y="27"/>
                      <a:pt x="4008" y="16"/>
                    </a:cubicBezTo>
                    <a:cubicBezTo>
                      <a:pt x="3888" y="5"/>
                      <a:pt x="3767" y="0"/>
                      <a:pt x="3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439751" y="2222369"/>
                <a:ext cx="104943" cy="109619"/>
              </a:xfrm>
              <a:custGeom>
                <a:rect b="b" l="l" r="r" t="t"/>
                <a:pathLst>
                  <a:path extrusionOk="0" h="1969" w="1885">
                    <a:moveTo>
                      <a:pt x="457" y="0"/>
                    </a:moveTo>
                    <a:cubicBezTo>
                      <a:pt x="286" y="0"/>
                      <a:pt x="113" y="67"/>
                      <a:pt x="1" y="287"/>
                    </a:cubicBezTo>
                    <a:cubicBezTo>
                      <a:pt x="1" y="287"/>
                      <a:pt x="51" y="344"/>
                      <a:pt x="119" y="440"/>
                    </a:cubicBezTo>
                    <a:cubicBezTo>
                      <a:pt x="277" y="654"/>
                      <a:pt x="537" y="1066"/>
                      <a:pt x="582" y="1489"/>
                    </a:cubicBezTo>
                    <a:cubicBezTo>
                      <a:pt x="593" y="1563"/>
                      <a:pt x="593" y="1630"/>
                      <a:pt x="587" y="1704"/>
                    </a:cubicBezTo>
                    <a:cubicBezTo>
                      <a:pt x="587" y="1704"/>
                      <a:pt x="714" y="1761"/>
                      <a:pt x="864" y="1761"/>
                    </a:cubicBezTo>
                    <a:cubicBezTo>
                      <a:pt x="1018" y="1761"/>
                      <a:pt x="1196" y="1701"/>
                      <a:pt x="1287" y="1455"/>
                    </a:cubicBezTo>
                    <a:lnTo>
                      <a:pt x="1293" y="1472"/>
                    </a:lnTo>
                    <a:cubicBezTo>
                      <a:pt x="1326" y="1557"/>
                      <a:pt x="1473" y="1918"/>
                      <a:pt x="1812" y="1963"/>
                    </a:cubicBezTo>
                    <a:cubicBezTo>
                      <a:pt x="1840" y="1969"/>
                      <a:pt x="1862" y="1969"/>
                      <a:pt x="1885" y="1969"/>
                    </a:cubicBezTo>
                    <a:cubicBezTo>
                      <a:pt x="1879" y="1822"/>
                      <a:pt x="1862" y="1681"/>
                      <a:pt x="1840" y="1534"/>
                    </a:cubicBezTo>
                    <a:cubicBezTo>
                      <a:pt x="1761" y="1055"/>
                      <a:pt x="1552" y="327"/>
                      <a:pt x="982" y="169"/>
                    </a:cubicBezTo>
                    <a:lnTo>
                      <a:pt x="971" y="163"/>
                    </a:lnTo>
                    <a:cubicBezTo>
                      <a:pt x="869" y="101"/>
                      <a:pt x="757" y="50"/>
                      <a:pt x="638" y="22"/>
                    </a:cubicBezTo>
                    <a:cubicBezTo>
                      <a:pt x="580" y="9"/>
                      <a:pt x="519" y="0"/>
                      <a:pt x="457" y="0"/>
                    </a:cubicBezTo>
                    <a:close/>
                  </a:path>
                </a:pathLst>
              </a:custGeom>
              <a:solidFill>
                <a:srgbClr val="3653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335143" y="2224651"/>
                <a:ext cx="149258" cy="161283"/>
              </a:xfrm>
              <a:custGeom>
                <a:rect b="b" l="l" r="r" t="t"/>
                <a:pathLst>
                  <a:path extrusionOk="0" h="2897" w="2681">
                    <a:moveTo>
                      <a:pt x="1274" y="1"/>
                    </a:moveTo>
                    <a:cubicBezTo>
                      <a:pt x="1119" y="1"/>
                      <a:pt x="964" y="41"/>
                      <a:pt x="824" y="122"/>
                    </a:cubicBezTo>
                    <a:cubicBezTo>
                      <a:pt x="463" y="325"/>
                      <a:pt x="136" y="799"/>
                      <a:pt x="40" y="1330"/>
                    </a:cubicBezTo>
                    <a:cubicBezTo>
                      <a:pt x="6" y="1499"/>
                      <a:pt x="1" y="1679"/>
                      <a:pt x="23" y="1854"/>
                    </a:cubicBezTo>
                    <a:cubicBezTo>
                      <a:pt x="46" y="2058"/>
                      <a:pt x="119" y="2261"/>
                      <a:pt x="232" y="2436"/>
                    </a:cubicBezTo>
                    <a:cubicBezTo>
                      <a:pt x="436" y="2746"/>
                      <a:pt x="794" y="2897"/>
                      <a:pt x="1165" y="2897"/>
                    </a:cubicBezTo>
                    <a:cubicBezTo>
                      <a:pt x="1791" y="2897"/>
                      <a:pt x="2454" y="2468"/>
                      <a:pt x="2472" y="1657"/>
                    </a:cubicBezTo>
                    <a:cubicBezTo>
                      <a:pt x="2500" y="1595"/>
                      <a:pt x="2523" y="1533"/>
                      <a:pt x="2540" y="1471"/>
                    </a:cubicBezTo>
                    <a:cubicBezTo>
                      <a:pt x="2619" y="1172"/>
                      <a:pt x="2681" y="596"/>
                      <a:pt x="2032" y="297"/>
                    </a:cubicBezTo>
                    <a:cubicBezTo>
                      <a:pt x="1987" y="275"/>
                      <a:pt x="1936" y="258"/>
                      <a:pt x="1885" y="241"/>
                    </a:cubicBezTo>
                    <a:cubicBezTo>
                      <a:pt x="1713" y="82"/>
                      <a:pt x="1494" y="1"/>
                      <a:pt x="1274" y="1"/>
                    </a:cubicBezTo>
                    <a:close/>
                  </a:path>
                </a:pathLst>
              </a:custGeom>
              <a:solidFill>
                <a:srgbClr val="3653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337036" y="2052456"/>
                <a:ext cx="452061" cy="245961"/>
              </a:xfrm>
              <a:custGeom>
                <a:rect b="b" l="l" r="r" t="t"/>
                <a:pathLst>
                  <a:path extrusionOk="0" h="4418" w="8120">
                    <a:moveTo>
                      <a:pt x="5762" y="0"/>
                    </a:moveTo>
                    <a:cubicBezTo>
                      <a:pt x="3827" y="0"/>
                      <a:pt x="2115" y="1370"/>
                      <a:pt x="2274" y="2454"/>
                    </a:cubicBezTo>
                    <a:cubicBezTo>
                      <a:pt x="2303" y="2668"/>
                      <a:pt x="2376" y="2877"/>
                      <a:pt x="2483" y="3063"/>
                    </a:cubicBezTo>
                    <a:cubicBezTo>
                      <a:pt x="2425" y="3050"/>
                      <a:pt x="2364" y="3041"/>
                      <a:pt x="2302" y="3041"/>
                    </a:cubicBezTo>
                    <a:cubicBezTo>
                      <a:pt x="2131" y="3041"/>
                      <a:pt x="1959" y="3108"/>
                      <a:pt x="1851" y="3328"/>
                    </a:cubicBezTo>
                    <a:cubicBezTo>
                      <a:pt x="1679" y="3173"/>
                      <a:pt x="1460" y="3091"/>
                      <a:pt x="1239" y="3091"/>
                    </a:cubicBezTo>
                    <a:cubicBezTo>
                      <a:pt x="1084" y="3091"/>
                      <a:pt x="927" y="3131"/>
                      <a:pt x="785" y="3215"/>
                    </a:cubicBezTo>
                    <a:cubicBezTo>
                      <a:pt x="424" y="3413"/>
                      <a:pt x="102" y="3892"/>
                      <a:pt x="1" y="4417"/>
                    </a:cubicBezTo>
                    <a:cubicBezTo>
                      <a:pt x="23" y="4378"/>
                      <a:pt x="588" y="3210"/>
                      <a:pt x="1132" y="3210"/>
                    </a:cubicBezTo>
                    <a:cubicBezTo>
                      <a:pt x="1135" y="3210"/>
                      <a:pt x="1138" y="3210"/>
                      <a:pt x="1140" y="3210"/>
                    </a:cubicBezTo>
                    <a:cubicBezTo>
                      <a:pt x="1462" y="3210"/>
                      <a:pt x="1767" y="3373"/>
                      <a:pt x="1941" y="3638"/>
                    </a:cubicBezTo>
                    <a:cubicBezTo>
                      <a:pt x="1947" y="3588"/>
                      <a:pt x="1953" y="3531"/>
                      <a:pt x="1970" y="3480"/>
                    </a:cubicBezTo>
                    <a:cubicBezTo>
                      <a:pt x="1975" y="3447"/>
                      <a:pt x="1987" y="3418"/>
                      <a:pt x="1998" y="3390"/>
                    </a:cubicBezTo>
                    <a:cubicBezTo>
                      <a:pt x="2046" y="3263"/>
                      <a:pt x="2144" y="3135"/>
                      <a:pt x="2320" y="3135"/>
                    </a:cubicBezTo>
                    <a:cubicBezTo>
                      <a:pt x="2331" y="3135"/>
                      <a:pt x="2342" y="3135"/>
                      <a:pt x="2353" y="3136"/>
                    </a:cubicBezTo>
                    <a:cubicBezTo>
                      <a:pt x="2579" y="3148"/>
                      <a:pt x="2788" y="3260"/>
                      <a:pt x="2923" y="3447"/>
                    </a:cubicBezTo>
                    <a:cubicBezTo>
                      <a:pt x="2895" y="3362"/>
                      <a:pt x="2861" y="3277"/>
                      <a:pt x="2816" y="3204"/>
                    </a:cubicBezTo>
                    <a:cubicBezTo>
                      <a:pt x="2765" y="3114"/>
                      <a:pt x="2709" y="3023"/>
                      <a:pt x="2647" y="2944"/>
                    </a:cubicBezTo>
                    <a:cubicBezTo>
                      <a:pt x="2410" y="2651"/>
                      <a:pt x="2229" y="1709"/>
                      <a:pt x="3194" y="1043"/>
                    </a:cubicBezTo>
                    <a:cubicBezTo>
                      <a:pt x="3765" y="646"/>
                      <a:pt x="4753" y="173"/>
                      <a:pt x="5839" y="173"/>
                    </a:cubicBezTo>
                    <a:cubicBezTo>
                      <a:pt x="6588" y="173"/>
                      <a:pt x="7383" y="398"/>
                      <a:pt x="8120" y="1026"/>
                    </a:cubicBezTo>
                    <a:cubicBezTo>
                      <a:pt x="7702" y="513"/>
                      <a:pt x="7110" y="174"/>
                      <a:pt x="6461" y="61"/>
                    </a:cubicBezTo>
                    <a:cubicBezTo>
                      <a:pt x="6354" y="39"/>
                      <a:pt x="6241" y="27"/>
                      <a:pt x="6122" y="16"/>
                    </a:cubicBezTo>
                    <a:cubicBezTo>
                      <a:pt x="6002" y="5"/>
                      <a:pt x="5881" y="0"/>
                      <a:pt x="5762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7783695" y="2009365"/>
                <a:ext cx="155883" cy="283206"/>
              </a:xfrm>
              <a:custGeom>
                <a:rect b="b" l="l" r="r" t="t"/>
                <a:pathLst>
                  <a:path extrusionOk="0" h="5087" w="2800">
                    <a:moveTo>
                      <a:pt x="2415" y="1"/>
                    </a:moveTo>
                    <a:cubicBezTo>
                      <a:pt x="2393" y="1"/>
                      <a:pt x="2368" y="3"/>
                      <a:pt x="2342" y="6"/>
                    </a:cubicBezTo>
                    <a:cubicBezTo>
                      <a:pt x="1863" y="68"/>
                      <a:pt x="1" y="2596"/>
                      <a:pt x="1" y="2596"/>
                    </a:cubicBezTo>
                    <a:cubicBezTo>
                      <a:pt x="159" y="2771"/>
                      <a:pt x="367" y="2900"/>
                      <a:pt x="599" y="2957"/>
                    </a:cubicBezTo>
                    <a:lnTo>
                      <a:pt x="2286" y="762"/>
                    </a:lnTo>
                    <a:lnTo>
                      <a:pt x="1716" y="5016"/>
                    </a:lnTo>
                    <a:cubicBezTo>
                      <a:pt x="1840" y="5076"/>
                      <a:pt x="1924" y="5086"/>
                      <a:pt x="1966" y="5086"/>
                    </a:cubicBezTo>
                    <a:cubicBezTo>
                      <a:pt x="1987" y="5086"/>
                      <a:pt x="1998" y="5084"/>
                      <a:pt x="1998" y="5084"/>
                    </a:cubicBezTo>
                    <a:cubicBezTo>
                      <a:pt x="1998" y="5084"/>
                      <a:pt x="2551" y="1445"/>
                      <a:pt x="2607" y="948"/>
                    </a:cubicBezTo>
                    <a:cubicBezTo>
                      <a:pt x="2661" y="485"/>
                      <a:pt x="2799" y="1"/>
                      <a:pt x="2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7696401" y="2030410"/>
                <a:ext cx="588681" cy="330806"/>
              </a:xfrm>
              <a:custGeom>
                <a:rect b="b" l="l" r="r" t="t"/>
                <a:pathLst>
                  <a:path extrusionOk="0" h="5942" w="10574">
                    <a:moveTo>
                      <a:pt x="1389" y="1"/>
                    </a:moveTo>
                    <a:cubicBezTo>
                      <a:pt x="547" y="1"/>
                      <a:pt x="0" y="457"/>
                      <a:pt x="0" y="457"/>
                    </a:cubicBezTo>
                    <a:cubicBezTo>
                      <a:pt x="0" y="457"/>
                      <a:pt x="2167" y="2218"/>
                      <a:pt x="4508" y="4305"/>
                    </a:cubicBezTo>
                    <a:cubicBezTo>
                      <a:pt x="6075" y="5710"/>
                      <a:pt x="8260" y="5942"/>
                      <a:pt x="9535" y="5942"/>
                    </a:cubicBezTo>
                    <a:cubicBezTo>
                      <a:pt x="10166" y="5942"/>
                      <a:pt x="10573" y="5885"/>
                      <a:pt x="10573" y="5885"/>
                    </a:cubicBezTo>
                    <a:cubicBezTo>
                      <a:pt x="6517" y="2968"/>
                      <a:pt x="4666" y="1738"/>
                      <a:pt x="2985" y="553"/>
                    </a:cubicBezTo>
                    <a:cubicBezTo>
                      <a:pt x="2392" y="136"/>
                      <a:pt x="1847" y="1"/>
                      <a:pt x="1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295379" y="2613358"/>
                <a:ext cx="715002" cy="156217"/>
              </a:xfrm>
              <a:custGeom>
                <a:rect b="b" l="l" r="r" t="t"/>
                <a:pathLst>
                  <a:path extrusionOk="0" h="2806" w="12843">
                    <a:moveTo>
                      <a:pt x="33" y="0"/>
                    </a:moveTo>
                    <a:cubicBezTo>
                      <a:pt x="11" y="0"/>
                      <a:pt x="1" y="1"/>
                      <a:pt x="1" y="1"/>
                    </a:cubicBezTo>
                    <a:cubicBezTo>
                      <a:pt x="125" y="261"/>
                      <a:pt x="768" y="706"/>
                      <a:pt x="768" y="712"/>
                    </a:cubicBezTo>
                    <a:cubicBezTo>
                      <a:pt x="2037" y="887"/>
                      <a:pt x="3854" y="2438"/>
                      <a:pt x="7640" y="2771"/>
                    </a:cubicBezTo>
                    <a:cubicBezTo>
                      <a:pt x="7899" y="2794"/>
                      <a:pt x="8146" y="2805"/>
                      <a:pt x="8383" y="2805"/>
                    </a:cubicBezTo>
                    <a:cubicBezTo>
                      <a:pt x="11561" y="2805"/>
                      <a:pt x="12797" y="870"/>
                      <a:pt x="12797" y="870"/>
                    </a:cubicBezTo>
                    <a:cubicBezTo>
                      <a:pt x="12842" y="701"/>
                      <a:pt x="12656" y="605"/>
                      <a:pt x="12656" y="605"/>
                    </a:cubicBezTo>
                    <a:cubicBezTo>
                      <a:pt x="11667" y="1983"/>
                      <a:pt x="10139" y="2445"/>
                      <a:pt x="8541" y="2445"/>
                    </a:cubicBezTo>
                    <a:cubicBezTo>
                      <a:pt x="6020" y="2445"/>
                      <a:pt x="3325" y="1294"/>
                      <a:pt x="2303" y="780"/>
                    </a:cubicBezTo>
                    <a:cubicBezTo>
                      <a:pt x="852" y="47"/>
                      <a:pt x="182" y="0"/>
                      <a:pt x="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7869430" y="2526063"/>
                <a:ext cx="251695" cy="522765"/>
              </a:xfrm>
              <a:custGeom>
                <a:rect b="b" l="l" r="r" t="t"/>
                <a:pathLst>
                  <a:path extrusionOk="0" h="9390" w="4521">
                    <a:moveTo>
                      <a:pt x="464" y="1"/>
                    </a:moveTo>
                    <a:cubicBezTo>
                      <a:pt x="464" y="1"/>
                      <a:pt x="1" y="1259"/>
                      <a:pt x="193" y="1953"/>
                    </a:cubicBezTo>
                    <a:cubicBezTo>
                      <a:pt x="215" y="1964"/>
                      <a:pt x="238" y="1970"/>
                      <a:pt x="260" y="1975"/>
                    </a:cubicBezTo>
                    <a:cubicBezTo>
                      <a:pt x="266" y="2370"/>
                      <a:pt x="306" y="3595"/>
                      <a:pt x="622" y="4322"/>
                    </a:cubicBezTo>
                    <a:cubicBezTo>
                      <a:pt x="994" y="5203"/>
                      <a:pt x="3736" y="8238"/>
                      <a:pt x="4261" y="9327"/>
                    </a:cubicBezTo>
                    <a:cubicBezTo>
                      <a:pt x="4261" y="9327"/>
                      <a:pt x="4360" y="9389"/>
                      <a:pt x="4440" y="9389"/>
                    </a:cubicBezTo>
                    <a:cubicBezTo>
                      <a:pt x="4473" y="9389"/>
                      <a:pt x="4502" y="9379"/>
                      <a:pt x="4520" y="9349"/>
                    </a:cubicBezTo>
                    <a:cubicBezTo>
                      <a:pt x="4520" y="9344"/>
                      <a:pt x="3984" y="8520"/>
                      <a:pt x="3279" y="7521"/>
                    </a:cubicBezTo>
                    <a:cubicBezTo>
                      <a:pt x="2816" y="6861"/>
                      <a:pt x="1101" y="5028"/>
                      <a:pt x="813" y="4232"/>
                    </a:cubicBezTo>
                    <a:cubicBezTo>
                      <a:pt x="571" y="3566"/>
                      <a:pt x="610" y="2336"/>
                      <a:pt x="627" y="1953"/>
                    </a:cubicBezTo>
                    <a:cubicBezTo>
                      <a:pt x="661" y="1941"/>
                      <a:pt x="689" y="1930"/>
                      <a:pt x="723" y="1919"/>
                    </a:cubicBezTo>
                    <a:cubicBezTo>
                      <a:pt x="723" y="1919"/>
                      <a:pt x="565" y="1033"/>
                      <a:pt x="729" y="497"/>
                    </a:cubicBez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312971" y="2456639"/>
                <a:ext cx="968757" cy="110176"/>
              </a:xfrm>
              <a:custGeom>
                <a:rect b="b" l="l" r="r" t="t"/>
                <a:pathLst>
                  <a:path extrusionOk="0" h="1979" w="17401">
                    <a:moveTo>
                      <a:pt x="17401" y="1"/>
                    </a:moveTo>
                    <a:lnTo>
                      <a:pt x="17401" y="1"/>
                    </a:lnTo>
                    <a:cubicBezTo>
                      <a:pt x="16487" y="542"/>
                      <a:pt x="15533" y="960"/>
                      <a:pt x="14608" y="1174"/>
                    </a:cubicBezTo>
                    <a:cubicBezTo>
                      <a:pt x="13328" y="1471"/>
                      <a:pt x="11665" y="1615"/>
                      <a:pt x="9893" y="1615"/>
                    </a:cubicBezTo>
                    <a:cubicBezTo>
                      <a:pt x="7956" y="1615"/>
                      <a:pt x="5888" y="1442"/>
                      <a:pt x="4046" y="1106"/>
                    </a:cubicBezTo>
                    <a:cubicBezTo>
                      <a:pt x="515" y="458"/>
                      <a:pt x="1" y="401"/>
                      <a:pt x="1" y="401"/>
                    </a:cubicBezTo>
                    <a:lnTo>
                      <a:pt x="1" y="401"/>
                    </a:lnTo>
                    <a:lnTo>
                      <a:pt x="1496" y="1140"/>
                    </a:lnTo>
                    <a:cubicBezTo>
                      <a:pt x="3653" y="1662"/>
                      <a:pt x="6546" y="1979"/>
                      <a:pt x="9330" y="1979"/>
                    </a:cubicBezTo>
                    <a:cubicBezTo>
                      <a:pt x="11511" y="1979"/>
                      <a:pt x="13625" y="1785"/>
                      <a:pt x="15268" y="1343"/>
                    </a:cubicBezTo>
                    <a:cubicBezTo>
                      <a:pt x="15973" y="1152"/>
                      <a:pt x="16481" y="802"/>
                      <a:pt x="17051" y="441"/>
                    </a:cubicBezTo>
                    <a:cubicBezTo>
                      <a:pt x="17282" y="271"/>
                      <a:pt x="17322" y="164"/>
                      <a:pt x="17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7893314" y="2087530"/>
                <a:ext cx="663449" cy="1134383"/>
              </a:xfrm>
              <a:custGeom>
                <a:rect b="b" l="l" r="r" t="t"/>
                <a:pathLst>
                  <a:path extrusionOk="0" h="20376" w="11917">
                    <a:moveTo>
                      <a:pt x="2465" y="1"/>
                    </a:moveTo>
                    <a:cubicBezTo>
                      <a:pt x="2463" y="1"/>
                      <a:pt x="2462" y="1"/>
                      <a:pt x="2461" y="1"/>
                    </a:cubicBezTo>
                    <a:cubicBezTo>
                      <a:pt x="2054" y="63"/>
                      <a:pt x="1" y="2613"/>
                      <a:pt x="1" y="2613"/>
                    </a:cubicBezTo>
                    <a:cubicBezTo>
                      <a:pt x="109" y="2937"/>
                      <a:pt x="310" y="2958"/>
                      <a:pt x="361" y="2958"/>
                    </a:cubicBezTo>
                    <a:cubicBezTo>
                      <a:pt x="369" y="2958"/>
                      <a:pt x="373" y="2958"/>
                      <a:pt x="373" y="2958"/>
                    </a:cubicBezTo>
                    <a:cubicBezTo>
                      <a:pt x="1186" y="1756"/>
                      <a:pt x="2500" y="746"/>
                      <a:pt x="2500" y="746"/>
                    </a:cubicBezTo>
                    <a:cubicBezTo>
                      <a:pt x="3448" y="1660"/>
                      <a:pt x="8266" y="10608"/>
                      <a:pt x="8864" y="12702"/>
                    </a:cubicBezTo>
                    <a:cubicBezTo>
                      <a:pt x="9666" y="15539"/>
                      <a:pt x="11403" y="20087"/>
                      <a:pt x="11663" y="20318"/>
                    </a:cubicBezTo>
                    <a:cubicBezTo>
                      <a:pt x="11704" y="20356"/>
                      <a:pt x="11758" y="20375"/>
                      <a:pt x="11813" y="20375"/>
                    </a:cubicBezTo>
                    <a:cubicBezTo>
                      <a:pt x="11848" y="20375"/>
                      <a:pt x="11884" y="20368"/>
                      <a:pt x="11917" y="20352"/>
                    </a:cubicBezTo>
                    <a:cubicBezTo>
                      <a:pt x="11917" y="20352"/>
                      <a:pt x="10219" y="16352"/>
                      <a:pt x="9248" y="12786"/>
                    </a:cubicBezTo>
                    <a:cubicBezTo>
                      <a:pt x="8281" y="9232"/>
                      <a:pt x="2903" y="1"/>
                      <a:pt x="24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7473656" y="2331933"/>
                <a:ext cx="85513" cy="121422"/>
              </a:xfrm>
              <a:custGeom>
                <a:rect b="b" l="l" r="r" t="t"/>
                <a:pathLst>
                  <a:path extrusionOk="0" h="2181" w="1536">
                    <a:moveTo>
                      <a:pt x="1270" y="1"/>
                    </a:moveTo>
                    <a:lnTo>
                      <a:pt x="1" y="1817"/>
                    </a:lnTo>
                    <a:cubicBezTo>
                      <a:pt x="1" y="1817"/>
                      <a:pt x="395" y="2180"/>
                      <a:pt x="696" y="2180"/>
                    </a:cubicBezTo>
                    <a:cubicBezTo>
                      <a:pt x="707" y="2180"/>
                      <a:pt x="718" y="2180"/>
                      <a:pt x="729" y="2179"/>
                    </a:cubicBezTo>
                    <a:lnTo>
                      <a:pt x="1434" y="683"/>
                    </a:lnTo>
                    <a:cubicBezTo>
                      <a:pt x="1434" y="683"/>
                      <a:pt x="1536" y="238"/>
                      <a:pt x="1270" y="1"/>
                    </a:cubicBez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766102" y="2191860"/>
                <a:ext cx="646803" cy="627763"/>
              </a:xfrm>
              <a:custGeom>
                <a:rect b="b" l="l" r="r" t="t"/>
                <a:pathLst>
                  <a:path extrusionOk="0" h="11276" w="11618">
                    <a:moveTo>
                      <a:pt x="906" y="0"/>
                    </a:moveTo>
                    <a:cubicBezTo>
                      <a:pt x="903" y="0"/>
                      <a:pt x="901" y="0"/>
                      <a:pt x="898" y="0"/>
                    </a:cubicBezTo>
                    <a:cubicBezTo>
                      <a:pt x="853" y="0"/>
                      <a:pt x="807" y="6"/>
                      <a:pt x="762" y="17"/>
                    </a:cubicBezTo>
                    <a:cubicBezTo>
                      <a:pt x="1" y="266"/>
                      <a:pt x="63" y="1586"/>
                      <a:pt x="159" y="2319"/>
                    </a:cubicBezTo>
                    <a:cubicBezTo>
                      <a:pt x="198" y="2607"/>
                      <a:pt x="226" y="2895"/>
                      <a:pt x="249" y="3188"/>
                    </a:cubicBezTo>
                    <a:cubicBezTo>
                      <a:pt x="249" y="3194"/>
                      <a:pt x="249" y="3199"/>
                      <a:pt x="249" y="3205"/>
                    </a:cubicBezTo>
                    <a:cubicBezTo>
                      <a:pt x="345" y="4215"/>
                      <a:pt x="1039" y="6940"/>
                      <a:pt x="5626" y="9129"/>
                    </a:cubicBezTo>
                    <a:cubicBezTo>
                      <a:pt x="8692" y="10588"/>
                      <a:pt x="10023" y="11276"/>
                      <a:pt x="10734" y="11276"/>
                    </a:cubicBezTo>
                    <a:cubicBezTo>
                      <a:pt x="11131" y="11276"/>
                      <a:pt x="11335" y="11061"/>
                      <a:pt x="11539" y="10647"/>
                    </a:cubicBezTo>
                    <a:cubicBezTo>
                      <a:pt x="11544" y="10641"/>
                      <a:pt x="11550" y="10636"/>
                      <a:pt x="11550" y="10630"/>
                    </a:cubicBezTo>
                    <a:cubicBezTo>
                      <a:pt x="11618" y="10489"/>
                      <a:pt x="11612" y="10303"/>
                      <a:pt x="11550" y="10083"/>
                    </a:cubicBezTo>
                    <a:cubicBezTo>
                      <a:pt x="11059" y="8356"/>
                      <a:pt x="7172" y="4362"/>
                      <a:pt x="7132" y="4187"/>
                    </a:cubicBezTo>
                    <a:cubicBezTo>
                      <a:pt x="7082" y="3995"/>
                      <a:pt x="2233" y="0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816040" y="2191526"/>
                <a:ext cx="592801" cy="561680"/>
              </a:xfrm>
              <a:custGeom>
                <a:rect b="b" l="l" r="r" t="t"/>
                <a:pathLst>
                  <a:path extrusionOk="0" h="10089" w="10648">
                    <a:moveTo>
                      <a:pt x="6" y="1"/>
                    </a:moveTo>
                    <a:cubicBezTo>
                      <a:pt x="4" y="1"/>
                      <a:pt x="3" y="1"/>
                      <a:pt x="1" y="1"/>
                    </a:cubicBezTo>
                    <a:cubicBezTo>
                      <a:pt x="12" y="52"/>
                      <a:pt x="23" y="102"/>
                      <a:pt x="40" y="164"/>
                    </a:cubicBezTo>
                    <a:cubicBezTo>
                      <a:pt x="40" y="164"/>
                      <a:pt x="1654" y="616"/>
                      <a:pt x="3809" y="2444"/>
                    </a:cubicBezTo>
                    <a:cubicBezTo>
                      <a:pt x="5925" y="4232"/>
                      <a:pt x="8938" y="7324"/>
                      <a:pt x="10647" y="10089"/>
                    </a:cubicBezTo>
                    <a:cubicBezTo>
                      <a:pt x="10162" y="8357"/>
                      <a:pt x="6275" y="4362"/>
                      <a:pt x="6235" y="4187"/>
                    </a:cubicBezTo>
                    <a:cubicBezTo>
                      <a:pt x="6185" y="4001"/>
                      <a:pt x="1329" y="1"/>
                      <a:pt x="6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7607492" y="2654221"/>
                <a:ext cx="122145" cy="788267"/>
              </a:xfrm>
              <a:custGeom>
                <a:rect b="b" l="l" r="r" t="t"/>
                <a:pathLst>
                  <a:path extrusionOk="0" h="14159" w="2194">
                    <a:moveTo>
                      <a:pt x="1988" y="1"/>
                    </a:moveTo>
                    <a:cubicBezTo>
                      <a:pt x="1951" y="1"/>
                      <a:pt x="1910" y="13"/>
                      <a:pt x="1868" y="46"/>
                    </a:cubicBezTo>
                    <a:cubicBezTo>
                      <a:pt x="1868" y="46"/>
                      <a:pt x="1163" y="3075"/>
                      <a:pt x="689" y="6365"/>
                    </a:cubicBezTo>
                    <a:cubicBezTo>
                      <a:pt x="170" y="9925"/>
                      <a:pt x="0" y="10799"/>
                      <a:pt x="23" y="11612"/>
                    </a:cubicBezTo>
                    <a:cubicBezTo>
                      <a:pt x="46" y="12289"/>
                      <a:pt x="847" y="13677"/>
                      <a:pt x="1089" y="14066"/>
                    </a:cubicBezTo>
                    <a:cubicBezTo>
                      <a:pt x="1126" y="14127"/>
                      <a:pt x="1189" y="14158"/>
                      <a:pt x="1252" y="14158"/>
                    </a:cubicBezTo>
                    <a:cubicBezTo>
                      <a:pt x="1306" y="14158"/>
                      <a:pt x="1361" y="14136"/>
                      <a:pt x="1400" y="14089"/>
                    </a:cubicBezTo>
                    <a:cubicBezTo>
                      <a:pt x="1400" y="14089"/>
                      <a:pt x="469" y="12989"/>
                      <a:pt x="328" y="11634"/>
                    </a:cubicBezTo>
                    <a:cubicBezTo>
                      <a:pt x="192" y="10275"/>
                      <a:pt x="1541" y="2336"/>
                      <a:pt x="2190" y="125"/>
                    </a:cubicBezTo>
                    <a:cubicBezTo>
                      <a:pt x="2194" y="125"/>
                      <a:pt x="2107" y="1"/>
                      <a:pt x="1988" y="1"/>
                    </a:cubicBezTo>
                    <a:close/>
                  </a:path>
                </a:pathLst>
              </a:custGeom>
              <a:solidFill>
                <a:srgbClr val="203C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6303925" y="2438434"/>
                <a:ext cx="693011" cy="97705"/>
              </a:xfrm>
              <a:custGeom>
                <a:rect b="b" l="l" r="r" t="t"/>
                <a:pathLst>
                  <a:path extrusionOk="0" h="1755" w="12448">
                    <a:moveTo>
                      <a:pt x="12385" y="0"/>
                    </a:moveTo>
                    <a:cubicBezTo>
                      <a:pt x="12385" y="0"/>
                      <a:pt x="6935" y="875"/>
                      <a:pt x="3668" y="1140"/>
                    </a:cubicBezTo>
                    <a:cubicBezTo>
                      <a:pt x="401" y="1405"/>
                      <a:pt x="12" y="1541"/>
                      <a:pt x="12" y="1541"/>
                    </a:cubicBezTo>
                    <a:cubicBezTo>
                      <a:pt x="1" y="1642"/>
                      <a:pt x="74" y="1733"/>
                      <a:pt x="176" y="1749"/>
                    </a:cubicBezTo>
                    <a:cubicBezTo>
                      <a:pt x="187" y="1753"/>
                      <a:pt x="205" y="1754"/>
                      <a:pt x="228" y="1754"/>
                    </a:cubicBezTo>
                    <a:cubicBezTo>
                      <a:pt x="549" y="1754"/>
                      <a:pt x="1894" y="1455"/>
                      <a:pt x="2748" y="1455"/>
                    </a:cubicBezTo>
                    <a:cubicBezTo>
                      <a:pt x="2783" y="1455"/>
                      <a:pt x="2817" y="1455"/>
                      <a:pt x="2850" y="1456"/>
                    </a:cubicBezTo>
                    <a:cubicBezTo>
                      <a:pt x="2864" y="1456"/>
                      <a:pt x="2879" y="1457"/>
                      <a:pt x="2895" y="1457"/>
                    </a:cubicBezTo>
                    <a:cubicBezTo>
                      <a:pt x="3969" y="1457"/>
                      <a:pt x="11103" y="570"/>
                      <a:pt x="12447" y="175"/>
                    </a:cubicBezTo>
                    <a:lnTo>
                      <a:pt x="12385" y="0"/>
                    </a:ln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7093303" y="2431531"/>
                <a:ext cx="410585" cy="165904"/>
              </a:xfrm>
              <a:custGeom>
                <a:rect b="b" l="l" r="r" t="t"/>
                <a:pathLst>
                  <a:path extrusionOk="0" h="2980" w="7375">
                    <a:moveTo>
                      <a:pt x="7143" y="0"/>
                    </a:moveTo>
                    <a:cubicBezTo>
                      <a:pt x="7143" y="0"/>
                      <a:pt x="4458" y="1569"/>
                      <a:pt x="3194" y="1862"/>
                    </a:cubicBezTo>
                    <a:cubicBezTo>
                      <a:pt x="1936" y="2161"/>
                      <a:pt x="62" y="2748"/>
                      <a:pt x="62" y="2748"/>
                    </a:cubicBezTo>
                    <a:cubicBezTo>
                      <a:pt x="62" y="2748"/>
                      <a:pt x="0" y="2889"/>
                      <a:pt x="192" y="2979"/>
                    </a:cubicBezTo>
                    <a:cubicBezTo>
                      <a:pt x="192" y="2979"/>
                      <a:pt x="2505" y="2246"/>
                      <a:pt x="3250" y="2054"/>
                    </a:cubicBezTo>
                    <a:cubicBezTo>
                      <a:pt x="4474" y="1732"/>
                      <a:pt x="6748" y="824"/>
                      <a:pt x="7375" y="136"/>
                    </a:cubicBezTo>
                    <a:lnTo>
                      <a:pt x="7143" y="0"/>
                    </a:ln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7336423" y="2267853"/>
                <a:ext cx="176872" cy="117970"/>
              </a:xfrm>
              <a:custGeom>
                <a:rect b="b" l="l" r="r" t="t"/>
                <a:pathLst>
                  <a:path extrusionOk="0" h="2119" w="3177">
                    <a:moveTo>
                      <a:pt x="3019" y="1"/>
                    </a:moveTo>
                    <a:cubicBezTo>
                      <a:pt x="3019" y="29"/>
                      <a:pt x="3098" y="576"/>
                      <a:pt x="2776" y="683"/>
                    </a:cubicBezTo>
                    <a:cubicBezTo>
                      <a:pt x="2730" y="702"/>
                      <a:pt x="2681" y="710"/>
                      <a:pt x="2633" y="710"/>
                    </a:cubicBezTo>
                    <a:cubicBezTo>
                      <a:pt x="2594" y="710"/>
                      <a:pt x="2555" y="705"/>
                      <a:pt x="2517" y="695"/>
                    </a:cubicBezTo>
                    <a:cubicBezTo>
                      <a:pt x="2488" y="683"/>
                      <a:pt x="2466" y="678"/>
                      <a:pt x="2443" y="667"/>
                    </a:cubicBezTo>
                    <a:cubicBezTo>
                      <a:pt x="2364" y="627"/>
                      <a:pt x="2291" y="565"/>
                      <a:pt x="2240" y="492"/>
                    </a:cubicBezTo>
                    <a:lnTo>
                      <a:pt x="2240" y="492"/>
                    </a:lnTo>
                    <a:cubicBezTo>
                      <a:pt x="2300" y="759"/>
                      <a:pt x="2128" y="1657"/>
                      <a:pt x="1268" y="1657"/>
                    </a:cubicBezTo>
                    <a:cubicBezTo>
                      <a:pt x="1237" y="1657"/>
                      <a:pt x="1206" y="1656"/>
                      <a:pt x="1174" y="1654"/>
                    </a:cubicBezTo>
                    <a:cubicBezTo>
                      <a:pt x="232" y="1586"/>
                      <a:pt x="0" y="1079"/>
                      <a:pt x="0" y="1078"/>
                    </a:cubicBezTo>
                    <a:lnTo>
                      <a:pt x="0" y="1078"/>
                    </a:lnTo>
                    <a:cubicBezTo>
                      <a:pt x="23" y="1282"/>
                      <a:pt x="96" y="1485"/>
                      <a:pt x="209" y="1660"/>
                    </a:cubicBezTo>
                    <a:cubicBezTo>
                      <a:pt x="413" y="1968"/>
                      <a:pt x="771" y="2118"/>
                      <a:pt x="1143" y="2118"/>
                    </a:cubicBezTo>
                    <a:cubicBezTo>
                      <a:pt x="1769" y="2118"/>
                      <a:pt x="2431" y="1692"/>
                      <a:pt x="2449" y="881"/>
                    </a:cubicBezTo>
                    <a:cubicBezTo>
                      <a:pt x="2449" y="881"/>
                      <a:pt x="2574" y="939"/>
                      <a:pt x="2724" y="939"/>
                    </a:cubicBezTo>
                    <a:cubicBezTo>
                      <a:pt x="2876" y="939"/>
                      <a:pt x="3054" y="878"/>
                      <a:pt x="3149" y="633"/>
                    </a:cubicBezTo>
                    <a:cubicBezTo>
                      <a:pt x="3177" y="413"/>
                      <a:pt x="3132" y="193"/>
                      <a:pt x="3019" y="1"/>
                    </a:cubicBezTo>
                    <a:close/>
                  </a:path>
                </a:pathLst>
              </a:custGeom>
              <a:solidFill>
                <a:srgbClr val="203C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6924003" y="2311222"/>
                <a:ext cx="459911" cy="365379"/>
              </a:xfrm>
              <a:custGeom>
                <a:rect b="b" l="l" r="r" t="t"/>
                <a:pathLst>
                  <a:path extrusionOk="0" h="6563" w="8261">
                    <a:moveTo>
                      <a:pt x="7397" y="0"/>
                    </a:moveTo>
                    <a:cubicBezTo>
                      <a:pt x="7397" y="0"/>
                      <a:pt x="7053" y="1213"/>
                      <a:pt x="6562" y="1529"/>
                    </a:cubicBezTo>
                    <a:cubicBezTo>
                      <a:pt x="5682" y="2094"/>
                      <a:pt x="3115" y="3126"/>
                      <a:pt x="2178" y="4085"/>
                    </a:cubicBezTo>
                    <a:cubicBezTo>
                      <a:pt x="1241" y="5050"/>
                      <a:pt x="0" y="6466"/>
                      <a:pt x="0" y="6466"/>
                    </a:cubicBezTo>
                    <a:cubicBezTo>
                      <a:pt x="0" y="6466"/>
                      <a:pt x="61" y="6563"/>
                      <a:pt x="329" y="6563"/>
                    </a:cubicBezTo>
                    <a:cubicBezTo>
                      <a:pt x="343" y="6563"/>
                      <a:pt x="357" y="6563"/>
                      <a:pt x="373" y="6562"/>
                    </a:cubicBezTo>
                    <a:cubicBezTo>
                      <a:pt x="373" y="6562"/>
                      <a:pt x="1964" y="4734"/>
                      <a:pt x="2669" y="4142"/>
                    </a:cubicBezTo>
                    <a:cubicBezTo>
                      <a:pt x="3752" y="3239"/>
                      <a:pt x="7295" y="2731"/>
                      <a:pt x="8164" y="1129"/>
                    </a:cubicBezTo>
                    <a:cubicBezTo>
                      <a:pt x="8164" y="1129"/>
                      <a:pt x="8260" y="68"/>
                      <a:pt x="7397" y="0"/>
                    </a:cubicBez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04442" y="2155116"/>
                <a:ext cx="333979" cy="326018"/>
              </a:xfrm>
              <a:custGeom>
                <a:rect b="b" l="l" r="r" t="t"/>
                <a:pathLst>
                  <a:path extrusionOk="0" h="5856" w="5999">
                    <a:moveTo>
                      <a:pt x="5586" y="0"/>
                    </a:moveTo>
                    <a:cubicBezTo>
                      <a:pt x="5998" y="1478"/>
                      <a:pt x="4340" y="4599"/>
                      <a:pt x="2878" y="4610"/>
                    </a:cubicBezTo>
                    <a:cubicBezTo>
                      <a:pt x="2866" y="4610"/>
                      <a:pt x="2854" y="4610"/>
                      <a:pt x="2842" y="4610"/>
                    </a:cubicBezTo>
                    <a:cubicBezTo>
                      <a:pt x="893" y="4610"/>
                      <a:pt x="932" y="2799"/>
                      <a:pt x="932" y="2799"/>
                    </a:cubicBezTo>
                    <a:cubicBezTo>
                      <a:pt x="847" y="2799"/>
                      <a:pt x="757" y="2776"/>
                      <a:pt x="683" y="2737"/>
                    </a:cubicBezTo>
                    <a:cubicBezTo>
                      <a:pt x="610" y="2708"/>
                      <a:pt x="542" y="2663"/>
                      <a:pt x="486" y="2618"/>
                    </a:cubicBezTo>
                    <a:cubicBezTo>
                      <a:pt x="289" y="2449"/>
                      <a:pt x="125" y="2251"/>
                      <a:pt x="1" y="2031"/>
                    </a:cubicBezTo>
                    <a:lnTo>
                      <a:pt x="1" y="2031"/>
                    </a:lnTo>
                    <a:lnTo>
                      <a:pt x="136" y="2680"/>
                    </a:lnTo>
                    <a:cubicBezTo>
                      <a:pt x="164" y="2759"/>
                      <a:pt x="317" y="3126"/>
                      <a:pt x="655" y="3171"/>
                    </a:cubicBezTo>
                    <a:cubicBezTo>
                      <a:pt x="667" y="3228"/>
                      <a:pt x="678" y="3278"/>
                      <a:pt x="683" y="3340"/>
                    </a:cubicBezTo>
                    <a:cubicBezTo>
                      <a:pt x="904" y="5112"/>
                      <a:pt x="1445" y="5642"/>
                      <a:pt x="3149" y="5829"/>
                    </a:cubicBezTo>
                    <a:cubicBezTo>
                      <a:pt x="3313" y="5846"/>
                      <a:pt x="3461" y="5855"/>
                      <a:pt x="3595" y="5855"/>
                    </a:cubicBezTo>
                    <a:cubicBezTo>
                      <a:pt x="4868" y="5855"/>
                      <a:pt x="4925" y="5074"/>
                      <a:pt x="5180" y="3809"/>
                    </a:cubicBezTo>
                    <a:cubicBezTo>
                      <a:pt x="5299" y="3205"/>
                      <a:pt x="5496" y="2421"/>
                      <a:pt x="5677" y="1727"/>
                    </a:cubicBezTo>
                    <a:cubicBezTo>
                      <a:pt x="5823" y="1157"/>
                      <a:pt x="5795" y="553"/>
                      <a:pt x="5586" y="0"/>
                    </a:cubicBezTo>
                    <a:close/>
                  </a:path>
                </a:pathLst>
              </a:custGeom>
              <a:solidFill>
                <a:srgbClr val="203C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7779909" y="2220420"/>
                <a:ext cx="628598" cy="598980"/>
              </a:xfrm>
              <a:custGeom>
                <a:rect b="b" l="l" r="r" t="t"/>
                <a:pathLst>
                  <a:path extrusionOk="0" h="10759" w="11291">
                    <a:moveTo>
                      <a:pt x="813" y="1"/>
                    </a:moveTo>
                    <a:cubicBezTo>
                      <a:pt x="638" y="920"/>
                      <a:pt x="368" y="1823"/>
                      <a:pt x="1" y="2686"/>
                    </a:cubicBezTo>
                    <a:cubicBezTo>
                      <a:pt x="97" y="3696"/>
                      <a:pt x="791" y="6427"/>
                      <a:pt x="5378" y="8611"/>
                    </a:cubicBezTo>
                    <a:cubicBezTo>
                      <a:pt x="8448" y="10071"/>
                      <a:pt x="9778" y="10759"/>
                      <a:pt x="10488" y="10759"/>
                    </a:cubicBezTo>
                    <a:cubicBezTo>
                      <a:pt x="10884" y="10759"/>
                      <a:pt x="11087" y="10546"/>
                      <a:pt x="11291" y="10134"/>
                    </a:cubicBezTo>
                    <a:lnTo>
                      <a:pt x="11291" y="10134"/>
                    </a:lnTo>
                    <a:cubicBezTo>
                      <a:pt x="11267" y="10135"/>
                      <a:pt x="11242" y="10136"/>
                      <a:pt x="11217" y="10136"/>
                    </a:cubicBezTo>
                    <a:cubicBezTo>
                      <a:pt x="10561" y="10136"/>
                      <a:pt x="9213" y="9774"/>
                      <a:pt x="6455" y="8210"/>
                    </a:cubicBezTo>
                    <a:cubicBezTo>
                      <a:pt x="1242" y="5254"/>
                      <a:pt x="813" y="1"/>
                      <a:pt x="8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7853730" y="2379922"/>
                <a:ext cx="431016" cy="712831"/>
              </a:xfrm>
              <a:custGeom>
                <a:rect b="b" l="l" r="r" t="t"/>
                <a:pathLst>
                  <a:path extrusionOk="0" h="12804" w="7742">
                    <a:moveTo>
                      <a:pt x="1545" y="0"/>
                    </a:moveTo>
                    <a:cubicBezTo>
                      <a:pt x="935" y="0"/>
                      <a:pt x="1" y="995"/>
                      <a:pt x="1" y="995"/>
                    </a:cubicBezTo>
                    <a:cubicBezTo>
                      <a:pt x="94" y="1176"/>
                      <a:pt x="203" y="1202"/>
                      <a:pt x="259" y="1202"/>
                    </a:cubicBezTo>
                    <a:cubicBezTo>
                      <a:pt x="281" y="1202"/>
                      <a:pt x="294" y="1198"/>
                      <a:pt x="294" y="1198"/>
                    </a:cubicBezTo>
                    <a:cubicBezTo>
                      <a:pt x="294" y="1198"/>
                      <a:pt x="1005" y="532"/>
                      <a:pt x="1395" y="532"/>
                    </a:cubicBezTo>
                    <a:cubicBezTo>
                      <a:pt x="1501" y="532"/>
                      <a:pt x="1583" y="582"/>
                      <a:pt x="1620" y="707"/>
                    </a:cubicBezTo>
                    <a:cubicBezTo>
                      <a:pt x="1795" y="1294"/>
                      <a:pt x="1637" y="3004"/>
                      <a:pt x="1908" y="5035"/>
                    </a:cubicBezTo>
                    <a:cubicBezTo>
                      <a:pt x="2179" y="7066"/>
                      <a:pt x="2641" y="8059"/>
                      <a:pt x="4278" y="9791"/>
                    </a:cubicBezTo>
                    <a:cubicBezTo>
                      <a:pt x="5282" y="10846"/>
                      <a:pt x="6343" y="11839"/>
                      <a:pt x="7465" y="12764"/>
                    </a:cubicBezTo>
                    <a:cubicBezTo>
                      <a:pt x="7517" y="12791"/>
                      <a:pt x="7563" y="12803"/>
                      <a:pt x="7602" y="12803"/>
                    </a:cubicBezTo>
                    <a:cubicBezTo>
                      <a:pt x="7662" y="12803"/>
                      <a:pt x="7708" y="12777"/>
                      <a:pt x="7742" y="12736"/>
                    </a:cubicBezTo>
                    <a:cubicBezTo>
                      <a:pt x="5586" y="10846"/>
                      <a:pt x="4593" y="9836"/>
                      <a:pt x="3166" y="7890"/>
                    </a:cubicBezTo>
                    <a:cubicBezTo>
                      <a:pt x="1880" y="6141"/>
                      <a:pt x="2342" y="419"/>
                      <a:pt x="1778" y="64"/>
                    </a:cubicBezTo>
                    <a:cubicBezTo>
                      <a:pt x="1709" y="20"/>
                      <a:pt x="1630" y="0"/>
                      <a:pt x="1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7734703" y="2099499"/>
                <a:ext cx="848449" cy="532786"/>
              </a:xfrm>
              <a:custGeom>
                <a:rect b="b" l="l" r="r" t="t"/>
                <a:pathLst>
                  <a:path extrusionOk="0" h="9570" w="15240">
                    <a:moveTo>
                      <a:pt x="412" y="1"/>
                    </a:moveTo>
                    <a:cubicBezTo>
                      <a:pt x="412" y="1"/>
                      <a:pt x="1" y="1259"/>
                      <a:pt x="1896" y="2184"/>
                    </a:cubicBezTo>
                    <a:cubicBezTo>
                      <a:pt x="3786" y="3104"/>
                      <a:pt x="5225" y="6929"/>
                      <a:pt x="8503" y="8797"/>
                    </a:cubicBezTo>
                    <a:cubicBezTo>
                      <a:pt x="9514" y="9371"/>
                      <a:pt x="10542" y="9569"/>
                      <a:pt x="11481" y="9569"/>
                    </a:cubicBezTo>
                    <a:cubicBezTo>
                      <a:pt x="13586" y="9569"/>
                      <a:pt x="15240" y="8571"/>
                      <a:pt x="15240" y="8571"/>
                    </a:cubicBezTo>
                    <a:cubicBezTo>
                      <a:pt x="15240" y="8571"/>
                      <a:pt x="9733" y="6517"/>
                      <a:pt x="7922" y="4379"/>
                    </a:cubicBezTo>
                    <a:cubicBezTo>
                      <a:pt x="4672" y="542"/>
                      <a:pt x="413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7649246" y="2241075"/>
                <a:ext cx="204541" cy="433410"/>
              </a:xfrm>
              <a:custGeom>
                <a:rect b="b" l="l" r="r" t="t"/>
                <a:pathLst>
                  <a:path extrusionOk="0" h="7785" w="3674">
                    <a:moveTo>
                      <a:pt x="2787" y="0"/>
                    </a:moveTo>
                    <a:cubicBezTo>
                      <a:pt x="1942" y="0"/>
                      <a:pt x="12" y="1915"/>
                      <a:pt x="12" y="1915"/>
                    </a:cubicBezTo>
                    <a:cubicBezTo>
                      <a:pt x="1" y="2101"/>
                      <a:pt x="193" y="2129"/>
                      <a:pt x="193" y="2135"/>
                    </a:cubicBezTo>
                    <a:cubicBezTo>
                      <a:pt x="1231" y="913"/>
                      <a:pt x="2373" y="303"/>
                      <a:pt x="2722" y="303"/>
                    </a:cubicBezTo>
                    <a:cubicBezTo>
                      <a:pt x="2782" y="303"/>
                      <a:pt x="2819" y="321"/>
                      <a:pt x="2827" y="358"/>
                    </a:cubicBezTo>
                    <a:cubicBezTo>
                      <a:pt x="2890" y="600"/>
                      <a:pt x="2715" y="1469"/>
                      <a:pt x="2111" y="3495"/>
                    </a:cubicBezTo>
                    <a:cubicBezTo>
                      <a:pt x="1502" y="5526"/>
                      <a:pt x="949" y="7602"/>
                      <a:pt x="949" y="7602"/>
                    </a:cubicBezTo>
                    <a:cubicBezTo>
                      <a:pt x="1053" y="7747"/>
                      <a:pt x="1189" y="7785"/>
                      <a:pt x="1302" y="7785"/>
                    </a:cubicBezTo>
                    <a:cubicBezTo>
                      <a:pt x="1421" y="7785"/>
                      <a:pt x="1513" y="7743"/>
                      <a:pt x="1513" y="7743"/>
                    </a:cubicBezTo>
                    <a:cubicBezTo>
                      <a:pt x="1705" y="6248"/>
                      <a:pt x="3674" y="307"/>
                      <a:pt x="2935" y="25"/>
                    </a:cubicBezTo>
                    <a:cubicBezTo>
                      <a:pt x="2890" y="8"/>
                      <a:pt x="2841" y="0"/>
                      <a:pt x="27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7"/>
            <p:cNvSpPr/>
            <p:nvPr/>
          </p:nvSpPr>
          <p:spPr>
            <a:xfrm>
              <a:off x="3471900" y="3743350"/>
              <a:ext cx="664200" cy="171600"/>
            </a:xfrm>
            <a:prstGeom prst="ellipse">
              <a:avLst/>
            </a:prstGeom>
            <a:solidFill>
              <a:srgbClr val="F7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131500" y="4128100"/>
              <a:ext cx="159600" cy="87900"/>
            </a:xfrm>
            <a:prstGeom prst="ellipse">
              <a:avLst/>
            </a:prstGeom>
            <a:solidFill>
              <a:srgbClr val="F98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669425" y="3230375"/>
              <a:ext cx="159600" cy="87900"/>
            </a:xfrm>
            <a:prstGeom prst="ellipse">
              <a:avLst/>
            </a:prstGeom>
            <a:solidFill>
              <a:srgbClr val="F98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7"/>
          <p:cNvSpPr txBox="1"/>
          <p:nvPr>
            <p:ph type="title"/>
          </p:nvPr>
        </p:nvSpPr>
        <p:spPr>
          <a:xfrm>
            <a:off x="722225" y="417558"/>
            <a:ext cx="34494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2843700" y="1392177"/>
            <a:ext cx="34566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7"/>
          <p:cNvSpPr/>
          <p:nvPr/>
        </p:nvSpPr>
        <p:spPr>
          <a:xfrm>
            <a:off x="787986" y="2096476"/>
            <a:ext cx="652734" cy="244181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615025" y="336683"/>
            <a:ext cx="39213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-987868" y="2736351"/>
            <a:ext cx="1871861" cy="699845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6321573" y="3885794"/>
            <a:ext cx="3362342" cy="1257718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-404789" y="109379"/>
            <a:ext cx="1356636" cy="507470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8015086" y="546366"/>
            <a:ext cx="1356636" cy="507470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4829138" y="1880833"/>
            <a:ext cx="3690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4572000" y="2313323"/>
            <a:ext cx="39474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type="ctrTitle"/>
          </p:nvPr>
        </p:nvSpPr>
        <p:spPr>
          <a:xfrm>
            <a:off x="715050" y="462275"/>
            <a:ext cx="7713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0"/>
          <p:cNvGrpSpPr/>
          <p:nvPr/>
        </p:nvGrpSpPr>
        <p:grpSpPr>
          <a:xfrm>
            <a:off x="353745" y="320375"/>
            <a:ext cx="9430164" cy="4749999"/>
            <a:chOff x="353745" y="320375"/>
            <a:chExt cx="9430164" cy="4749999"/>
          </a:xfrm>
        </p:grpSpPr>
        <p:grpSp>
          <p:nvGrpSpPr>
            <p:cNvPr id="142" name="Google Shape;142;p10"/>
            <p:cNvGrpSpPr/>
            <p:nvPr/>
          </p:nvGrpSpPr>
          <p:grpSpPr>
            <a:xfrm>
              <a:off x="353745" y="360540"/>
              <a:ext cx="9430164" cy="4709834"/>
              <a:chOff x="1419897" y="1791494"/>
              <a:chExt cx="4299924" cy="2147569"/>
            </a:xfrm>
          </p:grpSpPr>
          <p:sp>
            <p:nvSpPr>
              <p:cNvPr id="143" name="Google Shape;143;p10"/>
              <p:cNvSpPr/>
              <p:nvPr/>
            </p:nvSpPr>
            <p:spPr>
              <a:xfrm>
                <a:off x="1419897" y="1791494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4871774" y="3621999"/>
                <a:ext cx="848047" cy="31706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0"/>
            <p:cNvSpPr/>
            <p:nvPr/>
          </p:nvSpPr>
          <p:spPr>
            <a:xfrm>
              <a:off x="672625" y="4397050"/>
              <a:ext cx="1425134" cy="533093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7749626" y="320375"/>
              <a:ext cx="1164980" cy="43579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0"/>
          <p:cNvSpPr txBox="1"/>
          <p:nvPr>
            <p:ph type="title"/>
          </p:nvPr>
        </p:nvSpPr>
        <p:spPr>
          <a:xfrm>
            <a:off x="715050" y="474845"/>
            <a:ext cx="7713900" cy="3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000000"/>
          </p15:clr>
        </p15:guide>
        <p15:guide id="2" pos="5310">
          <p15:clr>
            <a:srgbClr val="000000"/>
          </p15:clr>
        </p15:guide>
        <p15:guide id="3" orient="horz" pos="339">
          <p15:clr>
            <a:srgbClr val="000000"/>
          </p15:clr>
        </p15:guide>
        <p15:guide id="4" orient="horz" pos="2901">
          <p15:clr>
            <a:srgbClr val="000000"/>
          </p15:clr>
        </p15:guide>
        <p15:guide id="5" pos="2880">
          <p15:clr>
            <a:srgbClr val="000000"/>
          </p15:clr>
        </p15:guide>
        <p15:guide id="6" orient="horz" pos="1620">
          <p15:clr>
            <a:srgbClr val="00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cdc.gov/parasites/malaria/index.html" TargetMode="External"/><Relationship Id="rId4" Type="http://schemas.openxmlformats.org/officeDocument/2006/relationships/hyperlink" Target="https://www.who.int/teams/global-malaria-programme" TargetMode="External"/><Relationship Id="rId9" Type="http://schemas.openxmlformats.org/officeDocument/2006/relationships/hyperlink" Target="http://web.eecs.umich.edu/~honglak/cacm2011-researchHighlights-convDBN.pdf" TargetMode="External"/><Relationship Id="rId5" Type="http://schemas.openxmlformats.org/officeDocument/2006/relationships/hyperlink" Target="https://rdcu.be/demdN" TargetMode="External"/><Relationship Id="rId6" Type="http://schemas.openxmlformats.org/officeDocument/2006/relationships/hyperlink" Target="https://rdcu.be/demd7" TargetMode="External"/><Relationship Id="rId7" Type="http://schemas.openxmlformats.org/officeDocument/2006/relationships/hyperlink" Target="https://en.wikipedia.org/wiki/Malaria" TargetMode="External"/><Relationship Id="rId8" Type="http://schemas.openxmlformats.org/officeDocument/2006/relationships/hyperlink" Target="https://data.unicef.org/topic/child-health/malaria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unicef.org/topic/child-health/malari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ctrTitle"/>
          </p:nvPr>
        </p:nvSpPr>
        <p:spPr>
          <a:xfrm>
            <a:off x="713250" y="786325"/>
            <a:ext cx="3268800" cy="18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</a:t>
            </a:r>
            <a:r>
              <a:rPr lang="en"/>
              <a:t> DETECTION</a:t>
            </a:r>
            <a:endParaRPr/>
          </a:p>
        </p:txBody>
      </p:sp>
      <p:sp>
        <p:nvSpPr>
          <p:cNvPr id="376" name="Google Shape;376;p33"/>
          <p:cNvSpPr txBox="1"/>
          <p:nvPr>
            <p:ph idx="1" type="subTitle"/>
          </p:nvPr>
        </p:nvSpPr>
        <p:spPr>
          <a:xfrm>
            <a:off x="713250" y="2609550"/>
            <a:ext cx="47292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AI/ML techniques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713250" y="4957650"/>
            <a:ext cx="28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Neha Dalal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MIT ADSP student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43" name="Google Shape;443;p42"/>
          <p:cNvSpPr txBox="1"/>
          <p:nvPr>
            <p:ph idx="1" type="subTitle"/>
          </p:nvPr>
        </p:nvSpPr>
        <p:spPr>
          <a:xfrm>
            <a:off x="2790232" y="2987192"/>
            <a:ext cx="2229000" cy="400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Parasitized</a:t>
            </a:r>
            <a:endParaRPr/>
          </a:p>
        </p:txBody>
      </p:sp>
      <p:sp>
        <p:nvSpPr>
          <p:cNvPr id="444" name="Google Shape;444;p42"/>
          <p:cNvSpPr txBox="1"/>
          <p:nvPr>
            <p:ph idx="1" type="subTitle"/>
          </p:nvPr>
        </p:nvSpPr>
        <p:spPr>
          <a:xfrm>
            <a:off x="873248" y="1542673"/>
            <a:ext cx="3291300" cy="344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Mostly circular</a:t>
            </a:r>
            <a:r>
              <a:rPr lang="en">
                <a:solidFill>
                  <a:schemeClr val="accent1"/>
                </a:solidFill>
              </a:rPr>
              <a:t> in shape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5" name="Google Shape;445;p42"/>
          <p:cNvSpPr txBox="1"/>
          <p:nvPr>
            <p:ph idx="1" type="subTitle"/>
          </p:nvPr>
        </p:nvSpPr>
        <p:spPr>
          <a:xfrm>
            <a:off x="873341" y="2506035"/>
            <a:ext cx="3291300" cy="344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Color - shades of pink, purple, blue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6" name="Google Shape;446;p42"/>
          <p:cNvSpPr txBox="1"/>
          <p:nvPr>
            <p:ph idx="1" type="subTitle"/>
          </p:nvPr>
        </p:nvSpPr>
        <p:spPr>
          <a:xfrm>
            <a:off x="873248" y="2024354"/>
            <a:ext cx="3291300" cy="344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Some are uneven shaped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7" name="Google Shape;447;p42"/>
          <p:cNvSpPr txBox="1"/>
          <p:nvPr>
            <p:ph idx="1" type="subTitle"/>
          </p:nvPr>
        </p:nvSpPr>
        <p:spPr>
          <a:xfrm>
            <a:off x="1605295" y="1078550"/>
            <a:ext cx="1827600" cy="344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RBCs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8" name="Google Shape;448;p42"/>
          <p:cNvSpPr txBox="1"/>
          <p:nvPr>
            <p:ph idx="1" type="subTitle"/>
          </p:nvPr>
        </p:nvSpPr>
        <p:spPr>
          <a:xfrm>
            <a:off x="217050" y="3010462"/>
            <a:ext cx="2180400" cy="401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Uninfected</a:t>
            </a:r>
            <a:endParaRPr/>
          </a:p>
        </p:txBody>
      </p:sp>
      <p:sp>
        <p:nvSpPr>
          <p:cNvPr id="449" name="Google Shape;449;p42"/>
          <p:cNvSpPr txBox="1"/>
          <p:nvPr>
            <p:ph idx="1" type="subTitle"/>
          </p:nvPr>
        </p:nvSpPr>
        <p:spPr>
          <a:xfrm>
            <a:off x="2790221" y="3524261"/>
            <a:ext cx="2229000" cy="40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Have d</a:t>
            </a:r>
            <a:r>
              <a:rPr lang="en"/>
              <a:t>arker pigments</a:t>
            </a:r>
            <a:endParaRPr/>
          </a:p>
        </p:txBody>
      </p:sp>
      <p:sp>
        <p:nvSpPr>
          <p:cNvPr id="450" name="Google Shape;450;p42"/>
          <p:cNvSpPr txBox="1"/>
          <p:nvPr>
            <p:ph idx="1" type="subTitle"/>
          </p:nvPr>
        </p:nvSpPr>
        <p:spPr>
          <a:xfrm>
            <a:off x="217050" y="3564281"/>
            <a:ext cx="2180400" cy="401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Uniform average color</a:t>
            </a:r>
            <a:endParaRPr/>
          </a:p>
        </p:txBody>
      </p:sp>
      <p:sp>
        <p:nvSpPr>
          <p:cNvPr id="451" name="Google Shape;451;p42"/>
          <p:cNvSpPr txBox="1"/>
          <p:nvPr>
            <p:ph idx="1" type="subTitle"/>
          </p:nvPr>
        </p:nvSpPr>
        <p:spPr>
          <a:xfrm>
            <a:off x="2579619" y="4063022"/>
            <a:ext cx="2650200" cy="40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Human </a:t>
            </a:r>
            <a:r>
              <a:rPr lang="en"/>
              <a:t>identifiable</a:t>
            </a:r>
            <a:r>
              <a:rPr lang="en"/>
              <a:t> pattern</a:t>
            </a:r>
            <a:endParaRPr/>
          </a:p>
        </p:txBody>
      </p:sp>
      <p:pic>
        <p:nvPicPr>
          <p:cNvPr id="452" name="Google Shape;4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25" y="1274339"/>
            <a:ext cx="3265375" cy="311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58" name="Google Shape;458;p43"/>
          <p:cNvSpPr txBox="1"/>
          <p:nvPr>
            <p:ph idx="1" type="subTitle"/>
          </p:nvPr>
        </p:nvSpPr>
        <p:spPr>
          <a:xfrm>
            <a:off x="807950" y="1129750"/>
            <a:ext cx="2951400" cy="398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Training Data balanced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9" name="Google Shape;4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25" y="1787663"/>
            <a:ext cx="4190860" cy="3098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3"/>
          <p:cNvSpPr txBox="1"/>
          <p:nvPr>
            <p:ph idx="1" type="subTitle"/>
          </p:nvPr>
        </p:nvSpPr>
        <p:spPr>
          <a:xfrm>
            <a:off x="5392450" y="1147138"/>
            <a:ext cx="2951400" cy="398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 images circular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1" name="Google Shape;4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400" y="2455388"/>
            <a:ext cx="1654950" cy="16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200" y="2455375"/>
            <a:ext cx="1654950" cy="163909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3"/>
          <p:cNvSpPr txBox="1"/>
          <p:nvPr/>
        </p:nvSpPr>
        <p:spPr>
          <a:xfrm>
            <a:off x="5157425" y="4235925"/>
            <a:ext cx="1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Uninfected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>
            <a:off x="7206275" y="4235925"/>
            <a:ext cx="12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Parasitized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3"/>
          <p:cNvSpPr txBox="1"/>
          <p:nvPr>
            <p:ph idx="1" type="subTitle"/>
          </p:nvPr>
        </p:nvSpPr>
        <p:spPr>
          <a:xfrm>
            <a:off x="5075800" y="1822450"/>
            <a:ext cx="3584700" cy="3987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</a:rPr>
              <a:t>Parasitized mean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have darker shade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715050" y="3956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Techniques</a:t>
            </a:r>
            <a:endParaRPr/>
          </a:p>
        </p:txBody>
      </p:sp>
      <p:sp>
        <p:nvSpPr>
          <p:cNvPr id="471" name="Google Shape;471;p44"/>
          <p:cNvSpPr txBox="1"/>
          <p:nvPr>
            <p:ph idx="1" type="subTitle"/>
          </p:nvPr>
        </p:nvSpPr>
        <p:spPr>
          <a:xfrm>
            <a:off x="5643725" y="1505338"/>
            <a:ext cx="2338200" cy="2955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Convolution Neural Network </a:t>
            </a:r>
            <a:endParaRPr sz="1000"/>
          </a:p>
        </p:txBody>
      </p:sp>
      <p:sp>
        <p:nvSpPr>
          <p:cNvPr id="472" name="Google Shape;472;p44"/>
          <p:cNvSpPr txBox="1"/>
          <p:nvPr>
            <p:ph idx="1" type="subTitle"/>
          </p:nvPr>
        </p:nvSpPr>
        <p:spPr>
          <a:xfrm>
            <a:off x="870817" y="1505338"/>
            <a:ext cx="2338200" cy="2955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Artificial Neural Network </a:t>
            </a:r>
            <a:endParaRPr sz="1000"/>
          </a:p>
        </p:txBody>
      </p:sp>
      <p:sp>
        <p:nvSpPr>
          <p:cNvPr id="473" name="Google Shape;473;p44"/>
          <p:cNvSpPr txBox="1"/>
          <p:nvPr>
            <p:ph idx="1" type="subTitle"/>
          </p:nvPr>
        </p:nvSpPr>
        <p:spPr>
          <a:xfrm>
            <a:off x="5813074" y="2300125"/>
            <a:ext cx="1999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Preserves spatial relations</a:t>
            </a:r>
            <a:endParaRPr sz="1000"/>
          </a:p>
        </p:txBody>
      </p:sp>
      <p:sp>
        <p:nvSpPr>
          <p:cNvPr id="474" name="Google Shape;474;p44"/>
          <p:cNvSpPr txBox="1"/>
          <p:nvPr>
            <p:ph idx="1" type="subTitle"/>
          </p:nvPr>
        </p:nvSpPr>
        <p:spPr>
          <a:xfrm>
            <a:off x="4955535" y="3127070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Parameter</a:t>
            </a:r>
            <a:r>
              <a:rPr lang="en" sz="1000"/>
              <a:t> sharing </a:t>
            </a:r>
            <a:endParaRPr sz="1000"/>
          </a:p>
        </p:txBody>
      </p:sp>
      <p:sp>
        <p:nvSpPr>
          <p:cNvPr id="475" name="Google Shape;475;p44"/>
          <p:cNvSpPr txBox="1"/>
          <p:nvPr>
            <p:ph idx="1" type="subTitle"/>
          </p:nvPr>
        </p:nvSpPr>
        <p:spPr>
          <a:xfrm>
            <a:off x="5927085" y="2713591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Feature recognition</a:t>
            </a:r>
            <a:r>
              <a:rPr lang="en" sz="1000"/>
              <a:t> </a:t>
            </a:r>
            <a:endParaRPr sz="1000"/>
          </a:p>
        </p:txBody>
      </p:sp>
      <p:sp>
        <p:nvSpPr>
          <p:cNvPr id="476" name="Google Shape;476;p44"/>
          <p:cNvSpPr txBox="1"/>
          <p:nvPr>
            <p:ph idx="1" type="subTitle"/>
          </p:nvPr>
        </p:nvSpPr>
        <p:spPr>
          <a:xfrm>
            <a:off x="6889110" y="3127073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Efficiency</a:t>
            </a:r>
            <a:endParaRPr sz="1000"/>
          </a:p>
        </p:txBody>
      </p:sp>
      <p:sp>
        <p:nvSpPr>
          <p:cNvPr id="477" name="Google Shape;477;p44"/>
          <p:cNvSpPr txBox="1"/>
          <p:nvPr>
            <p:ph idx="1" type="subTitle"/>
          </p:nvPr>
        </p:nvSpPr>
        <p:spPr>
          <a:xfrm>
            <a:off x="1116747" y="2728901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Too complex</a:t>
            </a:r>
            <a:endParaRPr sz="1000"/>
          </a:p>
        </p:txBody>
      </p:sp>
      <p:sp>
        <p:nvSpPr>
          <p:cNvPr id="478" name="Google Shape;478;p44"/>
          <p:cNvSpPr txBox="1"/>
          <p:nvPr>
            <p:ph idx="1" type="subTitle"/>
          </p:nvPr>
        </p:nvSpPr>
        <p:spPr>
          <a:xfrm>
            <a:off x="4955525" y="3535850"/>
            <a:ext cx="18912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Translational invariance</a:t>
            </a:r>
            <a:endParaRPr sz="1000"/>
          </a:p>
        </p:txBody>
      </p:sp>
      <p:sp>
        <p:nvSpPr>
          <p:cNvPr id="479" name="Google Shape;479;p44"/>
          <p:cNvSpPr txBox="1"/>
          <p:nvPr>
            <p:ph idx="1" type="subTitle"/>
          </p:nvPr>
        </p:nvSpPr>
        <p:spPr>
          <a:xfrm>
            <a:off x="1116747" y="1934101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Flat vector</a:t>
            </a:r>
            <a:endParaRPr sz="1000"/>
          </a:p>
        </p:txBody>
      </p:sp>
      <p:sp>
        <p:nvSpPr>
          <p:cNvPr id="480" name="Google Shape;480;p44"/>
          <p:cNvSpPr txBox="1"/>
          <p:nvPr>
            <p:ph idx="1" type="subTitle"/>
          </p:nvPr>
        </p:nvSpPr>
        <p:spPr>
          <a:xfrm>
            <a:off x="1153947" y="2331492"/>
            <a:ext cx="16971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Can overfit</a:t>
            </a:r>
            <a:endParaRPr sz="1000"/>
          </a:p>
        </p:txBody>
      </p:sp>
      <p:sp>
        <p:nvSpPr>
          <p:cNvPr id="481" name="Google Shape;481;p44"/>
          <p:cNvSpPr txBox="1"/>
          <p:nvPr>
            <p:ph idx="1" type="subTitle"/>
          </p:nvPr>
        </p:nvSpPr>
        <p:spPr>
          <a:xfrm>
            <a:off x="5927072" y="1886638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2D images</a:t>
            </a:r>
            <a:endParaRPr sz="1000"/>
          </a:p>
        </p:txBody>
      </p:sp>
      <p:sp>
        <p:nvSpPr>
          <p:cNvPr id="482" name="Google Shape;482;p44"/>
          <p:cNvSpPr txBox="1"/>
          <p:nvPr>
            <p:ph idx="1" type="subTitle"/>
          </p:nvPr>
        </p:nvSpPr>
        <p:spPr>
          <a:xfrm>
            <a:off x="6889110" y="3535848"/>
            <a:ext cx="1771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Generalizable</a:t>
            </a:r>
            <a:endParaRPr sz="1000"/>
          </a:p>
        </p:txBody>
      </p:sp>
      <p:sp>
        <p:nvSpPr>
          <p:cNvPr id="483" name="Google Shape;483;p44"/>
          <p:cNvSpPr txBox="1"/>
          <p:nvPr>
            <p:ph idx="1" type="subTitle"/>
          </p:nvPr>
        </p:nvSpPr>
        <p:spPr>
          <a:xfrm>
            <a:off x="5744073" y="3944627"/>
            <a:ext cx="2137500" cy="29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Transfer Learning options</a:t>
            </a:r>
            <a:endParaRPr sz="1000"/>
          </a:p>
        </p:txBody>
      </p:sp>
      <p:sp>
        <p:nvSpPr>
          <p:cNvPr id="484" name="Google Shape;484;p44"/>
          <p:cNvSpPr txBox="1"/>
          <p:nvPr/>
        </p:nvSpPr>
        <p:spPr>
          <a:xfrm>
            <a:off x="3242850" y="976075"/>
            <a:ext cx="2658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Input - images</a:t>
            </a:r>
            <a:endParaRPr sz="20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3902100" y="1583302"/>
            <a:ext cx="34956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490" name="Google Shape;490;p45"/>
          <p:cNvSpPr txBox="1"/>
          <p:nvPr>
            <p:ph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criteria</a:t>
            </a:r>
            <a:endParaRPr/>
          </a:p>
        </p:txBody>
      </p:sp>
      <p:sp>
        <p:nvSpPr>
          <p:cNvPr id="496" name="Google Shape;496;p46"/>
          <p:cNvSpPr txBox="1"/>
          <p:nvPr>
            <p:ph idx="1" type="subTitle"/>
          </p:nvPr>
        </p:nvSpPr>
        <p:spPr>
          <a:xfrm>
            <a:off x="715075" y="1817850"/>
            <a:ext cx="77139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accuracy in detecting </a:t>
            </a:r>
            <a:r>
              <a:rPr lang="en"/>
              <a:t>‘parasitized’ RBC cells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should not overfit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accuracy should align stablly with 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 should be lightweight enough suitable for medical environments.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/>
          <p:nvPr/>
        </p:nvSpPr>
        <p:spPr>
          <a:xfrm>
            <a:off x="1793250" y="904250"/>
            <a:ext cx="4947000" cy="3567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CNN 2D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2" name="Google Shape;502;p47"/>
          <p:cNvSpPr txBox="1"/>
          <p:nvPr>
            <p:ph idx="2" type="title"/>
          </p:nvPr>
        </p:nvSpPr>
        <p:spPr>
          <a:xfrm>
            <a:off x="2613175" y="67200"/>
            <a:ext cx="36009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architecture</a:t>
            </a:r>
            <a:endParaRPr sz="4000"/>
          </a:p>
        </p:txBody>
      </p:sp>
      <p:sp>
        <p:nvSpPr>
          <p:cNvPr id="503" name="Google Shape;503;p47"/>
          <p:cNvSpPr/>
          <p:nvPr/>
        </p:nvSpPr>
        <p:spPr>
          <a:xfrm>
            <a:off x="165275" y="1952050"/>
            <a:ext cx="1455900" cy="1982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Data Pre-processing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4" name="Google Shape;504;p47"/>
          <p:cNvSpPr/>
          <p:nvPr/>
        </p:nvSpPr>
        <p:spPr>
          <a:xfrm rot="-5400000">
            <a:off x="414414" y="2943605"/>
            <a:ext cx="1317000" cy="30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Normalization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5" name="Google Shape;505;p47"/>
          <p:cNvSpPr/>
          <p:nvPr/>
        </p:nvSpPr>
        <p:spPr>
          <a:xfrm rot="-5400000">
            <a:off x="750754" y="2947885"/>
            <a:ext cx="1331100" cy="302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Augmentation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6" name="Google Shape;506;p47"/>
          <p:cNvSpPr/>
          <p:nvPr/>
        </p:nvSpPr>
        <p:spPr>
          <a:xfrm rot="-5400000">
            <a:off x="67873" y="2947760"/>
            <a:ext cx="1323300" cy="302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HSV Conversion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7" name="Google Shape;507;p47"/>
          <p:cNvSpPr/>
          <p:nvPr/>
        </p:nvSpPr>
        <p:spPr>
          <a:xfrm rot="-5400000">
            <a:off x="-275518" y="2947760"/>
            <a:ext cx="1323300" cy="302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Uniform sizing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1820388" y="1716425"/>
            <a:ext cx="868800" cy="152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Layer 1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09" name="Google Shape;509;p47"/>
          <p:cNvSpPr/>
          <p:nvPr/>
        </p:nvSpPr>
        <p:spPr>
          <a:xfrm rot="-5400000">
            <a:off x="1929986" y="2454888"/>
            <a:ext cx="1041000" cy="31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Max Pooling 2x2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0" name="Google Shape;510;p47"/>
          <p:cNvSpPr/>
          <p:nvPr/>
        </p:nvSpPr>
        <p:spPr>
          <a:xfrm rot="-5400000">
            <a:off x="1521416" y="2450086"/>
            <a:ext cx="1050600" cy="31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128 neurons + ReLU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11" name="Google Shape;511;p47"/>
          <p:cNvSpPr/>
          <p:nvPr/>
        </p:nvSpPr>
        <p:spPr>
          <a:xfrm>
            <a:off x="2761388" y="1716350"/>
            <a:ext cx="868800" cy="152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Layer 2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12" name="Google Shape;512;p47"/>
          <p:cNvSpPr/>
          <p:nvPr/>
        </p:nvSpPr>
        <p:spPr>
          <a:xfrm rot="-5400000">
            <a:off x="2870983" y="2454888"/>
            <a:ext cx="1041000" cy="31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Max Pooling 2x2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3" name="Google Shape;513;p47"/>
          <p:cNvSpPr/>
          <p:nvPr/>
        </p:nvSpPr>
        <p:spPr>
          <a:xfrm rot="-5400000">
            <a:off x="2462414" y="2450086"/>
            <a:ext cx="1050600" cy="31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64 neurons + ReLU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14" name="Google Shape;514;p47"/>
          <p:cNvSpPr/>
          <p:nvPr/>
        </p:nvSpPr>
        <p:spPr>
          <a:xfrm>
            <a:off x="3711688" y="1707400"/>
            <a:ext cx="868800" cy="152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Layer 3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15" name="Google Shape;515;p47"/>
          <p:cNvSpPr/>
          <p:nvPr/>
        </p:nvSpPr>
        <p:spPr>
          <a:xfrm rot="-5400000">
            <a:off x="3821291" y="2445926"/>
            <a:ext cx="1041000" cy="31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Max Pooling 2x2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6" name="Google Shape;516;p47"/>
          <p:cNvSpPr/>
          <p:nvPr/>
        </p:nvSpPr>
        <p:spPr>
          <a:xfrm rot="-5400000">
            <a:off x="3412722" y="2441124"/>
            <a:ext cx="1050600" cy="31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64 neurons + ReLU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4678863" y="1716350"/>
            <a:ext cx="868800" cy="152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Layer 4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18" name="Google Shape;518;p47"/>
          <p:cNvSpPr/>
          <p:nvPr/>
        </p:nvSpPr>
        <p:spPr>
          <a:xfrm rot="-5400000">
            <a:off x="4788453" y="2454888"/>
            <a:ext cx="1041000" cy="31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Max Pooling 2x2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9" name="Google Shape;519;p47"/>
          <p:cNvSpPr/>
          <p:nvPr/>
        </p:nvSpPr>
        <p:spPr>
          <a:xfrm rot="-5400000">
            <a:off x="4379884" y="2450086"/>
            <a:ext cx="1050600" cy="314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32 neurons + ReLU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20" name="Google Shape;520;p47"/>
          <p:cNvSpPr/>
          <p:nvPr/>
        </p:nvSpPr>
        <p:spPr>
          <a:xfrm rot="-5400000">
            <a:off x="4763788" y="2639999"/>
            <a:ext cx="2867100" cy="330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Dense layer 64 neurons +ReLU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1" name="Google Shape;521;p47"/>
          <p:cNvSpPr/>
          <p:nvPr/>
        </p:nvSpPr>
        <p:spPr>
          <a:xfrm rot="-5400000">
            <a:off x="4379963" y="2636751"/>
            <a:ext cx="2882700" cy="330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Flatten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522" name="Google Shape;522;p47"/>
          <p:cNvCxnSpPr/>
          <p:nvPr/>
        </p:nvCxnSpPr>
        <p:spPr>
          <a:xfrm flipH="1" rot="10800000">
            <a:off x="5673537" y="1637624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7"/>
          <p:cNvCxnSpPr/>
          <p:nvPr/>
        </p:nvCxnSpPr>
        <p:spPr>
          <a:xfrm flipH="1" rot="10800000">
            <a:off x="5673623" y="1925163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7"/>
          <p:cNvCxnSpPr/>
          <p:nvPr/>
        </p:nvCxnSpPr>
        <p:spPr>
          <a:xfrm flipH="1" rot="10800000">
            <a:off x="5673537" y="2212702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7"/>
          <p:cNvCxnSpPr/>
          <p:nvPr/>
        </p:nvCxnSpPr>
        <p:spPr>
          <a:xfrm flipH="1" rot="10800000">
            <a:off x="5673537" y="2500241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7"/>
          <p:cNvCxnSpPr/>
          <p:nvPr/>
        </p:nvCxnSpPr>
        <p:spPr>
          <a:xfrm flipH="1" rot="10800000">
            <a:off x="5673537" y="2787780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7"/>
          <p:cNvCxnSpPr/>
          <p:nvPr/>
        </p:nvCxnSpPr>
        <p:spPr>
          <a:xfrm flipH="1" rot="10800000">
            <a:off x="5673623" y="3075319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7"/>
          <p:cNvCxnSpPr/>
          <p:nvPr/>
        </p:nvCxnSpPr>
        <p:spPr>
          <a:xfrm flipH="1" rot="10800000">
            <a:off x="5673623" y="3362858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7"/>
          <p:cNvCxnSpPr/>
          <p:nvPr/>
        </p:nvCxnSpPr>
        <p:spPr>
          <a:xfrm flipH="1" rot="10800000">
            <a:off x="5673537" y="3650397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7"/>
          <p:cNvCxnSpPr/>
          <p:nvPr/>
        </p:nvCxnSpPr>
        <p:spPr>
          <a:xfrm flipH="1" rot="10800000">
            <a:off x="5673623" y="3937936"/>
            <a:ext cx="2955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7"/>
          <p:cNvSpPr/>
          <p:nvPr/>
        </p:nvSpPr>
        <p:spPr>
          <a:xfrm>
            <a:off x="534775" y="1073100"/>
            <a:ext cx="730200" cy="59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RBC Images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532" name="Google Shape;532;p47"/>
          <p:cNvSpPr/>
          <p:nvPr/>
        </p:nvSpPr>
        <p:spPr>
          <a:xfrm>
            <a:off x="6903450" y="2343026"/>
            <a:ext cx="672000" cy="59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Output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1 Neuron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3" name="Google Shape;533;p47"/>
          <p:cNvSpPr/>
          <p:nvPr/>
        </p:nvSpPr>
        <p:spPr>
          <a:xfrm rot="5400000">
            <a:off x="7386150" y="2418275"/>
            <a:ext cx="827928" cy="33598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7"/>
          <p:cNvSpPr/>
          <p:nvPr/>
        </p:nvSpPr>
        <p:spPr>
          <a:xfrm rot="5400000">
            <a:off x="7699233" y="2328430"/>
            <a:ext cx="218100" cy="217800"/>
          </a:xfrm>
          <a:prstGeom prst="flowChartConnector">
            <a:avLst/>
          </a:prstGeom>
          <a:solidFill>
            <a:srgbClr val="CC412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 rot="5400000">
            <a:off x="7699233" y="2628330"/>
            <a:ext cx="218100" cy="2178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5583638" y="953850"/>
            <a:ext cx="8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Fully Connected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7423050" y="1712150"/>
            <a:ext cx="77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Sigmoid Activation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1595262" y="2678925"/>
            <a:ext cx="1980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7"/>
          <p:cNvSpPr/>
          <p:nvPr/>
        </p:nvSpPr>
        <p:spPr>
          <a:xfrm>
            <a:off x="742850" y="1683525"/>
            <a:ext cx="198000" cy="26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7"/>
          <p:cNvSpPr/>
          <p:nvPr/>
        </p:nvSpPr>
        <p:spPr>
          <a:xfrm>
            <a:off x="6687972" y="2520075"/>
            <a:ext cx="217800" cy="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7"/>
          <p:cNvSpPr txBox="1"/>
          <p:nvPr/>
        </p:nvSpPr>
        <p:spPr>
          <a:xfrm>
            <a:off x="3269163" y="3373650"/>
            <a:ext cx="86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Kernel 3x3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542" name="Google Shape;542;p47"/>
          <p:cNvCxnSpPr/>
          <p:nvPr/>
        </p:nvCxnSpPr>
        <p:spPr>
          <a:xfrm flipH="1">
            <a:off x="1852863" y="3529500"/>
            <a:ext cx="1416300" cy="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7"/>
          <p:cNvCxnSpPr/>
          <p:nvPr/>
        </p:nvCxnSpPr>
        <p:spPr>
          <a:xfrm>
            <a:off x="4162313" y="3538500"/>
            <a:ext cx="1416300" cy="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47"/>
          <p:cNvSpPr/>
          <p:nvPr/>
        </p:nvSpPr>
        <p:spPr>
          <a:xfrm>
            <a:off x="8317400" y="2696800"/>
            <a:ext cx="513900" cy="492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Loss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7326675" y="3262951"/>
            <a:ext cx="672000" cy="590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Label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546" name="Google Shape;546;p47"/>
          <p:cNvCxnSpPr>
            <a:endCxn id="544" idx="1"/>
          </p:cNvCxnSpPr>
          <p:nvPr/>
        </p:nvCxnSpPr>
        <p:spPr>
          <a:xfrm>
            <a:off x="7968200" y="2496700"/>
            <a:ext cx="349200" cy="44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7"/>
          <p:cNvCxnSpPr>
            <a:stCxn id="545" idx="3"/>
            <a:endCxn id="544" idx="1"/>
          </p:cNvCxnSpPr>
          <p:nvPr/>
        </p:nvCxnSpPr>
        <p:spPr>
          <a:xfrm flipH="1" rot="10800000">
            <a:off x="7998675" y="2943001"/>
            <a:ext cx="318600" cy="6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7"/>
          <p:cNvSpPr/>
          <p:nvPr/>
        </p:nvSpPr>
        <p:spPr>
          <a:xfrm>
            <a:off x="6816075" y="1283975"/>
            <a:ext cx="19575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Forward Propagation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49" name="Google Shape;549;p47"/>
          <p:cNvSpPr/>
          <p:nvPr/>
        </p:nvSpPr>
        <p:spPr>
          <a:xfrm>
            <a:off x="6739875" y="4179575"/>
            <a:ext cx="17910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Back Propagation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550" name="Google Shape;550;p47"/>
          <p:cNvCxnSpPr/>
          <p:nvPr/>
        </p:nvCxnSpPr>
        <p:spPr>
          <a:xfrm flipH="1" rot="10800000">
            <a:off x="7304275" y="1084275"/>
            <a:ext cx="969900" cy="12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7"/>
          <p:cNvCxnSpPr/>
          <p:nvPr/>
        </p:nvCxnSpPr>
        <p:spPr>
          <a:xfrm rot="10800000">
            <a:off x="7158675" y="4663300"/>
            <a:ext cx="1008000" cy="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7"/>
          <p:cNvCxnSpPr>
            <a:endCxn id="501" idx="2"/>
          </p:cNvCxnSpPr>
          <p:nvPr/>
        </p:nvCxnSpPr>
        <p:spPr>
          <a:xfrm flipH="1" rot="10800000">
            <a:off x="4255350" y="4471550"/>
            <a:ext cx="11400" cy="52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7"/>
          <p:cNvCxnSpPr>
            <a:stCxn id="544" idx="2"/>
          </p:cNvCxnSpPr>
          <p:nvPr/>
        </p:nvCxnSpPr>
        <p:spPr>
          <a:xfrm>
            <a:off x="8574350" y="3189400"/>
            <a:ext cx="17400" cy="179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7"/>
          <p:cNvCxnSpPr/>
          <p:nvPr/>
        </p:nvCxnSpPr>
        <p:spPr>
          <a:xfrm flipH="1">
            <a:off x="4276875" y="4979700"/>
            <a:ext cx="4333200" cy="2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47"/>
          <p:cNvSpPr txBox="1"/>
          <p:nvPr/>
        </p:nvSpPr>
        <p:spPr>
          <a:xfrm>
            <a:off x="5923400" y="4750500"/>
            <a:ext cx="16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Adam Optimizer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8215675" y="2082788"/>
            <a:ext cx="6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Binary cross </a:t>
            </a:r>
            <a:r>
              <a:rPr lang="en" sz="1000">
                <a:solidFill>
                  <a:schemeClr val="accent1"/>
                </a:solidFill>
              </a:rPr>
              <a:t>entropy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557" name="Google Shape;557;p47"/>
          <p:cNvSpPr/>
          <p:nvPr/>
        </p:nvSpPr>
        <p:spPr>
          <a:xfrm rot="-5400000">
            <a:off x="5934613" y="2587450"/>
            <a:ext cx="1181100" cy="264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Dropout 30%</a:t>
            </a:r>
            <a:endParaRPr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idx="2" type="title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563" name="Google Shape;5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76" y="1247552"/>
            <a:ext cx="4739348" cy="3256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4" name="Google Shape;564;p48"/>
          <p:cNvGraphicFramePr/>
          <p:nvPr/>
        </p:nvGraphicFramePr>
        <p:xfrm>
          <a:off x="5920300" y="217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{F0B487B0-8DB2-4FF0-9899-E1B23BB41A97}</a:tableStyleId>
              </a:tblPr>
              <a:tblGrid>
                <a:gridCol w="1225700"/>
                <a:gridCol w="927050"/>
                <a:gridCol w="941075"/>
              </a:tblGrid>
              <a:tr h="5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False Negatives Avoided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Overall Accuracy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Parasitized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highlight>
                            <a:schemeClr val="accent3"/>
                          </a:highlight>
                        </a:rPr>
                        <a:t>99%</a:t>
                      </a:r>
                      <a:endParaRPr b="1" sz="1200">
                        <a:solidFill>
                          <a:schemeClr val="accent1"/>
                        </a:solidFill>
                        <a:highlight>
                          <a:schemeClr val="accent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99%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Uninfected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98%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99%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"/>
          <p:cNvSpPr txBox="1"/>
          <p:nvPr>
            <p:ph type="title"/>
          </p:nvPr>
        </p:nvSpPr>
        <p:spPr>
          <a:xfrm>
            <a:off x="3902100" y="1583300"/>
            <a:ext cx="46521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570" name="Google Shape;570;p49"/>
          <p:cNvSpPr txBox="1"/>
          <p:nvPr>
            <p:ph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76" name="Google Shape;576;p50"/>
          <p:cNvSpPr txBox="1"/>
          <p:nvPr>
            <p:ph idx="1" type="subTitle"/>
          </p:nvPr>
        </p:nvSpPr>
        <p:spPr>
          <a:xfrm>
            <a:off x="715075" y="1302125"/>
            <a:ext cx="77139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Project proposes Deep learning technique using CNN Model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Accuracy of 99% in detecting Malarial infection</a:t>
            </a:r>
            <a:endParaRPr sz="18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1800"/>
              <a:t>The model is l</a:t>
            </a:r>
            <a:r>
              <a:rPr lang="en" sz="1800"/>
              <a:t>ightweight,  </a:t>
            </a:r>
            <a:r>
              <a:rPr lang="en" sz="1800"/>
              <a:t>can easily be deployed in medical environments.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Benefits, Costs, Assumptions</a:t>
            </a:r>
            <a:endParaRPr/>
          </a:p>
        </p:txBody>
      </p:sp>
      <p:sp>
        <p:nvSpPr>
          <p:cNvPr id="582" name="Google Shape;582;p51"/>
          <p:cNvSpPr txBox="1"/>
          <p:nvPr>
            <p:ph idx="1" type="subTitle"/>
          </p:nvPr>
        </p:nvSpPr>
        <p:spPr>
          <a:xfrm>
            <a:off x="337650" y="1315350"/>
            <a:ext cx="84687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Consistent accuracy as compared to traditional methods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Traditional lab based methods have high recurring cost. </a:t>
            </a:r>
            <a:endParaRPr sz="18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RDT $2.19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Microscopic $6.98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Minimal recurring cost to maintain this model.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can evolve with data from diverse datasets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computational requirements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ctrTitle"/>
          </p:nvPr>
        </p:nvSpPr>
        <p:spPr>
          <a:xfrm>
            <a:off x="715050" y="433550"/>
            <a:ext cx="77139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3" name="Google Shape;383;p34"/>
          <p:cNvSpPr txBox="1"/>
          <p:nvPr>
            <p:ph idx="2" type="title"/>
          </p:nvPr>
        </p:nvSpPr>
        <p:spPr>
          <a:xfrm>
            <a:off x="3441206" y="2211965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SOlution APPROACH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4" name="Google Shape;384;p34"/>
          <p:cNvSpPr txBox="1"/>
          <p:nvPr>
            <p:ph idx="4" type="title"/>
          </p:nvPr>
        </p:nvSpPr>
        <p:spPr>
          <a:xfrm>
            <a:off x="6230155" y="22136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Building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5" name="Google Shape;385;p34"/>
          <p:cNvSpPr txBox="1"/>
          <p:nvPr>
            <p:ph idx="6" type="title"/>
          </p:nvPr>
        </p:nvSpPr>
        <p:spPr>
          <a:xfrm>
            <a:off x="657245" y="35602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Executive 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6" name="Google Shape;386;p34"/>
          <p:cNvSpPr txBox="1"/>
          <p:nvPr>
            <p:ph idx="8" type="title"/>
          </p:nvPr>
        </p:nvSpPr>
        <p:spPr>
          <a:xfrm>
            <a:off x="3442869" y="3558564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Risks and challenges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7" name="Google Shape;387;p34"/>
          <p:cNvSpPr txBox="1"/>
          <p:nvPr>
            <p:ph idx="13" type="title"/>
          </p:nvPr>
        </p:nvSpPr>
        <p:spPr>
          <a:xfrm>
            <a:off x="6231818" y="35602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Next STeps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8" name="Google Shape;388;p34"/>
          <p:cNvSpPr txBox="1"/>
          <p:nvPr>
            <p:ph idx="15" type="title"/>
          </p:nvPr>
        </p:nvSpPr>
        <p:spPr>
          <a:xfrm>
            <a:off x="655582" y="22136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Problem Definition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9" name="Google Shape;389;p34"/>
          <p:cNvSpPr txBox="1"/>
          <p:nvPr>
            <p:ph idx="16" type="title"/>
          </p:nvPr>
        </p:nvSpPr>
        <p:spPr>
          <a:xfrm>
            <a:off x="1390420" y="16926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0" name="Google Shape;390;p34"/>
          <p:cNvSpPr txBox="1"/>
          <p:nvPr>
            <p:ph idx="17" type="title"/>
          </p:nvPr>
        </p:nvSpPr>
        <p:spPr>
          <a:xfrm>
            <a:off x="4176043" y="16926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4"/>
          <p:cNvSpPr txBox="1"/>
          <p:nvPr>
            <p:ph idx="18" type="title"/>
          </p:nvPr>
        </p:nvSpPr>
        <p:spPr>
          <a:xfrm>
            <a:off x="6964992" y="16926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2" name="Google Shape;392;p34"/>
          <p:cNvSpPr txBox="1"/>
          <p:nvPr>
            <p:ph idx="19" type="title"/>
          </p:nvPr>
        </p:nvSpPr>
        <p:spPr>
          <a:xfrm>
            <a:off x="4177706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sp>
        <p:nvSpPr>
          <p:cNvPr id="393" name="Google Shape;393;p34"/>
          <p:cNvSpPr txBox="1"/>
          <p:nvPr>
            <p:ph idx="20" type="title"/>
          </p:nvPr>
        </p:nvSpPr>
        <p:spPr>
          <a:xfrm>
            <a:off x="1392082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394" name="Google Shape;394;p34"/>
          <p:cNvSpPr txBox="1"/>
          <p:nvPr>
            <p:ph idx="21" type="title"/>
          </p:nvPr>
        </p:nvSpPr>
        <p:spPr>
          <a:xfrm>
            <a:off x="6966655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/>
          <p:nvPr>
            <p:ph type="title"/>
          </p:nvPr>
        </p:nvSpPr>
        <p:spPr>
          <a:xfrm>
            <a:off x="3902100" y="1583300"/>
            <a:ext cx="46521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588" name="Google Shape;588;p52"/>
          <p:cNvSpPr txBox="1"/>
          <p:nvPr>
            <p:ph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/ challanges</a:t>
            </a:r>
            <a:endParaRPr/>
          </a:p>
        </p:txBody>
      </p:sp>
      <p:sp>
        <p:nvSpPr>
          <p:cNvPr id="594" name="Google Shape;594;p53"/>
          <p:cNvSpPr txBox="1"/>
          <p:nvPr>
            <p:ph idx="1" type="subTitle"/>
          </p:nvPr>
        </p:nvSpPr>
        <p:spPr>
          <a:xfrm>
            <a:off x="715075" y="1817850"/>
            <a:ext cx="77139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Recommended model error rate of 1%, miss-diagnosis can be dangerous in high risk patients.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Consider more accurate tests for such patients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is aligned to provided </a:t>
            </a:r>
            <a:r>
              <a:rPr lang="en" sz="1600"/>
              <a:t>training / test</a:t>
            </a:r>
            <a:r>
              <a:rPr lang="en" sz="1600"/>
              <a:t>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Depending on the severity of endemic immunity of humans and impact on RBCs may vary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Must continue to train and evolve our model using representations from diverse datasets</a:t>
            </a:r>
            <a:endParaRPr sz="1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/>
          <p:nvPr>
            <p:ph type="title"/>
          </p:nvPr>
        </p:nvSpPr>
        <p:spPr>
          <a:xfrm>
            <a:off x="3902100" y="1583300"/>
            <a:ext cx="46521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00" name="Google Shape;600;p54"/>
          <p:cNvSpPr txBox="1"/>
          <p:nvPr>
            <p:ph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</p:txBody>
      </p:sp>
      <p:sp>
        <p:nvSpPr>
          <p:cNvPr id="606" name="Google Shape;606;p55"/>
          <p:cNvSpPr txBox="1"/>
          <p:nvPr>
            <p:ph idx="1" type="subTitle"/>
          </p:nvPr>
        </p:nvSpPr>
        <p:spPr>
          <a:xfrm>
            <a:off x="331325" y="1257150"/>
            <a:ext cx="84687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Validate the model using </a:t>
            </a:r>
            <a:r>
              <a:rPr b="1" lang="en" sz="1800"/>
              <a:t>data from various regions</a:t>
            </a:r>
            <a:endParaRPr b="1"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Review False negative images with </a:t>
            </a:r>
            <a:r>
              <a:rPr b="1" lang="en" sz="1800"/>
              <a:t>skilled pathologists </a:t>
            </a:r>
            <a:r>
              <a:rPr lang="en" sz="1800"/>
              <a:t>and get insights to improve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</a:t>
            </a:r>
            <a:r>
              <a:rPr b="1" lang="en" sz="1800"/>
              <a:t>hyperparameter tuning</a:t>
            </a:r>
            <a:r>
              <a:rPr lang="en" sz="1800"/>
              <a:t> and </a:t>
            </a:r>
            <a:r>
              <a:rPr b="1" lang="en" sz="1800"/>
              <a:t>data augmentation</a:t>
            </a:r>
            <a:r>
              <a:rPr lang="en" sz="1800"/>
              <a:t> techniques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variety of models with </a:t>
            </a:r>
            <a:r>
              <a:rPr b="1" lang="en" sz="1800"/>
              <a:t>HSV</a:t>
            </a:r>
            <a:r>
              <a:rPr lang="en" sz="1800"/>
              <a:t> images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Try other transfer learning models </a:t>
            </a:r>
            <a:r>
              <a:rPr b="1" lang="en" sz="1800"/>
              <a:t>ResNet50</a:t>
            </a:r>
            <a:r>
              <a:rPr lang="en" sz="1800"/>
              <a:t> and </a:t>
            </a:r>
            <a:r>
              <a:rPr b="1" lang="en" sz="1800"/>
              <a:t>EfficientNet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"/>
          <p:cNvSpPr txBox="1"/>
          <p:nvPr>
            <p:ph type="ctrTitle"/>
          </p:nvPr>
        </p:nvSpPr>
        <p:spPr>
          <a:xfrm>
            <a:off x="2643550" y="3384700"/>
            <a:ext cx="40812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—</a:t>
            </a:r>
            <a:r>
              <a:rPr lang="en">
                <a:solidFill>
                  <a:schemeClr val="lt1"/>
                </a:solidFill>
              </a:rPr>
              <a:t> J.B.S. Haldane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(English geneticist and biometrician)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2" name="Google Shape;612;p56"/>
          <p:cNvSpPr txBox="1"/>
          <p:nvPr>
            <p:ph idx="1" type="subTitle"/>
          </p:nvPr>
        </p:nvSpPr>
        <p:spPr>
          <a:xfrm>
            <a:off x="2643538" y="1555563"/>
            <a:ext cx="35133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“Early diagnosis of disease is the business of the general public even more than of the medical profession.”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3" name="Google Shape;613;p56"/>
          <p:cNvSpPr txBox="1"/>
          <p:nvPr>
            <p:ph idx="4294967295" type="title"/>
          </p:nvPr>
        </p:nvSpPr>
        <p:spPr>
          <a:xfrm>
            <a:off x="6257175" y="4605225"/>
            <a:ext cx="24093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Help them help us!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"/>
          <p:cNvSpPr txBox="1"/>
          <p:nvPr>
            <p:ph type="title"/>
          </p:nvPr>
        </p:nvSpPr>
        <p:spPr>
          <a:xfrm>
            <a:off x="3215100" y="2104200"/>
            <a:ext cx="27138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uestions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8"/>
          <p:cNvSpPr txBox="1"/>
          <p:nvPr>
            <p:ph type="title"/>
          </p:nvPr>
        </p:nvSpPr>
        <p:spPr>
          <a:xfrm>
            <a:off x="3315300" y="2104200"/>
            <a:ext cx="25134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9"/>
          <p:cNvSpPr/>
          <p:nvPr/>
        </p:nvSpPr>
        <p:spPr>
          <a:xfrm>
            <a:off x="855075" y="2619250"/>
            <a:ext cx="7450200" cy="232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9"/>
          <p:cNvSpPr/>
          <p:nvPr/>
        </p:nvSpPr>
        <p:spPr>
          <a:xfrm>
            <a:off x="855075" y="1181253"/>
            <a:ext cx="7450200" cy="13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9"/>
          <p:cNvSpPr txBox="1"/>
          <p:nvPr>
            <p:ph idx="2" type="title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options tried</a:t>
            </a:r>
            <a:endParaRPr/>
          </a:p>
        </p:txBody>
      </p:sp>
      <p:sp>
        <p:nvSpPr>
          <p:cNvPr id="631" name="Google Shape;631;p59"/>
          <p:cNvSpPr txBox="1"/>
          <p:nvPr>
            <p:ph type="title"/>
          </p:nvPr>
        </p:nvSpPr>
        <p:spPr>
          <a:xfrm>
            <a:off x="913150" y="3131466"/>
            <a:ext cx="21105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Depth of hidden layers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2" name="Google Shape;632;p59"/>
          <p:cNvSpPr txBox="1"/>
          <p:nvPr>
            <p:ph idx="3" type="title"/>
          </p:nvPr>
        </p:nvSpPr>
        <p:spPr>
          <a:xfrm>
            <a:off x="3598875" y="2992287"/>
            <a:ext cx="21105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Activation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Relu / leakyRelu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3" name="Google Shape;633;p59"/>
          <p:cNvSpPr txBox="1"/>
          <p:nvPr>
            <p:ph idx="5" type="title"/>
          </p:nvPr>
        </p:nvSpPr>
        <p:spPr>
          <a:xfrm>
            <a:off x="6284600" y="3217876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Maxpooling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4" name="Google Shape;634;p59"/>
          <p:cNvSpPr txBox="1"/>
          <p:nvPr>
            <p:ph idx="7" type="title"/>
          </p:nvPr>
        </p:nvSpPr>
        <p:spPr>
          <a:xfrm>
            <a:off x="1032250" y="1696588"/>
            <a:ext cx="15300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HSV colorspace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5" name="Google Shape;635;p59"/>
          <p:cNvSpPr txBox="1"/>
          <p:nvPr>
            <p:ph idx="9" type="title"/>
          </p:nvPr>
        </p:nvSpPr>
        <p:spPr>
          <a:xfrm>
            <a:off x="3670425" y="1756138"/>
            <a:ext cx="1819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Gaussian Blur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59"/>
          <p:cNvSpPr txBox="1"/>
          <p:nvPr>
            <p:ph idx="14" type="title"/>
          </p:nvPr>
        </p:nvSpPr>
        <p:spPr>
          <a:xfrm>
            <a:off x="5821450" y="1696612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Bilateral blur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7" name="Google Shape;637;p59"/>
          <p:cNvSpPr txBox="1"/>
          <p:nvPr>
            <p:ph idx="2" type="title"/>
          </p:nvPr>
        </p:nvSpPr>
        <p:spPr>
          <a:xfrm>
            <a:off x="3819825" y="1247363"/>
            <a:ext cx="19068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preprocessing</a:t>
            </a:r>
            <a:endParaRPr sz="2500"/>
          </a:p>
        </p:txBody>
      </p:sp>
      <p:sp>
        <p:nvSpPr>
          <p:cNvPr id="638" name="Google Shape;638;p59"/>
          <p:cNvSpPr txBox="1"/>
          <p:nvPr>
            <p:ph idx="2" type="title"/>
          </p:nvPr>
        </p:nvSpPr>
        <p:spPr>
          <a:xfrm>
            <a:off x="3819825" y="2731575"/>
            <a:ext cx="19068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Architecture</a:t>
            </a:r>
            <a:endParaRPr sz="2500"/>
          </a:p>
        </p:txBody>
      </p:sp>
      <p:sp>
        <p:nvSpPr>
          <p:cNvPr id="639" name="Google Shape;639;p59"/>
          <p:cNvSpPr txBox="1"/>
          <p:nvPr>
            <p:ph idx="14" type="title"/>
          </p:nvPr>
        </p:nvSpPr>
        <p:spPr>
          <a:xfrm>
            <a:off x="2073325" y="2096475"/>
            <a:ext cx="1819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Normalization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0" name="Google Shape;640;p59"/>
          <p:cNvSpPr txBox="1"/>
          <p:nvPr>
            <p:ph idx="5" type="title"/>
          </p:nvPr>
        </p:nvSpPr>
        <p:spPr>
          <a:xfrm>
            <a:off x="6291500" y="3955726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Dropout layer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1" name="Google Shape;641;p59"/>
          <p:cNvSpPr txBox="1"/>
          <p:nvPr>
            <p:ph idx="5" type="title"/>
          </p:nvPr>
        </p:nvSpPr>
        <p:spPr>
          <a:xfrm>
            <a:off x="3598875" y="3918001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Adam </a:t>
            </a:r>
            <a:r>
              <a:rPr lang="en">
                <a:solidFill>
                  <a:schemeClr val="accent1"/>
                </a:solidFill>
              </a:rPr>
              <a:t>Optimizer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2" name="Google Shape;642;p59"/>
          <p:cNvSpPr txBox="1"/>
          <p:nvPr>
            <p:ph idx="5" type="title"/>
          </p:nvPr>
        </p:nvSpPr>
        <p:spPr>
          <a:xfrm>
            <a:off x="742000" y="3918001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Batch Normalization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3" name="Google Shape;643;p59"/>
          <p:cNvSpPr txBox="1"/>
          <p:nvPr>
            <p:ph idx="14" type="title"/>
          </p:nvPr>
        </p:nvSpPr>
        <p:spPr>
          <a:xfrm>
            <a:off x="4895100" y="2157926"/>
            <a:ext cx="1819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Augmentation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4" name="Google Shape;644;p59"/>
          <p:cNvSpPr txBox="1"/>
          <p:nvPr>
            <p:ph idx="5" type="title"/>
          </p:nvPr>
        </p:nvSpPr>
        <p:spPr>
          <a:xfrm>
            <a:off x="2852500" y="4405275"/>
            <a:ext cx="39519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Transfer Learning with VGG16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87" y="839025"/>
            <a:ext cx="4369025" cy="4112377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0"/>
          <p:cNvSpPr txBox="1"/>
          <p:nvPr>
            <p:ph idx="3" type="title"/>
          </p:nvPr>
        </p:nvSpPr>
        <p:spPr>
          <a:xfrm>
            <a:off x="2769925" y="151600"/>
            <a:ext cx="33666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Model comparison</a:t>
            </a:r>
            <a:endParaRPr sz="3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1"/>
          <p:cNvSpPr txBox="1"/>
          <p:nvPr>
            <p:ph idx="3" type="title"/>
          </p:nvPr>
        </p:nvSpPr>
        <p:spPr>
          <a:xfrm>
            <a:off x="443400" y="1144050"/>
            <a:ext cx="2827800" cy="30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</a:t>
            </a:r>
            <a:r>
              <a:rPr lang="en" sz="3500"/>
              <a:t> performance</a:t>
            </a:r>
            <a:endParaRPr sz="3500"/>
          </a:p>
        </p:txBody>
      </p:sp>
      <p:pic>
        <p:nvPicPr>
          <p:cNvPr id="656" name="Google Shape;6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75" y="733475"/>
            <a:ext cx="3760312" cy="408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3902100" y="1583302"/>
            <a:ext cx="34956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400" name="Google Shape;400;p35"/>
          <p:cNvSpPr txBox="1"/>
          <p:nvPr>
            <p:ph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/>
          <p:nvPr>
            <p:ph idx="3" type="title"/>
          </p:nvPr>
        </p:nvSpPr>
        <p:spPr>
          <a:xfrm>
            <a:off x="443400" y="1144050"/>
            <a:ext cx="2827800" cy="30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solution code highlights</a:t>
            </a:r>
            <a:endParaRPr sz="3500"/>
          </a:p>
        </p:txBody>
      </p:sp>
      <p:pic>
        <p:nvPicPr>
          <p:cNvPr id="662" name="Google Shape;6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700" y="1144051"/>
            <a:ext cx="5568000" cy="3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3"/>
          <p:cNvSpPr txBox="1"/>
          <p:nvPr>
            <p:ph idx="3" type="title"/>
          </p:nvPr>
        </p:nvSpPr>
        <p:spPr>
          <a:xfrm>
            <a:off x="2769925" y="437950"/>
            <a:ext cx="33666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references</a:t>
            </a:r>
            <a:endParaRPr sz="3500"/>
          </a:p>
        </p:txBody>
      </p:sp>
      <p:sp>
        <p:nvSpPr>
          <p:cNvPr id="668" name="Google Shape;668;p63"/>
          <p:cNvSpPr txBox="1"/>
          <p:nvPr/>
        </p:nvSpPr>
        <p:spPr>
          <a:xfrm>
            <a:off x="1233200" y="1492825"/>
            <a:ext cx="549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Center for Disease Control and Prevention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World Health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Bio Med Central - Malaria Journal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Bio Med Central - Infectious Diseases of Poverty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Wikipedia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UNICEF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Unsupervised Learning of Hierarchical Representations with Convolutional Deep Belief Networks By Honglak Lee, Roger Grosse, Rajesh Ranganath, and Andrew Y. 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4"/>
          <p:cNvSpPr txBox="1"/>
          <p:nvPr>
            <p:ph type="ctrTitle"/>
          </p:nvPr>
        </p:nvSpPr>
        <p:spPr>
          <a:xfrm>
            <a:off x="2918400" y="538275"/>
            <a:ext cx="3307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THANKS!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4" name="Google Shape;674;p64"/>
          <p:cNvSpPr txBox="1"/>
          <p:nvPr>
            <p:ph idx="1" type="subTitle"/>
          </p:nvPr>
        </p:nvSpPr>
        <p:spPr>
          <a:xfrm>
            <a:off x="3096150" y="1722671"/>
            <a:ext cx="29517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 you have any questions? youremail@freepik.com 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+91 620 421 838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yourcompany.com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5" name="Google Shape;675;p64"/>
          <p:cNvSpPr txBox="1"/>
          <p:nvPr/>
        </p:nvSpPr>
        <p:spPr>
          <a:xfrm>
            <a:off x="3029550" y="4400535"/>
            <a:ext cx="3084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rPr>
              <a:t>Please keep this slide for attribution</a:t>
            </a:r>
            <a:endParaRPr>
              <a:solidFill>
                <a:schemeClr val="accen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676" name="Google Shape;676;p64"/>
          <p:cNvGrpSpPr/>
          <p:nvPr/>
        </p:nvGrpSpPr>
        <p:grpSpPr>
          <a:xfrm rot="-556005">
            <a:off x="1321938" y="1645095"/>
            <a:ext cx="1291377" cy="1342044"/>
            <a:chOff x="3635496" y="-267810"/>
            <a:chExt cx="862155" cy="908794"/>
          </a:xfrm>
        </p:grpSpPr>
        <p:sp>
          <p:nvSpPr>
            <p:cNvPr id="677" name="Google Shape;677;p64"/>
            <p:cNvSpPr/>
            <p:nvPr/>
          </p:nvSpPr>
          <p:spPr>
            <a:xfrm>
              <a:off x="3986696" y="208649"/>
              <a:ext cx="164644" cy="329211"/>
            </a:xfrm>
            <a:custGeom>
              <a:rect b="b" l="l" r="r" t="t"/>
              <a:pathLst>
                <a:path extrusionOk="0" h="4313" w="2157">
                  <a:moveTo>
                    <a:pt x="1" y="1"/>
                  </a:moveTo>
                  <a:cubicBezTo>
                    <a:pt x="1" y="33"/>
                    <a:pt x="1" y="33"/>
                    <a:pt x="1" y="65"/>
                  </a:cubicBezTo>
                  <a:cubicBezTo>
                    <a:pt x="1" y="65"/>
                    <a:pt x="258" y="419"/>
                    <a:pt x="580" y="869"/>
                  </a:cubicBezTo>
                  <a:cubicBezTo>
                    <a:pt x="902" y="1352"/>
                    <a:pt x="1224" y="1867"/>
                    <a:pt x="1481" y="2382"/>
                  </a:cubicBezTo>
                  <a:cubicBezTo>
                    <a:pt x="1835" y="3250"/>
                    <a:pt x="2157" y="4312"/>
                    <a:pt x="2157" y="4312"/>
                  </a:cubicBezTo>
                  <a:cubicBezTo>
                    <a:pt x="1996" y="3637"/>
                    <a:pt x="1803" y="2993"/>
                    <a:pt x="1513" y="2350"/>
                  </a:cubicBezTo>
                  <a:cubicBezTo>
                    <a:pt x="1095" y="1513"/>
                    <a:pt x="612" y="74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78" name="Google Shape;678;p64"/>
            <p:cNvSpPr/>
            <p:nvPr/>
          </p:nvSpPr>
          <p:spPr>
            <a:xfrm>
              <a:off x="3984253" y="208649"/>
              <a:ext cx="12365" cy="10915"/>
            </a:xfrm>
            <a:custGeom>
              <a:rect b="b" l="l" r="r" t="t"/>
              <a:pathLst>
                <a:path extrusionOk="0" h="143" w="162">
                  <a:moveTo>
                    <a:pt x="129" y="1"/>
                  </a:moveTo>
                  <a:cubicBezTo>
                    <a:pt x="65" y="1"/>
                    <a:pt x="33" y="1"/>
                    <a:pt x="33" y="33"/>
                  </a:cubicBezTo>
                  <a:cubicBezTo>
                    <a:pt x="1" y="65"/>
                    <a:pt x="33" y="129"/>
                    <a:pt x="65" y="129"/>
                  </a:cubicBezTo>
                  <a:cubicBezTo>
                    <a:pt x="75" y="139"/>
                    <a:pt x="84" y="143"/>
                    <a:pt x="93" y="143"/>
                  </a:cubicBezTo>
                  <a:cubicBezTo>
                    <a:pt x="116" y="143"/>
                    <a:pt x="139" y="120"/>
                    <a:pt x="162" y="97"/>
                  </a:cubicBezTo>
                  <a:cubicBezTo>
                    <a:pt x="162" y="65"/>
                    <a:pt x="162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79" name="Google Shape;679;p64"/>
            <p:cNvSpPr/>
            <p:nvPr/>
          </p:nvSpPr>
          <p:spPr>
            <a:xfrm>
              <a:off x="3986696" y="98732"/>
              <a:ext cx="98313" cy="114953"/>
            </a:xfrm>
            <a:custGeom>
              <a:rect b="b" l="l" r="r" t="t"/>
              <a:pathLst>
                <a:path extrusionOk="0" h="1506" w="1288">
                  <a:moveTo>
                    <a:pt x="1244" y="1"/>
                  </a:moveTo>
                  <a:cubicBezTo>
                    <a:pt x="1232" y="1"/>
                    <a:pt x="1224" y="9"/>
                    <a:pt x="1224" y="25"/>
                  </a:cubicBezTo>
                  <a:cubicBezTo>
                    <a:pt x="773" y="443"/>
                    <a:pt x="387" y="926"/>
                    <a:pt x="1" y="1441"/>
                  </a:cubicBezTo>
                  <a:cubicBezTo>
                    <a:pt x="1" y="1473"/>
                    <a:pt x="1" y="1505"/>
                    <a:pt x="1" y="1505"/>
                  </a:cubicBezTo>
                  <a:lnTo>
                    <a:pt x="65" y="1505"/>
                  </a:lnTo>
                  <a:cubicBezTo>
                    <a:pt x="419" y="990"/>
                    <a:pt x="805" y="540"/>
                    <a:pt x="1256" y="89"/>
                  </a:cubicBezTo>
                  <a:cubicBezTo>
                    <a:pt x="1256" y="89"/>
                    <a:pt x="1256" y="57"/>
                    <a:pt x="1256" y="57"/>
                  </a:cubicBezTo>
                  <a:lnTo>
                    <a:pt x="1288" y="25"/>
                  </a:lnTo>
                  <a:cubicBezTo>
                    <a:pt x="1272" y="9"/>
                    <a:pt x="1256" y="1"/>
                    <a:pt x="1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4008832" y="211702"/>
              <a:ext cx="164644" cy="331043"/>
            </a:xfrm>
            <a:custGeom>
              <a:rect b="b" l="l" r="r" t="t"/>
              <a:pathLst>
                <a:path extrusionOk="0" h="4337" w="2157">
                  <a:moveTo>
                    <a:pt x="49" y="1"/>
                  </a:moveTo>
                  <a:cubicBezTo>
                    <a:pt x="41" y="1"/>
                    <a:pt x="33" y="9"/>
                    <a:pt x="33" y="25"/>
                  </a:cubicBezTo>
                  <a:cubicBezTo>
                    <a:pt x="1" y="25"/>
                    <a:pt x="1" y="57"/>
                    <a:pt x="33" y="57"/>
                  </a:cubicBezTo>
                  <a:cubicBezTo>
                    <a:pt x="33" y="57"/>
                    <a:pt x="290" y="411"/>
                    <a:pt x="612" y="862"/>
                  </a:cubicBezTo>
                  <a:cubicBezTo>
                    <a:pt x="934" y="1344"/>
                    <a:pt x="1255" y="1859"/>
                    <a:pt x="1513" y="2406"/>
                  </a:cubicBezTo>
                  <a:cubicBezTo>
                    <a:pt x="1867" y="3243"/>
                    <a:pt x="2156" y="4337"/>
                    <a:pt x="2156" y="4337"/>
                  </a:cubicBezTo>
                  <a:cubicBezTo>
                    <a:pt x="2028" y="3661"/>
                    <a:pt x="1835" y="3017"/>
                    <a:pt x="1545" y="2374"/>
                  </a:cubicBezTo>
                  <a:cubicBezTo>
                    <a:pt x="1127" y="1537"/>
                    <a:pt x="644" y="765"/>
                    <a:pt x="65" y="25"/>
                  </a:cubicBezTo>
                  <a:cubicBezTo>
                    <a:pt x="65" y="9"/>
                    <a:pt x="57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1" name="Google Shape;681;p64"/>
            <p:cNvSpPr/>
            <p:nvPr/>
          </p:nvSpPr>
          <p:spPr>
            <a:xfrm>
              <a:off x="4006389" y="210099"/>
              <a:ext cx="14274" cy="11297"/>
            </a:xfrm>
            <a:custGeom>
              <a:rect b="b" l="l" r="r" t="t"/>
              <a:pathLst>
                <a:path extrusionOk="0" h="148" w="187">
                  <a:moveTo>
                    <a:pt x="95" y="1"/>
                  </a:moveTo>
                  <a:cubicBezTo>
                    <a:pt x="65" y="1"/>
                    <a:pt x="33" y="23"/>
                    <a:pt x="33" y="46"/>
                  </a:cubicBezTo>
                  <a:cubicBezTo>
                    <a:pt x="0" y="78"/>
                    <a:pt x="33" y="143"/>
                    <a:pt x="65" y="143"/>
                  </a:cubicBezTo>
                  <a:cubicBezTo>
                    <a:pt x="75" y="146"/>
                    <a:pt x="85" y="148"/>
                    <a:pt x="94" y="148"/>
                  </a:cubicBezTo>
                  <a:cubicBezTo>
                    <a:pt x="167" y="148"/>
                    <a:pt x="186" y="43"/>
                    <a:pt x="129" y="14"/>
                  </a:cubicBezTo>
                  <a:cubicBezTo>
                    <a:pt x="120" y="4"/>
                    <a:pt x="107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2" name="Google Shape;682;p64"/>
            <p:cNvSpPr/>
            <p:nvPr/>
          </p:nvSpPr>
          <p:spPr>
            <a:xfrm>
              <a:off x="4008832" y="103083"/>
              <a:ext cx="98313" cy="115487"/>
            </a:xfrm>
            <a:custGeom>
              <a:rect b="b" l="l" r="r" t="t"/>
              <a:pathLst>
                <a:path extrusionOk="0" h="1513" w="1288">
                  <a:moveTo>
                    <a:pt x="1223" y="0"/>
                  </a:moveTo>
                  <a:cubicBezTo>
                    <a:pt x="773" y="451"/>
                    <a:pt x="387" y="933"/>
                    <a:pt x="1" y="1448"/>
                  </a:cubicBezTo>
                  <a:cubicBezTo>
                    <a:pt x="1" y="1480"/>
                    <a:pt x="1" y="1480"/>
                    <a:pt x="33" y="1512"/>
                  </a:cubicBezTo>
                  <a:lnTo>
                    <a:pt x="97" y="1512"/>
                  </a:lnTo>
                  <a:cubicBezTo>
                    <a:pt x="451" y="998"/>
                    <a:pt x="837" y="515"/>
                    <a:pt x="1255" y="97"/>
                  </a:cubicBezTo>
                  <a:cubicBezTo>
                    <a:pt x="1288" y="65"/>
                    <a:pt x="1288" y="65"/>
                    <a:pt x="1255" y="32"/>
                  </a:cubicBezTo>
                  <a:cubicBezTo>
                    <a:pt x="1255" y="32"/>
                    <a:pt x="1288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4030968" y="204374"/>
              <a:ext cx="164567" cy="331043"/>
            </a:xfrm>
            <a:custGeom>
              <a:rect b="b" l="l" r="r" t="t"/>
              <a:pathLst>
                <a:path extrusionOk="0" h="4337" w="2156">
                  <a:moveTo>
                    <a:pt x="48" y="0"/>
                  </a:moveTo>
                  <a:cubicBezTo>
                    <a:pt x="40" y="0"/>
                    <a:pt x="32" y="8"/>
                    <a:pt x="32" y="25"/>
                  </a:cubicBezTo>
                  <a:cubicBezTo>
                    <a:pt x="0" y="25"/>
                    <a:pt x="0" y="57"/>
                    <a:pt x="32" y="57"/>
                  </a:cubicBezTo>
                  <a:cubicBezTo>
                    <a:pt x="32" y="57"/>
                    <a:pt x="290" y="411"/>
                    <a:pt x="579" y="861"/>
                  </a:cubicBezTo>
                  <a:cubicBezTo>
                    <a:pt x="933" y="1344"/>
                    <a:pt x="1223" y="1859"/>
                    <a:pt x="1480" y="2406"/>
                  </a:cubicBezTo>
                  <a:cubicBezTo>
                    <a:pt x="1866" y="3242"/>
                    <a:pt x="2156" y="4336"/>
                    <a:pt x="2156" y="4336"/>
                  </a:cubicBezTo>
                  <a:cubicBezTo>
                    <a:pt x="2027" y="3660"/>
                    <a:pt x="1802" y="2985"/>
                    <a:pt x="1545" y="2341"/>
                  </a:cubicBezTo>
                  <a:cubicBezTo>
                    <a:pt x="1126" y="1537"/>
                    <a:pt x="644" y="732"/>
                    <a:pt x="64" y="25"/>
                  </a:cubicBez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4" name="Google Shape;684;p64"/>
            <p:cNvSpPr/>
            <p:nvPr/>
          </p:nvSpPr>
          <p:spPr>
            <a:xfrm>
              <a:off x="4028449" y="202771"/>
              <a:ext cx="12365" cy="10915"/>
            </a:xfrm>
            <a:custGeom>
              <a:rect b="b" l="l" r="r" t="t"/>
              <a:pathLst>
                <a:path extrusionOk="0" h="143" w="162">
                  <a:moveTo>
                    <a:pt x="81" y="0"/>
                  </a:moveTo>
                  <a:cubicBezTo>
                    <a:pt x="49" y="0"/>
                    <a:pt x="33" y="23"/>
                    <a:pt x="33" y="46"/>
                  </a:cubicBezTo>
                  <a:cubicBezTo>
                    <a:pt x="1" y="78"/>
                    <a:pt x="33" y="110"/>
                    <a:pt x="65" y="142"/>
                  </a:cubicBezTo>
                  <a:cubicBezTo>
                    <a:pt x="97" y="142"/>
                    <a:pt x="130" y="142"/>
                    <a:pt x="162" y="110"/>
                  </a:cubicBezTo>
                  <a:cubicBezTo>
                    <a:pt x="162" y="78"/>
                    <a:pt x="162" y="13"/>
                    <a:pt x="130" y="13"/>
                  </a:cubicBezTo>
                  <a:cubicBezTo>
                    <a:pt x="111" y="4"/>
                    <a:pt x="95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5" name="Google Shape;685;p64"/>
            <p:cNvSpPr/>
            <p:nvPr/>
          </p:nvSpPr>
          <p:spPr>
            <a:xfrm>
              <a:off x="4030968" y="93847"/>
              <a:ext cx="98313" cy="114877"/>
            </a:xfrm>
            <a:custGeom>
              <a:rect b="b" l="l" r="r" t="t"/>
              <a:pathLst>
                <a:path extrusionOk="0" h="1505" w="1288">
                  <a:moveTo>
                    <a:pt x="1267" y="1"/>
                  </a:moveTo>
                  <a:cubicBezTo>
                    <a:pt x="1255" y="1"/>
                    <a:pt x="1239" y="9"/>
                    <a:pt x="1223" y="25"/>
                  </a:cubicBezTo>
                  <a:cubicBezTo>
                    <a:pt x="772" y="443"/>
                    <a:pt x="386" y="926"/>
                    <a:pt x="32" y="1440"/>
                  </a:cubicBezTo>
                  <a:cubicBezTo>
                    <a:pt x="0" y="1473"/>
                    <a:pt x="0" y="1473"/>
                    <a:pt x="32" y="1505"/>
                  </a:cubicBezTo>
                  <a:lnTo>
                    <a:pt x="97" y="1505"/>
                  </a:lnTo>
                  <a:cubicBezTo>
                    <a:pt x="451" y="1022"/>
                    <a:pt x="837" y="539"/>
                    <a:pt x="1255" y="121"/>
                  </a:cubicBezTo>
                  <a:cubicBezTo>
                    <a:pt x="1287" y="89"/>
                    <a:pt x="1287" y="89"/>
                    <a:pt x="1255" y="57"/>
                  </a:cubicBezTo>
                  <a:lnTo>
                    <a:pt x="1287" y="25"/>
                  </a:lnTo>
                  <a:cubicBezTo>
                    <a:pt x="1287" y="9"/>
                    <a:pt x="1279" y="1"/>
                    <a:pt x="1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6" name="Google Shape;686;p64"/>
            <p:cNvSpPr/>
            <p:nvPr/>
          </p:nvSpPr>
          <p:spPr>
            <a:xfrm>
              <a:off x="3937615" y="218496"/>
              <a:ext cx="164644" cy="331654"/>
            </a:xfrm>
            <a:custGeom>
              <a:rect b="b" l="l" r="r" t="t"/>
              <a:pathLst>
                <a:path extrusionOk="0" h="4345" w="2157">
                  <a:moveTo>
                    <a:pt x="33" y="0"/>
                  </a:moveTo>
                  <a:cubicBezTo>
                    <a:pt x="0" y="33"/>
                    <a:pt x="0" y="33"/>
                    <a:pt x="33" y="65"/>
                  </a:cubicBezTo>
                  <a:cubicBezTo>
                    <a:pt x="33" y="65"/>
                    <a:pt x="290" y="419"/>
                    <a:pt x="580" y="869"/>
                  </a:cubicBezTo>
                  <a:cubicBezTo>
                    <a:pt x="934" y="1352"/>
                    <a:pt x="1223" y="1867"/>
                    <a:pt x="1481" y="2414"/>
                  </a:cubicBezTo>
                  <a:cubicBezTo>
                    <a:pt x="1867" y="3250"/>
                    <a:pt x="2156" y="4344"/>
                    <a:pt x="2156" y="4344"/>
                  </a:cubicBezTo>
                  <a:cubicBezTo>
                    <a:pt x="2027" y="3636"/>
                    <a:pt x="1802" y="2993"/>
                    <a:pt x="1545" y="2349"/>
                  </a:cubicBezTo>
                  <a:cubicBezTo>
                    <a:pt x="1127" y="1513"/>
                    <a:pt x="644" y="74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7" name="Google Shape;687;p64"/>
            <p:cNvSpPr/>
            <p:nvPr/>
          </p:nvSpPr>
          <p:spPr>
            <a:xfrm>
              <a:off x="3940058" y="110411"/>
              <a:ext cx="95870" cy="115487"/>
            </a:xfrm>
            <a:custGeom>
              <a:rect b="b" l="l" r="r" t="t"/>
              <a:pathLst>
                <a:path extrusionOk="0" h="1513" w="1256">
                  <a:moveTo>
                    <a:pt x="1223" y="1"/>
                  </a:moveTo>
                  <a:cubicBezTo>
                    <a:pt x="773" y="451"/>
                    <a:pt x="355" y="934"/>
                    <a:pt x="1" y="1449"/>
                  </a:cubicBezTo>
                  <a:cubicBezTo>
                    <a:pt x="1" y="1449"/>
                    <a:pt x="1" y="1481"/>
                    <a:pt x="1" y="1513"/>
                  </a:cubicBezTo>
                  <a:cubicBezTo>
                    <a:pt x="33" y="1513"/>
                    <a:pt x="65" y="1513"/>
                    <a:pt x="65" y="1481"/>
                  </a:cubicBezTo>
                  <a:cubicBezTo>
                    <a:pt x="419" y="998"/>
                    <a:pt x="805" y="515"/>
                    <a:pt x="1223" y="65"/>
                  </a:cubicBezTo>
                  <a:cubicBezTo>
                    <a:pt x="1255" y="65"/>
                    <a:pt x="1255" y="33"/>
                    <a:pt x="1223" y="33"/>
                  </a:cubicBezTo>
                  <a:lnTo>
                    <a:pt x="12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8" name="Google Shape;688;p64"/>
            <p:cNvSpPr/>
            <p:nvPr/>
          </p:nvSpPr>
          <p:spPr>
            <a:xfrm>
              <a:off x="4102567" y="54918"/>
              <a:ext cx="176475" cy="256087"/>
            </a:xfrm>
            <a:custGeom>
              <a:rect b="b" l="l" r="r" t="t"/>
              <a:pathLst>
                <a:path extrusionOk="0" h="3355" w="2312">
                  <a:moveTo>
                    <a:pt x="727" y="1"/>
                  </a:moveTo>
                  <a:cubicBezTo>
                    <a:pt x="462" y="1"/>
                    <a:pt x="1" y="138"/>
                    <a:pt x="188" y="1146"/>
                  </a:cubicBezTo>
                  <a:cubicBezTo>
                    <a:pt x="253" y="1500"/>
                    <a:pt x="381" y="1822"/>
                    <a:pt x="574" y="2111"/>
                  </a:cubicBezTo>
                  <a:cubicBezTo>
                    <a:pt x="928" y="2787"/>
                    <a:pt x="1958" y="3109"/>
                    <a:pt x="2183" y="3270"/>
                  </a:cubicBezTo>
                  <a:cubicBezTo>
                    <a:pt x="2183" y="3270"/>
                    <a:pt x="2247" y="3334"/>
                    <a:pt x="2280" y="3334"/>
                  </a:cubicBezTo>
                  <a:cubicBezTo>
                    <a:pt x="2282" y="3334"/>
                    <a:pt x="2284" y="3335"/>
                    <a:pt x="2286" y="3336"/>
                  </a:cubicBezTo>
                  <a:lnTo>
                    <a:pt x="2286" y="3336"/>
                  </a:lnTo>
                  <a:cubicBezTo>
                    <a:pt x="2283" y="3315"/>
                    <a:pt x="2280" y="3276"/>
                    <a:pt x="2280" y="3205"/>
                  </a:cubicBezTo>
                  <a:cubicBezTo>
                    <a:pt x="2312" y="2723"/>
                    <a:pt x="2280" y="2272"/>
                    <a:pt x="2151" y="1789"/>
                  </a:cubicBezTo>
                  <a:cubicBezTo>
                    <a:pt x="1958" y="953"/>
                    <a:pt x="896" y="20"/>
                    <a:pt x="896" y="20"/>
                  </a:cubicBezTo>
                  <a:cubicBezTo>
                    <a:pt x="896" y="20"/>
                    <a:pt x="825" y="1"/>
                    <a:pt x="727" y="1"/>
                  </a:cubicBezTo>
                  <a:close/>
                  <a:moveTo>
                    <a:pt x="2286" y="3336"/>
                  </a:moveTo>
                  <a:cubicBezTo>
                    <a:pt x="2289" y="3350"/>
                    <a:pt x="2291" y="3354"/>
                    <a:pt x="2293" y="3354"/>
                  </a:cubicBezTo>
                  <a:cubicBezTo>
                    <a:pt x="2295" y="3354"/>
                    <a:pt x="2295" y="3340"/>
                    <a:pt x="2286" y="33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89" name="Google Shape;689;p64"/>
            <p:cNvSpPr/>
            <p:nvPr/>
          </p:nvSpPr>
          <p:spPr>
            <a:xfrm>
              <a:off x="4224926" y="250402"/>
              <a:ext cx="49233" cy="44271"/>
            </a:xfrm>
            <a:custGeom>
              <a:rect b="b" l="l" r="r" t="t"/>
              <a:pathLst>
                <a:path extrusionOk="0" h="580" w="645">
                  <a:moveTo>
                    <a:pt x="644" y="1"/>
                  </a:moveTo>
                  <a:cubicBezTo>
                    <a:pt x="580" y="97"/>
                    <a:pt x="484" y="194"/>
                    <a:pt x="419" y="258"/>
                  </a:cubicBezTo>
                  <a:cubicBezTo>
                    <a:pt x="291" y="355"/>
                    <a:pt x="162" y="419"/>
                    <a:pt x="1" y="451"/>
                  </a:cubicBezTo>
                  <a:lnTo>
                    <a:pt x="323" y="580"/>
                  </a:lnTo>
                  <a:cubicBezTo>
                    <a:pt x="387" y="548"/>
                    <a:pt x="484" y="515"/>
                    <a:pt x="548" y="451"/>
                  </a:cubicBezTo>
                  <a:lnTo>
                    <a:pt x="612" y="387"/>
                  </a:lnTo>
                  <a:cubicBezTo>
                    <a:pt x="644" y="290"/>
                    <a:pt x="644" y="162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0" name="Google Shape;690;p64"/>
            <p:cNvSpPr/>
            <p:nvPr/>
          </p:nvSpPr>
          <p:spPr>
            <a:xfrm>
              <a:off x="4141496" y="122700"/>
              <a:ext cx="100756" cy="105717"/>
            </a:xfrm>
            <a:custGeom>
              <a:rect b="b" l="l" r="r" t="t"/>
              <a:pathLst>
                <a:path extrusionOk="0" h="1385" w="1320">
                  <a:moveTo>
                    <a:pt x="1126" y="1"/>
                  </a:moveTo>
                  <a:cubicBezTo>
                    <a:pt x="1094" y="354"/>
                    <a:pt x="933" y="676"/>
                    <a:pt x="676" y="901"/>
                  </a:cubicBezTo>
                  <a:cubicBezTo>
                    <a:pt x="450" y="1062"/>
                    <a:pt x="225" y="1159"/>
                    <a:pt x="0" y="1159"/>
                  </a:cubicBezTo>
                  <a:lnTo>
                    <a:pt x="32" y="1255"/>
                  </a:lnTo>
                  <a:cubicBezTo>
                    <a:pt x="64" y="1288"/>
                    <a:pt x="97" y="1352"/>
                    <a:pt x="129" y="1384"/>
                  </a:cubicBezTo>
                  <a:cubicBezTo>
                    <a:pt x="386" y="1352"/>
                    <a:pt x="611" y="1255"/>
                    <a:pt x="804" y="1095"/>
                  </a:cubicBezTo>
                  <a:cubicBezTo>
                    <a:pt x="1062" y="901"/>
                    <a:pt x="1255" y="612"/>
                    <a:pt x="1319" y="290"/>
                  </a:cubicBezTo>
                  <a:cubicBezTo>
                    <a:pt x="1255" y="194"/>
                    <a:pt x="1190" y="97"/>
                    <a:pt x="1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1" name="Google Shape;691;p64"/>
            <p:cNvSpPr/>
            <p:nvPr/>
          </p:nvSpPr>
          <p:spPr>
            <a:xfrm>
              <a:off x="4119360" y="83389"/>
              <a:ext cx="90909" cy="95870"/>
            </a:xfrm>
            <a:custGeom>
              <a:rect b="b" l="l" r="r" t="t"/>
              <a:pathLst>
                <a:path extrusionOk="0" h="1256" w="1191">
                  <a:moveTo>
                    <a:pt x="998" y="1"/>
                  </a:moveTo>
                  <a:cubicBezTo>
                    <a:pt x="934" y="323"/>
                    <a:pt x="805" y="580"/>
                    <a:pt x="547" y="773"/>
                  </a:cubicBezTo>
                  <a:cubicBezTo>
                    <a:pt x="387" y="902"/>
                    <a:pt x="193" y="998"/>
                    <a:pt x="0" y="1030"/>
                  </a:cubicBezTo>
                  <a:cubicBezTo>
                    <a:pt x="0" y="1095"/>
                    <a:pt x="33" y="1159"/>
                    <a:pt x="97" y="1256"/>
                  </a:cubicBezTo>
                  <a:cubicBezTo>
                    <a:pt x="322" y="1223"/>
                    <a:pt x="515" y="1127"/>
                    <a:pt x="708" y="998"/>
                  </a:cubicBezTo>
                  <a:cubicBezTo>
                    <a:pt x="934" y="805"/>
                    <a:pt x="1127" y="516"/>
                    <a:pt x="1191" y="226"/>
                  </a:cubicBezTo>
                  <a:lnTo>
                    <a:pt x="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2" name="Google Shape;692;p64"/>
            <p:cNvSpPr/>
            <p:nvPr/>
          </p:nvSpPr>
          <p:spPr>
            <a:xfrm>
              <a:off x="4180730" y="181628"/>
              <a:ext cx="88543" cy="90985"/>
            </a:xfrm>
            <a:custGeom>
              <a:rect b="b" l="l" r="r" t="t"/>
              <a:pathLst>
                <a:path extrusionOk="0" h="1192" w="1160">
                  <a:moveTo>
                    <a:pt x="1063" y="1"/>
                  </a:moveTo>
                  <a:cubicBezTo>
                    <a:pt x="966" y="516"/>
                    <a:pt x="548" y="934"/>
                    <a:pt x="1" y="998"/>
                  </a:cubicBezTo>
                  <a:cubicBezTo>
                    <a:pt x="97" y="1063"/>
                    <a:pt x="194" y="1127"/>
                    <a:pt x="290" y="1191"/>
                  </a:cubicBezTo>
                  <a:cubicBezTo>
                    <a:pt x="451" y="1127"/>
                    <a:pt x="612" y="1030"/>
                    <a:pt x="773" y="934"/>
                  </a:cubicBezTo>
                  <a:cubicBezTo>
                    <a:pt x="934" y="805"/>
                    <a:pt x="1063" y="644"/>
                    <a:pt x="1159" y="451"/>
                  </a:cubicBezTo>
                  <a:cubicBezTo>
                    <a:pt x="1159" y="355"/>
                    <a:pt x="1127" y="258"/>
                    <a:pt x="1095" y="129"/>
                  </a:cubicBezTo>
                  <a:cubicBezTo>
                    <a:pt x="1063" y="33"/>
                    <a:pt x="1063" y="33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3" name="Google Shape;693;p64"/>
            <p:cNvSpPr/>
            <p:nvPr/>
          </p:nvSpPr>
          <p:spPr>
            <a:xfrm>
              <a:off x="4124245" y="-267810"/>
              <a:ext cx="68850" cy="351347"/>
            </a:xfrm>
            <a:custGeom>
              <a:rect b="b" l="l" r="r" t="t"/>
              <a:pathLst>
                <a:path extrusionOk="0" h="4603" w="902">
                  <a:moveTo>
                    <a:pt x="870" y="1"/>
                  </a:moveTo>
                  <a:cubicBezTo>
                    <a:pt x="837" y="1"/>
                    <a:pt x="290" y="515"/>
                    <a:pt x="97" y="1738"/>
                  </a:cubicBezTo>
                  <a:cubicBezTo>
                    <a:pt x="1" y="2671"/>
                    <a:pt x="1" y="3636"/>
                    <a:pt x="162" y="4570"/>
                  </a:cubicBezTo>
                  <a:cubicBezTo>
                    <a:pt x="162" y="4570"/>
                    <a:pt x="182" y="4603"/>
                    <a:pt x="231" y="4603"/>
                  </a:cubicBezTo>
                  <a:cubicBezTo>
                    <a:pt x="289" y="4603"/>
                    <a:pt x="390" y="4555"/>
                    <a:pt x="548" y="4344"/>
                  </a:cubicBezTo>
                  <a:cubicBezTo>
                    <a:pt x="741" y="3315"/>
                    <a:pt x="870" y="2253"/>
                    <a:pt x="902" y="1191"/>
                  </a:cubicBezTo>
                  <a:cubicBezTo>
                    <a:pt x="902" y="33"/>
                    <a:pt x="902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4" name="Google Shape;694;p64"/>
            <p:cNvSpPr/>
            <p:nvPr/>
          </p:nvSpPr>
          <p:spPr>
            <a:xfrm>
              <a:off x="4129206" y="-235904"/>
              <a:ext cx="184261" cy="311579"/>
            </a:xfrm>
            <a:custGeom>
              <a:rect b="b" l="l" r="r" t="t"/>
              <a:pathLst>
                <a:path extrusionOk="0" h="4082" w="2414">
                  <a:moveTo>
                    <a:pt x="2381" y="1"/>
                  </a:moveTo>
                  <a:cubicBezTo>
                    <a:pt x="2317" y="1"/>
                    <a:pt x="1609" y="291"/>
                    <a:pt x="998" y="1352"/>
                  </a:cubicBezTo>
                  <a:cubicBezTo>
                    <a:pt x="547" y="2189"/>
                    <a:pt x="225" y="3058"/>
                    <a:pt x="0" y="3991"/>
                  </a:cubicBezTo>
                  <a:cubicBezTo>
                    <a:pt x="0" y="3991"/>
                    <a:pt x="13" y="4082"/>
                    <a:pt x="139" y="4082"/>
                  </a:cubicBezTo>
                  <a:cubicBezTo>
                    <a:pt x="210" y="4082"/>
                    <a:pt x="319" y="4052"/>
                    <a:pt x="483" y="3959"/>
                  </a:cubicBezTo>
                  <a:cubicBezTo>
                    <a:pt x="1030" y="3058"/>
                    <a:pt x="1545" y="2125"/>
                    <a:pt x="1963" y="1127"/>
                  </a:cubicBezTo>
                  <a:cubicBezTo>
                    <a:pt x="2381" y="65"/>
                    <a:pt x="2413" y="33"/>
                    <a:pt x="2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5" name="Google Shape;695;p64"/>
            <p:cNvSpPr/>
            <p:nvPr/>
          </p:nvSpPr>
          <p:spPr>
            <a:xfrm>
              <a:off x="4134092" y="-57518"/>
              <a:ext cx="346386" cy="126250"/>
            </a:xfrm>
            <a:custGeom>
              <a:rect b="b" l="l" r="r" t="t"/>
              <a:pathLst>
                <a:path extrusionOk="0" h="1654" w="4538">
                  <a:moveTo>
                    <a:pt x="3565" y="0"/>
                  </a:moveTo>
                  <a:cubicBezTo>
                    <a:pt x="3227" y="0"/>
                    <a:pt x="2892" y="57"/>
                    <a:pt x="2575" y="174"/>
                  </a:cubicBezTo>
                  <a:cubicBezTo>
                    <a:pt x="1706" y="463"/>
                    <a:pt x="869" y="881"/>
                    <a:pt x="97" y="1364"/>
                  </a:cubicBezTo>
                  <a:cubicBezTo>
                    <a:pt x="97" y="1364"/>
                    <a:pt x="0" y="1557"/>
                    <a:pt x="515" y="1654"/>
                  </a:cubicBezTo>
                  <a:cubicBezTo>
                    <a:pt x="1513" y="1396"/>
                    <a:pt x="2510" y="1075"/>
                    <a:pt x="3475" y="688"/>
                  </a:cubicBezTo>
                  <a:cubicBezTo>
                    <a:pt x="4473" y="206"/>
                    <a:pt x="4537" y="174"/>
                    <a:pt x="4505" y="141"/>
                  </a:cubicBezTo>
                  <a:cubicBezTo>
                    <a:pt x="4196" y="49"/>
                    <a:pt x="3879" y="0"/>
                    <a:pt x="3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6" name="Google Shape;696;p64"/>
            <p:cNvSpPr/>
            <p:nvPr/>
          </p:nvSpPr>
          <p:spPr>
            <a:xfrm>
              <a:off x="4136534" y="14386"/>
              <a:ext cx="361117" cy="60530"/>
            </a:xfrm>
            <a:custGeom>
              <a:rect b="b" l="l" r="r" t="t"/>
              <a:pathLst>
                <a:path extrusionOk="0" h="793" w="4731">
                  <a:moveTo>
                    <a:pt x="2986" y="1"/>
                  </a:moveTo>
                  <a:cubicBezTo>
                    <a:pt x="2946" y="1"/>
                    <a:pt x="2905" y="2"/>
                    <a:pt x="2864" y="4"/>
                  </a:cubicBezTo>
                  <a:cubicBezTo>
                    <a:pt x="1931" y="4"/>
                    <a:pt x="1030" y="133"/>
                    <a:pt x="129" y="390"/>
                  </a:cubicBezTo>
                  <a:cubicBezTo>
                    <a:pt x="129" y="390"/>
                    <a:pt x="1" y="519"/>
                    <a:pt x="451" y="744"/>
                  </a:cubicBezTo>
                  <a:cubicBezTo>
                    <a:pt x="966" y="776"/>
                    <a:pt x="1481" y="792"/>
                    <a:pt x="1996" y="792"/>
                  </a:cubicBezTo>
                  <a:cubicBezTo>
                    <a:pt x="2510" y="792"/>
                    <a:pt x="3025" y="776"/>
                    <a:pt x="3540" y="744"/>
                  </a:cubicBezTo>
                  <a:cubicBezTo>
                    <a:pt x="4666" y="615"/>
                    <a:pt x="4730" y="615"/>
                    <a:pt x="4698" y="583"/>
                  </a:cubicBezTo>
                  <a:cubicBezTo>
                    <a:pt x="4186" y="221"/>
                    <a:pt x="3589" y="1"/>
                    <a:pt x="2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7" name="Google Shape;697;p64"/>
            <p:cNvSpPr/>
            <p:nvPr/>
          </p:nvSpPr>
          <p:spPr>
            <a:xfrm>
              <a:off x="4067760" y="112853"/>
              <a:ext cx="49233" cy="66407"/>
            </a:xfrm>
            <a:custGeom>
              <a:rect b="b" l="l" r="r" t="t"/>
              <a:pathLst>
                <a:path extrusionOk="0" h="870" w="645">
                  <a:moveTo>
                    <a:pt x="65" y="1"/>
                  </a:moveTo>
                  <a:cubicBezTo>
                    <a:pt x="33" y="33"/>
                    <a:pt x="1" y="65"/>
                    <a:pt x="33" y="97"/>
                  </a:cubicBezTo>
                  <a:cubicBezTo>
                    <a:pt x="162" y="355"/>
                    <a:pt x="322" y="612"/>
                    <a:pt x="548" y="870"/>
                  </a:cubicBezTo>
                  <a:lnTo>
                    <a:pt x="580" y="870"/>
                  </a:lnTo>
                  <a:cubicBezTo>
                    <a:pt x="580" y="870"/>
                    <a:pt x="612" y="870"/>
                    <a:pt x="644" y="837"/>
                  </a:cubicBezTo>
                  <a:cubicBezTo>
                    <a:pt x="644" y="805"/>
                    <a:pt x="644" y="773"/>
                    <a:pt x="644" y="773"/>
                  </a:cubicBezTo>
                  <a:cubicBezTo>
                    <a:pt x="419" y="548"/>
                    <a:pt x="258" y="290"/>
                    <a:pt x="129" y="33"/>
                  </a:cubicBezTo>
                  <a:cubicBezTo>
                    <a:pt x="129" y="1"/>
                    <a:pt x="97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8" name="Google Shape;698;p64"/>
            <p:cNvSpPr/>
            <p:nvPr/>
          </p:nvSpPr>
          <p:spPr>
            <a:xfrm>
              <a:off x="4094781" y="115372"/>
              <a:ext cx="56561" cy="56561"/>
            </a:xfrm>
            <a:custGeom>
              <a:rect b="b" l="l" r="r" t="t"/>
              <a:pathLst>
                <a:path extrusionOk="0" h="741" w="741">
                  <a:moveTo>
                    <a:pt x="33" y="0"/>
                  </a:moveTo>
                  <a:cubicBezTo>
                    <a:pt x="1" y="32"/>
                    <a:pt x="1" y="64"/>
                    <a:pt x="33" y="97"/>
                  </a:cubicBezTo>
                  <a:cubicBezTo>
                    <a:pt x="226" y="354"/>
                    <a:pt x="451" y="547"/>
                    <a:pt x="676" y="740"/>
                  </a:cubicBezTo>
                  <a:lnTo>
                    <a:pt x="709" y="740"/>
                  </a:lnTo>
                  <a:cubicBezTo>
                    <a:pt x="709" y="740"/>
                    <a:pt x="741" y="740"/>
                    <a:pt x="741" y="708"/>
                  </a:cubicBezTo>
                  <a:cubicBezTo>
                    <a:pt x="741" y="708"/>
                    <a:pt x="741" y="676"/>
                    <a:pt x="741" y="644"/>
                  </a:cubicBezTo>
                  <a:cubicBezTo>
                    <a:pt x="483" y="483"/>
                    <a:pt x="290" y="257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699" name="Google Shape;699;p64"/>
            <p:cNvSpPr/>
            <p:nvPr/>
          </p:nvSpPr>
          <p:spPr>
            <a:xfrm>
              <a:off x="4141496" y="159568"/>
              <a:ext cx="14808" cy="14808"/>
            </a:xfrm>
            <a:custGeom>
              <a:rect b="b" l="l" r="r" t="t"/>
              <a:pathLst>
                <a:path extrusionOk="0" h="194" w="194">
                  <a:moveTo>
                    <a:pt x="97" y="0"/>
                  </a:moveTo>
                  <a:cubicBezTo>
                    <a:pt x="64" y="0"/>
                    <a:pt x="0" y="32"/>
                    <a:pt x="0" y="97"/>
                  </a:cubicBezTo>
                  <a:cubicBezTo>
                    <a:pt x="0" y="129"/>
                    <a:pt x="32" y="193"/>
                    <a:pt x="97" y="193"/>
                  </a:cubicBezTo>
                  <a:cubicBezTo>
                    <a:pt x="129" y="193"/>
                    <a:pt x="161" y="161"/>
                    <a:pt x="193" y="129"/>
                  </a:cubicBezTo>
                  <a:cubicBezTo>
                    <a:pt x="193" y="65"/>
                    <a:pt x="161" y="32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0" name="Google Shape;700;p64"/>
            <p:cNvSpPr/>
            <p:nvPr/>
          </p:nvSpPr>
          <p:spPr>
            <a:xfrm>
              <a:off x="4058676" y="164453"/>
              <a:ext cx="97626" cy="136173"/>
            </a:xfrm>
            <a:custGeom>
              <a:rect b="b" l="l" r="r" t="t"/>
              <a:pathLst>
                <a:path extrusionOk="0" h="1784" w="1279">
                  <a:moveTo>
                    <a:pt x="1182" y="1"/>
                  </a:moveTo>
                  <a:cubicBezTo>
                    <a:pt x="763" y="548"/>
                    <a:pt x="377" y="1127"/>
                    <a:pt x="23" y="1738"/>
                  </a:cubicBezTo>
                  <a:cubicBezTo>
                    <a:pt x="0" y="1761"/>
                    <a:pt x="58" y="1784"/>
                    <a:pt x="94" y="1784"/>
                  </a:cubicBezTo>
                  <a:cubicBezTo>
                    <a:pt x="109" y="1784"/>
                    <a:pt x="120" y="1780"/>
                    <a:pt x="120" y="1770"/>
                  </a:cubicBezTo>
                  <a:cubicBezTo>
                    <a:pt x="441" y="1159"/>
                    <a:pt x="828" y="580"/>
                    <a:pt x="1246" y="65"/>
                  </a:cubicBezTo>
                  <a:cubicBezTo>
                    <a:pt x="1278" y="33"/>
                    <a:pt x="1278" y="33"/>
                    <a:pt x="1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1" name="Google Shape;701;p64"/>
            <p:cNvSpPr/>
            <p:nvPr/>
          </p:nvSpPr>
          <p:spPr>
            <a:xfrm>
              <a:off x="4057989" y="290323"/>
              <a:ext cx="12289" cy="11144"/>
            </a:xfrm>
            <a:custGeom>
              <a:rect b="b" l="l" r="r" t="t"/>
              <a:pathLst>
                <a:path extrusionOk="0" h="146" w="161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89"/>
                    <a:pt x="32" y="121"/>
                  </a:cubicBezTo>
                  <a:cubicBezTo>
                    <a:pt x="48" y="137"/>
                    <a:pt x="64" y="145"/>
                    <a:pt x="80" y="145"/>
                  </a:cubicBezTo>
                  <a:cubicBezTo>
                    <a:pt x="97" y="145"/>
                    <a:pt x="113" y="137"/>
                    <a:pt x="129" y="121"/>
                  </a:cubicBezTo>
                  <a:cubicBezTo>
                    <a:pt x="161" y="89"/>
                    <a:pt x="161" y="25"/>
                    <a:pt x="129" y="25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2" name="Google Shape;702;p64"/>
            <p:cNvSpPr/>
            <p:nvPr/>
          </p:nvSpPr>
          <p:spPr>
            <a:xfrm>
              <a:off x="4060432" y="290323"/>
              <a:ext cx="250591" cy="321197"/>
            </a:xfrm>
            <a:custGeom>
              <a:rect b="b" l="l" r="r" t="t"/>
              <a:pathLst>
                <a:path extrusionOk="0" h="4208" w="3283">
                  <a:moveTo>
                    <a:pt x="20" y="1"/>
                  </a:moveTo>
                  <a:cubicBezTo>
                    <a:pt x="8" y="1"/>
                    <a:pt x="0" y="9"/>
                    <a:pt x="0" y="25"/>
                  </a:cubicBezTo>
                  <a:cubicBezTo>
                    <a:pt x="0" y="25"/>
                    <a:pt x="0" y="57"/>
                    <a:pt x="0" y="57"/>
                  </a:cubicBezTo>
                  <a:cubicBezTo>
                    <a:pt x="0" y="57"/>
                    <a:pt x="386" y="411"/>
                    <a:pt x="805" y="797"/>
                  </a:cubicBezTo>
                  <a:cubicBezTo>
                    <a:pt x="1287" y="1247"/>
                    <a:pt x="1738" y="1730"/>
                    <a:pt x="2124" y="2277"/>
                  </a:cubicBezTo>
                  <a:cubicBezTo>
                    <a:pt x="2735" y="3114"/>
                    <a:pt x="3282" y="4207"/>
                    <a:pt x="3282" y="4207"/>
                  </a:cubicBezTo>
                  <a:cubicBezTo>
                    <a:pt x="2993" y="3532"/>
                    <a:pt x="2606" y="2856"/>
                    <a:pt x="2188" y="2245"/>
                  </a:cubicBezTo>
                  <a:cubicBezTo>
                    <a:pt x="1545" y="1440"/>
                    <a:pt x="837" y="700"/>
                    <a:pt x="65" y="25"/>
                  </a:cubicBezTo>
                  <a:cubicBezTo>
                    <a:pt x="48" y="9"/>
                    <a:pt x="32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3" name="Google Shape;703;p64"/>
            <p:cNvSpPr/>
            <p:nvPr/>
          </p:nvSpPr>
          <p:spPr>
            <a:xfrm>
              <a:off x="4119360" y="115983"/>
              <a:ext cx="63888" cy="50988"/>
            </a:xfrm>
            <a:custGeom>
              <a:rect b="b" l="l" r="r" t="t"/>
              <a:pathLst>
                <a:path extrusionOk="0" h="668" w="837">
                  <a:moveTo>
                    <a:pt x="77" y="0"/>
                  </a:moveTo>
                  <a:cubicBezTo>
                    <a:pt x="65" y="0"/>
                    <a:pt x="49" y="8"/>
                    <a:pt x="33" y="24"/>
                  </a:cubicBezTo>
                  <a:cubicBezTo>
                    <a:pt x="0" y="24"/>
                    <a:pt x="0" y="56"/>
                    <a:pt x="33" y="89"/>
                  </a:cubicBezTo>
                  <a:cubicBezTo>
                    <a:pt x="258" y="314"/>
                    <a:pt x="483" y="507"/>
                    <a:pt x="773" y="668"/>
                  </a:cubicBezTo>
                  <a:cubicBezTo>
                    <a:pt x="805" y="668"/>
                    <a:pt x="805" y="668"/>
                    <a:pt x="837" y="636"/>
                  </a:cubicBezTo>
                  <a:cubicBezTo>
                    <a:pt x="837" y="603"/>
                    <a:pt x="837" y="571"/>
                    <a:pt x="805" y="571"/>
                  </a:cubicBezTo>
                  <a:cubicBezTo>
                    <a:pt x="547" y="410"/>
                    <a:pt x="322" y="217"/>
                    <a:pt x="97" y="24"/>
                  </a:cubicBezTo>
                  <a:cubicBezTo>
                    <a:pt x="97" y="8"/>
                    <a:pt x="89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4" name="Google Shape;704;p64"/>
            <p:cNvSpPr/>
            <p:nvPr/>
          </p:nvSpPr>
          <p:spPr>
            <a:xfrm>
              <a:off x="4170960" y="154606"/>
              <a:ext cx="14808" cy="14808"/>
            </a:xfrm>
            <a:custGeom>
              <a:rect b="b" l="l" r="r" t="t"/>
              <a:pathLst>
                <a:path extrusionOk="0" h="194" w="194">
                  <a:moveTo>
                    <a:pt x="97" y="1"/>
                  </a:moveTo>
                  <a:cubicBezTo>
                    <a:pt x="32" y="1"/>
                    <a:pt x="0" y="33"/>
                    <a:pt x="0" y="97"/>
                  </a:cubicBezTo>
                  <a:cubicBezTo>
                    <a:pt x="0" y="130"/>
                    <a:pt x="32" y="162"/>
                    <a:pt x="97" y="194"/>
                  </a:cubicBezTo>
                  <a:cubicBezTo>
                    <a:pt x="129" y="194"/>
                    <a:pt x="193" y="130"/>
                    <a:pt x="193" y="97"/>
                  </a:cubicBezTo>
                  <a:cubicBezTo>
                    <a:pt x="193" y="33"/>
                    <a:pt x="129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5" name="Google Shape;705;p64"/>
            <p:cNvSpPr/>
            <p:nvPr/>
          </p:nvSpPr>
          <p:spPr>
            <a:xfrm>
              <a:off x="4107070" y="157125"/>
              <a:ext cx="78696" cy="147393"/>
            </a:xfrm>
            <a:custGeom>
              <a:rect b="b" l="l" r="r" t="t"/>
              <a:pathLst>
                <a:path extrusionOk="0" h="1931" w="1031">
                  <a:moveTo>
                    <a:pt x="934" y="0"/>
                  </a:moveTo>
                  <a:cubicBezTo>
                    <a:pt x="580" y="611"/>
                    <a:pt x="258" y="1223"/>
                    <a:pt x="33" y="1866"/>
                  </a:cubicBezTo>
                  <a:cubicBezTo>
                    <a:pt x="1" y="1898"/>
                    <a:pt x="33" y="1898"/>
                    <a:pt x="65" y="1931"/>
                  </a:cubicBezTo>
                  <a:cubicBezTo>
                    <a:pt x="97" y="1931"/>
                    <a:pt x="97" y="1898"/>
                    <a:pt x="129" y="1898"/>
                  </a:cubicBezTo>
                  <a:cubicBezTo>
                    <a:pt x="354" y="1255"/>
                    <a:pt x="644" y="644"/>
                    <a:pt x="998" y="64"/>
                  </a:cubicBezTo>
                  <a:cubicBezTo>
                    <a:pt x="1030" y="64"/>
                    <a:pt x="1030" y="32"/>
                    <a:pt x="998" y="32"/>
                  </a:cubicBezTo>
                  <a:cubicBezTo>
                    <a:pt x="998" y="0"/>
                    <a:pt x="998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6" name="Google Shape;706;p64"/>
            <p:cNvSpPr/>
            <p:nvPr/>
          </p:nvSpPr>
          <p:spPr>
            <a:xfrm>
              <a:off x="4103406" y="292766"/>
              <a:ext cx="16029" cy="5648"/>
            </a:xfrm>
            <a:custGeom>
              <a:rect b="b" l="l" r="r" t="t"/>
              <a:pathLst>
                <a:path extrusionOk="0" h="74" w="210">
                  <a:moveTo>
                    <a:pt x="113" y="1"/>
                  </a:moveTo>
                  <a:cubicBezTo>
                    <a:pt x="89" y="1"/>
                    <a:pt x="65" y="9"/>
                    <a:pt x="49" y="25"/>
                  </a:cubicBezTo>
                  <a:cubicBezTo>
                    <a:pt x="0" y="57"/>
                    <a:pt x="49" y="73"/>
                    <a:pt x="101" y="73"/>
                  </a:cubicBezTo>
                  <a:cubicBezTo>
                    <a:pt x="153" y="73"/>
                    <a:pt x="209" y="57"/>
                    <a:pt x="177" y="25"/>
                  </a:cubicBezTo>
                  <a:cubicBezTo>
                    <a:pt x="161" y="9"/>
                    <a:pt x="137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7" name="Google Shape;707;p64"/>
            <p:cNvSpPr/>
            <p:nvPr/>
          </p:nvSpPr>
          <p:spPr>
            <a:xfrm>
              <a:off x="4107070" y="294598"/>
              <a:ext cx="287459" cy="287459"/>
            </a:xfrm>
            <a:custGeom>
              <a:rect b="b" l="l" r="r" t="t"/>
              <a:pathLst>
                <a:path extrusionOk="0" h="3766" w="3766">
                  <a:moveTo>
                    <a:pt x="1" y="1"/>
                  </a:moveTo>
                  <a:cubicBezTo>
                    <a:pt x="1" y="33"/>
                    <a:pt x="1" y="33"/>
                    <a:pt x="1" y="65"/>
                  </a:cubicBezTo>
                  <a:cubicBezTo>
                    <a:pt x="1" y="65"/>
                    <a:pt x="387" y="323"/>
                    <a:pt x="869" y="677"/>
                  </a:cubicBezTo>
                  <a:cubicBezTo>
                    <a:pt x="1416" y="1063"/>
                    <a:pt x="1931" y="1513"/>
                    <a:pt x="2382" y="1996"/>
                  </a:cubicBezTo>
                  <a:cubicBezTo>
                    <a:pt x="3057" y="2736"/>
                    <a:pt x="3765" y="3765"/>
                    <a:pt x="3765" y="3765"/>
                  </a:cubicBezTo>
                  <a:cubicBezTo>
                    <a:pt x="3379" y="3122"/>
                    <a:pt x="2929" y="2511"/>
                    <a:pt x="2446" y="1931"/>
                  </a:cubicBezTo>
                  <a:cubicBezTo>
                    <a:pt x="1706" y="1224"/>
                    <a:pt x="901" y="580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8" name="Google Shape;708;p64"/>
            <p:cNvSpPr/>
            <p:nvPr/>
          </p:nvSpPr>
          <p:spPr>
            <a:xfrm>
              <a:off x="4104628" y="165980"/>
              <a:ext cx="14808" cy="13281"/>
            </a:xfrm>
            <a:custGeom>
              <a:rect b="b" l="l" r="r" t="t"/>
              <a:pathLst>
                <a:path extrusionOk="0" h="174" w="194">
                  <a:moveTo>
                    <a:pt x="84" y="0"/>
                  </a:moveTo>
                  <a:cubicBezTo>
                    <a:pt x="47" y="0"/>
                    <a:pt x="24" y="30"/>
                    <a:pt x="0" y="77"/>
                  </a:cubicBezTo>
                  <a:cubicBezTo>
                    <a:pt x="0" y="109"/>
                    <a:pt x="33" y="174"/>
                    <a:pt x="65" y="174"/>
                  </a:cubicBezTo>
                  <a:cubicBezTo>
                    <a:pt x="97" y="174"/>
                    <a:pt x="161" y="174"/>
                    <a:pt x="161" y="109"/>
                  </a:cubicBezTo>
                  <a:cubicBezTo>
                    <a:pt x="193" y="77"/>
                    <a:pt x="161" y="13"/>
                    <a:pt x="129" y="13"/>
                  </a:cubicBezTo>
                  <a:cubicBezTo>
                    <a:pt x="112" y="4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09" name="Google Shape;709;p64"/>
            <p:cNvSpPr/>
            <p:nvPr/>
          </p:nvSpPr>
          <p:spPr>
            <a:xfrm>
              <a:off x="4001504" y="167506"/>
              <a:ext cx="117930" cy="119838"/>
            </a:xfrm>
            <a:custGeom>
              <a:rect b="b" l="l" r="r" t="t"/>
              <a:pathLst>
                <a:path extrusionOk="0" h="1570" w="1545">
                  <a:moveTo>
                    <a:pt x="1524" y="1"/>
                  </a:moveTo>
                  <a:cubicBezTo>
                    <a:pt x="1512" y="1"/>
                    <a:pt x="1496" y="9"/>
                    <a:pt x="1480" y="25"/>
                  </a:cubicBezTo>
                  <a:cubicBezTo>
                    <a:pt x="965" y="475"/>
                    <a:pt x="483" y="958"/>
                    <a:pt x="32" y="1505"/>
                  </a:cubicBezTo>
                  <a:cubicBezTo>
                    <a:pt x="0" y="1505"/>
                    <a:pt x="0" y="1537"/>
                    <a:pt x="32" y="1569"/>
                  </a:cubicBezTo>
                  <a:lnTo>
                    <a:pt x="97" y="1569"/>
                  </a:lnTo>
                  <a:cubicBezTo>
                    <a:pt x="547" y="1022"/>
                    <a:pt x="997" y="540"/>
                    <a:pt x="1544" y="121"/>
                  </a:cubicBezTo>
                  <a:cubicBezTo>
                    <a:pt x="1544" y="89"/>
                    <a:pt x="1544" y="57"/>
                    <a:pt x="1544" y="57"/>
                  </a:cubicBezTo>
                  <a:lnTo>
                    <a:pt x="1544" y="25"/>
                  </a:lnTo>
                  <a:cubicBezTo>
                    <a:pt x="1544" y="9"/>
                    <a:pt x="1536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0" name="Google Shape;710;p64"/>
            <p:cNvSpPr/>
            <p:nvPr/>
          </p:nvSpPr>
          <p:spPr>
            <a:xfrm>
              <a:off x="3998985" y="275820"/>
              <a:ext cx="12365" cy="12518"/>
            </a:xfrm>
            <a:custGeom>
              <a:rect b="b" l="l" r="r" t="t"/>
              <a:pathLst>
                <a:path extrusionOk="0" h="164" w="162">
                  <a:moveTo>
                    <a:pt x="83" y="0"/>
                  </a:moveTo>
                  <a:cubicBezTo>
                    <a:pt x="65" y="0"/>
                    <a:pt x="46" y="8"/>
                    <a:pt x="33" y="22"/>
                  </a:cubicBezTo>
                  <a:cubicBezTo>
                    <a:pt x="1" y="54"/>
                    <a:pt x="1" y="86"/>
                    <a:pt x="33" y="118"/>
                  </a:cubicBezTo>
                  <a:cubicBezTo>
                    <a:pt x="56" y="141"/>
                    <a:pt x="79" y="164"/>
                    <a:pt x="101" y="164"/>
                  </a:cubicBezTo>
                  <a:cubicBezTo>
                    <a:pt x="111" y="164"/>
                    <a:pt x="120" y="160"/>
                    <a:pt x="130" y="150"/>
                  </a:cubicBezTo>
                  <a:cubicBezTo>
                    <a:pt x="162" y="118"/>
                    <a:pt x="162" y="86"/>
                    <a:pt x="130" y="54"/>
                  </a:cubicBezTo>
                  <a:cubicBezTo>
                    <a:pt x="130" y="16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1" name="Google Shape;711;p64"/>
            <p:cNvSpPr/>
            <p:nvPr/>
          </p:nvSpPr>
          <p:spPr>
            <a:xfrm>
              <a:off x="4001504" y="277423"/>
              <a:ext cx="186703" cy="363560"/>
            </a:xfrm>
            <a:custGeom>
              <a:rect b="b" l="l" r="r" t="t"/>
              <a:pathLst>
                <a:path extrusionOk="0" h="4763" w="2446">
                  <a:moveTo>
                    <a:pt x="0" y="1"/>
                  </a:moveTo>
                  <a:cubicBezTo>
                    <a:pt x="0" y="33"/>
                    <a:pt x="0" y="33"/>
                    <a:pt x="0" y="65"/>
                  </a:cubicBezTo>
                  <a:cubicBezTo>
                    <a:pt x="0" y="65"/>
                    <a:pt x="290" y="419"/>
                    <a:pt x="644" y="934"/>
                  </a:cubicBezTo>
                  <a:cubicBezTo>
                    <a:pt x="1030" y="1449"/>
                    <a:pt x="1384" y="2028"/>
                    <a:pt x="1673" y="2639"/>
                  </a:cubicBezTo>
                  <a:cubicBezTo>
                    <a:pt x="2091" y="3540"/>
                    <a:pt x="2413" y="4763"/>
                    <a:pt x="2445" y="4763"/>
                  </a:cubicBezTo>
                  <a:cubicBezTo>
                    <a:pt x="2252" y="4023"/>
                    <a:pt x="2027" y="3283"/>
                    <a:pt x="1737" y="2575"/>
                  </a:cubicBezTo>
                  <a:cubicBezTo>
                    <a:pt x="1255" y="1674"/>
                    <a:pt x="676" y="805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2" name="Google Shape;712;p64"/>
            <p:cNvSpPr/>
            <p:nvPr/>
          </p:nvSpPr>
          <p:spPr>
            <a:xfrm>
              <a:off x="3979368" y="-28741"/>
              <a:ext cx="198992" cy="183421"/>
            </a:xfrm>
            <a:custGeom>
              <a:rect b="b" l="l" r="r" t="t"/>
              <a:pathLst>
                <a:path extrusionOk="0" h="2403" w="2607">
                  <a:moveTo>
                    <a:pt x="1126" y="1"/>
                  </a:moveTo>
                  <a:cubicBezTo>
                    <a:pt x="1072" y="1"/>
                    <a:pt x="1019" y="9"/>
                    <a:pt x="966" y="22"/>
                  </a:cubicBezTo>
                  <a:cubicBezTo>
                    <a:pt x="837" y="54"/>
                    <a:pt x="708" y="86"/>
                    <a:pt x="612" y="118"/>
                  </a:cubicBezTo>
                  <a:lnTo>
                    <a:pt x="708" y="54"/>
                  </a:lnTo>
                  <a:cubicBezTo>
                    <a:pt x="612" y="54"/>
                    <a:pt x="547" y="118"/>
                    <a:pt x="483" y="151"/>
                  </a:cubicBezTo>
                  <a:cubicBezTo>
                    <a:pt x="322" y="311"/>
                    <a:pt x="193" y="472"/>
                    <a:pt x="65" y="665"/>
                  </a:cubicBezTo>
                  <a:cubicBezTo>
                    <a:pt x="33" y="794"/>
                    <a:pt x="0" y="923"/>
                    <a:pt x="33" y="1084"/>
                  </a:cubicBezTo>
                  <a:cubicBezTo>
                    <a:pt x="65" y="1212"/>
                    <a:pt x="129" y="1309"/>
                    <a:pt x="193" y="1438"/>
                  </a:cubicBezTo>
                  <a:lnTo>
                    <a:pt x="354" y="1663"/>
                  </a:lnTo>
                  <a:cubicBezTo>
                    <a:pt x="387" y="1759"/>
                    <a:pt x="451" y="1824"/>
                    <a:pt x="515" y="1888"/>
                  </a:cubicBezTo>
                  <a:lnTo>
                    <a:pt x="644" y="2017"/>
                  </a:lnTo>
                  <a:lnTo>
                    <a:pt x="837" y="2178"/>
                  </a:lnTo>
                  <a:lnTo>
                    <a:pt x="837" y="2178"/>
                  </a:lnTo>
                  <a:lnTo>
                    <a:pt x="805" y="2081"/>
                  </a:lnTo>
                  <a:lnTo>
                    <a:pt x="966" y="2210"/>
                  </a:lnTo>
                  <a:cubicBezTo>
                    <a:pt x="998" y="2242"/>
                    <a:pt x="1030" y="2274"/>
                    <a:pt x="1094" y="2306"/>
                  </a:cubicBezTo>
                  <a:cubicBezTo>
                    <a:pt x="1223" y="2338"/>
                    <a:pt x="1352" y="2371"/>
                    <a:pt x="1480" y="2403"/>
                  </a:cubicBezTo>
                  <a:lnTo>
                    <a:pt x="1352" y="2338"/>
                  </a:lnTo>
                  <a:lnTo>
                    <a:pt x="1609" y="2338"/>
                  </a:lnTo>
                  <a:cubicBezTo>
                    <a:pt x="1674" y="2338"/>
                    <a:pt x="1738" y="2338"/>
                    <a:pt x="1802" y="2306"/>
                  </a:cubicBezTo>
                  <a:cubicBezTo>
                    <a:pt x="1899" y="2274"/>
                    <a:pt x="1995" y="2242"/>
                    <a:pt x="2060" y="2178"/>
                  </a:cubicBezTo>
                  <a:cubicBezTo>
                    <a:pt x="2124" y="2113"/>
                    <a:pt x="2188" y="2081"/>
                    <a:pt x="2253" y="2017"/>
                  </a:cubicBezTo>
                  <a:cubicBezTo>
                    <a:pt x="2253" y="2017"/>
                    <a:pt x="2279" y="2150"/>
                    <a:pt x="2284" y="2150"/>
                  </a:cubicBezTo>
                  <a:cubicBezTo>
                    <a:pt x="2285" y="2150"/>
                    <a:pt x="2285" y="2148"/>
                    <a:pt x="2285" y="2145"/>
                  </a:cubicBezTo>
                  <a:cubicBezTo>
                    <a:pt x="2349" y="2081"/>
                    <a:pt x="2381" y="1985"/>
                    <a:pt x="2414" y="1888"/>
                  </a:cubicBezTo>
                  <a:cubicBezTo>
                    <a:pt x="2446" y="1792"/>
                    <a:pt x="2446" y="1695"/>
                    <a:pt x="2446" y="1598"/>
                  </a:cubicBezTo>
                  <a:lnTo>
                    <a:pt x="2510" y="1663"/>
                  </a:lnTo>
                  <a:cubicBezTo>
                    <a:pt x="2510" y="1663"/>
                    <a:pt x="2542" y="1502"/>
                    <a:pt x="2510" y="1373"/>
                  </a:cubicBezTo>
                  <a:cubicBezTo>
                    <a:pt x="2510" y="1245"/>
                    <a:pt x="2510" y="1084"/>
                    <a:pt x="2510" y="1084"/>
                  </a:cubicBezTo>
                  <a:lnTo>
                    <a:pt x="2607" y="1116"/>
                  </a:lnTo>
                  <a:cubicBezTo>
                    <a:pt x="2510" y="923"/>
                    <a:pt x="2414" y="762"/>
                    <a:pt x="2317" y="601"/>
                  </a:cubicBezTo>
                  <a:cubicBezTo>
                    <a:pt x="2253" y="504"/>
                    <a:pt x="2124" y="440"/>
                    <a:pt x="2027" y="408"/>
                  </a:cubicBezTo>
                  <a:lnTo>
                    <a:pt x="2156" y="408"/>
                  </a:lnTo>
                  <a:cubicBezTo>
                    <a:pt x="2027" y="311"/>
                    <a:pt x="1931" y="215"/>
                    <a:pt x="1770" y="151"/>
                  </a:cubicBezTo>
                  <a:cubicBezTo>
                    <a:pt x="1577" y="118"/>
                    <a:pt x="1384" y="86"/>
                    <a:pt x="1159" y="86"/>
                  </a:cubicBezTo>
                  <a:lnTo>
                    <a:pt x="1352" y="54"/>
                  </a:lnTo>
                  <a:cubicBezTo>
                    <a:pt x="1276" y="16"/>
                    <a:pt x="1201" y="1"/>
                    <a:pt x="1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3" name="Google Shape;713;p64"/>
            <p:cNvSpPr/>
            <p:nvPr/>
          </p:nvSpPr>
          <p:spPr>
            <a:xfrm>
              <a:off x="3981811" y="-4392"/>
              <a:ext cx="164644" cy="156629"/>
            </a:xfrm>
            <a:custGeom>
              <a:rect b="b" l="l" r="r" t="t"/>
              <a:pathLst>
                <a:path extrusionOk="0" h="2052" w="2157">
                  <a:moveTo>
                    <a:pt x="692" y="0"/>
                  </a:moveTo>
                  <a:cubicBezTo>
                    <a:pt x="620" y="0"/>
                    <a:pt x="548" y="9"/>
                    <a:pt x="483" y="25"/>
                  </a:cubicBezTo>
                  <a:cubicBezTo>
                    <a:pt x="387" y="25"/>
                    <a:pt x="258" y="57"/>
                    <a:pt x="161" y="121"/>
                  </a:cubicBezTo>
                  <a:cubicBezTo>
                    <a:pt x="97" y="218"/>
                    <a:pt x="33" y="314"/>
                    <a:pt x="33" y="314"/>
                  </a:cubicBezTo>
                  <a:cubicBezTo>
                    <a:pt x="1" y="443"/>
                    <a:pt x="1" y="604"/>
                    <a:pt x="33" y="732"/>
                  </a:cubicBezTo>
                  <a:cubicBezTo>
                    <a:pt x="65" y="861"/>
                    <a:pt x="129" y="958"/>
                    <a:pt x="194" y="1086"/>
                  </a:cubicBezTo>
                  <a:lnTo>
                    <a:pt x="355" y="1312"/>
                  </a:lnTo>
                  <a:cubicBezTo>
                    <a:pt x="387" y="1408"/>
                    <a:pt x="451" y="1473"/>
                    <a:pt x="515" y="1537"/>
                  </a:cubicBezTo>
                  <a:lnTo>
                    <a:pt x="644" y="1666"/>
                  </a:lnTo>
                  <a:lnTo>
                    <a:pt x="837" y="1826"/>
                  </a:lnTo>
                  <a:lnTo>
                    <a:pt x="805" y="1730"/>
                  </a:lnTo>
                  <a:lnTo>
                    <a:pt x="966" y="1859"/>
                  </a:lnTo>
                  <a:cubicBezTo>
                    <a:pt x="998" y="1891"/>
                    <a:pt x="1030" y="1923"/>
                    <a:pt x="1095" y="1955"/>
                  </a:cubicBezTo>
                  <a:cubicBezTo>
                    <a:pt x="1223" y="1987"/>
                    <a:pt x="1352" y="2019"/>
                    <a:pt x="1481" y="2052"/>
                  </a:cubicBezTo>
                  <a:lnTo>
                    <a:pt x="1352" y="1987"/>
                  </a:lnTo>
                  <a:lnTo>
                    <a:pt x="1770" y="1987"/>
                  </a:lnTo>
                  <a:cubicBezTo>
                    <a:pt x="1835" y="1955"/>
                    <a:pt x="1899" y="1923"/>
                    <a:pt x="1995" y="1891"/>
                  </a:cubicBezTo>
                  <a:cubicBezTo>
                    <a:pt x="1995" y="1794"/>
                    <a:pt x="2028" y="1698"/>
                    <a:pt x="2028" y="1601"/>
                  </a:cubicBezTo>
                  <a:lnTo>
                    <a:pt x="2092" y="1666"/>
                  </a:lnTo>
                  <a:cubicBezTo>
                    <a:pt x="2092" y="1666"/>
                    <a:pt x="2092" y="1505"/>
                    <a:pt x="2092" y="1376"/>
                  </a:cubicBezTo>
                  <a:cubicBezTo>
                    <a:pt x="2092" y="1247"/>
                    <a:pt x="2060" y="1054"/>
                    <a:pt x="2060" y="1054"/>
                  </a:cubicBezTo>
                  <a:lnTo>
                    <a:pt x="2060" y="1054"/>
                  </a:lnTo>
                  <a:lnTo>
                    <a:pt x="2156" y="1086"/>
                  </a:lnTo>
                  <a:cubicBezTo>
                    <a:pt x="2060" y="926"/>
                    <a:pt x="1963" y="765"/>
                    <a:pt x="1867" y="604"/>
                  </a:cubicBezTo>
                  <a:cubicBezTo>
                    <a:pt x="1770" y="507"/>
                    <a:pt x="1674" y="443"/>
                    <a:pt x="1577" y="411"/>
                  </a:cubicBezTo>
                  <a:lnTo>
                    <a:pt x="1706" y="411"/>
                  </a:lnTo>
                  <a:cubicBezTo>
                    <a:pt x="1577" y="314"/>
                    <a:pt x="1448" y="218"/>
                    <a:pt x="1320" y="153"/>
                  </a:cubicBezTo>
                  <a:cubicBezTo>
                    <a:pt x="1127" y="89"/>
                    <a:pt x="902" y="89"/>
                    <a:pt x="708" y="89"/>
                  </a:cubicBezTo>
                  <a:lnTo>
                    <a:pt x="902" y="25"/>
                  </a:lnTo>
                  <a:cubicBezTo>
                    <a:pt x="837" y="9"/>
                    <a:pt x="765" y="0"/>
                    <a:pt x="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4" name="Google Shape;714;p64"/>
            <p:cNvSpPr/>
            <p:nvPr/>
          </p:nvSpPr>
          <p:spPr>
            <a:xfrm>
              <a:off x="3996543" y="-117"/>
              <a:ext cx="4961" cy="2519"/>
            </a:xfrm>
            <a:custGeom>
              <a:rect b="b" l="l" r="r" t="t"/>
              <a:pathLst>
                <a:path extrusionOk="0" h="33" w="65">
                  <a:moveTo>
                    <a:pt x="33" y="1"/>
                  </a:moveTo>
                  <a:lnTo>
                    <a:pt x="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425">
              <a:solidFill>
                <a:srgbClr val="7A593B"/>
              </a:solidFill>
              <a:prstDash val="solid"/>
              <a:miter lim="3217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5" name="Google Shape;715;p64"/>
            <p:cNvSpPr/>
            <p:nvPr/>
          </p:nvSpPr>
          <p:spPr>
            <a:xfrm>
              <a:off x="3935172" y="73237"/>
              <a:ext cx="86024" cy="51981"/>
            </a:xfrm>
            <a:custGeom>
              <a:rect b="b" l="l" r="r" t="t"/>
              <a:pathLst>
                <a:path extrusionOk="0" h="681" w="1127">
                  <a:moveTo>
                    <a:pt x="957" y="1"/>
                  </a:moveTo>
                  <a:cubicBezTo>
                    <a:pt x="811" y="1"/>
                    <a:pt x="571" y="174"/>
                    <a:pt x="547" y="295"/>
                  </a:cubicBezTo>
                  <a:cubicBezTo>
                    <a:pt x="483" y="423"/>
                    <a:pt x="354" y="456"/>
                    <a:pt x="225" y="520"/>
                  </a:cubicBezTo>
                  <a:cubicBezTo>
                    <a:pt x="129" y="552"/>
                    <a:pt x="65" y="616"/>
                    <a:pt x="0" y="681"/>
                  </a:cubicBezTo>
                  <a:cubicBezTo>
                    <a:pt x="161" y="616"/>
                    <a:pt x="322" y="584"/>
                    <a:pt x="483" y="584"/>
                  </a:cubicBezTo>
                  <a:cubicBezTo>
                    <a:pt x="515" y="592"/>
                    <a:pt x="547" y="596"/>
                    <a:pt x="579" y="596"/>
                  </a:cubicBezTo>
                  <a:cubicBezTo>
                    <a:pt x="676" y="596"/>
                    <a:pt x="772" y="560"/>
                    <a:pt x="869" y="488"/>
                  </a:cubicBezTo>
                  <a:cubicBezTo>
                    <a:pt x="998" y="391"/>
                    <a:pt x="1126" y="262"/>
                    <a:pt x="1062" y="69"/>
                  </a:cubicBezTo>
                  <a:cubicBezTo>
                    <a:pt x="1046" y="21"/>
                    <a:pt x="1007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6" name="Google Shape;716;p64"/>
            <p:cNvSpPr/>
            <p:nvPr/>
          </p:nvSpPr>
          <p:spPr>
            <a:xfrm>
              <a:off x="3908151" y="3394"/>
              <a:ext cx="71292" cy="74193"/>
            </a:xfrm>
            <a:custGeom>
              <a:rect b="b" l="l" r="r" t="t"/>
              <a:pathLst>
                <a:path extrusionOk="0" h="972" w="934">
                  <a:moveTo>
                    <a:pt x="591" y="0"/>
                  </a:moveTo>
                  <a:cubicBezTo>
                    <a:pt x="446" y="0"/>
                    <a:pt x="278" y="113"/>
                    <a:pt x="161" y="277"/>
                  </a:cubicBezTo>
                  <a:cubicBezTo>
                    <a:pt x="0" y="470"/>
                    <a:pt x="0" y="759"/>
                    <a:pt x="193" y="920"/>
                  </a:cubicBezTo>
                  <a:cubicBezTo>
                    <a:pt x="237" y="955"/>
                    <a:pt x="289" y="971"/>
                    <a:pt x="343" y="971"/>
                  </a:cubicBezTo>
                  <a:cubicBezTo>
                    <a:pt x="488" y="971"/>
                    <a:pt x="656" y="858"/>
                    <a:pt x="773" y="695"/>
                  </a:cubicBezTo>
                  <a:cubicBezTo>
                    <a:pt x="933" y="437"/>
                    <a:pt x="933" y="148"/>
                    <a:pt x="740" y="51"/>
                  </a:cubicBezTo>
                  <a:cubicBezTo>
                    <a:pt x="696" y="16"/>
                    <a:pt x="645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7" name="Google Shape;717;p64"/>
            <p:cNvSpPr/>
            <p:nvPr/>
          </p:nvSpPr>
          <p:spPr>
            <a:xfrm>
              <a:off x="3912578" y="-33855"/>
              <a:ext cx="71750" cy="65796"/>
            </a:xfrm>
            <a:custGeom>
              <a:rect b="b" l="l" r="r" t="t"/>
              <a:pathLst>
                <a:path extrusionOk="0" h="862" w="940">
                  <a:moveTo>
                    <a:pt x="30" y="207"/>
                  </a:moveTo>
                  <a:lnTo>
                    <a:pt x="30" y="207"/>
                  </a:lnTo>
                  <a:cubicBezTo>
                    <a:pt x="10" y="208"/>
                    <a:pt x="1" y="212"/>
                    <a:pt x="7" y="218"/>
                  </a:cubicBezTo>
                  <a:cubicBezTo>
                    <a:pt x="13" y="218"/>
                    <a:pt x="21" y="214"/>
                    <a:pt x="30" y="207"/>
                  </a:cubicBezTo>
                  <a:close/>
                  <a:moveTo>
                    <a:pt x="361" y="0"/>
                  </a:moveTo>
                  <a:cubicBezTo>
                    <a:pt x="296" y="0"/>
                    <a:pt x="232" y="8"/>
                    <a:pt x="168" y="25"/>
                  </a:cubicBezTo>
                  <a:lnTo>
                    <a:pt x="361" y="121"/>
                  </a:lnTo>
                  <a:lnTo>
                    <a:pt x="168" y="121"/>
                  </a:lnTo>
                  <a:cubicBezTo>
                    <a:pt x="116" y="121"/>
                    <a:pt x="65" y="182"/>
                    <a:pt x="30" y="207"/>
                  </a:cubicBezTo>
                  <a:lnTo>
                    <a:pt x="30" y="207"/>
                  </a:lnTo>
                  <a:cubicBezTo>
                    <a:pt x="33" y="207"/>
                    <a:pt x="35" y="207"/>
                    <a:pt x="38" y="207"/>
                  </a:cubicBezTo>
                  <a:cubicBezTo>
                    <a:pt x="137" y="207"/>
                    <a:pt x="426" y="264"/>
                    <a:pt x="554" y="443"/>
                  </a:cubicBezTo>
                  <a:cubicBezTo>
                    <a:pt x="650" y="539"/>
                    <a:pt x="682" y="700"/>
                    <a:pt x="650" y="861"/>
                  </a:cubicBezTo>
                  <a:cubicBezTo>
                    <a:pt x="715" y="829"/>
                    <a:pt x="779" y="765"/>
                    <a:pt x="843" y="700"/>
                  </a:cubicBezTo>
                  <a:cubicBezTo>
                    <a:pt x="875" y="636"/>
                    <a:pt x="908" y="571"/>
                    <a:pt x="940" y="475"/>
                  </a:cubicBezTo>
                  <a:lnTo>
                    <a:pt x="940" y="475"/>
                  </a:lnTo>
                  <a:lnTo>
                    <a:pt x="843" y="571"/>
                  </a:lnTo>
                  <a:cubicBezTo>
                    <a:pt x="875" y="475"/>
                    <a:pt x="875" y="411"/>
                    <a:pt x="843" y="346"/>
                  </a:cubicBezTo>
                  <a:cubicBezTo>
                    <a:pt x="811" y="250"/>
                    <a:pt x="747" y="153"/>
                    <a:pt x="682" y="57"/>
                  </a:cubicBezTo>
                  <a:lnTo>
                    <a:pt x="682" y="57"/>
                  </a:lnTo>
                  <a:lnTo>
                    <a:pt x="715" y="218"/>
                  </a:lnTo>
                  <a:cubicBezTo>
                    <a:pt x="682" y="121"/>
                    <a:pt x="618" y="57"/>
                    <a:pt x="554" y="25"/>
                  </a:cubicBezTo>
                  <a:cubicBezTo>
                    <a:pt x="489" y="8"/>
                    <a:pt x="425" y="0"/>
                    <a:pt x="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8" name="Google Shape;718;p64"/>
            <p:cNvSpPr/>
            <p:nvPr/>
          </p:nvSpPr>
          <p:spPr>
            <a:xfrm>
              <a:off x="3635496" y="36369"/>
              <a:ext cx="402870" cy="157621"/>
            </a:xfrm>
            <a:custGeom>
              <a:rect b="b" l="l" r="r" t="t"/>
              <a:pathLst>
                <a:path extrusionOk="0" h="2065" w="5278">
                  <a:moveTo>
                    <a:pt x="4763" y="1"/>
                  </a:moveTo>
                  <a:cubicBezTo>
                    <a:pt x="4480" y="1"/>
                    <a:pt x="4229" y="128"/>
                    <a:pt x="4055" y="359"/>
                  </a:cubicBezTo>
                  <a:cubicBezTo>
                    <a:pt x="3958" y="424"/>
                    <a:pt x="3862" y="520"/>
                    <a:pt x="3733" y="585"/>
                  </a:cubicBezTo>
                  <a:cubicBezTo>
                    <a:pt x="3605" y="681"/>
                    <a:pt x="3315" y="810"/>
                    <a:pt x="3315" y="810"/>
                  </a:cubicBezTo>
                  <a:lnTo>
                    <a:pt x="3347" y="713"/>
                  </a:lnTo>
                  <a:lnTo>
                    <a:pt x="3347" y="713"/>
                  </a:lnTo>
                  <a:cubicBezTo>
                    <a:pt x="3283" y="778"/>
                    <a:pt x="3218" y="810"/>
                    <a:pt x="3154" y="874"/>
                  </a:cubicBezTo>
                  <a:cubicBezTo>
                    <a:pt x="2993" y="939"/>
                    <a:pt x="2124" y="1292"/>
                    <a:pt x="2124" y="1292"/>
                  </a:cubicBezTo>
                  <a:lnTo>
                    <a:pt x="2221" y="1196"/>
                  </a:lnTo>
                  <a:lnTo>
                    <a:pt x="2221" y="1196"/>
                  </a:lnTo>
                  <a:cubicBezTo>
                    <a:pt x="2221" y="1196"/>
                    <a:pt x="1996" y="1325"/>
                    <a:pt x="1835" y="1421"/>
                  </a:cubicBezTo>
                  <a:cubicBezTo>
                    <a:pt x="1674" y="1518"/>
                    <a:pt x="419" y="1936"/>
                    <a:pt x="419" y="1936"/>
                  </a:cubicBezTo>
                  <a:lnTo>
                    <a:pt x="644" y="1807"/>
                  </a:lnTo>
                  <a:lnTo>
                    <a:pt x="1" y="2065"/>
                  </a:lnTo>
                  <a:lnTo>
                    <a:pt x="741" y="1936"/>
                  </a:lnTo>
                  <a:lnTo>
                    <a:pt x="580" y="1936"/>
                  </a:lnTo>
                  <a:lnTo>
                    <a:pt x="2414" y="1421"/>
                  </a:lnTo>
                  <a:lnTo>
                    <a:pt x="2350" y="1421"/>
                  </a:lnTo>
                  <a:lnTo>
                    <a:pt x="3637" y="1035"/>
                  </a:lnTo>
                  <a:lnTo>
                    <a:pt x="3540" y="1003"/>
                  </a:lnTo>
                  <a:cubicBezTo>
                    <a:pt x="3540" y="1003"/>
                    <a:pt x="3894" y="939"/>
                    <a:pt x="4087" y="906"/>
                  </a:cubicBezTo>
                  <a:lnTo>
                    <a:pt x="4151" y="939"/>
                  </a:lnTo>
                  <a:lnTo>
                    <a:pt x="4151" y="906"/>
                  </a:lnTo>
                  <a:lnTo>
                    <a:pt x="4248" y="939"/>
                  </a:lnTo>
                  <a:lnTo>
                    <a:pt x="4280" y="906"/>
                  </a:lnTo>
                  <a:lnTo>
                    <a:pt x="4409" y="939"/>
                  </a:lnTo>
                  <a:lnTo>
                    <a:pt x="4409" y="906"/>
                  </a:lnTo>
                  <a:lnTo>
                    <a:pt x="4473" y="939"/>
                  </a:lnTo>
                  <a:lnTo>
                    <a:pt x="4505" y="874"/>
                  </a:lnTo>
                  <a:lnTo>
                    <a:pt x="4602" y="906"/>
                  </a:lnTo>
                  <a:lnTo>
                    <a:pt x="4602" y="842"/>
                  </a:lnTo>
                  <a:lnTo>
                    <a:pt x="4666" y="842"/>
                  </a:lnTo>
                  <a:lnTo>
                    <a:pt x="4666" y="778"/>
                  </a:lnTo>
                  <a:lnTo>
                    <a:pt x="4731" y="745"/>
                  </a:lnTo>
                  <a:cubicBezTo>
                    <a:pt x="4795" y="713"/>
                    <a:pt x="4859" y="649"/>
                    <a:pt x="4892" y="585"/>
                  </a:cubicBezTo>
                  <a:lnTo>
                    <a:pt x="4892" y="585"/>
                  </a:lnTo>
                  <a:cubicBezTo>
                    <a:pt x="4859" y="681"/>
                    <a:pt x="4795" y="745"/>
                    <a:pt x="4731" y="810"/>
                  </a:cubicBezTo>
                  <a:lnTo>
                    <a:pt x="4731" y="874"/>
                  </a:lnTo>
                  <a:lnTo>
                    <a:pt x="4698" y="906"/>
                  </a:lnTo>
                  <a:lnTo>
                    <a:pt x="4634" y="906"/>
                  </a:lnTo>
                  <a:lnTo>
                    <a:pt x="4602" y="939"/>
                  </a:lnTo>
                  <a:lnTo>
                    <a:pt x="4570" y="939"/>
                  </a:lnTo>
                  <a:lnTo>
                    <a:pt x="4538" y="971"/>
                  </a:lnTo>
                  <a:lnTo>
                    <a:pt x="4473" y="971"/>
                  </a:lnTo>
                  <a:lnTo>
                    <a:pt x="4441" y="1035"/>
                  </a:lnTo>
                  <a:lnTo>
                    <a:pt x="4409" y="1035"/>
                  </a:lnTo>
                  <a:lnTo>
                    <a:pt x="4377" y="1067"/>
                  </a:lnTo>
                  <a:lnTo>
                    <a:pt x="4312" y="1035"/>
                  </a:lnTo>
                  <a:lnTo>
                    <a:pt x="4312" y="1067"/>
                  </a:lnTo>
                  <a:lnTo>
                    <a:pt x="4280" y="1067"/>
                  </a:lnTo>
                  <a:lnTo>
                    <a:pt x="4280" y="1099"/>
                  </a:lnTo>
                  <a:lnTo>
                    <a:pt x="4216" y="1099"/>
                  </a:lnTo>
                  <a:cubicBezTo>
                    <a:pt x="4119" y="1132"/>
                    <a:pt x="4055" y="1164"/>
                    <a:pt x="3958" y="1196"/>
                  </a:cubicBezTo>
                  <a:cubicBezTo>
                    <a:pt x="4049" y="1173"/>
                    <a:pt x="4140" y="1150"/>
                    <a:pt x="4231" y="1150"/>
                  </a:cubicBezTo>
                  <a:cubicBezTo>
                    <a:pt x="4269" y="1150"/>
                    <a:pt x="4307" y="1154"/>
                    <a:pt x="4345" y="1164"/>
                  </a:cubicBezTo>
                  <a:cubicBezTo>
                    <a:pt x="4538" y="1164"/>
                    <a:pt x="4731" y="1132"/>
                    <a:pt x="4892" y="1067"/>
                  </a:cubicBezTo>
                  <a:cubicBezTo>
                    <a:pt x="5117" y="971"/>
                    <a:pt x="5278" y="745"/>
                    <a:pt x="5245" y="488"/>
                  </a:cubicBezTo>
                  <a:cubicBezTo>
                    <a:pt x="5245" y="231"/>
                    <a:pt x="5085" y="38"/>
                    <a:pt x="4859" y="5"/>
                  </a:cubicBezTo>
                  <a:cubicBezTo>
                    <a:pt x="4827" y="2"/>
                    <a:pt x="4795" y="1"/>
                    <a:pt x="4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19" name="Google Shape;719;p64"/>
            <p:cNvSpPr/>
            <p:nvPr/>
          </p:nvSpPr>
          <p:spPr>
            <a:xfrm>
              <a:off x="3932730" y="20798"/>
              <a:ext cx="86024" cy="78620"/>
            </a:xfrm>
            <a:custGeom>
              <a:rect b="b" l="l" r="r" t="t"/>
              <a:pathLst>
                <a:path extrusionOk="0" h="1030" w="1127">
                  <a:moveTo>
                    <a:pt x="754" y="1"/>
                  </a:moveTo>
                  <a:cubicBezTo>
                    <a:pt x="596" y="1"/>
                    <a:pt x="406" y="93"/>
                    <a:pt x="257" y="242"/>
                  </a:cubicBezTo>
                  <a:cubicBezTo>
                    <a:pt x="64" y="499"/>
                    <a:pt x="0" y="789"/>
                    <a:pt x="161" y="949"/>
                  </a:cubicBezTo>
                  <a:cubicBezTo>
                    <a:pt x="227" y="1004"/>
                    <a:pt x="304" y="1029"/>
                    <a:pt x="386" y="1029"/>
                  </a:cubicBezTo>
                  <a:cubicBezTo>
                    <a:pt x="544" y="1029"/>
                    <a:pt x="721" y="937"/>
                    <a:pt x="869" y="789"/>
                  </a:cubicBezTo>
                  <a:cubicBezTo>
                    <a:pt x="1094" y="531"/>
                    <a:pt x="1126" y="242"/>
                    <a:pt x="965" y="81"/>
                  </a:cubicBezTo>
                  <a:cubicBezTo>
                    <a:pt x="910" y="26"/>
                    <a:pt x="837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  <p:sp>
          <p:nvSpPr>
            <p:cNvPr id="720" name="Google Shape;720;p64"/>
            <p:cNvSpPr/>
            <p:nvPr/>
          </p:nvSpPr>
          <p:spPr>
            <a:xfrm>
              <a:off x="3957232" y="-7445"/>
              <a:ext cx="88543" cy="59003"/>
            </a:xfrm>
            <a:custGeom>
              <a:rect b="b" l="l" r="r" t="t"/>
              <a:pathLst>
                <a:path extrusionOk="0" h="773" w="1160">
                  <a:moveTo>
                    <a:pt x="548" y="0"/>
                  </a:moveTo>
                  <a:cubicBezTo>
                    <a:pt x="483" y="32"/>
                    <a:pt x="419" y="32"/>
                    <a:pt x="323" y="97"/>
                  </a:cubicBezTo>
                  <a:lnTo>
                    <a:pt x="387" y="32"/>
                  </a:lnTo>
                  <a:cubicBezTo>
                    <a:pt x="355" y="32"/>
                    <a:pt x="290" y="65"/>
                    <a:pt x="258" y="65"/>
                  </a:cubicBezTo>
                  <a:cubicBezTo>
                    <a:pt x="162" y="225"/>
                    <a:pt x="65" y="386"/>
                    <a:pt x="1" y="579"/>
                  </a:cubicBezTo>
                  <a:cubicBezTo>
                    <a:pt x="1" y="579"/>
                    <a:pt x="194" y="451"/>
                    <a:pt x="258" y="419"/>
                  </a:cubicBezTo>
                  <a:cubicBezTo>
                    <a:pt x="280" y="408"/>
                    <a:pt x="301" y="404"/>
                    <a:pt x="324" y="404"/>
                  </a:cubicBezTo>
                  <a:cubicBezTo>
                    <a:pt x="369" y="404"/>
                    <a:pt x="419" y="419"/>
                    <a:pt x="483" y="419"/>
                  </a:cubicBezTo>
                  <a:cubicBezTo>
                    <a:pt x="580" y="451"/>
                    <a:pt x="677" y="483"/>
                    <a:pt x="773" y="547"/>
                  </a:cubicBezTo>
                  <a:lnTo>
                    <a:pt x="741" y="483"/>
                  </a:lnTo>
                  <a:lnTo>
                    <a:pt x="741" y="483"/>
                  </a:lnTo>
                  <a:cubicBezTo>
                    <a:pt x="805" y="515"/>
                    <a:pt x="902" y="547"/>
                    <a:pt x="998" y="612"/>
                  </a:cubicBezTo>
                  <a:cubicBezTo>
                    <a:pt x="1063" y="644"/>
                    <a:pt x="1095" y="708"/>
                    <a:pt x="1095" y="772"/>
                  </a:cubicBezTo>
                  <a:cubicBezTo>
                    <a:pt x="1095" y="676"/>
                    <a:pt x="1063" y="579"/>
                    <a:pt x="1063" y="483"/>
                  </a:cubicBezTo>
                  <a:cubicBezTo>
                    <a:pt x="1063" y="451"/>
                    <a:pt x="1063" y="419"/>
                    <a:pt x="1063" y="386"/>
                  </a:cubicBezTo>
                  <a:lnTo>
                    <a:pt x="1159" y="419"/>
                  </a:lnTo>
                  <a:cubicBezTo>
                    <a:pt x="1095" y="322"/>
                    <a:pt x="998" y="225"/>
                    <a:pt x="902" y="161"/>
                  </a:cubicBezTo>
                  <a:cubicBezTo>
                    <a:pt x="870" y="129"/>
                    <a:pt x="805" y="97"/>
                    <a:pt x="741" y="97"/>
                  </a:cubicBezTo>
                  <a:lnTo>
                    <a:pt x="805" y="65"/>
                  </a:lnTo>
                  <a:cubicBezTo>
                    <a:pt x="741" y="32"/>
                    <a:pt x="644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65372"/>
                </a:solidFill>
              </a:endParaRPr>
            </a:p>
          </p:txBody>
        </p:sp>
      </p:grpSp>
      <p:grpSp>
        <p:nvGrpSpPr>
          <p:cNvPr id="721" name="Google Shape;721;p64"/>
          <p:cNvGrpSpPr/>
          <p:nvPr/>
        </p:nvGrpSpPr>
        <p:grpSpPr>
          <a:xfrm>
            <a:off x="4903549" y="2990103"/>
            <a:ext cx="387661" cy="387661"/>
            <a:chOff x="1379798" y="1723250"/>
            <a:chExt cx="397887" cy="397887"/>
          </a:xfrm>
        </p:grpSpPr>
        <p:sp>
          <p:nvSpPr>
            <p:cNvPr id="722" name="Google Shape;722;p64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4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4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4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64"/>
          <p:cNvGrpSpPr/>
          <p:nvPr/>
        </p:nvGrpSpPr>
        <p:grpSpPr>
          <a:xfrm>
            <a:off x="3841428" y="2990103"/>
            <a:ext cx="387681" cy="387661"/>
            <a:chOff x="266768" y="1721375"/>
            <a:chExt cx="397907" cy="397887"/>
          </a:xfrm>
        </p:grpSpPr>
        <p:sp>
          <p:nvSpPr>
            <p:cNvPr id="727" name="Google Shape;727;p64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4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64"/>
          <p:cNvGrpSpPr/>
          <p:nvPr/>
        </p:nvGrpSpPr>
        <p:grpSpPr>
          <a:xfrm>
            <a:off x="4372509" y="2990103"/>
            <a:ext cx="387641" cy="387661"/>
            <a:chOff x="864491" y="1723250"/>
            <a:chExt cx="397866" cy="397887"/>
          </a:xfrm>
        </p:grpSpPr>
        <p:sp>
          <p:nvSpPr>
            <p:cNvPr id="730" name="Google Shape;730;p64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4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4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3924850" y="287625"/>
            <a:ext cx="14985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</a:t>
            </a:r>
            <a:endParaRPr/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1433650" y="948675"/>
            <a:ext cx="64809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</a:t>
            </a:r>
            <a:r>
              <a:rPr lang="en" sz="1400"/>
              <a:t>ontagious disease, </a:t>
            </a:r>
            <a:r>
              <a:rPr lang="en" sz="1400"/>
              <a:t>t</a:t>
            </a:r>
            <a:r>
              <a:rPr lang="en" sz="1400"/>
              <a:t>ransmitted by bites of mosquitoes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Curable but can be </a:t>
            </a:r>
            <a:r>
              <a:rPr b="1" lang="en" sz="1400"/>
              <a:t>life-threatening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50%</a:t>
            </a:r>
            <a:r>
              <a:rPr lang="en" sz="1400"/>
              <a:t> of world’s </a:t>
            </a:r>
            <a:r>
              <a:rPr lang="en" sz="1400"/>
              <a:t>population</a:t>
            </a:r>
            <a:r>
              <a:rPr lang="en" sz="1400"/>
              <a:t> is at risk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Children</a:t>
            </a:r>
            <a:r>
              <a:rPr lang="en" sz="1400"/>
              <a:t> under 5 account for </a:t>
            </a:r>
            <a:r>
              <a:rPr b="1" lang="en" sz="1400"/>
              <a:t>67%</a:t>
            </a:r>
            <a:r>
              <a:rPr lang="en" sz="1400"/>
              <a:t> of deaths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Prevalent</a:t>
            </a:r>
            <a:r>
              <a:rPr lang="en" sz="1400"/>
              <a:t> in broad band around equator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Traditional diagnosis methods are tedious, time-consuming and expensive.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title"/>
          </p:nvPr>
        </p:nvSpPr>
        <p:spPr>
          <a:xfrm>
            <a:off x="715050" y="1761228"/>
            <a:ext cx="77139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247.000.000</a:t>
            </a:r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2352000" y="2967673"/>
            <a:ext cx="44400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ases of malaria in the world,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UNICEF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>
            <p:ph idx="1" type="subTitle"/>
          </p:nvPr>
        </p:nvSpPr>
        <p:spPr>
          <a:xfrm>
            <a:off x="448700" y="1192175"/>
            <a:ext cx="41919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Sometimes lethal parasites can stay </a:t>
            </a:r>
            <a:r>
              <a:rPr lang="en" sz="1500"/>
              <a:t>alive</a:t>
            </a:r>
            <a:r>
              <a:rPr lang="en" sz="1500"/>
              <a:t> in body for over a year </a:t>
            </a:r>
            <a:r>
              <a:rPr b="1" lang="en" sz="1500"/>
              <a:t>without any symptoms </a:t>
            </a:r>
            <a:r>
              <a:rPr lang="en" sz="1500"/>
              <a:t>and complications can be fatal.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Traditional diagnosis methods are tedious, time-consuming and expensive.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418" name="Google Shape;4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625" y="1126527"/>
            <a:ext cx="3248849" cy="3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8"/>
          <p:cNvSpPr txBox="1"/>
          <p:nvPr/>
        </p:nvSpPr>
        <p:spPr>
          <a:xfrm>
            <a:off x="2497350" y="430800"/>
            <a:ext cx="414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Diagnosis </a:t>
            </a:r>
            <a:r>
              <a:rPr lang="en"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Challenges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type="title"/>
          </p:nvPr>
        </p:nvSpPr>
        <p:spPr>
          <a:xfrm>
            <a:off x="3924850" y="424250"/>
            <a:ext cx="14985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425" name="Google Shape;425;p39"/>
          <p:cNvSpPr txBox="1"/>
          <p:nvPr>
            <p:ph idx="1" type="body"/>
          </p:nvPr>
        </p:nvSpPr>
        <p:spPr>
          <a:xfrm>
            <a:off x="1433650" y="1578725"/>
            <a:ext cx="62520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Build an automated system that can help with the early and accurate detection of malaria by analyzing the images of red blood cells.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idx="1" type="subTitle"/>
          </p:nvPr>
        </p:nvSpPr>
        <p:spPr>
          <a:xfrm>
            <a:off x="715075" y="1817850"/>
            <a:ext cx="77139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efficient computer vision model to detect malaria.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the RBC cells as parasitized or uninfected.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minimizing false negatives for infected patients.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should be </a:t>
            </a:r>
            <a:r>
              <a:rPr lang="en"/>
              <a:t>lightweight</a:t>
            </a:r>
            <a:r>
              <a:rPr lang="en"/>
              <a:t> enough suitable for medical environments.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0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3902100" y="1583302"/>
            <a:ext cx="34956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437" name="Google Shape;437;p41"/>
          <p:cNvSpPr txBox="1"/>
          <p:nvPr>
            <p:ph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aria Disease by Slidego">
  <a:themeElements>
    <a:clrScheme name="Simple Light">
      <a:dk1>
        <a:srgbClr val="F78E6B"/>
      </a:dk1>
      <a:lt1>
        <a:srgbClr val="FFFFFF"/>
      </a:lt1>
      <a:dk2>
        <a:srgbClr val="F9835C"/>
      </a:dk2>
      <a:lt2>
        <a:srgbClr val="E5AC77"/>
      </a:lt2>
      <a:accent1>
        <a:srgbClr val="365372"/>
      </a:accent1>
      <a:accent2>
        <a:srgbClr val="00C3B1"/>
      </a:accent2>
      <a:accent3>
        <a:srgbClr val="D6FDF4"/>
      </a:accent3>
      <a:accent4>
        <a:srgbClr val="7A593B"/>
      </a:accent4>
      <a:accent5>
        <a:srgbClr val="F78E6B"/>
      </a:accent5>
      <a:accent6>
        <a:srgbClr val="203C56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