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4" r:id="rId9"/>
    <p:sldId id="275" r:id="rId10"/>
    <p:sldId id="269" r:id="rId11"/>
    <p:sldId id="276" r:id="rId12"/>
    <p:sldId id="270" r:id="rId13"/>
    <p:sldId id="265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8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5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72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13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3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1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5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0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2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8F619A-9C09-4E64-A2B7-4D0B4B87B404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5B8351-504D-4A5C-AF3F-477655272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623" y="901521"/>
            <a:ext cx="8825658" cy="274251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and System Security	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39499"/>
            <a:ext cx="8825658" cy="86142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Based Encryption and Decryption using </a:t>
            </a:r>
            <a:r>
              <a:rPr lang="en-US" sz="2400" b="1" dirty="0" smtClean="0"/>
              <a:t>Vigenere Cipher Technique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Vigenere Cipher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Vigenère cipher uses a 26×26 table with </a:t>
            </a:r>
            <a:r>
              <a:rPr lang="en-US" b="1" dirty="0"/>
              <a:t>A</a:t>
            </a:r>
            <a:r>
              <a:rPr lang="en-US" dirty="0"/>
              <a:t> to </a:t>
            </a:r>
            <a:r>
              <a:rPr lang="en-US" b="1" dirty="0"/>
              <a:t>Z</a:t>
            </a:r>
            <a:r>
              <a:rPr lang="en-US" dirty="0"/>
              <a:t> as the row heading and column heading This table is usually referred to as the </a:t>
            </a:r>
            <a:r>
              <a:rPr lang="en-US" b="1" i="1" dirty="0"/>
              <a:t>Vigenère Tableau</a:t>
            </a:r>
            <a:r>
              <a:rPr lang="en-US" dirty="0"/>
              <a:t>, </a:t>
            </a:r>
            <a:r>
              <a:rPr lang="en-US" b="1" i="1" dirty="0"/>
              <a:t>Vigenère Table</a:t>
            </a:r>
            <a:r>
              <a:rPr lang="en-US" dirty="0"/>
              <a:t> or </a:t>
            </a:r>
            <a:r>
              <a:rPr lang="en-US" b="1" i="1" dirty="0"/>
              <a:t>Vigenère Square</a:t>
            </a:r>
            <a:r>
              <a:rPr lang="en-US" dirty="0"/>
              <a:t>. We shall use </a:t>
            </a:r>
            <a:r>
              <a:rPr lang="en-US" b="1" i="1" dirty="0"/>
              <a:t>Vigenère Table</a:t>
            </a:r>
            <a:r>
              <a:rPr lang="en-US" dirty="0"/>
              <a:t>. The first row of this table has the 26 English letters. Starting with the second row, each row has the letters shifted to the left one position in a cyclic way. For example, when </a:t>
            </a:r>
            <a:r>
              <a:rPr lang="en-US" b="1" dirty="0"/>
              <a:t>B</a:t>
            </a:r>
            <a:r>
              <a:rPr lang="en-US" dirty="0"/>
              <a:t> is shifted to the first position on the second row, the letter </a:t>
            </a:r>
            <a:r>
              <a:rPr lang="en-US" b="1" dirty="0"/>
              <a:t>A</a:t>
            </a:r>
            <a:r>
              <a:rPr lang="en-US" dirty="0"/>
              <a:t> moves to the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3" y="1516688"/>
            <a:ext cx="11000895" cy="33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Vigenere </a:t>
            </a:r>
            <a:r>
              <a:rPr lang="en-US" dirty="0" smtClean="0"/>
              <a:t>Cipher: continued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82" y="2187865"/>
            <a:ext cx="8302462" cy="4670135"/>
          </a:xfrm>
        </p:spPr>
      </p:pic>
    </p:spTree>
    <p:extLst>
      <p:ext uri="{BB962C8B-B14F-4D97-AF65-F5344CB8AC3E}">
        <p14:creationId xmlns:p14="http://schemas.microsoft.com/office/powerpoint/2010/main" val="35224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Based Encryption and Decryption: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we have used the same concept of encryption and decryption of text message using </a:t>
            </a:r>
            <a:r>
              <a:rPr lang="en-US" dirty="0" err="1" smtClean="0"/>
              <a:t>vigenere</a:t>
            </a:r>
            <a:r>
              <a:rPr lang="en-US" dirty="0" smtClean="0"/>
              <a:t> </a:t>
            </a:r>
            <a:r>
              <a:rPr lang="en-US" dirty="0" smtClean="0"/>
              <a:t>cipher. </a:t>
            </a:r>
          </a:p>
          <a:p>
            <a:r>
              <a:rPr lang="en-US" dirty="0" smtClean="0"/>
              <a:t>In this Project GUI based Execution of the project is done by using python language.</a:t>
            </a:r>
          </a:p>
          <a:p>
            <a:r>
              <a:rPr lang="en-US" dirty="0" smtClean="0"/>
              <a:t>Here we have asked to input a text message to be encrypted or decrypted using Caesar cipher and we get output as encrypted message or decrypted message.</a:t>
            </a:r>
          </a:p>
          <a:p>
            <a:r>
              <a:rPr lang="en-US" dirty="0" smtClean="0"/>
              <a:t>It allows us to encrypt or decrypt message </a:t>
            </a:r>
            <a:r>
              <a:rPr lang="en-US" dirty="0" smtClean="0"/>
              <a:t>using any encryption and decryption techniques, here we are majorly dealing with Vigenere Cipher.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824913" cy="708025"/>
          </a:xfrm>
        </p:spPr>
        <p:txBody>
          <a:bodyPr/>
          <a:lstStyle/>
          <a:p>
            <a:r>
              <a:rPr lang="en-US" dirty="0" smtClean="0"/>
              <a:t>GUI Interface: Main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5" y="973138"/>
            <a:ext cx="10058400" cy="5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824913" cy="708025"/>
          </a:xfrm>
        </p:spPr>
        <p:txBody>
          <a:bodyPr/>
          <a:lstStyle/>
          <a:p>
            <a:r>
              <a:rPr lang="en-US" dirty="0" smtClean="0"/>
              <a:t>GUI Interface: Encryption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3" y="631064"/>
            <a:ext cx="10111861" cy="57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824913" cy="708025"/>
          </a:xfrm>
        </p:spPr>
        <p:txBody>
          <a:bodyPr/>
          <a:lstStyle/>
          <a:p>
            <a:r>
              <a:rPr lang="en-US" dirty="0" smtClean="0"/>
              <a:t>GUI Interface: Decryption	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88" y="618185"/>
            <a:ext cx="10148822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9682" y="2867322"/>
            <a:ext cx="3600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8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Nehal Rajesh Pawar</a:t>
            </a:r>
          </a:p>
          <a:p>
            <a:r>
              <a:rPr lang="en-US" dirty="0" smtClean="0"/>
              <a:t>Roll No: 258</a:t>
            </a:r>
          </a:p>
          <a:p>
            <a:r>
              <a:rPr lang="en-US" dirty="0" smtClean="0"/>
              <a:t>PRN No: 0120180421</a:t>
            </a:r>
          </a:p>
          <a:p>
            <a:r>
              <a:rPr lang="en-US" dirty="0" smtClean="0"/>
              <a:t>Seat No: T218407</a:t>
            </a:r>
          </a:p>
          <a:p>
            <a:r>
              <a:rPr lang="en-US" dirty="0" smtClean="0"/>
              <a:t>Brach: TY Btech (IT)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Objectives: Cryptography</a:t>
            </a:r>
          </a:p>
          <a:p>
            <a:r>
              <a:rPr lang="en-US" dirty="0" smtClean="0"/>
              <a:t>Main Components – </a:t>
            </a:r>
            <a:r>
              <a:rPr lang="en-US" dirty="0" smtClean="0"/>
              <a:t>Cryptography</a:t>
            </a:r>
          </a:p>
          <a:p>
            <a:r>
              <a:rPr lang="en-US" dirty="0" smtClean="0"/>
              <a:t>Encryption and Decryption</a:t>
            </a:r>
            <a:endParaRPr lang="en-US" dirty="0" smtClean="0"/>
          </a:p>
          <a:p>
            <a:r>
              <a:rPr lang="en-US" dirty="0" smtClean="0"/>
              <a:t>Vigenere  </a:t>
            </a:r>
            <a:r>
              <a:rPr lang="en-US" dirty="0" smtClean="0"/>
              <a:t>Cipher Technique</a:t>
            </a:r>
          </a:p>
          <a:p>
            <a:r>
              <a:rPr lang="en-US" dirty="0" smtClean="0"/>
              <a:t>GUI </a:t>
            </a:r>
            <a:r>
              <a:rPr lang="en-US" dirty="0" smtClean="0"/>
              <a:t>and Project Description</a:t>
            </a:r>
          </a:p>
          <a:p>
            <a:r>
              <a:rPr lang="en-US" dirty="0" smtClean="0"/>
              <a:t>GUI Interface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8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7440"/>
            <a:ext cx="10515600" cy="104134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Introduction: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9713"/>
            <a:ext cx="10515600" cy="3807250"/>
          </a:xfrm>
        </p:spPr>
        <p:txBody>
          <a:bodyPr/>
          <a:lstStyle/>
          <a:p>
            <a:r>
              <a:rPr lang="en-US" dirty="0"/>
              <a:t>Cryptography is a method of protecting information and communications through the use of codes, so that only those for whom the information is intended can read and process it.</a:t>
            </a:r>
          </a:p>
          <a:p>
            <a:r>
              <a:rPr lang="en-US" dirty="0"/>
              <a:t>In computer science, cryptography refers to secure information and communication techniques derived from mathematical concepts and a set of rule-based calculations called algorithms, to transform messages in ways that are hard to </a:t>
            </a:r>
            <a:r>
              <a:rPr lang="en-US" dirty="0" smtClean="0"/>
              <a:t>decipher.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57" y="4492918"/>
            <a:ext cx="7160117" cy="24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50" y="2603500"/>
            <a:ext cx="5525013" cy="3416300"/>
          </a:xfrm>
        </p:spPr>
      </p:pic>
    </p:spTree>
    <p:extLst>
      <p:ext uri="{BB962C8B-B14F-4D97-AF65-F5344CB8AC3E}">
        <p14:creationId xmlns:p14="http://schemas.microsoft.com/office/powerpoint/2010/main" val="8815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Cryptography: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cryptography concerns itself with the following four objectives:</a:t>
            </a:r>
          </a:p>
          <a:p>
            <a:r>
              <a:rPr lang="en-US" b="1" dirty="0" smtClean="0"/>
              <a:t>Confidentiality:</a:t>
            </a:r>
            <a:r>
              <a:rPr lang="en-US" dirty="0"/>
              <a:t> The information cannot be understood by anyone for whom it was unintended.</a:t>
            </a:r>
          </a:p>
          <a:p>
            <a:r>
              <a:rPr lang="en-US" b="1" dirty="0" smtClean="0"/>
              <a:t>Integrity: </a:t>
            </a:r>
            <a:r>
              <a:rPr lang="en-US" dirty="0" smtClean="0"/>
              <a:t>The </a:t>
            </a:r>
            <a:r>
              <a:rPr lang="en-US" dirty="0"/>
              <a:t>information cannot be altered in storage or transit between sender and intended receiver without the alteration being detected.</a:t>
            </a:r>
          </a:p>
          <a:p>
            <a:r>
              <a:rPr lang="en-US" b="1" dirty="0" smtClean="0"/>
              <a:t>Non-repudiation:</a:t>
            </a:r>
            <a:r>
              <a:rPr lang="en-US" dirty="0"/>
              <a:t> The creator/sender of the information cannot deny at a later stage their intentions in the creation or transmission of the information.</a:t>
            </a:r>
          </a:p>
          <a:p>
            <a:r>
              <a:rPr lang="en-US" b="1" dirty="0" smtClean="0"/>
              <a:t>Authentication:</a:t>
            </a:r>
            <a:r>
              <a:rPr lang="en-US" dirty="0"/>
              <a:t> The sender and receiver can confirm each other's identity and the origin/destination of the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2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19" y="2530475"/>
            <a:ext cx="3675856" cy="3783573"/>
          </a:xfrm>
        </p:spPr>
      </p:pic>
    </p:spTree>
    <p:extLst>
      <p:ext uri="{BB962C8B-B14F-4D97-AF65-F5344CB8AC3E}">
        <p14:creationId xmlns:p14="http://schemas.microsoft.com/office/powerpoint/2010/main" val="31659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&amp; 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a means </a:t>
            </a:r>
            <a:r>
              <a:rPr lang="en-US" b="1" dirty="0"/>
              <a:t>of securing digital data using one or more mathematical techniques</a:t>
            </a:r>
            <a:r>
              <a:rPr lang="en-US" dirty="0"/>
              <a:t>, along with a password or "key" used to decrypt the information. The encryption process translates information using an algorithm that makes the original information unreadable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The conversion of encrypted data into its original form</a:t>
            </a:r>
            <a:r>
              <a:rPr lang="en-US" dirty="0"/>
              <a:t> is called Decryption. It is generally a reverse process of encryption. It decodes the encrypted information so that an authorized user can only decrypt the data because decryption requires a secret key or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02" y="888173"/>
            <a:ext cx="7263565" cy="4842926"/>
          </a:xfrm>
        </p:spPr>
      </p:pic>
    </p:spTree>
    <p:extLst>
      <p:ext uri="{BB962C8B-B14F-4D97-AF65-F5344CB8AC3E}">
        <p14:creationId xmlns:p14="http://schemas.microsoft.com/office/powerpoint/2010/main" val="23597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287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 Boardroom</vt:lpstr>
      <vt:lpstr>Cryptography and System Security  </vt:lpstr>
      <vt:lpstr>Project By:</vt:lpstr>
      <vt:lpstr>Table of Contents </vt:lpstr>
      <vt:lpstr>Introduction: Cryptography</vt:lpstr>
      <vt:lpstr>Cryptography:</vt:lpstr>
      <vt:lpstr>Cryptography: Objectives</vt:lpstr>
      <vt:lpstr>Main Components</vt:lpstr>
      <vt:lpstr>Encryption &amp; Decryption</vt:lpstr>
      <vt:lpstr>PowerPoint Presentation</vt:lpstr>
      <vt:lpstr>Vigenere Cipher Technique</vt:lpstr>
      <vt:lpstr>PowerPoint Presentation</vt:lpstr>
      <vt:lpstr>Vigenere Cipher: continued</vt:lpstr>
      <vt:lpstr>GUI Based Encryption and Decryption:</vt:lpstr>
      <vt:lpstr>GUI Interface: Main</vt:lpstr>
      <vt:lpstr>GUI Interface: Encryption</vt:lpstr>
      <vt:lpstr>GUI Interface: Decryption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System Security</dc:title>
  <dc:creator>ADMIN-NEHAL</dc:creator>
  <cp:lastModifiedBy>Microsoft account</cp:lastModifiedBy>
  <cp:revision>22</cp:revision>
  <dcterms:created xsi:type="dcterms:W3CDTF">2021-11-25T14:18:29Z</dcterms:created>
  <dcterms:modified xsi:type="dcterms:W3CDTF">2021-12-29T11:02:41Z</dcterms:modified>
</cp:coreProperties>
</file>