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69" r:id="rId8"/>
    <p:sldId id="270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727" y="1686757"/>
            <a:ext cx="9019712" cy="1952555"/>
          </a:xfrm>
        </p:spPr>
        <p:txBody>
          <a:bodyPr/>
          <a:lstStyle/>
          <a:p>
            <a:r>
              <a:rPr lang="en-US" dirty="0"/>
              <a:t>Designing of Green-House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540" y="3721608"/>
            <a:ext cx="7918349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Exploring near-optimal and Diverse set of Pareto Front Solutions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85539"/>
            <a:ext cx="7781544" cy="8590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24495"/>
            <a:ext cx="6803136" cy="449057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 and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Reward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Objective and Multi Objective 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Multiagent Multi Objective 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Q-Tables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Shared Q-Tables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Pareto 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14516"/>
            <a:ext cx="7781544" cy="859055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42247"/>
            <a:ext cx="6803136" cy="344706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Heater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Water Tank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Pack Soil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Water Pump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14516"/>
            <a:ext cx="7781544" cy="85905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55312"/>
            <a:ext cx="8791544" cy="344706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Minimize distance between pack soil, water tank and water pump.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Minimize distance between heater and the fan.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Maximize distance between LED and heat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Maximize distance between heater and heat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Maximize lighting of pack soil by the 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Maximize view of pack soil captured by the camera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8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14516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and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0FD1A-8D37-40DC-8504-511D989E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41" y="1846555"/>
            <a:ext cx="7274452" cy="39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814516"/>
            <a:ext cx="9563647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and Agents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F60DB-DF7C-499D-B6AC-13387C4C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50" y="1795553"/>
            <a:ext cx="4479370" cy="3625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8B87CD-26A8-4A90-9E0D-0630ACBF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07" y="1795553"/>
            <a:ext cx="3739020" cy="32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4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814516"/>
            <a:ext cx="7781544" cy="859055"/>
          </a:xfrm>
        </p:spPr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80CFD97-4F43-460A-9F91-52CF2E47E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09904"/>
              </p:ext>
            </p:extLst>
          </p:nvPr>
        </p:nvGraphicFramePr>
        <p:xfrm>
          <a:off x="974725" y="1976966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0852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4357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Reward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Reward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5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Away from the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 the same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Closer to the 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Closer and find a similar 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Move Closer and find a new best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7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5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74</TotalTime>
  <Words>168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Designing of Green-House Environment</vt:lpstr>
      <vt:lpstr>Content</vt:lpstr>
      <vt:lpstr>Components</vt:lpstr>
      <vt:lpstr>Objectives</vt:lpstr>
      <vt:lpstr>Environment and Agents</vt:lpstr>
      <vt:lpstr>Environment and Agents (cont.)</vt:lpstr>
      <vt:lpstr>Reward System</vt:lpstr>
      <vt:lpstr>Thank You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of Green-House Environment</dc:title>
  <dc:creator>Nehal Pandey</dc:creator>
  <cp:lastModifiedBy>Nehal Pandey</cp:lastModifiedBy>
  <cp:revision>6</cp:revision>
  <dcterms:created xsi:type="dcterms:W3CDTF">2022-05-01T00:14:38Z</dcterms:created>
  <dcterms:modified xsi:type="dcterms:W3CDTF">2022-05-01T02:49:06Z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