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0" r:id="rId3"/>
    <p:sldId id="277" r:id="rId4"/>
    <p:sldId id="302" r:id="rId5"/>
    <p:sldId id="278" r:id="rId6"/>
    <p:sldId id="279" r:id="rId7"/>
    <p:sldId id="280" r:id="rId8"/>
    <p:sldId id="361" r:id="rId9"/>
    <p:sldId id="352" r:id="rId10"/>
    <p:sldId id="358" r:id="rId11"/>
    <p:sldId id="335" r:id="rId12"/>
    <p:sldId id="336" r:id="rId13"/>
    <p:sldId id="359" r:id="rId14"/>
    <p:sldId id="3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1" roundtripDataSignature="AMtx7mgxPOdht89ntBKtdw4n/YJae42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4" autoAdjust="0"/>
    <p:restoredTop sz="94590" autoAdjust="0"/>
  </p:normalViewPr>
  <p:slideViewPr>
    <p:cSldViewPr snapToGrid="0">
      <p:cViewPr varScale="1">
        <p:scale>
          <a:sx n="70" d="100"/>
          <a:sy n="70" d="100"/>
        </p:scale>
        <p:origin x="66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11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1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8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2460287" y="2069863"/>
            <a:ext cx="6829425" cy="279723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 dirty="0"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 dirty="0"/>
          </a:p>
          <a:p>
            <a:pPr algn="ctr"/>
            <a:r>
              <a:rPr lang="en-US" sz="2400" b="1" dirty="0"/>
              <a:t>Computer Science &amp; Engineering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dirty="0"/>
          </a:p>
          <a:p>
            <a:pPr lvl="0" algn="ctr"/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[MINDSPRINT DIGITAL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Pvt. Ltd.(India)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"/>
          <p:cNvSpPr txBox="1"/>
          <p:nvPr/>
        </p:nvSpPr>
        <p:spPr>
          <a:xfrm>
            <a:off x="845625" y="1024228"/>
            <a:ext cx="97692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INTERNSHIP VIVA PRESENTATION 2025</a:t>
            </a:r>
          </a:p>
        </p:txBody>
      </p:sp>
      <p:sp>
        <p:nvSpPr>
          <p:cNvPr id="266" name="Google Shape;266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dirty="0"/>
          </a:p>
        </p:txBody>
      </p:sp>
      <p:sp>
        <p:nvSpPr>
          <p:cNvPr id="267" name="Google Shape;267;p1"/>
          <p:cNvSpPr txBox="1"/>
          <p:nvPr/>
        </p:nvSpPr>
        <p:spPr>
          <a:xfrm>
            <a:off x="1403461" y="4954615"/>
            <a:ext cx="1735283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Neha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21BCS5655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"/>
          <p:cNvSpPr txBox="1"/>
          <p:nvPr/>
        </p:nvSpPr>
        <p:spPr>
          <a:xfrm>
            <a:off x="7200207" y="4962088"/>
            <a:ext cx="341464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Vijay Boopathi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 - Quality Assurance</a:t>
            </a: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1FB8B0E-C648-641D-EB13-B73374B0D8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EF797-37DF-D666-D504-2C841B84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35" y="264554"/>
            <a:ext cx="4013013" cy="5512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Certifications from Udemy during Internship</a:t>
            </a:r>
            <a:r>
              <a:rPr lang="en-US" sz="4000" b="1" dirty="0"/>
              <a:t>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2767"/>
            <a:ext cx="11393714" cy="485706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Software Testing Master class (2025) From Novice to Expert.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REST Assured. API test automation for </a:t>
            </a:r>
            <a:r>
              <a:rPr lang="en-IN" sz="2400" dirty="0" err="1"/>
              <a:t>Begineers</a:t>
            </a:r>
            <a:r>
              <a:rPr lang="en-IN" sz="2400" dirty="0"/>
              <a:t>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Learn Gen AI and AI agents in Software Testing.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Time Management.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Generative AI for Beginners.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Introduction to Cloud Computing on AWS.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Advanced Selenium WebDriver with Java and TestNG.</a:t>
            </a:r>
          </a:p>
          <a:p>
            <a:pPr marL="114300" indent="0" algn="just">
              <a:lnSpc>
                <a:spcPct val="100000"/>
              </a:lnSpc>
              <a:buNone/>
            </a:pPr>
            <a:r>
              <a:rPr lang="en-IN" sz="3200" dirty="0"/>
              <a:t> </a:t>
            </a:r>
          </a:p>
          <a:p>
            <a:pPr algn="just">
              <a:lnSpc>
                <a:spcPct val="100000"/>
              </a:lnSpc>
              <a:buNone/>
            </a:pPr>
            <a:endParaRPr lang="en-IN" sz="3200" dirty="0"/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endParaRPr lang="en-IN" sz="3200" dirty="0"/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endParaRPr lang="en-US" sz="3200" dirty="0"/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753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Skills Gained During Internship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166" y="1497598"/>
            <a:ext cx="10758487" cy="50720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Technical Skills : </a:t>
            </a:r>
          </a:p>
          <a:p>
            <a:pPr lvl="1"/>
            <a:r>
              <a:rPr lang="en-US" dirty="0"/>
              <a:t>Manual Testing</a:t>
            </a:r>
          </a:p>
          <a:p>
            <a:pPr lvl="1"/>
            <a:r>
              <a:rPr lang="en-US" dirty="0"/>
              <a:t>Test Case Design &amp; Execution</a:t>
            </a:r>
          </a:p>
          <a:p>
            <a:pPr lvl="1"/>
            <a:r>
              <a:rPr lang="en-US" dirty="0"/>
              <a:t>Automation Testing (selenium)</a:t>
            </a:r>
          </a:p>
          <a:p>
            <a:pPr lvl="1"/>
            <a:r>
              <a:rPr lang="en-US" dirty="0"/>
              <a:t>API Testing (Postman)</a:t>
            </a:r>
          </a:p>
          <a:p>
            <a:pPr lvl="1"/>
            <a:r>
              <a:rPr lang="en-US" dirty="0"/>
              <a:t>JIRA – Test management tool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Agile Methodology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MySQL</a:t>
            </a:r>
          </a:p>
          <a:p>
            <a:pPr marL="571500" lvl="1" indent="0">
              <a:buNone/>
            </a:pPr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753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Skills Gained During Internship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166" y="1497598"/>
            <a:ext cx="10758487" cy="50720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Professional Skills : </a:t>
            </a:r>
          </a:p>
          <a:p>
            <a:pPr>
              <a:buNone/>
            </a:pPr>
            <a:endParaRPr lang="en-US" b="1" dirty="0"/>
          </a:p>
          <a:p>
            <a:pPr lvl="1"/>
            <a:r>
              <a:rPr lang="en-US" b="1" dirty="0"/>
              <a:t>Communication Skills:</a:t>
            </a:r>
            <a:r>
              <a:rPr lang="en-US" dirty="0"/>
              <a:t> Writing clear bug reports, updates, and test documentation.</a:t>
            </a:r>
          </a:p>
          <a:p>
            <a:pPr lvl="1"/>
            <a:r>
              <a:rPr lang="en-US" b="1" dirty="0"/>
              <a:t>Agile Methodologies:</a:t>
            </a:r>
            <a:r>
              <a:rPr lang="en-US" dirty="0"/>
              <a:t> Participated in sprint planning, stand-ups, and retrospectives.</a:t>
            </a:r>
          </a:p>
          <a:p>
            <a:pPr lvl="1"/>
            <a:r>
              <a:rPr lang="en-US" b="1" dirty="0"/>
              <a:t>Team Collaboration:</a:t>
            </a:r>
            <a:r>
              <a:rPr lang="en-US" dirty="0"/>
              <a:t> Worked closely with developers, product owners, and senior testers.</a:t>
            </a:r>
          </a:p>
          <a:p>
            <a:pPr lvl="1"/>
            <a:r>
              <a:rPr lang="en-US" b="1" dirty="0"/>
              <a:t>Time Management:</a:t>
            </a:r>
            <a:r>
              <a:rPr lang="en-US" dirty="0"/>
              <a:t> Managing deadlines within fast-paced Agile sprints.</a:t>
            </a:r>
          </a:p>
          <a:p>
            <a:pPr lvl="1"/>
            <a:r>
              <a:rPr lang="en-US" b="1" dirty="0"/>
              <a:t>Problem Solving:</a:t>
            </a:r>
            <a:r>
              <a:rPr lang="en-US" dirty="0"/>
              <a:t> Debugging issues, identifying root causes, and validating fixes.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9165" y="327511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: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57" y="308882"/>
            <a:ext cx="1077753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452" y="1483083"/>
            <a:ext cx="10758487" cy="507206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400" dirty="0"/>
              <a:t>     My internship at </a:t>
            </a:r>
            <a:r>
              <a:rPr lang="en-US" sz="2400" dirty="0" err="1"/>
              <a:t>Mindsprint</a:t>
            </a:r>
            <a:r>
              <a:rPr lang="en-US" sz="2400" dirty="0"/>
              <a:t> as a Quality Assurance (QA) Tester has been a highly enriching experience. It allowed me to gain real-world exposure to software testing processes, tools, and agile workflows in a professional environment.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400" dirty="0"/>
              <a:t>     During this period, I developed strong technical skills such as manual testing, test case execution, defect management, automation with Selenium, and API testing using Postman. Additionally, I honed essential professional skills like communication, collaboration, problem-solving, and time management.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400" dirty="0"/>
              <a:t>     I also successfully completed industry-relevant certifications, further enhancing my understanding of QA methodologies and tools.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400" dirty="0"/>
              <a:t>     This internship has strengthened my foundation as a QA professional and prepared me for future challenges in the software testing field.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9165" y="327511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: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C94A0-3B07-0F72-9551-2B2212AC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77439"/>
            <a:ext cx="10515600" cy="379952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</a:t>
            </a:r>
            <a:r>
              <a:rPr lang="en-US" sz="6000" dirty="0"/>
              <a:t>THANK YOU!</a:t>
            </a:r>
          </a:p>
          <a:p>
            <a:pPr marL="114300" indent="0">
              <a:buNone/>
            </a:pPr>
            <a:r>
              <a:rPr lang="en-US" sz="6000" dirty="0"/>
              <a:t>                          </a:t>
            </a:r>
            <a:r>
              <a:rPr lang="en-US" sz="3200" dirty="0"/>
              <a:t>Neha</a:t>
            </a:r>
          </a:p>
          <a:p>
            <a:pPr marL="114300" indent="0">
              <a:buNone/>
            </a:pPr>
            <a:r>
              <a:rPr lang="en-US" sz="3200" dirty="0"/>
              <a:t>                                           (21BCS5655)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9835E-ABFE-6276-80E0-B6BFFD4EF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About</a:t>
            </a:r>
            <a:r>
              <a:rPr lang="en-IN" b="1" dirty="0">
                <a:solidFill>
                  <a:srgbClr val="FF0000"/>
                </a:solidFill>
              </a:rPr>
              <a:t> MINDSPRINT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266" y="1275017"/>
            <a:ext cx="11339757" cy="525360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400" dirty="0"/>
              <a:t>     </a:t>
            </a:r>
            <a:r>
              <a:rPr lang="en-US" sz="2400" dirty="0" err="1"/>
              <a:t>Mindsprint</a:t>
            </a:r>
            <a:r>
              <a:rPr lang="en-US" sz="2400" dirty="0"/>
              <a:t> is a global technology and business services firm, formerly known as Olam Technology and Business Services (OTBS). It offers end-to-end solutions in digital transformation, enterprise technology, business process services, and cybersecurity. With a strong record in enabling business and tech transformation, </a:t>
            </a:r>
            <a:r>
              <a:rPr lang="en-US" sz="2400" dirty="0" err="1"/>
              <a:t>Mindsprint</a:t>
            </a:r>
            <a:r>
              <a:rPr lang="en-US" sz="2400" dirty="0"/>
              <a:t> serves industries like Food &amp; Agriculture, Retail, Manufacturing, and Life Sciences.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400" dirty="0"/>
              <a:t>     Headquartered in Singapore, </a:t>
            </a:r>
            <a:r>
              <a:rPr lang="en-US" sz="2400" dirty="0" err="1"/>
              <a:t>Mindsprint</a:t>
            </a:r>
            <a:r>
              <a:rPr lang="en-US" sz="2400" dirty="0"/>
              <a:t> has delivery centers in Chennai and Bengaluru, along with offices in the U.S., UK, Australia, and New Zealand. With over 3,000 professionals, it brings deep industry expertise and a collaborative approach to deliver innovative, sustainable solutions for global clients.   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400" dirty="0"/>
              <a:t>     </a:t>
            </a:r>
            <a:r>
              <a:rPr lang="en-US" sz="2400" b="1" dirty="0"/>
              <a:t>Mission of </a:t>
            </a:r>
            <a:r>
              <a:rPr lang="en-US" sz="2400" b="1" dirty="0" err="1"/>
              <a:t>Mindsprint</a:t>
            </a:r>
            <a:r>
              <a:rPr lang="en-US" sz="2400" b="1" dirty="0"/>
              <a:t> </a:t>
            </a:r>
            <a:r>
              <a:rPr lang="en-US" sz="2400" dirty="0"/>
              <a:t>- “To empower organizations to thrive through technology-led transformation and deliver sustainable, innovative solutions that create real-world impact.”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60630CF-D015-6824-894E-A9D25862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16" y="231518"/>
            <a:ext cx="3172968" cy="969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7538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Job Profile- </a:t>
            </a:r>
            <a:br>
              <a:rPr lang="en-US" sz="4000" b="1" dirty="0"/>
            </a:b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3" y="1471613"/>
            <a:ext cx="10729912" cy="47863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4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Designation:</a:t>
            </a:r>
            <a:r>
              <a:rPr lang="en-US" sz="14400" dirty="0">
                <a:latin typeface="Calibri" pitchFamily="34" charset="0"/>
                <a:ea typeface="Calibri" pitchFamily="34" charset="0"/>
                <a:cs typeface="Calibri" pitchFamily="34" charset="0"/>
              </a:rPr>
              <a:t> Junior Engineer</a:t>
            </a:r>
          </a:p>
          <a:p>
            <a:pPr>
              <a:lnSpc>
                <a:spcPct val="120000"/>
              </a:lnSpc>
              <a:buNone/>
            </a:pPr>
            <a:endParaRPr lang="en-US" sz="14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 Department:</a:t>
            </a:r>
            <a:r>
              <a:rPr lang="en-US" sz="14400" dirty="0">
                <a:latin typeface="Calibri" pitchFamily="34" charset="0"/>
                <a:ea typeface="Calibri" pitchFamily="34" charset="0"/>
                <a:cs typeface="Calibri" pitchFamily="34" charset="0"/>
              </a:rPr>
              <a:t> Digital Manufacturing &amp; Platforms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 Responsibilities: </a:t>
            </a:r>
            <a:r>
              <a:rPr lang="en-IN" sz="14400" dirty="0">
                <a:latin typeface="Calibri" pitchFamily="34" charset="0"/>
                <a:ea typeface="Calibri" pitchFamily="34" charset="0"/>
                <a:cs typeface="Calibri" pitchFamily="34" charset="0"/>
              </a:rPr>
              <a:t>Testing (Quality Assurance)</a:t>
            </a:r>
            <a:endParaRPr lang="en-US" sz="14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7200" dirty="0"/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12800" dirty="0"/>
          </a:p>
          <a:p>
            <a:pPr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7538" cy="1325563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Job Profile- Intern Digital Manufacturing &amp; Platform</a:t>
            </a:r>
            <a:r>
              <a:rPr lang="en-US" sz="4000" b="1" dirty="0"/>
              <a:t>: </a:t>
            </a:r>
            <a:br>
              <a:rPr lang="en-US" sz="4000" b="1" dirty="0"/>
            </a:b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3" y="1471613"/>
            <a:ext cx="10729912" cy="47863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9600" b="1" dirty="0"/>
              <a:t>Digital Manufacturing and Platform</a:t>
            </a:r>
            <a:r>
              <a:rPr lang="en-US" sz="11200" b="1" dirty="0"/>
              <a:t> : </a:t>
            </a:r>
            <a:endParaRPr lang="en-US" sz="11200" dirty="0"/>
          </a:p>
          <a:p>
            <a:pPr algn="just">
              <a:lnSpc>
                <a:spcPct val="120000"/>
              </a:lnSpc>
            </a:pPr>
            <a:r>
              <a:rPr lang="en-US" sz="9600" dirty="0"/>
              <a:t>As part of the Digital Manufacturing and Platform team at </a:t>
            </a:r>
            <a:r>
              <a:rPr lang="en-US" sz="9600" dirty="0" err="1"/>
              <a:t>Mindsprint</a:t>
            </a:r>
            <a:r>
              <a:rPr lang="en-US" sz="9600" dirty="0"/>
              <a:t>, I had the opportunity to work in one of the most innovative and rapidly evolving units. This department focuses on leveraging cutting-edge technologies to optimize manufacturing operations, build intelligent platforms, and streamline digital workflows. The team drives automation, efficiency, and performance across various digital manufacturing systems and platforms.</a:t>
            </a:r>
          </a:p>
          <a:p>
            <a:pPr algn="just">
              <a:lnSpc>
                <a:spcPct val="120000"/>
              </a:lnSpc>
            </a:pPr>
            <a:r>
              <a:rPr lang="en-US" sz="9600" dirty="0"/>
              <a:t>Our goal is to bridge the gap between physical manufacturing and digital innovation, using agile methodologies and platform-driven solutions to support business transformation at scale.</a:t>
            </a:r>
          </a:p>
          <a:p>
            <a:pPr>
              <a:lnSpc>
                <a:spcPct val="120000"/>
              </a:lnSpc>
            </a:pPr>
            <a:endParaRPr lang="en-US" sz="8000" dirty="0"/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7200" dirty="0"/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12800" dirty="0"/>
          </a:p>
          <a:p>
            <a:pPr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9165" y="327511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: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7538" cy="1325563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Job Profile- Intern Digital Manufacturing &amp; Platform</a:t>
            </a:r>
            <a:r>
              <a:rPr lang="en-US" sz="4000" b="1" dirty="0"/>
              <a:t>: </a:t>
            </a:r>
            <a:br>
              <a:rPr lang="en-US" sz="4000" b="1" dirty="0"/>
            </a:b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3" y="1088136"/>
            <a:ext cx="10729912" cy="563333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9600" dirty="0"/>
              <a:t>     As a QA Intern within the Digital Manufacturing and Platform department at </a:t>
            </a:r>
            <a:r>
              <a:rPr lang="en-US" sz="9600" dirty="0" err="1"/>
              <a:t>Mindsprint</a:t>
            </a:r>
            <a:r>
              <a:rPr lang="en-US" sz="9600" dirty="0"/>
              <a:t>, I played a crucial role in upholding the quality, stability, and performance of the organization’s digital solutions. My position offered hands-on exposure to the full software development life cycle and empowered me to contribute meaningfully to critical projects.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9600" dirty="0"/>
              <a:t> </a:t>
            </a:r>
            <a:r>
              <a:rPr lang="en-US" sz="12800" b="1" dirty="0"/>
              <a:t>Key Responsibilities: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9600" b="1" dirty="0"/>
              <a:t>1. </a:t>
            </a:r>
            <a:r>
              <a:rPr lang="en-US" sz="9600" b="1" u="sng" dirty="0"/>
              <a:t>Requirement Analysis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9600" dirty="0"/>
              <a:t>    Understanding business requirements, user stories and acceptance criteria to plan test coverage.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9600" dirty="0"/>
              <a:t> </a:t>
            </a:r>
            <a:r>
              <a:rPr lang="en-US" sz="9600" b="1" dirty="0"/>
              <a:t>2. </a:t>
            </a:r>
            <a:r>
              <a:rPr lang="en-US" sz="9600" b="1" u="sng" dirty="0"/>
              <a:t>Test Planning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9600" dirty="0"/>
              <a:t>    Creating test plans, test scenarios and test cases based on project requirements.</a:t>
            </a:r>
          </a:p>
          <a:p>
            <a:pPr>
              <a:lnSpc>
                <a:spcPct val="120000"/>
              </a:lnSpc>
            </a:pPr>
            <a:endParaRPr lang="en-US" sz="8000" dirty="0"/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7200" dirty="0"/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12800" dirty="0"/>
          </a:p>
          <a:p>
            <a:pPr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9165" y="327511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: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7538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Job Profile- Intern Digital Manufacturing &amp; Platform</a:t>
            </a:r>
            <a:r>
              <a:rPr lang="en-US" sz="4000" b="1" dirty="0"/>
              <a:t>: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3" y="1471613"/>
            <a:ext cx="10729912" cy="4786311"/>
          </a:xfrm>
        </p:spPr>
        <p:txBody>
          <a:bodyPr>
            <a:normAutofit fontScale="250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endParaRPr lang="en-US" sz="9600" b="1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sz="9600" b="1" dirty="0"/>
              <a:t>3. </a:t>
            </a:r>
            <a:r>
              <a:rPr lang="en-US" sz="9600" b="1" u="sng" dirty="0"/>
              <a:t>Test Execution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9600" b="1" dirty="0"/>
              <a:t>Manual Testing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9600" dirty="0"/>
              <a:t> </a:t>
            </a:r>
            <a:r>
              <a:rPr lang="en-US" sz="9600" dirty="0" err="1"/>
              <a:t>i</a:t>
            </a:r>
            <a:r>
              <a:rPr lang="en-US" sz="9600" dirty="0"/>
              <a:t>.)  Executing test cases manually to identify bugs or inconsistencies.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9600" b="1" dirty="0"/>
              <a:t>Automation Testing</a:t>
            </a:r>
            <a:endParaRPr lang="en-US" sz="8000" b="1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sz="9600" dirty="0" err="1"/>
              <a:t>i</a:t>
            </a:r>
            <a:r>
              <a:rPr lang="en-US" sz="9600" dirty="0"/>
              <a:t>.)   Developed and maintained automated test scripts using industry-standard tools and frameworks to streamline regression testing.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9600" dirty="0"/>
              <a:t>ii.)  Conducted cross-browser and platform testing to ensure consistent user experience across devices.</a:t>
            </a:r>
          </a:p>
          <a:p>
            <a:endParaRPr lang="en-US" sz="4800" dirty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7200" dirty="0"/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12800" dirty="0"/>
          </a:p>
          <a:p>
            <a:pPr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7538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Job Profile- Intern Digital Manufacturing &amp; Platform</a:t>
            </a:r>
            <a:r>
              <a:rPr lang="en-US" sz="4000" b="1" dirty="0"/>
              <a:t>: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2" y="1471613"/>
            <a:ext cx="10758487" cy="5072062"/>
          </a:xfrm>
        </p:spPr>
        <p:txBody>
          <a:bodyPr>
            <a:normAutofit fontScale="250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endParaRPr lang="en-US" sz="8800" b="1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sz="8800" b="1" dirty="0"/>
              <a:t>4. </a:t>
            </a:r>
            <a:r>
              <a:rPr lang="en-US" sz="8800" b="1" u="sng" dirty="0"/>
              <a:t>Bug Tracking and Reporting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9600" dirty="0"/>
              <a:t>Logging bugs in tools like JIRA, working with developers to resolve them and    retesting.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9600" b="1" dirty="0"/>
              <a:t>5. </a:t>
            </a:r>
            <a:r>
              <a:rPr lang="en-US" sz="9600" b="1" u="sng" dirty="0"/>
              <a:t>Collaboration in Agile Environments</a:t>
            </a:r>
            <a:endParaRPr lang="en-US" sz="7200" b="1" u="sng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sz="9600" dirty="0"/>
              <a:t>Working closely with developers, product managers and other QA engineers in agile/scrum environments.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9600" b="1" dirty="0"/>
              <a:t>6. </a:t>
            </a:r>
            <a:r>
              <a:rPr lang="en-US" sz="9600" b="1" u="sng" dirty="0"/>
              <a:t>Documentation &amp; Reporting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9600" dirty="0"/>
              <a:t>Created clear and concise test documentation, including test plans, summary reports, and knowledge-sharing material for future references.</a:t>
            </a:r>
          </a:p>
          <a:p>
            <a:pPr>
              <a:lnSpc>
                <a:spcPct val="120000"/>
              </a:lnSpc>
            </a:pPr>
            <a:endParaRPr lang="en-US" sz="4800" dirty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7200" dirty="0"/>
          </a:p>
          <a:p>
            <a:pPr marL="1257300" indent="-1143000">
              <a:lnSpc>
                <a:spcPct val="120000"/>
              </a:lnSpc>
              <a:buNone/>
            </a:pPr>
            <a:br>
              <a:rPr lang="en-US" sz="7200" dirty="0"/>
            </a:br>
            <a:endParaRPr lang="en-US" sz="12800" dirty="0"/>
          </a:p>
          <a:p>
            <a:pPr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9165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6E89-CA0B-224D-A421-C0346A05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Tools Used for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E5FE2-0E13-A0AC-A4EB-A37205E6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088"/>
            <a:ext cx="10515600" cy="4329875"/>
          </a:xfrm>
        </p:spPr>
        <p:txBody>
          <a:bodyPr>
            <a:normAutofit/>
          </a:bodyPr>
          <a:lstStyle/>
          <a:p>
            <a:r>
              <a:rPr lang="en-US" sz="2400" dirty="0"/>
              <a:t>Test Management : JIRA</a:t>
            </a:r>
          </a:p>
          <a:p>
            <a:r>
              <a:rPr lang="en-US" sz="2400" dirty="0"/>
              <a:t>Automation : Selenium, Postman, </a:t>
            </a:r>
            <a:r>
              <a:rPr lang="en-US" sz="2400" dirty="0" err="1"/>
              <a:t>RestAssured</a:t>
            </a:r>
            <a:r>
              <a:rPr lang="en-US" sz="2400" dirty="0"/>
              <a:t>, TestNG</a:t>
            </a:r>
          </a:p>
          <a:p>
            <a:r>
              <a:rPr lang="en-US" sz="2400" dirty="0"/>
              <a:t> Performance Testing : JMeter</a:t>
            </a:r>
          </a:p>
          <a:p>
            <a:r>
              <a:rPr lang="en-US" sz="2400" dirty="0"/>
              <a:t> CI/CD Integration : Jenkins, GitLab</a:t>
            </a:r>
          </a:p>
          <a:p>
            <a:r>
              <a:rPr lang="en-US" sz="2400" dirty="0"/>
              <a:t> Version Control : Git ,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E9194-31FA-41F6-1E4F-7B799F3D71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Certifications from </a:t>
            </a:r>
            <a:r>
              <a:rPr lang="en-IN" sz="4000" b="1" dirty="0" err="1"/>
              <a:t>Udemy</a:t>
            </a:r>
            <a:r>
              <a:rPr lang="en-IN" sz="4000" b="1" dirty="0"/>
              <a:t> during Internship</a:t>
            </a:r>
            <a:r>
              <a:rPr lang="en-US" sz="4000" b="1" dirty="0"/>
              <a:t>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91797"/>
            <a:ext cx="11393714" cy="49380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400" dirty="0"/>
              <a:t>Prevention of Sexual Harassment.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400" dirty="0"/>
              <a:t>Campus to Corporate.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IN" sz="2400" dirty="0"/>
              <a:t>Agile Fundamental.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Git going Fast.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Cyber Security Training Program.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Quality Assurance Mastery.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IN" sz="2400" dirty="0"/>
              <a:t>Test Automation Foundation.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endParaRPr lang="en-US" sz="2400" dirty="0"/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endParaRPr lang="en-IN" sz="2400" dirty="0"/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52124-7077-32C4-C21C-920640AC4B2E}"/>
              </a:ext>
            </a:extLst>
          </p:cNvPr>
          <p:cNvSpPr txBox="1"/>
          <p:nvPr/>
        </p:nvSpPr>
        <p:spPr>
          <a:xfrm>
            <a:off x="6318504" y="1491797"/>
            <a:ext cx="5449824" cy="467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2172</TotalTime>
  <Words>1002</Words>
  <Application>Microsoft Office PowerPoint</Application>
  <PresentationFormat>Widescreen</PresentationFormat>
  <Paragraphs>146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Calibri</vt:lpstr>
      <vt:lpstr>Wingdings</vt:lpstr>
      <vt:lpstr>2_Office Theme</vt:lpstr>
      <vt:lpstr>PowerPoint Presentation</vt:lpstr>
      <vt:lpstr>About MINDSPRINT</vt:lpstr>
      <vt:lpstr>Job Profile-  </vt:lpstr>
      <vt:lpstr>Job Profile- Intern Digital Manufacturing &amp; Platform:  </vt:lpstr>
      <vt:lpstr>Job Profile- Intern Digital Manufacturing &amp; Platform:  </vt:lpstr>
      <vt:lpstr>Job Profile- Intern Digital Manufacturing &amp; Platform: </vt:lpstr>
      <vt:lpstr>Job Profile- Intern Digital Manufacturing &amp; Platform: </vt:lpstr>
      <vt:lpstr>Tools Used for Testing</vt:lpstr>
      <vt:lpstr>Certifications from Udemy during Internship: </vt:lpstr>
      <vt:lpstr>Certifications from Udemy during Internship: </vt:lpstr>
      <vt:lpstr>Skills Gained During Internship</vt:lpstr>
      <vt:lpstr>Skills Gained During Internship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Branding</dc:creator>
  <cp:lastModifiedBy>Neha Lalit</cp:lastModifiedBy>
  <cp:revision>9</cp:revision>
  <dcterms:created xsi:type="dcterms:W3CDTF">2019-01-09T10:33:58Z</dcterms:created>
  <dcterms:modified xsi:type="dcterms:W3CDTF">2025-05-12T05:45:29Z</dcterms:modified>
</cp:coreProperties>
</file>