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C3300"/>
    <a:srgbClr val="FF3300"/>
    <a:srgbClr val="FF0000"/>
    <a:srgbClr val="FF5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2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3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C5B-064A-4520-8762-F7B36155A25F}" type="datetimeFigureOut">
              <a:rPr lang="en-IN" smtClean="0"/>
              <a:t>15/07/2018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6CE9-A849-49F4-9E12-AA7B29D6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2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391" y="896980"/>
            <a:ext cx="7373536" cy="5064040"/>
            <a:chOff x="743391" y="663780"/>
            <a:chExt cx="7373536" cy="5064040"/>
          </a:xfrm>
        </p:grpSpPr>
        <p:grpSp>
          <p:nvGrpSpPr>
            <p:cNvPr id="10" name="Group 9"/>
            <p:cNvGrpSpPr/>
            <p:nvPr/>
          </p:nvGrpSpPr>
          <p:grpSpPr>
            <a:xfrm>
              <a:off x="743391" y="2211474"/>
              <a:ext cx="7373536" cy="3516346"/>
              <a:chOff x="710319" y="3232794"/>
              <a:chExt cx="7373536" cy="351634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81317" y="3232794"/>
                <a:ext cx="2376264" cy="2435048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9184" y="3232794"/>
                <a:ext cx="2376264" cy="2435048"/>
              </a:xfrm>
              <a:prstGeom prst="ellipse">
                <a:avLst/>
              </a:prstGeom>
              <a:ln w="190500" cap="rnd">
                <a:solidFill>
                  <a:srgbClr val="C8C6BD"/>
                </a:solidFill>
                <a:prstDash val="solid"/>
              </a:ln>
              <a:effectLst>
                <a:outerShdw blurRad="127000" algn="bl" rotWithShape="0">
                  <a:srgbClr val="000000"/>
                </a:outerShdw>
              </a:effectLst>
              <a:scene3d>
                <a:camera prst="perspectiveFront" fov="5400000"/>
                <a:lightRig rig="threePt" dir="t">
                  <a:rot lat="0" lon="0" rev="19200000"/>
                </a:lightRig>
              </a:scene3d>
              <a:sp3d extrusionH="25400">
                <a:bevelT w="304800" h="152400" prst="hardEdge"/>
                <a:extrusionClr>
                  <a:srgbClr val="000000"/>
                </a:extrusionClr>
              </a:sp3d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10319" y="6041254"/>
                <a:ext cx="271830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 Black" pitchFamily="34" charset="0"/>
                  </a:rPr>
                  <a:t>CROATIA</a:t>
                </a:r>
                <a:endParaRPr lang="en-US" sz="4000" b="1" cap="none" spc="0" dirty="0">
                  <a:ln w="18415" cmpd="sng">
                    <a:noFill/>
                    <a:prstDash val="solid"/>
                  </a:ln>
                  <a:solidFill>
                    <a:srgbClr val="FFFF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740713" y="6041254"/>
                <a:ext cx="234314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 smtClean="0">
                    <a:ln w="18415" cmpd="sng">
                      <a:noFill/>
                      <a:prstDash val="solid"/>
                    </a:ln>
                    <a:solidFill>
                      <a:srgbClr val="FFFF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 Black" pitchFamily="34" charset="0"/>
                  </a:rPr>
                  <a:t>RUSSIA</a:t>
                </a:r>
                <a:endParaRPr lang="en-US" sz="4000" b="1" cap="none" spc="0" dirty="0">
                  <a:ln w="18415" cmpd="sng">
                    <a:noFill/>
                    <a:prstDash val="solid"/>
                  </a:ln>
                  <a:solidFill>
                    <a:srgbClr val="FFFF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176" y="1833705"/>
              <a:ext cx="1287648" cy="319059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613" y="663780"/>
              <a:ext cx="4676775" cy="9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64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28693" y="2284849"/>
            <a:ext cx="7936962" cy="2288303"/>
            <a:chOff x="698819" y="2284849"/>
            <a:chExt cx="7936962" cy="2288303"/>
          </a:xfrm>
        </p:grpSpPr>
        <p:grpSp>
          <p:nvGrpSpPr>
            <p:cNvPr id="10" name="Group 9"/>
            <p:cNvGrpSpPr/>
            <p:nvPr/>
          </p:nvGrpSpPr>
          <p:grpSpPr>
            <a:xfrm>
              <a:off x="698819" y="2828836"/>
              <a:ext cx="7936962" cy="1200329"/>
              <a:chOff x="665747" y="3616956"/>
              <a:chExt cx="7936962" cy="12003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65747" y="3616956"/>
                <a:ext cx="241604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dirty="0" smtClean="0">
                    <a:ln w="18415" cmpd="sng">
                      <a:solidFill>
                        <a:srgbClr val="FFC000"/>
                      </a:solidFill>
                      <a:prstDash val="solid"/>
                    </a:ln>
                    <a:solidFill>
                      <a:srgbClr val="080808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LOS </a:t>
                </a:r>
              </a:p>
              <a:p>
                <a:pPr algn="ctr"/>
                <a:r>
                  <a:rPr lang="en-US" sz="3600" b="1" dirty="0" smtClean="0">
                    <a:ln w="18415" cmpd="sng">
                      <a:solidFill>
                        <a:srgbClr val="FFC000"/>
                      </a:solidFill>
                      <a:prstDash val="solid"/>
                    </a:ln>
                    <a:solidFill>
                      <a:srgbClr val="080808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ANGELES</a:t>
                </a:r>
                <a:endParaRPr lang="en-US" sz="3600" b="1" cap="none" spc="0" dirty="0">
                  <a:ln w="18415" cmpd="sng">
                    <a:solidFill>
                      <a:srgbClr val="FFC000"/>
                    </a:solidFill>
                    <a:prstDash val="solid"/>
                  </a:ln>
                  <a:solidFill>
                    <a:srgbClr val="080808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853238" y="3616956"/>
                <a:ext cx="2749471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 smtClean="0">
                    <a:ln w="18415" cmpd="sng">
                      <a:solidFill>
                        <a:srgbClr val="92D050"/>
                      </a:solidFill>
                      <a:prstDash val="solid"/>
                    </a:ln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PORTLAND</a:t>
                </a:r>
              </a:p>
              <a:p>
                <a:pPr algn="ctr"/>
                <a:r>
                  <a:rPr lang="en-US" sz="3600" b="1" dirty="0" smtClean="0">
                    <a:ln w="18415" cmpd="sng">
                      <a:solidFill>
                        <a:srgbClr val="92D050"/>
                      </a:solidFill>
                      <a:prstDash val="solid"/>
                    </a:ln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TIMBERS</a:t>
                </a:r>
                <a:endParaRPr lang="en-US" sz="3600" b="1" cap="none" spc="0" dirty="0">
                  <a:ln w="18415" cmpd="sng">
                    <a:solidFill>
                      <a:srgbClr val="92D050"/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523" y="2284849"/>
              <a:ext cx="2166954" cy="2288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8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LENOVO-PC</dc:creator>
  <cp:lastModifiedBy>LENOVO-PC</cp:lastModifiedBy>
  <cp:revision>41</cp:revision>
  <dcterms:created xsi:type="dcterms:W3CDTF">2018-05-28T12:31:04Z</dcterms:created>
  <dcterms:modified xsi:type="dcterms:W3CDTF">2018-07-15T12:58:47Z</dcterms:modified>
</cp:coreProperties>
</file>