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9F8C6-E6C8-4F83-9E20-815B0BC7FB21}" v="78" dt="2025-10-16T05:48:45.32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1" d="100"/>
          <a:sy n="81" d="100"/>
        </p:scale>
        <p:origin x="658" y="6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10/24/2025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10/24/2025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10/24/2025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10/24/2025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nehalss267/VOIS_AICTE_Oct2025_MajorProject_SolankiNehalShailesh.git"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400800" y="4010024"/>
            <a:ext cx="4443113" cy="1664912"/>
          </a:xfrm>
        </p:spPr>
        <p:txBody>
          <a:bodyPr>
            <a:normAutofit/>
          </a:bodyPr>
          <a:lstStyle/>
          <a:p>
            <a:pPr algn="r"/>
            <a:r>
              <a:rPr lang="en-US" b="0" dirty="0">
                <a:solidFill>
                  <a:schemeClr val="tx1"/>
                </a:solidFill>
              </a:rPr>
              <a:t>Solanki Nehal Shailesh</a:t>
            </a:r>
          </a:p>
          <a:p>
            <a:pPr algn="r"/>
            <a:r>
              <a:rPr lang="en-US" b="0" dirty="0">
                <a:solidFill>
                  <a:schemeClr val="tx1"/>
                </a:solidFill>
              </a:rPr>
              <a:t>AICTE Internship ID:</a:t>
            </a:r>
          </a:p>
          <a:p>
            <a:pPr algn="r"/>
            <a:r>
              <a:rPr lang="en-IN" dirty="0"/>
              <a:t>APPLY_175583848468a7f814b4120</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2"/>
            <a:ext cx="4998720" cy="1378447"/>
          </a:xfrm>
        </p:spPr>
        <p:txBody>
          <a:bodyPr>
            <a:normAutofit/>
          </a:bodyPr>
          <a:lstStyle/>
          <a:p>
            <a:r>
              <a:rPr lang="en-GB" sz="3200" dirty="0"/>
              <a:t>Project Title – Netflix Data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3" name="Text Placeholder 2">
            <a:extLst>
              <a:ext uri="{FF2B5EF4-FFF2-40B4-BE49-F238E27FC236}">
                <a16:creationId xmlns:a16="http://schemas.microsoft.com/office/drawing/2014/main" id="{D75FC1E6-558F-7150-1C9F-C2217328D103}"/>
              </a:ext>
            </a:extLst>
          </p:cNvPr>
          <p:cNvSpPr>
            <a:spLocks noGrp="1"/>
          </p:cNvSpPr>
          <p:nvPr>
            <p:ph type="body" sz="quarter" idx="12"/>
          </p:nvPr>
        </p:nvSpPr>
        <p:spPr/>
        <p:txBody>
          <a:bodyPr/>
          <a:lstStyle/>
          <a:p>
            <a:endParaRPr lang="en-IN"/>
          </a:p>
        </p:txBody>
      </p:sp>
      <p:pic>
        <p:nvPicPr>
          <p:cNvPr id="6" name="Picture 5">
            <a:extLst>
              <a:ext uri="{FF2B5EF4-FFF2-40B4-BE49-F238E27FC236}">
                <a16:creationId xmlns:a16="http://schemas.microsoft.com/office/drawing/2014/main" id="{AB514195-A39D-21B1-AB94-E18A05CEE80E}"/>
              </a:ext>
            </a:extLst>
          </p:cNvPr>
          <p:cNvPicPr>
            <a:picLocks noChangeAspect="1"/>
          </p:cNvPicPr>
          <p:nvPr/>
        </p:nvPicPr>
        <p:blipFill>
          <a:blip r:embed="rId3"/>
          <a:stretch>
            <a:fillRect/>
          </a:stretch>
        </p:blipFill>
        <p:spPr>
          <a:xfrm>
            <a:off x="523557" y="1032670"/>
            <a:ext cx="8091525" cy="5710327"/>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3" name="Text Placeholder 2">
            <a:extLst>
              <a:ext uri="{FF2B5EF4-FFF2-40B4-BE49-F238E27FC236}">
                <a16:creationId xmlns:a16="http://schemas.microsoft.com/office/drawing/2014/main" id="{35312665-B7E0-A8BA-32F8-A24EDAEDB8DD}"/>
              </a:ext>
            </a:extLst>
          </p:cNvPr>
          <p:cNvSpPr>
            <a:spLocks noGrp="1"/>
          </p:cNvSpPr>
          <p:nvPr>
            <p:ph type="body" sz="quarter" idx="12"/>
          </p:nvPr>
        </p:nvSpPr>
        <p:spPr/>
        <p:txBody>
          <a:bodyPr/>
          <a:lstStyle/>
          <a:p>
            <a:endParaRPr lang="en-IN"/>
          </a:p>
        </p:txBody>
      </p:sp>
      <p:pic>
        <p:nvPicPr>
          <p:cNvPr id="6" name="Picture 5">
            <a:extLst>
              <a:ext uri="{FF2B5EF4-FFF2-40B4-BE49-F238E27FC236}">
                <a16:creationId xmlns:a16="http://schemas.microsoft.com/office/drawing/2014/main" id="{40E8950D-AF50-7CC4-F06A-0C9AB17B0FD1}"/>
              </a:ext>
            </a:extLst>
          </p:cNvPr>
          <p:cNvPicPr>
            <a:picLocks noChangeAspect="1"/>
          </p:cNvPicPr>
          <p:nvPr/>
        </p:nvPicPr>
        <p:blipFill>
          <a:blip r:embed="rId3"/>
          <a:stretch>
            <a:fillRect/>
          </a:stretch>
        </p:blipFill>
        <p:spPr>
          <a:xfrm>
            <a:off x="675957" y="1119747"/>
            <a:ext cx="7851502" cy="5571103"/>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F32031F0-4C7B-E21D-EC6A-53C7AB956004}"/>
              </a:ext>
            </a:extLst>
          </p:cNvPr>
          <p:cNvPicPr>
            <a:picLocks noChangeAspect="1"/>
          </p:cNvPicPr>
          <p:nvPr/>
        </p:nvPicPr>
        <p:blipFill>
          <a:blip r:embed="rId3"/>
          <a:stretch>
            <a:fillRect/>
          </a:stretch>
        </p:blipFill>
        <p:spPr>
          <a:xfrm>
            <a:off x="174265" y="1127112"/>
            <a:ext cx="5921735" cy="5654193"/>
          </a:xfrm>
          <a:prstGeom prst="rect">
            <a:avLst/>
          </a:prstGeom>
        </p:spPr>
      </p:pic>
      <p:pic>
        <p:nvPicPr>
          <p:cNvPr id="10" name="Picture 9">
            <a:extLst>
              <a:ext uri="{FF2B5EF4-FFF2-40B4-BE49-F238E27FC236}">
                <a16:creationId xmlns:a16="http://schemas.microsoft.com/office/drawing/2014/main" id="{C2881224-1D85-82B2-4CB7-79EA4217D513}"/>
              </a:ext>
            </a:extLst>
          </p:cNvPr>
          <p:cNvPicPr>
            <a:picLocks noChangeAspect="1"/>
          </p:cNvPicPr>
          <p:nvPr/>
        </p:nvPicPr>
        <p:blipFill>
          <a:blip r:embed="rId4"/>
          <a:stretch>
            <a:fillRect/>
          </a:stretch>
        </p:blipFill>
        <p:spPr>
          <a:xfrm>
            <a:off x="6095999" y="1127112"/>
            <a:ext cx="5921735" cy="2573165"/>
          </a:xfrm>
          <a:prstGeom prst="rect">
            <a:avLst/>
          </a:prstGeom>
        </p:spPr>
      </p:pic>
      <p:pic>
        <p:nvPicPr>
          <p:cNvPr id="12" name="Picture 11">
            <a:extLst>
              <a:ext uri="{FF2B5EF4-FFF2-40B4-BE49-F238E27FC236}">
                <a16:creationId xmlns:a16="http://schemas.microsoft.com/office/drawing/2014/main" id="{1FEAA7F7-E96A-F4A3-88A8-864DCE515137}"/>
              </a:ext>
            </a:extLst>
          </p:cNvPr>
          <p:cNvPicPr>
            <a:picLocks noChangeAspect="1"/>
          </p:cNvPicPr>
          <p:nvPr/>
        </p:nvPicPr>
        <p:blipFill>
          <a:blip r:embed="rId5"/>
          <a:stretch>
            <a:fillRect/>
          </a:stretch>
        </p:blipFill>
        <p:spPr>
          <a:xfrm>
            <a:off x="6095999" y="3700277"/>
            <a:ext cx="5921735" cy="3081029"/>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FF56E70C-7A54-5F34-9B7B-C5E62B0A864D}"/>
              </a:ext>
            </a:extLst>
          </p:cNvPr>
          <p:cNvPicPr>
            <a:picLocks noChangeAspect="1"/>
          </p:cNvPicPr>
          <p:nvPr/>
        </p:nvPicPr>
        <p:blipFill>
          <a:blip r:embed="rId3"/>
          <a:stretch>
            <a:fillRect/>
          </a:stretch>
        </p:blipFill>
        <p:spPr>
          <a:xfrm>
            <a:off x="754385" y="1499833"/>
            <a:ext cx="7773074" cy="4801016"/>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129E21F4-0AEA-B9F9-C0C5-6C387F0224B0}"/>
              </a:ext>
            </a:extLst>
          </p:cNvPr>
          <p:cNvPicPr>
            <a:picLocks noChangeAspect="1"/>
          </p:cNvPicPr>
          <p:nvPr/>
        </p:nvPicPr>
        <p:blipFill>
          <a:blip r:embed="rId3"/>
          <a:stretch>
            <a:fillRect/>
          </a:stretch>
        </p:blipFill>
        <p:spPr>
          <a:xfrm>
            <a:off x="779629" y="1041230"/>
            <a:ext cx="7823862" cy="4017779"/>
          </a:xfrm>
          <a:prstGeom prst="rect">
            <a:avLst/>
          </a:prstGeom>
        </p:spPr>
      </p:pic>
      <p:pic>
        <p:nvPicPr>
          <p:cNvPr id="10" name="Picture 9">
            <a:extLst>
              <a:ext uri="{FF2B5EF4-FFF2-40B4-BE49-F238E27FC236}">
                <a16:creationId xmlns:a16="http://schemas.microsoft.com/office/drawing/2014/main" id="{75BAD458-CA2D-4562-6F8F-9C1FC525900A}"/>
              </a:ext>
            </a:extLst>
          </p:cNvPr>
          <p:cNvPicPr>
            <a:picLocks noChangeAspect="1"/>
          </p:cNvPicPr>
          <p:nvPr/>
        </p:nvPicPr>
        <p:blipFill>
          <a:blip r:embed="rId4"/>
          <a:stretch>
            <a:fillRect/>
          </a:stretch>
        </p:blipFill>
        <p:spPr>
          <a:xfrm>
            <a:off x="779629" y="5059009"/>
            <a:ext cx="7823862" cy="1605951"/>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06106"/>
            <a:ext cx="11151754" cy="2579557"/>
          </a:xfrm>
        </p:spPr>
        <p:txBody>
          <a:bodyPr vert="horz" lIns="91440" tIns="45720" rIns="91440" bIns="45720" rtlCol="0" anchor="t">
            <a:normAutofit/>
          </a:bodyPr>
          <a:lstStyle/>
          <a:p>
            <a:pPr marL="0" indent="0">
              <a:buNone/>
            </a:pPr>
            <a:r>
              <a:rPr lang="en-US" dirty="0"/>
              <a:t>VOIS_AICTE_Oct2025_MajorProject_SolankiNehalShailesh: </a:t>
            </a:r>
            <a:endParaRPr lang="en-US" dirty="0">
              <a:solidFill>
                <a:srgbClr val="3FCDE7"/>
              </a:solidFill>
              <a:hlinkClick r:id="rId3">
                <a:extLst>
                  <a:ext uri="{A12FA001-AC4F-418D-AE19-62706E023703}">
                    <ahyp:hlinkClr xmlns:ahyp="http://schemas.microsoft.com/office/drawing/2018/hyperlinkcolor" val="tx"/>
                  </a:ext>
                </a:extLst>
              </a:hlinkClick>
            </a:endParaRPr>
          </a:p>
          <a:p>
            <a:pPr marL="0" indent="0">
              <a:buNone/>
            </a:pPr>
            <a:r>
              <a:rPr lang="en-US" dirty="0">
                <a:solidFill>
                  <a:schemeClr val="tx1"/>
                </a:solidFill>
                <a:hlinkClick r:id="rId3">
                  <a:extLst>
                    <a:ext uri="{A12FA001-AC4F-418D-AE19-62706E023703}">
                      <ahyp:hlinkClr xmlns:ahyp="http://schemas.microsoft.com/office/drawing/2018/hyperlinkcolor" val="tx"/>
                    </a:ext>
                  </a:extLst>
                </a:hlinkClick>
              </a:rPr>
              <a:t>https://github.com/nehalss267/VOIS_AICTE_Oct2025_MajorProject_SolankiNehalShailesh.git</a:t>
            </a:r>
            <a:endParaRPr lang="en-US" dirty="0">
              <a:solidFill>
                <a:schemeClr val="tx1"/>
              </a:solidFill>
            </a:endParaRPr>
          </a:p>
          <a:p>
            <a:pPr marL="0" indent="0">
              <a:buNone/>
            </a:pP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Effect transition="in" filter="fade">
                                      <p:cBhvr>
                                        <p:cTn id="28" dur="1000"/>
                                        <p:tgtEl>
                                          <p:spTgt spid="10">
                                            <p:txEl>
                                              <p:pRg st="1" end="1"/>
                                            </p:txEl>
                                          </p:spTgt>
                                        </p:tgtEl>
                                      </p:cBhvr>
                                    </p:animEffect>
                                    <p:anim calcmode="lin" valueType="num">
                                      <p:cBhvr>
                                        <p:cTn id="29"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625</TotalTime>
  <Words>383</Words>
  <Application>Microsoft Office PowerPoint</Application>
  <PresentationFormat>Widescreen</PresentationFormat>
  <Paragraphs>43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Project Title – Netflix Data Analysis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NEHAL SOLANKI</cp:lastModifiedBy>
  <cp:revision>119</cp:revision>
  <dcterms:created xsi:type="dcterms:W3CDTF">2021-07-11T13:13:15Z</dcterms:created>
  <dcterms:modified xsi:type="dcterms:W3CDTF">2025-10-24T12:08:49Z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