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4217" r:id="rId1"/>
  </p:sldMasterIdLst>
  <p:notesMasterIdLst>
    <p:notesMasterId r:id="rId11"/>
  </p:notesMasterIdLst>
  <p:handoutMasterIdLst>
    <p:handoutMasterId r:id="rId12"/>
  </p:handoutMasterIdLst>
  <p:sldIdLst>
    <p:sldId id="256" r:id="rId2"/>
    <p:sldId id="284" r:id="rId3"/>
    <p:sldId id="257" r:id="rId4"/>
    <p:sldId id="261" r:id="rId5"/>
    <p:sldId id="262" r:id="rId6"/>
    <p:sldId id="267" r:id="rId7"/>
    <p:sldId id="268" r:id="rId8"/>
    <p:sldId id="282"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hsin Ibnat" initials="TI" lastIdx="2" clrIdx="0">
    <p:extLst>
      <p:ext uri="{19B8F6BF-5375-455C-9EA6-DF929625EA0E}">
        <p15:presenceInfo xmlns:p15="http://schemas.microsoft.com/office/powerpoint/2012/main" userId="80241cec1c1b21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0D7"/>
    <a:srgbClr val="5B92E3"/>
    <a:srgbClr val="1F5BB3"/>
    <a:srgbClr val="13386F"/>
    <a:srgbClr val="1C51A0"/>
    <a:srgbClr val="174386"/>
    <a:srgbClr val="00293A"/>
    <a:srgbClr val="3366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3" autoAdjust="0"/>
    <p:restoredTop sz="94660"/>
  </p:normalViewPr>
  <p:slideViewPr>
    <p:cSldViewPr snapToGrid="0">
      <p:cViewPr varScale="1">
        <p:scale>
          <a:sx n="86" d="100"/>
          <a:sy n="86" d="100"/>
        </p:scale>
        <p:origin x="6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4A1B2-14AC-4E94-B95A-8F8B342863E3}"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72C58181-47E0-4807-BB9F-29DEB0449226}">
      <dgm:prSet phldrT="[Text]" custT="1"/>
      <dgm:spPr>
        <a:solidFill>
          <a:schemeClr val="tx2">
            <a:lumMod val="50000"/>
          </a:schemeClr>
        </a:solidFill>
      </dgm:spPr>
      <dgm:t>
        <a:bodyPr/>
        <a:lstStyle/>
        <a:p>
          <a:r>
            <a:rPr lang="en-US" sz="2400" dirty="0"/>
            <a:t>Ahmed </a:t>
          </a:r>
          <a:r>
            <a:rPr lang="en-US" sz="2400" dirty="0" err="1"/>
            <a:t>Ajmine</a:t>
          </a:r>
          <a:r>
            <a:rPr lang="en-US" sz="2400" dirty="0"/>
            <a:t> Nehal </a:t>
          </a:r>
          <a:r>
            <a:rPr lang="en-US" sz="2400" dirty="0">
              <a:solidFill>
                <a:schemeClr val="tx1">
                  <a:lumMod val="95000"/>
                </a:schemeClr>
              </a:solidFill>
            </a:rPr>
            <a:t>2013090642</a:t>
          </a:r>
        </a:p>
      </dgm:t>
    </dgm:pt>
    <dgm:pt modelId="{E335A12F-D622-40BB-AA25-C846D46B7E3D}" type="parTrans" cxnId="{CFCB07C7-7446-4B68-973B-8BC8F64B5DE1}">
      <dgm:prSet/>
      <dgm:spPr/>
      <dgm:t>
        <a:bodyPr/>
        <a:lstStyle/>
        <a:p>
          <a:endParaRPr lang="en-US"/>
        </a:p>
      </dgm:t>
    </dgm:pt>
    <dgm:pt modelId="{CEBF42D6-F8F3-49C0-B304-57EF2C16CE53}" type="sibTrans" cxnId="{CFCB07C7-7446-4B68-973B-8BC8F64B5DE1}">
      <dgm:prSet/>
      <dgm:spPr/>
      <dgm:t>
        <a:bodyPr/>
        <a:lstStyle/>
        <a:p>
          <a:endParaRPr lang="en-US"/>
        </a:p>
      </dgm:t>
    </dgm:pt>
    <dgm:pt modelId="{C3FF31A0-3DC1-4669-A89C-2560660E4E12}">
      <dgm:prSet phldrT="[Text]" custT="1"/>
      <dgm:spPr>
        <a:solidFill>
          <a:schemeClr val="tx1">
            <a:lumMod val="50000"/>
          </a:schemeClr>
        </a:solidFill>
      </dgm:spPr>
      <dgm:t>
        <a:bodyPr/>
        <a:lstStyle/>
        <a:p>
          <a:r>
            <a:rPr lang="en-US" sz="2400" dirty="0"/>
            <a:t>Farhana Elias 2013820642</a:t>
          </a:r>
        </a:p>
      </dgm:t>
    </dgm:pt>
    <dgm:pt modelId="{14201A46-8567-439D-B570-C4F92F8353B4}" type="parTrans" cxnId="{D3D55788-0D8D-48D5-B085-BFEFFE3F5192}">
      <dgm:prSet/>
      <dgm:spPr/>
      <dgm:t>
        <a:bodyPr/>
        <a:lstStyle/>
        <a:p>
          <a:endParaRPr lang="en-US"/>
        </a:p>
      </dgm:t>
    </dgm:pt>
    <dgm:pt modelId="{C0E872A8-E9CA-467B-9AC3-93441BCF442E}" type="sibTrans" cxnId="{D3D55788-0D8D-48D5-B085-BFEFFE3F5192}">
      <dgm:prSet/>
      <dgm:spPr/>
      <dgm:t>
        <a:bodyPr/>
        <a:lstStyle/>
        <a:p>
          <a:endParaRPr lang="en-US"/>
        </a:p>
      </dgm:t>
    </dgm:pt>
    <dgm:pt modelId="{6DCDA591-5111-4466-A13C-81469D4AAAC2}" type="pres">
      <dgm:prSet presAssocID="{9934A1B2-14AC-4E94-B95A-8F8B342863E3}" presName="linear" presStyleCnt="0">
        <dgm:presLayoutVars>
          <dgm:dir/>
          <dgm:animLvl val="lvl"/>
          <dgm:resizeHandles val="exact"/>
        </dgm:presLayoutVars>
      </dgm:prSet>
      <dgm:spPr/>
    </dgm:pt>
    <dgm:pt modelId="{D1CDDD35-D862-4450-B316-CAAA6A3F9587}" type="pres">
      <dgm:prSet presAssocID="{72C58181-47E0-4807-BB9F-29DEB0449226}" presName="parentLin" presStyleCnt="0"/>
      <dgm:spPr/>
    </dgm:pt>
    <dgm:pt modelId="{2BA2203C-8B7E-47C9-A017-53C80901F384}" type="pres">
      <dgm:prSet presAssocID="{72C58181-47E0-4807-BB9F-29DEB0449226}" presName="parentLeftMargin" presStyleLbl="node1" presStyleIdx="0" presStyleCnt="2"/>
      <dgm:spPr/>
    </dgm:pt>
    <dgm:pt modelId="{8FE91B95-8FC5-44FD-9019-1057B1C372C8}" type="pres">
      <dgm:prSet presAssocID="{72C58181-47E0-4807-BB9F-29DEB0449226}" presName="parentText" presStyleLbl="node1" presStyleIdx="0" presStyleCnt="2">
        <dgm:presLayoutVars>
          <dgm:chMax val="0"/>
          <dgm:bulletEnabled val="1"/>
        </dgm:presLayoutVars>
      </dgm:prSet>
      <dgm:spPr/>
    </dgm:pt>
    <dgm:pt modelId="{165A164E-E4D9-4C72-B5D1-A56EF9C64115}" type="pres">
      <dgm:prSet presAssocID="{72C58181-47E0-4807-BB9F-29DEB0449226}" presName="negativeSpace" presStyleCnt="0"/>
      <dgm:spPr/>
    </dgm:pt>
    <dgm:pt modelId="{3197DD0C-F9E7-4DA1-AB6F-20D2A82414CB}" type="pres">
      <dgm:prSet presAssocID="{72C58181-47E0-4807-BB9F-29DEB0449226}" presName="childText" presStyleLbl="conFgAcc1" presStyleIdx="0" presStyleCnt="2">
        <dgm:presLayoutVars>
          <dgm:bulletEnabled val="1"/>
        </dgm:presLayoutVars>
      </dgm:prSet>
      <dgm:spPr/>
    </dgm:pt>
    <dgm:pt modelId="{A661140D-1773-451D-A23F-1B5DD107F760}" type="pres">
      <dgm:prSet presAssocID="{CEBF42D6-F8F3-49C0-B304-57EF2C16CE53}" presName="spaceBetweenRectangles" presStyleCnt="0"/>
      <dgm:spPr/>
    </dgm:pt>
    <dgm:pt modelId="{0BA16C2C-FE56-4253-ABAB-C4A174F963BB}" type="pres">
      <dgm:prSet presAssocID="{C3FF31A0-3DC1-4669-A89C-2560660E4E12}" presName="parentLin" presStyleCnt="0"/>
      <dgm:spPr/>
    </dgm:pt>
    <dgm:pt modelId="{B7508774-4CEB-4637-83FD-E44834F5FD4B}" type="pres">
      <dgm:prSet presAssocID="{C3FF31A0-3DC1-4669-A89C-2560660E4E12}" presName="parentLeftMargin" presStyleLbl="node1" presStyleIdx="0" presStyleCnt="2"/>
      <dgm:spPr/>
    </dgm:pt>
    <dgm:pt modelId="{00D2F6A4-41F6-4716-A3FC-1528DD27E184}" type="pres">
      <dgm:prSet presAssocID="{C3FF31A0-3DC1-4669-A89C-2560660E4E12}" presName="parentText" presStyleLbl="node1" presStyleIdx="1" presStyleCnt="2">
        <dgm:presLayoutVars>
          <dgm:chMax val="0"/>
          <dgm:bulletEnabled val="1"/>
        </dgm:presLayoutVars>
      </dgm:prSet>
      <dgm:spPr/>
    </dgm:pt>
    <dgm:pt modelId="{5F282457-4EA2-4061-B00C-61A1DF69D361}" type="pres">
      <dgm:prSet presAssocID="{C3FF31A0-3DC1-4669-A89C-2560660E4E12}" presName="negativeSpace" presStyleCnt="0"/>
      <dgm:spPr/>
    </dgm:pt>
    <dgm:pt modelId="{448923BE-35D9-4308-B9B9-5BB09635AFDC}" type="pres">
      <dgm:prSet presAssocID="{C3FF31A0-3DC1-4669-A89C-2560660E4E12}" presName="childText" presStyleLbl="conFgAcc1" presStyleIdx="1" presStyleCnt="2" custLinFactNeighborX="980" custLinFactNeighborY="95770">
        <dgm:presLayoutVars>
          <dgm:bulletEnabled val="1"/>
        </dgm:presLayoutVars>
      </dgm:prSet>
      <dgm:spPr/>
    </dgm:pt>
  </dgm:ptLst>
  <dgm:cxnLst>
    <dgm:cxn modelId="{3F15C24C-4557-47BF-8CC2-0C16498EA9BC}" type="presOf" srcId="{C3FF31A0-3DC1-4669-A89C-2560660E4E12}" destId="{00D2F6A4-41F6-4716-A3FC-1528DD27E184}" srcOrd="1" destOrd="0" presId="urn:microsoft.com/office/officeart/2005/8/layout/list1"/>
    <dgm:cxn modelId="{F8DEFD7D-7BFF-4A98-A576-A413741F0627}" type="presOf" srcId="{C3FF31A0-3DC1-4669-A89C-2560660E4E12}" destId="{B7508774-4CEB-4637-83FD-E44834F5FD4B}" srcOrd="0" destOrd="0" presId="urn:microsoft.com/office/officeart/2005/8/layout/list1"/>
    <dgm:cxn modelId="{D3D55788-0D8D-48D5-B085-BFEFFE3F5192}" srcId="{9934A1B2-14AC-4E94-B95A-8F8B342863E3}" destId="{C3FF31A0-3DC1-4669-A89C-2560660E4E12}" srcOrd="1" destOrd="0" parTransId="{14201A46-8567-439D-B570-C4F92F8353B4}" sibTransId="{C0E872A8-E9CA-467B-9AC3-93441BCF442E}"/>
    <dgm:cxn modelId="{329A158D-16F6-4561-8A34-97FD952BDA84}" type="presOf" srcId="{72C58181-47E0-4807-BB9F-29DEB0449226}" destId="{2BA2203C-8B7E-47C9-A017-53C80901F384}" srcOrd="0" destOrd="0" presId="urn:microsoft.com/office/officeart/2005/8/layout/list1"/>
    <dgm:cxn modelId="{AA56329B-8C0C-4B9C-A80B-D428785F2DA1}" type="presOf" srcId="{72C58181-47E0-4807-BB9F-29DEB0449226}" destId="{8FE91B95-8FC5-44FD-9019-1057B1C372C8}" srcOrd="1" destOrd="0" presId="urn:microsoft.com/office/officeart/2005/8/layout/list1"/>
    <dgm:cxn modelId="{CA97BFA7-CBF1-45D5-A2FA-431C9A2F7B1A}" type="presOf" srcId="{9934A1B2-14AC-4E94-B95A-8F8B342863E3}" destId="{6DCDA591-5111-4466-A13C-81469D4AAAC2}" srcOrd="0" destOrd="0" presId="urn:microsoft.com/office/officeart/2005/8/layout/list1"/>
    <dgm:cxn modelId="{CFCB07C7-7446-4B68-973B-8BC8F64B5DE1}" srcId="{9934A1B2-14AC-4E94-B95A-8F8B342863E3}" destId="{72C58181-47E0-4807-BB9F-29DEB0449226}" srcOrd="0" destOrd="0" parTransId="{E335A12F-D622-40BB-AA25-C846D46B7E3D}" sibTransId="{CEBF42D6-F8F3-49C0-B304-57EF2C16CE53}"/>
    <dgm:cxn modelId="{3D92E097-E245-4D02-A45B-B72FE0C91FB8}" type="presParOf" srcId="{6DCDA591-5111-4466-A13C-81469D4AAAC2}" destId="{D1CDDD35-D862-4450-B316-CAAA6A3F9587}" srcOrd="0" destOrd="0" presId="urn:microsoft.com/office/officeart/2005/8/layout/list1"/>
    <dgm:cxn modelId="{26A7923D-650B-4404-9B2E-DA5F1322D9AC}" type="presParOf" srcId="{D1CDDD35-D862-4450-B316-CAAA6A3F9587}" destId="{2BA2203C-8B7E-47C9-A017-53C80901F384}" srcOrd="0" destOrd="0" presId="urn:microsoft.com/office/officeart/2005/8/layout/list1"/>
    <dgm:cxn modelId="{41ACB78D-3AB7-4164-8D85-B13ADCCFA75F}" type="presParOf" srcId="{D1CDDD35-D862-4450-B316-CAAA6A3F9587}" destId="{8FE91B95-8FC5-44FD-9019-1057B1C372C8}" srcOrd="1" destOrd="0" presId="urn:microsoft.com/office/officeart/2005/8/layout/list1"/>
    <dgm:cxn modelId="{9142892A-0980-495D-9BC2-F1DFF4D2A0BE}" type="presParOf" srcId="{6DCDA591-5111-4466-A13C-81469D4AAAC2}" destId="{165A164E-E4D9-4C72-B5D1-A56EF9C64115}" srcOrd="1" destOrd="0" presId="urn:microsoft.com/office/officeart/2005/8/layout/list1"/>
    <dgm:cxn modelId="{5F7A8387-580E-4673-9BFE-C60C709701C1}" type="presParOf" srcId="{6DCDA591-5111-4466-A13C-81469D4AAAC2}" destId="{3197DD0C-F9E7-4DA1-AB6F-20D2A82414CB}" srcOrd="2" destOrd="0" presId="urn:microsoft.com/office/officeart/2005/8/layout/list1"/>
    <dgm:cxn modelId="{F23087BD-A2B2-483E-886C-EAB67A6A681C}" type="presParOf" srcId="{6DCDA591-5111-4466-A13C-81469D4AAAC2}" destId="{A661140D-1773-451D-A23F-1B5DD107F760}" srcOrd="3" destOrd="0" presId="urn:microsoft.com/office/officeart/2005/8/layout/list1"/>
    <dgm:cxn modelId="{7D51FE72-298C-4ED2-ACC9-D44CBECBF3A8}" type="presParOf" srcId="{6DCDA591-5111-4466-A13C-81469D4AAAC2}" destId="{0BA16C2C-FE56-4253-ABAB-C4A174F963BB}" srcOrd="4" destOrd="0" presId="urn:microsoft.com/office/officeart/2005/8/layout/list1"/>
    <dgm:cxn modelId="{82B7E2A3-33D3-4891-B5CC-D05C7D171189}" type="presParOf" srcId="{0BA16C2C-FE56-4253-ABAB-C4A174F963BB}" destId="{B7508774-4CEB-4637-83FD-E44834F5FD4B}" srcOrd="0" destOrd="0" presId="urn:microsoft.com/office/officeart/2005/8/layout/list1"/>
    <dgm:cxn modelId="{9F0BB820-083C-4344-8A05-2A1D65FD8506}" type="presParOf" srcId="{0BA16C2C-FE56-4253-ABAB-C4A174F963BB}" destId="{00D2F6A4-41F6-4716-A3FC-1528DD27E184}" srcOrd="1" destOrd="0" presId="urn:microsoft.com/office/officeart/2005/8/layout/list1"/>
    <dgm:cxn modelId="{7CF0B432-53A5-47BB-BB25-6DAA99FFC0FD}" type="presParOf" srcId="{6DCDA591-5111-4466-A13C-81469D4AAAC2}" destId="{5F282457-4EA2-4061-B00C-61A1DF69D361}" srcOrd="5" destOrd="0" presId="urn:microsoft.com/office/officeart/2005/8/layout/list1"/>
    <dgm:cxn modelId="{A72B015C-D34C-44AB-9985-3B5E9E6A9DAD}" type="presParOf" srcId="{6DCDA591-5111-4466-A13C-81469D4AAAC2}" destId="{448923BE-35D9-4308-B9B9-5BB09635AFD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7DD0C-F9E7-4DA1-AB6F-20D2A82414CB}">
      <dsp:nvSpPr>
        <dsp:cNvPr id="0" name=""/>
        <dsp:cNvSpPr/>
      </dsp:nvSpPr>
      <dsp:spPr>
        <a:xfrm>
          <a:off x="0" y="484205"/>
          <a:ext cx="8076079" cy="806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E91B95-8FC5-44FD-9019-1057B1C372C8}">
      <dsp:nvSpPr>
        <dsp:cNvPr id="0" name=""/>
        <dsp:cNvSpPr/>
      </dsp:nvSpPr>
      <dsp:spPr>
        <a:xfrm>
          <a:off x="403803" y="11885"/>
          <a:ext cx="5653255" cy="944640"/>
        </a:xfrm>
        <a:prstGeom prst="roundRect">
          <a:avLst/>
        </a:prstGeom>
        <a:solidFill>
          <a:schemeClr val="tx2">
            <a:lumMod val="5000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680" tIns="0" rIns="213680" bIns="0" numCol="1" spcCol="1270" anchor="ctr" anchorCtr="0">
          <a:noAutofit/>
        </a:bodyPr>
        <a:lstStyle/>
        <a:p>
          <a:pPr marL="0" lvl="0" indent="0" algn="l" defTabSz="1066800">
            <a:lnSpc>
              <a:spcPct val="90000"/>
            </a:lnSpc>
            <a:spcBef>
              <a:spcPct val="0"/>
            </a:spcBef>
            <a:spcAft>
              <a:spcPct val="35000"/>
            </a:spcAft>
            <a:buNone/>
          </a:pPr>
          <a:r>
            <a:rPr lang="en-US" sz="2400" kern="1200" dirty="0"/>
            <a:t>Ahmed </a:t>
          </a:r>
          <a:r>
            <a:rPr lang="en-US" sz="2400" kern="1200" dirty="0" err="1"/>
            <a:t>Ajmine</a:t>
          </a:r>
          <a:r>
            <a:rPr lang="en-US" sz="2400" kern="1200" dirty="0"/>
            <a:t> Nehal </a:t>
          </a:r>
          <a:r>
            <a:rPr lang="en-US" sz="2400" kern="1200" dirty="0">
              <a:solidFill>
                <a:schemeClr val="tx1">
                  <a:lumMod val="95000"/>
                </a:schemeClr>
              </a:solidFill>
            </a:rPr>
            <a:t>2013090642</a:t>
          </a:r>
        </a:p>
      </dsp:txBody>
      <dsp:txXfrm>
        <a:off x="449917" y="57999"/>
        <a:ext cx="5561027" cy="852412"/>
      </dsp:txXfrm>
    </dsp:sp>
    <dsp:sp modelId="{448923BE-35D9-4308-B9B9-5BB09635AFDC}">
      <dsp:nvSpPr>
        <dsp:cNvPr id="0" name=""/>
        <dsp:cNvSpPr/>
      </dsp:nvSpPr>
      <dsp:spPr>
        <a:xfrm>
          <a:off x="0" y="1947610"/>
          <a:ext cx="8076079" cy="806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D2F6A4-41F6-4716-A3FC-1528DD27E184}">
      <dsp:nvSpPr>
        <dsp:cNvPr id="0" name=""/>
        <dsp:cNvSpPr/>
      </dsp:nvSpPr>
      <dsp:spPr>
        <a:xfrm>
          <a:off x="403803" y="1463405"/>
          <a:ext cx="5653255" cy="944640"/>
        </a:xfrm>
        <a:prstGeom prst="roundRect">
          <a:avLst/>
        </a:prstGeom>
        <a:solidFill>
          <a:schemeClr val="tx1">
            <a:lumMod val="5000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3680" tIns="0" rIns="213680" bIns="0" numCol="1" spcCol="1270" anchor="ctr" anchorCtr="0">
          <a:noAutofit/>
        </a:bodyPr>
        <a:lstStyle/>
        <a:p>
          <a:pPr marL="0" lvl="0" indent="0" algn="l" defTabSz="1066800">
            <a:lnSpc>
              <a:spcPct val="90000"/>
            </a:lnSpc>
            <a:spcBef>
              <a:spcPct val="0"/>
            </a:spcBef>
            <a:spcAft>
              <a:spcPct val="35000"/>
            </a:spcAft>
            <a:buNone/>
          </a:pPr>
          <a:r>
            <a:rPr lang="en-US" sz="2400" kern="1200" dirty="0"/>
            <a:t>Farhana Elias 2013820642</a:t>
          </a:r>
        </a:p>
      </dsp:txBody>
      <dsp:txXfrm>
        <a:off x="449917" y="1509519"/>
        <a:ext cx="5561027" cy="8524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02BC67-AE45-443E-8B3D-31D085770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34F6992-8F2C-43AA-B78F-9E5F227910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F48DF2-374F-45C6-BBBA-527C9FDE2504}" type="datetimeFigureOut">
              <a:rPr lang="en-US" smtClean="0"/>
              <a:t>8/19/2022</a:t>
            </a:fld>
            <a:endParaRPr lang="en-US"/>
          </a:p>
        </p:txBody>
      </p:sp>
      <p:sp>
        <p:nvSpPr>
          <p:cNvPr id="4" name="Footer Placeholder 3">
            <a:extLst>
              <a:ext uri="{FF2B5EF4-FFF2-40B4-BE49-F238E27FC236}">
                <a16:creationId xmlns:a16="http://schemas.microsoft.com/office/drawing/2014/main" id="{52CB7F2A-AA47-48DC-B863-F800C6C919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71D2AA5-0EC9-4E2C-946C-4D37095B90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3ECBAB-144E-4ED1-A574-5CCE5BEDB86B}" type="slidenum">
              <a:rPr lang="en-US" smtClean="0"/>
              <a:t>‹#›</a:t>
            </a:fld>
            <a:endParaRPr lang="en-US"/>
          </a:p>
        </p:txBody>
      </p:sp>
    </p:spTree>
    <p:extLst>
      <p:ext uri="{BB962C8B-B14F-4D97-AF65-F5344CB8AC3E}">
        <p14:creationId xmlns:p14="http://schemas.microsoft.com/office/powerpoint/2010/main" val="337564932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F79D1-ABEB-4BE7-9BE8-D1FEA8829173}"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3C308-1054-4A7B-A151-6E9047955178}" type="slidenum">
              <a:rPr lang="en-US" smtClean="0"/>
              <a:t>‹#›</a:t>
            </a:fld>
            <a:endParaRPr lang="en-US"/>
          </a:p>
        </p:txBody>
      </p:sp>
    </p:spTree>
    <p:extLst>
      <p:ext uri="{BB962C8B-B14F-4D97-AF65-F5344CB8AC3E}">
        <p14:creationId xmlns:p14="http://schemas.microsoft.com/office/powerpoint/2010/main" val="104925387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F4B164-8029-4070-B79D-BF23F30C207E}" type="datetime1">
              <a:rPr lang="en-US" smtClean="0"/>
              <a:t>8/19/2022</a:t>
            </a:fld>
            <a:endParaRPr lang="en-US"/>
          </a:p>
        </p:txBody>
      </p:sp>
      <p:sp>
        <p:nvSpPr>
          <p:cNvPr id="5"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220971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A9850-BE29-4521-88B3-530C659A24C8}" type="datetime1">
              <a:rPr lang="en-US" smtClean="0"/>
              <a:t>8/19/2022</a:t>
            </a:fld>
            <a:endParaRPr lang="en-US"/>
          </a:p>
        </p:txBody>
      </p:sp>
      <p:sp>
        <p:nvSpPr>
          <p:cNvPr id="6" name="Footer Placeholder 5"/>
          <p:cNvSpPr>
            <a:spLocks noGrp="1"/>
          </p:cNvSpPr>
          <p:nvPr>
            <p:ph type="ftr" sz="quarter" idx="11"/>
          </p:nvPr>
        </p:nvSpPr>
        <p:spPr/>
        <p:txBody>
          <a:bodyPr/>
          <a:lstStyle/>
          <a:p>
            <a:r>
              <a:rPr lang="en-US"/>
              <a:t>MIS 107</a:t>
            </a:r>
          </a:p>
        </p:txBody>
      </p:sp>
      <p:sp>
        <p:nvSpPr>
          <p:cNvPr id="7" name="Slide Number Placeholder 6"/>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17498066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BA9850-BE29-4521-88B3-530C659A24C8}" type="datetime1">
              <a:rPr lang="en-US" smtClean="0"/>
              <a:t>8/19/2022</a:t>
            </a:fld>
            <a:endParaRPr lang="en-US"/>
          </a:p>
        </p:txBody>
      </p:sp>
      <p:sp>
        <p:nvSpPr>
          <p:cNvPr id="5"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374891390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BA9850-BE29-4521-88B3-530C659A24C8}" type="datetime1">
              <a:rPr lang="en-US" smtClean="0"/>
              <a:t>8/19/2022</a:t>
            </a:fld>
            <a:endParaRPr lang="en-US"/>
          </a:p>
        </p:txBody>
      </p:sp>
      <p:sp>
        <p:nvSpPr>
          <p:cNvPr id="5"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938932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A9850-BE29-4521-88B3-530C659A24C8}" type="datetime1">
              <a:rPr lang="en-US" smtClean="0"/>
              <a:t>8/19/2022</a:t>
            </a:fld>
            <a:endParaRPr lang="en-US"/>
          </a:p>
        </p:txBody>
      </p:sp>
      <p:sp>
        <p:nvSpPr>
          <p:cNvPr id="5"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301683005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BA9850-BE29-4521-88B3-530C659A24C8}" type="datetime1">
              <a:rPr lang="en-US" smtClean="0"/>
              <a:t>8/19/2022</a:t>
            </a:fld>
            <a:endParaRPr lang="en-US"/>
          </a:p>
        </p:txBody>
      </p:sp>
      <p:sp>
        <p:nvSpPr>
          <p:cNvPr id="4"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364846386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BA9850-BE29-4521-88B3-530C659A24C8}" type="datetime1">
              <a:rPr lang="en-US" smtClean="0"/>
              <a:t>8/19/2022</a:t>
            </a:fld>
            <a:endParaRPr lang="en-US"/>
          </a:p>
        </p:txBody>
      </p:sp>
      <p:sp>
        <p:nvSpPr>
          <p:cNvPr id="4"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170799080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09948-767E-4BF4-9E58-6D6A66CA0980}" type="datetime1">
              <a:rPr lang="en-US" smtClean="0"/>
              <a:t>8/19/2022</a:t>
            </a:fld>
            <a:endParaRPr lang="en-US"/>
          </a:p>
        </p:txBody>
      </p:sp>
      <p:sp>
        <p:nvSpPr>
          <p:cNvPr id="5"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4091292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5EF20-5C2D-4F7A-A0EA-0F1B34249923}" type="datetime1">
              <a:rPr lang="en-US" smtClean="0"/>
              <a:t>8/19/2022</a:t>
            </a:fld>
            <a:endParaRPr lang="en-US"/>
          </a:p>
        </p:txBody>
      </p:sp>
      <p:sp>
        <p:nvSpPr>
          <p:cNvPr id="5"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26889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6F8B1A9-25D5-408B-BE8E-B9AC0293D9E6}" type="datetime1">
              <a:rPr lang="en-US" smtClean="0"/>
              <a:t>8/19/2022</a:t>
            </a:fld>
            <a:endParaRPr lang="en-US"/>
          </a:p>
        </p:txBody>
      </p:sp>
      <p:sp>
        <p:nvSpPr>
          <p:cNvPr id="5"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315474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0377C7-6803-447C-9311-8EE8EEAE9B5C}" type="datetime1">
              <a:rPr lang="en-US" smtClean="0"/>
              <a:t>8/19/2022</a:t>
            </a:fld>
            <a:endParaRPr lang="en-US"/>
          </a:p>
        </p:txBody>
      </p:sp>
      <p:sp>
        <p:nvSpPr>
          <p:cNvPr id="5" name="Footer Placeholder 4"/>
          <p:cNvSpPr>
            <a:spLocks noGrp="1"/>
          </p:cNvSpPr>
          <p:nvPr>
            <p:ph type="ftr" sz="quarter" idx="11"/>
          </p:nvPr>
        </p:nvSpPr>
        <p:spPr/>
        <p:txBody>
          <a:bodyPr/>
          <a:lstStyle/>
          <a:p>
            <a:r>
              <a:rPr lang="en-US"/>
              <a:t>MIS 107</a:t>
            </a:r>
          </a:p>
        </p:txBody>
      </p:sp>
      <p:sp>
        <p:nvSpPr>
          <p:cNvPr id="6" name="Slide Number Placeholder 5"/>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387893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46E62-A254-434F-B5F1-BBFBBF4D6C25}" type="datetime1">
              <a:rPr lang="en-US" smtClean="0"/>
              <a:t>8/19/2022</a:t>
            </a:fld>
            <a:endParaRPr lang="en-US"/>
          </a:p>
        </p:txBody>
      </p:sp>
      <p:sp>
        <p:nvSpPr>
          <p:cNvPr id="6" name="Footer Placeholder 5"/>
          <p:cNvSpPr>
            <a:spLocks noGrp="1"/>
          </p:cNvSpPr>
          <p:nvPr>
            <p:ph type="ftr" sz="quarter" idx="11"/>
          </p:nvPr>
        </p:nvSpPr>
        <p:spPr/>
        <p:txBody>
          <a:bodyPr/>
          <a:lstStyle/>
          <a:p>
            <a:r>
              <a:rPr lang="en-US"/>
              <a:t>MIS 107</a:t>
            </a:r>
          </a:p>
        </p:txBody>
      </p:sp>
      <p:sp>
        <p:nvSpPr>
          <p:cNvPr id="7" name="Slide Number Placeholder 6"/>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186817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844C07-FAB9-4698-AE26-C00EAE78F0B8}" type="datetime1">
              <a:rPr lang="en-US" smtClean="0"/>
              <a:t>8/19/2022</a:t>
            </a:fld>
            <a:endParaRPr lang="en-US"/>
          </a:p>
        </p:txBody>
      </p:sp>
      <p:sp>
        <p:nvSpPr>
          <p:cNvPr id="8" name="Footer Placeholder 7"/>
          <p:cNvSpPr>
            <a:spLocks noGrp="1"/>
          </p:cNvSpPr>
          <p:nvPr>
            <p:ph type="ftr" sz="quarter" idx="11"/>
          </p:nvPr>
        </p:nvSpPr>
        <p:spPr/>
        <p:txBody>
          <a:bodyPr/>
          <a:lstStyle/>
          <a:p>
            <a:r>
              <a:rPr lang="en-US"/>
              <a:t>MIS 107</a:t>
            </a:r>
          </a:p>
        </p:txBody>
      </p:sp>
      <p:sp>
        <p:nvSpPr>
          <p:cNvPr id="9" name="Slide Number Placeholder 8"/>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163509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CD700D4-61A6-426C-8C44-61DE7BE83DD0}" type="datetime1">
              <a:rPr lang="en-US" smtClean="0"/>
              <a:t>8/19/2022</a:t>
            </a:fld>
            <a:endParaRPr lang="en-US"/>
          </a:p>
        </p:txBody>
      </p:sp>
      <p:sp>
        <p:nvSpPr>
          <p:cNvPr id="5" name="Footer Placeholder 3"/>
          <p:cNvSpPr>
            <a:spLocks noGrp="1"/>
          </p:cNvSpPr>
          <p:nvPr>
            <p:ph type="ftr" sz="quarter" idx="11"/>
          </p:nvPr>
        </p:nvSpPr>
        <p:spPr/>
        <p:txBody>
          <a:bodyPr/>
          <a:lstStyle/>
          <a:p>
            <a:r>
              <a:rPr lang="en-US"/>
              <a:t>MIS 107</a:t>
            </a:r>
          </a:p>
        </p:txBody>
      </p:sp>
      <p:sp>
        <p:nvSpPr>
          <p:cNvPr id="6" name="Slide Number Placeholder 4"/>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351601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9516B1-F6A0-4160-A288-903B1C9CC28E}" type="datetime1">
              <a:rPr lang="en-US" smtClean="0"/>
              <a:t>8/19/2022</a:t>
            </a:fld>
            <a:endParaRPr lang="en-US"/>
          </a:p>
        </p:txBody>
      </p:sp>
      <p:sp>
        <p:nvSpPr>
          <p:cNvPr id="5" name="Footer Placeholder 2"/>
          <p:cNvSpPr>
            <a:spLocks noGrp="1"/>
          </p:cNvSpPr>
          <p:nvPr>
            <p:ph type="ftr" sz="quarter" idx="11"/>
          </p:nvPr>
        </p:nvSpPr>
        <p:spPr/>
        <p:txBody>
          <a:bodyPr/>
          <a:lstStyle/>
          <a:p>
            <a:r>
              <a:rPr lang="en-US"/>
              <a:t>MIS 107</a:t>
            </a:r>
          </a:p>
        </p:txBody>
      </p:sp>
      <p:sp>
        <p:nvSpPr>
          <p:cNvPr id="6" name="Slide Number Placeholder 3"/>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353260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72D782F-246C-418A-8D76-C0A198E1BE73}" type="datetime1">
              <a:rPr lang="en-US" smtClean="0"/>
              <a:t>8/19/2022</a:t>
            </a:fld>
            <a:endParaRPr lang="en-US"/>
          </a:p>
        </p:txBody>
      </p:sp>
      <p:sp>
        <p:nvSpPr>
          <p:cNvPr id="5" name="Footer Placeholder 5"/>
          <p:cNvSpPr>
            <a:spLocks noGrp="1"/>
          </p:cNvSpPr>
          <p:nvPr>
            <p:ph type="ftr" sz="quarter" idx="11"/>
          </p:nvPr>
        </p:nvSpPr>
        <p:spPr/>
        <p:txBody>
          <a:bodyPr/>
          <a:lstStyle/>
          <a:p>
            <a:r>
              <a:rPr lang="en-US"/>
              <a:t>MIS 107</a:t>
            </a:r>
          </a:p>
        </p:txBody>
      </p:sp>
      <p:sp>
        <p:nvSpPr>
          <p:cNvPr id="6" name="Slide Number Placeholder 6"/>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88576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DA0D9-3311-44A7-9E78-427A60B4D8ED}" type="datetime1">
              <a:rPr lang="en-US" smtClean="0"/>
              <a:t>8/19/2022</a:t>
            </a:fld>
            <a:endParaRPr lang="en-US"/>
          </a:p>
        </p:txBody>
      </p:sp>
      <p:sp>
        <p:nvSpPr>
          <p:cNvPr id="6" name="Footer Placeholder 5"/>
          <p:cNvSpPr>
            <a:spLocks noGrp="1"/>
          </p:cNvSpPr>
          <p:nvPr>
            <p:ph type="ftr" sz="quarter" idx="11"/>
          </p:nvPr>
        </p:nvSpPr>
        <p:spPr/>
        <p:txBody>
          <a:bodyPr/>
          <a:lstStyle/>
          <a:p>
            <a:r>
              <a:rPr lang="en-US"/>
              <a:t>MIS 107</a:t>
            </a:r>
            <a:endParaRPr lang="en-US" dirty="0"/>
          </a:p>
        </p:txBody>
      </p:sp>
      <p:sp>
        <p:nvSpPr>
          <p:cNvPr id="7" name="Slide Number Placeholder 6"/>
          <p:cNvSpPr>
            <a:spLocks noGrp="1"/>
          </p:cNvSpPr>
          <p:nvPr>
            <p:ph type="sldNum" sz="quarter" idx="12"/>
          </p:nvPr>
        </p:nvSpPr>
        <p:spPr/>
        <p:txBody>
          <a:bodyPr/>
          <a:lstStyle/>
          <a:p>
            <a:fld id="{81BD00E8-64FB-45A9-AAD7-6C119CC55C30}" type="slidenum">
              <a:rPr lang="en-US" smtClean="0"/>
              <a:t>‹#›</a:t>
            </a:fld>
            <a:endParaRPr lang="en-US"/>
          </a:p>
        </p:txBody>
      </p:sp>
    </p:spTree>
    <p:extLst>
      <p:ext uri="{BB962C8B-B14F-4D97-AF65-F5344CB8AC3E}">
        <p14:creationId xmlns:p14="http://schemas.microsoft.com/office/powerpoint/2010/main" val="329324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BA9850-BE29-4521-88B3-530C659A24C8}" type="datetime1">
              <a:rPr lang="en-US" smtClean="0"/>
              <a:t>8/19/2022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MIS 107</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BD00E8-64FB-45A9-AAD7-6C119CC55C30}" type="slidenum">
              <a:rPr lang="en-US" smtClean="0"/>
              <a:t>‹#›</a:t>
            </a:fld>
            <a:endParaRPr lang="en-US"/>
          </a:p>
        </p:txBody>
      </p:sp>
    </p:spTree>
    <p:extLst>
      <p:ext uri="{BB962C8B-B14F-4D97-AF65-F5344CB8AC3E}">
        <p14:creationId xmlns:p14="http://schemas.microsoft.com/office/powerpoint/2010/main" val="3930793831"/>
      </p:ext>
    </p:extLst>
  </p:cSld>
  <p:clrMap bg1="dk1" tx1="lt1" bg2="dk2" tx2="lt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 id="2147484229" r:id="rId12"/>
    <p:sldLayoutId id="2147484230" r:id="rId13"/>
    <p:sldLayoutId id="2147484231" r:id="rId14"/>
    <p:sldLayoutId id="2147484232" r:id="rId15"/>
    <p:sldLayoutId id="2147484233" r:id="rId16"/>
    <p:sldLayoutId id="2147484234"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E161-5109-417E-9411-5148AFCA3AAF}"/>
              </a:ext>
            </a:extLst>
          </p:cNvPr>
          <p:cNvSpPr>
            <a:spLocks noGrp="1"/>
          </p:cNvSpPr>
          <p:nvPr>
            <p:ph type="ctrTitle"/>
          </p:nvPr>
        </p:nvSpPr>
        <p:spPr>
          <a:xfrm>
            <a:off x="1373434" y="-147403"/>
            <a:ext cx="9144000" cy="1537252"/>
          </a:xfrm>
        </p:spPr>
        <p:txBody>
          <a:bodyPr>
            <a:normAutofit/>
          </a:bodyPr>
          <a:lstStyle/>
          <a:p>
            <a:pPr algn="ctr"/>
            <a:r>
              <a:rPr lang="en-US" dirty="0">
                <a:solidFill>
                  <a:schemeClr val="accent5"/>
                </a:solidFill>
              </a:rPr>
              <a:t>  </a:t>
            </a:r>
            <a:r>
              <a:rPr lang="en-US" sz="5300" dirty="0">
                <a:solidFill>
                  <a:schemeClr val="accent5"/>
                </a:solidFill>
              </a:rPr>
              <a:t>North South University</a:t>
            </a:r>
          </a:p>
        </p:txBody>
      </p:sp>
      <p:sp>
        <p:nvSpPr>
          <p:cNvPr id="3" name="Subtitle 2">
            <a:extLst>
              <a:ext uri="{FF2B5EF4-FFF2-40B4-BE49-F238E27FC236}">
                <a16:creationId xmlns:a16="http://schemas.microsoft.com/office/drawing/2014/main" id="{47113A37-68F4-4133-86FF-387372029C38}"/>
              </a:ext>
            </a:extLst>
          </p:cNvPr>
          <p:cNvSpPr>
            <a:spLocks noGrp="1"/>
          </p:cNvSpPr>
          <p:nvPr>
            <p:ph type="subTitle" idx="1"/>
          </p:nvPr>
        </p:nvSpPr>
        <p:spPr>
          <a:xfrm>
            <a:off x="1608405" y="1561920"/>
            <a:ext cx="9505071" cy="2123813"/>
          </a:xfrm>
        </p:spPr>
        <p:txBody>
          <a:bodyPr>
            <a:normAutofit/>
          </a:bodyPr>
          <a:lstStyle/>
          <a:p>
            <a:pPr algn="ctr"/>
            <a:r>
              <a:rPr lang="en-US" sz="2600" dirty="0">
                <a:solidFill>
                  <a:schemeClr val="tx1">
                    <a:lumMod val="85000"/>
                  </a:schemeClr>
                </a:solidFill>
              </a:rPr>
              <a:t>Hacknsu-04</a:t>
            </a:r>
          </a:p>
          <a:p>
            <a:pPr algn="ctr"/>
            <a:r>
              <a:rPr lang="en-US" sz="2600" dirty="0">
                <a:solidFill>
                  <a:schemeClr val="tx1">
                    <a:lumMod val="85000"/>
                  </a:schemeClr>
                </a:solidFill>
              </a:rPr>
              <a:t>Application name: </a:t>
            </a:r>
            <a:r>
              <a:rPr lang="en-US" sz="2600" dirty="0" err="1">
                <a:solidFill>
                  <a:schemeClr val="tx1">
                    <a:lumMod val="85000"/>
                  </a:schemeClr>
                </a:solidFill>
              </a:rPr>
              <a:t>MoveIt</a:t>
            </a:r>
            <a:r>
              <a:rPr lang="en-US" sz="2600" dirty="0">
                <a:solidFill>
                  <a:schemeClr val="tx1">
                    <a:lumMod val="85000"/>
                  </a:schemeClr>
                </a:solidFill>
              </a:rPr>
              <a:t> </a:t>
            </a:r>
          </a:p>
        </p:txBody>
      </p:sp>
      <p:graphicFrame>
        <p:nvGraphicFramePr>
          <p:cNvPr id="4" name="Diagram 3">
            <a:extLst>
              <a:ext uri="{FF2B5EF4-FFF2-40B4-BE49-F238E27FC236}">
                <a16:creationId xmlns:a16="http://schemas.microsoft.com/office/drawing/2014/main" id="{3DBDBE32-088B-4235-B47A-01955E10A312}"/>
              </a:ext>
            </a:extLst>
          </p:cNvPr>
          <p:cNvGraphicFramePr/>
          <p:nvPr>
            <p:extLst>
              <p:ext uri="{D42A27DB-BD31-4B8C-83A1-F6EECF244321}">
                <p14:modId xmlns:p14="http://schemas.microsoft.com/office/powerpoint/2010/main" val="273256884"/>
              </p:ext>
            </p:extLst>
          </p:nvPr>
        </p:nvGraphicFramePr>
        <p:xfrm>
          <a:off x="2938923" y="3857804"/>
          <a:ext cx="8076079" cy="2754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85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9985-DEF8-E686-80F0-A174DAB5E865}"/>
              </a:ext>
            </a:extLst>
          </p:cNvPr>
          <p:cNvSpPr>
            <a:spLocks noGrp="1"/>
          </p:cNvSpPr>
          <p:nvPr>
            <p:ph type="title"/>
          </p:nvPr>
        </p:nvSpPr>
        <p:spPr/>
        <p:txBody>
          <a:bodyPr/>
          <a:lstStyle/>
          <a:p>
            <a:r>
              <a:rPr lang="en-US" dirty="0"/>
              <a:t>ABOUT MOVEIT</a:t>
            </a:r>
          </a:p>
        </p:txBody>
      </p:sp>
      <p:sp>
        <p:nvSpPr>
          <p:cNvPr id="3" name="Content Placeholder 2">
            <a:extLst>
              <a:ext uri="{FF2B5EF4-FFF2-40B4-BE49-F238E27FC236}">
                <a16:creationId xmlns:a16="http://schemas.microsoft.com/office/drawing/2014/main" id="{E49B8F9E-2DFD-5D27-83FA-F20B30127762}"/>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 </a:t>
            </a:r>
            <a:r>
              <a:rPr lang="en-US" sz="1800" b="0" i="0" u="none" strike="noStrike" dirty="0">
                <a:solidFill>
                  <a:schemeClr val="tx1">
                    <a:lumMod val="85000"/>
                  </a:schemeClr>
                </a:solidFill>
                <a:effectLst/>
                <a:latin typeface="Times New Roman" panose="02020603050405020304" pitchFamily="18" charset="0"/>
              </a:rPr>
              <a:t>Database of all the routes and the Buses across the country.</a:t>
            </a:r>
          </a:p>
          <a:p>
            <a:r>
              <a:rPr lang="en-US" sz="1800" dirty="0">
                <a:solidFill>
                  <a:schemeClr val="tx1">
                    <a:lumMod val="85000"/>
                  </a:schemeClr>
                </a:solidFill>
                <a:latin typeface="Times New Roman" panose="02020603050405020304" pitchFamily="18" charset="0"/>
              </a:rPr>
              <a:t>An </a:t>
            </a:r>
            <a:r>
              <a:rPr lang="en-US" sz="1800" b="0" i="0" u="none" strike="noStrike" dirty="0">
                <a:solidFill>
                  <a:schemeClr val="tx1">
                    <a:lumMod val="85000"/>
                  </a:schemeClr>
                </a:solidFill>
                <a:effectLst/>
                <a:latin typeface="Times New Roman" panose="02020603050405020304" pitchFamily="18" charset="0"/>
              </a:rPr>
              <a:t>user can easily set their location and their desired destination, and it will provide them the bus information.</a:t>
            </a:r>
          </a:p>
          <a:p>
            <a:r>
              <a:rPr lang="en-US" sz="1800" b="0" i="0" u="none" strike="noStrike" dirty="0">
                <a:solidFill>
                  <a:schemeClr val="tx1">
                    <a:lumMod val="85000"/>
                  </a:schemeClr>
                </a:solidFill>
                <a:effectLst/>
                <a:latin typeface="Times New Roman" panose="02020603050405020304" pitchFamily="18" charset="0"/>
              </a:rPr>
              <a:t> A system which will generate QR code for every single bus. These QR codes will be used to pay the bus fare using any mobile banking service.</a:t>
            </a:r>
          </a:p>
          <a:p>
            <a:r>
              <a:rPr lang="en-US" sz="1800" dirty="0">
                <a:solidFill>
                  <a:schemeClr val="tx1">
                    <a:lumMod val="85000"/>
                  </a:schemeClr>
                </a:solidFill>
                <a:latin typeface="Times New Roman" panose="02020603050405020304" pitchFamily="18" charset="0"/>
              </a:rPr>
              <a:t>A</a:t>
            </a:r>
            <a:r>
              <a:rPr lang="en-US" sz="1800" b="0" i="0" u="none" strike="noStrike" dirty="0">
                <a:solidFill>
                  <a:schemeClr val="tx1">
                    <a:lumMod val="85000"/>
                  </a:schemeClr>
                </a:solidFill>
                <a:effectLst/>
                <a:latin typeface="Times New Roman" panose="02020603050405020304" pitchFamily="18" charset="0"/>
              </a:rPr>
              <a:t> portal where any passenger can post their feedback like complaining about any Bus or bus driver or helper, also giving suggestions.</a:t>
            </a:r>
          </a:p>
          <a:p>
            <a:r>
              <a:rPr lang="en-US" sz="1800" b="0" i="0" u="none" strike="noStrike" dirty="0">
                <a:solidFill>
                  <a:schemeClr val="tx1">
                    <a:lumMod val="85000"/>
                  </a:schemeClr>
                </a:solidFill>
                <a:effectLst/>
                <a:latin typeface="Times New Roman" panose="02020603050405020304" pitchFamily="18" charset="0"/>
              </a:rPr>
              <a:t>To ensure safety and security of passengers there is an alert system.</a:t>
            </a:r>
            <a:endParaRPr lang="en-US" sz="1800" dirty="0">
              <a:solidFill>
                <a:schemeClr val="tx1">
                  <a:lumMod val="85000"/>
                </a:schemeClr>
              </a:solidFill>
              <a:latin typeface="Times New Roman" panose="02020603050405020304" pitchFamily="18" charset="0"/>
            </a:endParaRPr>
          </a:p>
          <a:p>
            <a:endParaRPr lang="en-US" sz="1800" b="0" i="0" u="none" strike="noStrike" dirty="0">
              <a:solidFill>
                <a:schemeClr val="tx1">
                  <a:lumMod val="85000"/>
                </a:schemeClr>
              </a:solidFill>
              <a:effectLst/>
              <a:latin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961E51D1-9A03-5000-F357-FC24C45062D8}"/>
              </a:ext>
            </a:extLst>
          </p:cNvPr>
          <p:cNvSpPr>
            <a:spLocks noGrp="1"/>
          </p:cNvSpPr>
          <p:nvPr>
            <p:ph type="ftr" sz="quarter" idx="11"/>
          </p:nvPr>
        </p:nvSpPr>
        <p:spPr>
          <a:xfrm rot="5400000">
            <a:off x="10561429" y="1328653"/>
            <a:ext cx="116021" cy="67528"/>
          </a:xfrm>
        </p:spPr>
        <p:txBody>
          <a:bodyPr/>
          <a:lstStyle/>
          <a:p>
            <a:endParaRPr lang="en-US" dirty="0"/>
          </a:p>
        </p:txBody>
      </p:sp>
      <p:sp>
        <p:nvSpPr>
          <p:cNvPr id="5" name="Slide Number Placeholder 4">
            <a:extLst>
              <a:ext uri="{FF2B5EF4-FFF2-40B4-BE49-F238E27FC236}">
                <a16:creationId xmlns:a16="http://schemas.microsoft.com/office/drawing/2014/main" id="{76B73420-F31D-9965-4F0F-C02E8218ACFC}"/>
              </a:ext>
            </a:extLst>
          </p:cNvPr>
          <p:cNvSpPr>
            <a:spLocks noGrp="1"/>
          </p:cNvSpPr>
          <p:nvPr>
            <p:ph type="sldNum" sz="quarter" idx="12"/>
          </p:nvPr>
        </p:nvSpPr>
        <p:spPr/>
        <p:txBody>
          <a:bodyPr/>
          <a:lstStyle/>
          <a:p>
            <a:fld id="{81BD00E8-64FB-45A9-AAD7-6C119CC55C30}" type="slidenum">
              <a:rPr lang="en-US" smtClean="0"/>
              <a:t>2</a:t>
            </a:fld>
            <a:endParaRPr lang="en-US"/>
          </a:p>
        </p:txBody>
      </p:sp>
      <p:pic>
        <p:nvPicPr>
          <p:cNvPr id="9" name="Picture 8">
            <a:extLst>
              <a:ext uri="{FF2B5EF4-FFF2-40B4-BE49-F238E27FC236}">
                <a16:creationId xmlns:a16="http://schemas.microsoft.com/office/drawing/2014/main" id="{385DDF8D-1CB5-39FB-FEDE-8FF7F3234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002" y="295729"/>
            <a:ext cx="1283775" cy="1724473"/>
          </a:xfrm>
          <a:prstGeom prst="rect">
            <a:avLst/>
          </a:prstGeom>
        </p:spPr>
      </p:pic>
    </p:spTree>
    <p:extLst>
      <p:ext uri="{BB962C8B-B14F-4D97-AF65-F5344CB8AC3E}">
        <p14:creationId xmlns:p14="http://schemas.microsoft.com/office/powerpoint/2010/main" val="36507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AD38-DA1C-4C92-8199-655AD1EA56A6}"/>
              </a:ext>
            </a:extLst>
          </p:cNvPr>
          <p:cNvSpPr>
            <a:spLocks noGrp="1"/>
          </p:cNvSpPr>
          <p:nvPr>
            <p:ph type="title"/>
          </p:nvPr>
        </p:nvSpPr>
        <p:spPr>
          <a:xfrm>
            <a:off x="744859" y="458424"/>
            <a:ext cx="9404723" cy="1066593"/>
          </a:xfrm>
        </p:spPr>
        <p:txBody>
          <a:bodyPr>
            <a:normAutofit fontScale="90000"/>
          </a:bodyPr>
          <a:lstStyle/>
          <a:p>
            <a:pPr/>
            <a:br>
              <a:rPr lang="en-US" dirty="0"/>
            </a:br>
            <a:endParaRPr lang="en-US" dirty="0"/>
          </a:p>
        </p:txBody>
      </p:sp>
      <p:sp>
        <p:nvSpPr>
          <p:cNvPr id="12" name="Content Placeholder 11">
            <a:extLst>
              <a:ext uri="{FF2B5EF4-FFF2-40B4-BE49-F238E27FC236}">
                <a16:creationId xmlns:a16="http://schemas.microsoft.com/office/drawing/2014/main" id="{55190A55-5891-4BC0-B824-0572E0F8F33F}"/>
              </a:ext>
            </a:extLst>
          </p:cNvPr>
          <p:cNvSpPr>
            <a:spLocks noGrp="1"/>
          </p:cNvSpPr>
          <p:nvPr>
            <p:ph idx="1"/>
          </p:nvPr>
        </p:nvSpPr>
        <p:spPr>
          <a:xfrm>
            <a:off x="343689" y="1712202"/>
            <a:ext cx="9805893" cy="2975208"/>
          </a:xfrm>
        </p:spPr>
        <p:txBody>
          <a:bodyPr>
            <a:normAutofit fontScale="25000" lnSpcReduction="20000"/>
          </a:bodyPr>
          <a:lstStyle/>
          <a:p>
            <a:pPr marL="0" indent="0">
              <a:buNone/>
            </a:pPr>
            <a:endParaRPr lang="en-US" dirty="0"/>
          </a:p>
          <a:p>
            <a:pPr fontAlgn="base"/>
            <a:r>
              <a:rPr lang="en-US" sz="7200" dirty="0">
                <a:solidFill>
                  <a:schemeClr val="tx1">
                    <a:lumMod val="85000"/>
                  </a:schemeClr>
                </a:solidFill>
              </a:rPr>
              <a:t>A passenger can easily find the name of the Bus and also the Bus fare and required time to reach their desired destination. Bus routes will also be provided.</a:t>
            </a:r>
          </a:p>
          <a:p>
            <a:pPr fontAlgn="base"/>
            <a:r>
              <a:rPr lang="en-US" sz="7200" dirty="0">
                <a:solidFill>
                  <a:schemeClr val="tx1">
                    <a:lumMod val="85000"/>
                  </a:schemeClr>
                </a:solidFill>
              </a:rPr>
              <a:t>They can also find the bus stoppage or ticket counter location.</a:t>
            </a:r>
          </a:p>
          <a:p>
            <a:pPr fontAlgn="base"/>
            <a:r>
              <a:rPr lang="en-US" sz="7200" dirty="0">
                <a:solidFill>
                  <a:schemeClr val="tx1">
                    <a:lumMod val="85000"/>
                  </a:schemeClr>
                </a:solidFill>
              </a:rPr>
              <a:t>The Bus fare can be paid through a simple QR code scan.</a:t>
            </a:r>
          </a:p>
          <a:p>
            <a:pPr fontAlgn="base"/>
            <a:r>
              <a:rPr lang="en-US" sz="7200" dirty="0">
                <a:solidFill>
                  <a:schemeClr val="tx1">
                    <a:lumMod val="85000"/>
                  </a:schemeClr>
                </a:solidFill>
              </a:rPr>
              <a:t>A portal for the passengers to post any complaint or suggestion to make a better transport system.</a:t>
            </a:r>
          </a:p>
          <a:p>
            <a:pPr fontAlgn="base"/>
            <a:r>
              <a:rPr lang="en-US" sz="7200" dirty="0">
                <a:solidFill>
                  <a:schemeClr val="tx1">
                    <a:lumMod val="85000"/>
                  </a:schemeClr>
                </a:solidFill>
              </a:rPr>
              <a:t>SAFE and SECURE ride assurance. A QR code scan will give them all the information about the Bus (like Bus number, Bus name, Bus driver details), so that police can easily track the Bus and save the victim.</a:t>
            </a:r>
          </a:p>
          <a:p>
            <a:pPr marL="0" indent="0">
              <a:buNone/>
            </a:pPr>
            <a:br>
              <a:rPr lang="en-US" dirty="0"/>
            </a:br>
            <a:endParaRPr lang="en-US" dirty="0"/>
          </a:p>
        </p:txBody>
      </p:sp>
      <p:sp>
        <p:nvSpPr>
          <p:cNvPr id="20" name="Slide Number Placeholder 19">
            <a:extLst>
              <a:ext uri="{FF2B5EF4-FFF2-40B4-BE49-F238E27FC236}">
                <a16:creationId xmlns:a16="http://schemas.microsoft.com/office/drawing/2014/main" id="{8ED9DA57-73BD-4EAE-A42B-2EFA8AD1BE37}"/>
              </a:ext>
            </a:extLst>
          </p:cNvPr>
          <p:cNvSpPr>
            <a:spLocks noGrp="1"/>
          </p:cNvSpPr>
          <p:nvPr>
            <p:ph type="sldNum" sz="quarter" idx="12"/>
          </p:nvPr>
        </p:nvSpPr>
        <p:spPr/>
        <p:txBody>
          <a:bodyPr/>
          <a:lstStyle/>
          <a:p>
            <a:fld id="{81BD00E8-64FB-45A9-AAD7-6C119CC55C30}" type="slidenum">
              <a:rPr lang="en-US" smtClean="0"/>
              <a:t>3</a:t>
            </a:fld>
            <a:endParaRPr lang="en-US"/>
          </a:p>
        </p:txBody>
      </p:sp>
      <p:sp>
        <p:nvSpPr>
          <p:cNvPr id="4" name="TextBox 3">
            <a:extLst>
              <a:ext uri="{FF2B5EF4-FFF2-40B4-BE49-F238E27FC236}">
                <a16:creationId xmlns:a16="http://schemas.microsoft.com/office/drawing/2014/main" id="{83F2A2BF-AF94-2F89-2CC4-2ABAB04C38F7}"/>
              </a:ext>
            </a:extLst>
          </p:cNvPr>
          <p:cNvSpPr txBox="1"/>
          <p:nvPr/>
        </p:nvSpPr>
        <p:spPr>
          <a:xfrm>
            <a:off x="541901" y="991720"/>
            <a:ext cx="8253649" cy="1292662"/>
          </a:xfrm>
          <a:prstGeom prst="rect">
            <a:avLst/>
          </a:prstGeom>
          <a:noFill/>
        </p:spPr>
        <p:txBody>
          <a:bodyPr wrap="square">
            <a:spAutoFit/>
          </a:bodyPr>
          <a:lstStyle/>
          <a:p>
            <a:pPr algn="just" rtl="0">
              <a:spcBef>
                <a:spcPts val="0"/>
              </a:spcBef>
              <a:spcAft>
                <a:spcPts val="0"/>
              </a:spcAft>
            </a:pPr>
            <a:r>
              <a:rPr lang="en-US" sz="4200" b="1" dirty="0">
                <a:latin typeface="Times New Roman" panose="02020603050405020304" pitchFamily="18" charset="0"/>
              </a:rPr>
              <a:t>Features </a:t>
            </a:r>
            <a:endParaRPr lang="en-US" sz="4200" b="0" dirty="0">
              <a:effectLst/>
            </a:endParaRPr>
          </a:p>
          <a:p>
            <a:br>
              <a:rPr lang="en-US" dirty="0"/>
            </a:br>
            <a:endParaRPr lang="en-US" dirty="0"/>
          </a:p>
        </p:txBody>
      </p:sp>
      <p:sp>
        <p:nvSpPr>
          <p:cNvPr id="6" name="TextBox 5">
            <a:extLst>
              <a:ext uri="{FF2B5EF4-FFF2-40B4-BE49-F238E27FC236}">
                <a16:creationId xmlns:a16="http://schemas.microsoft.com/office/drawing/2014/main" id="{CF39354F-6D7E-786D-DD90-DE968719BA27}"/>
              </a:ext>
            </a:extLst>
          </p:cNvPr>
          <p:cNvSpPr txBox="1"/>
          <p:nvPr/>
        </p:nvSpPr>
        <p:spPr>
          <a:xfrm>
            <a:off x="744859" y="2820198"/>
            <a:ext cx="6094520" cy="369332"/>
          </a:xfrm>
          <a:prstGeom prst="rect">
            <a:avLst/>
          </a:prstGeom>
          <a:noFill/>
        </p:spPr>
        <p:txBody>
          <a:bodyPr wrap="square">
            <a:spAutoFit/>
          </a:bodyPr>
          <a:lstStyle/>
          <a:p>
            <a:endParaRPr lang="en-US" dirty="0"/>
          </a:p>
        </p:txBody>
      </p:sp>
      <p:pic>
        <p:nvPicPr>
          <p:cNvPr id="9" name="Picture 8">
            <a:extLst>
              <a:ext uri="{FF2B5EF4-FFF2-40B4-BE49-F238E27FC236}">
                <a16:creationId xmlns:a16="http://schemas.microsoft.com/office/drawing/2014/main" id="{CF01A2C2-A125-4980-AEFD-2D5F6962A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290" y="4573619"/>
            <a:ext cx="2626191" cy="2002779"/>
          </a:xfrm>
          <a:prstGeom prst="rect">
            <a:avLst/>
          </a:prstGeom>
        </p:spPr>
      </p:pic>
    </p:spTree>
    <p:extLst>
      <p:ext uri="{BB962C8B-B14F-4D97-AF65-F5344CB8AC3E}">
        <p14:creationId xmlns:p14="http://schemas.microsoft.com/office/powerpoint/2010/main" val="20489716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animEffect transition="in" filter="wipe(left)">
                                      <p:cBhvr>
                                        <p:cTn id="7" dur="500"/>
                                        <p:tgtEl>
                                          <p:spTgt spid="12">
                                            <p:txEl>
                                              <p:pRg st="6" end="6"/>
                                            </p:txEl>
                                          </p:spTgt>
                                        </p:tgtEl>
                                      </p:cBhvr>
                                    </p:animEffect>
                                  </p:childTnLst>
                                  <p:subTnLst>
                                    <p:animClr clrSpc="rgb" dir="cw">
                                      <p:cBhvr override="childStyle">
                                        <p:cTn dur="1" fill="hold" display="0" masterRel="nextClick" afterEffect="1"/>
                                        <p:tgtEl>
                                          <p:spTgt spid="12">
                                            <p:txEl>
                                              <p:pRg st="6" end="6"/>
                                            </p:txEl>
                                          </p:spTgt>
                                        </p:tgtEl>
                                        <p:attrNameLst>
                                          <p:attrName>ppt_c</p:attrName>
                                        </p:attrNameLst>
                                      </p:cBhvr>
                                      <p:to>
                                        <a:schemeClr val="accent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subTnLst>
                                    <p:animClr clrSpc="rgb" dir="cw">
                                      <p:cBhvr override="childStyle">
                                        <p:cTn dur="1" fill="hold" display="0" masterRel="nextClick" afterEffect="1"/>
                                        <p:tgtEl>
                                          <p:spTgt spid="12">
                                            <p:txEl>
                                              <p:pRg st="1" end="1"/>
                                            </p:txEl>
                                          </p:spTgt>
                                        </p:tgtEl>
                                        <p:attrNameLst>
                                          <p:attrName>ppt_c</p:attrName>
                                        </p:attrNameLst>
                                      </p:cBhvr>
                                      <p:to>
                                        <a:schemeClr val="accent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subTnLst>
                                    <p:animClr clrSpc="rgb" dir="cw">
                                      <p:cBhvr override="childStyle">
                                        <p:cTn dur="1" fill="hold" display="0" masterRel="nextClick" afterEffect="1"/>
                                        <p:tgtEl>
                                          <p:spTgt spid="12">
                                            <p:txEl>
                                              <p:pRg st="2" end="2"/>
                                            </p:txEl>
                                          </p:spTgt>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subTnLst>
                                    <p:animClr clrSpc="rgb" dir="cw">
                                      <p:cBhvr override="childStyle">
                                        <p:cTn dur="1" fill="hold" display="0" masterRel="nextClick" afterEffect="1"/>
                                        <p:tgtEl>
                                          <p:spTgt spid="12">
                                            <p:txEl>
                                              <p:pRg st="3" end="3"/>
                                            </p:txEl>
                                          </p:spTgt>
                                        </p:tgtEl>
                                        <p:attrNameLst>
                                          <p:attrName>ppt_c</p:attrName>
                                        </p:attrNameLst>
                                      </p:cBhvr>
                                      <p:to>
                                        <a:schemeClr val="accent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subTnLst>
                                    <p:animClr clrSpc="rgb" dir="cw">
                                      <p:cBhvr override="childStyle">
                                        <p:cTn dur="1" fill="hold" display="0" masterRel="nextClick" afterEffect="1"/>
                                        <p:tgtEl>
                                          <p:spTgt spid="12">
                                            <p:txEl>
                                              <p:pRg st="4" end="4"/>
                                            </p:txEl>
                                          </p:spTgt>
                                        </p:tgtEl>
                                        <p:attrNameLst>
                                          <p:attrName>ppt_c</p:attrName>
                                        </p:attrNameLst>
                                      </p:cBhvr>
                                      <p:to>
                                        <a:schemeClr val="accent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subTnLst>
                                    <p:animClr clrSpc="rgb" dir="cw">
                                      <p:cBhvr override="childStyle">
                                        <p:cTn dur="1" fill="hold" display="0" masterRel="nextClick" afterEffect="1"/>
                                        <p:tgtEl>
                                          <p:spTgt spid="12">
                                            <p:txEl>
                                              <p:pRg st="5" end="5"/>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FB1D-C882-4ED9-AB34-95AD622C7B83}"/>
              </a:ext>
            </a:extLst>
          </p:cNvPr>
          <p:cNvSpPr>
            <a:spLocks noGrp="1"/>
          </p:cNvSpPr>
          <p:nvPr>
            <p:ph type="title"/>
          </p:nvPr>
        </p:nvSpPr>
        <p:spPr/>
        <p:txBody>
          <a:bodyPr/>
          <a:lstStyle/>
          <a:p>
            <a:pPr algn="ctr"/>
            <a:r>
              <a:rPr lang="en-US" dirty="0">
                <a:effectLst/>
                <a:latin typeface="Calibri" panose="020F0502020204030204" pitchFamily="34" charset="0"/>
                <a:ea typeface="SimSun" panose="02010600030101010101" pitchFamily="2" charset="-122"/>
                <a:cs typeface="Times New Roman" panose="02020603050405020304" pitchFamily="18" charset="0"/>
              </a:rPr>
              <a:t>Impact of our application</a:t>
            </a:r>
            <a:br>
              <a:rPr lang="en-US" sz="3600" dirty="0">
                <a:effectLst/>
                <a:latin typeface="Calibri" panose="020F0502020204030204" pitchFamily="34" charset="0"/>
                <a:ea typeface="SimSun" panose="02010600030101010101" pitchFamily="2" charset="-122"/>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5C32E946-32DA-4F73-AC8C-79EEFF5F72B6}"/>
              </a:ext>
            </a:extLst>
          </p:cNvPr>
          <p:cNvSpPr>
            <a:spLocks noGrp="1"/>
          </p:cNvSpPr>
          <p:nvPr>
            <p:ph idx="1"/>
          </p:nvPr>
        </p:nvSpPr>
        <p:spPr>
          <a:xfrm>
            <a:off x="1272834" y="1393794"/>
            <a:ext cx="8946541" cy="5920311"/>
          </a:xfrm>
        </p:spPr>
        <p:txBody>
          <a:bodyPr/>
          <a:lstStyle/>
          <a:p>
            <a:pPr marL="457200" indent="-457200" algn="just">
              <a:buAutoNum type="arabicPeriod"/>
            </a:pPr>
            <a:r>
              <a:rPr lang="en-US" sz="1800" dirty="0">
                <a:solidFill>
                  <a:schemeClr val="tx1">
                    <a:lumMod val="85000"/>
                  </a:schemeClr>
                </a:solidFill>
              </a:rPr>
              <a:t>It impacts our daily transportation. </a:t>
            </a:r>
          </a:p>
          <a:p>
            <a:pPr marL="457200" indent="-457200" algn="just">
              <a:buAutoNum type="arabicPeriod"/>
            </a:pPr>
            <a:r>
              <a:rPr lang="en-US" sz="1800" dirty="0">
                <a:solidFill>
                  <a:schemeClr val="tx1">
                    <a:lumMod val="85000"/>
                  </a:schemeClr>
                </a:solidFill>
              </a:rPr>
              <a:t>it will be beneficial for hassle-less payment. </a:t>
            </a:r>
          </a:p>
          <a:p>
            <a:pPr marL="457200" indent="-457200" algn="just">
              <a:buAutoNum type="arabicPeriod"/>
            </a:pPr>
            <a:r>
              <a:rPr lang="en-US" sz="1800" dirty="0">
                <a:solidFill>
                  <a:schemeClr val="tx1">
                    <a:lumMod val="85000"/>
                  </a:schemeClr>
                </a:solidFill>
              </a:rPr>
              <a:t>Passengers can quickly pay the money with the mobile banking service</a:t>
            </a:r>
          </a:p>
          <a:p>
            <a:pPr marL="457200" indent="-457200" algn="just">
              <a:buAutoNum type="arabicPeriod"/>
            </a:pPr>
            <a:r>
              <a:rPr lang="en-US" sz="1800" dirty="0">
                <a:solidFill>
                  <a:schemeClr val="tx1">
                    <a:lumMod val="85000"/>
                  </a:schemeClr>
                </a:solidFill>
              </a:rPr>
              <a:t>It's also helpful for a safe ride.</a:t>
            </a:r>
          </a:p>
          <a:p>
            <a:pPr marL="457200" indent="-457200" algn="just">
              <a:buAutoNum type="arabicPeriod"/>
            </a:pPr>
            <a:r>
              <a:rPr lang="en-US" sz="1800" dirty="0">
                <a:solidFill>
                  <a:schemeClr val="tx1">
                    <a:lumMod val="85000"/>
                  </a:schemeClr>
                </a:solidFill>
              </a:rPr>
              <a:t>It will be a better transport service for having feedback. </a:t>
            </a:r>
          </a:p>
          <a:p>
            <a:pPr marL="0" indent="0" algn="just">
              <a:buNone/>
            </a:pPr>
            <a:endParaRPr lang="en-US" dirty="0"/>
          </a:p>
        </p:txBody>
      </p:sp>
      <p:sp>
        <p:nvSpPr>
          <p:cNvPr id="5" name="Slide Number Placeholder 4">
            <a:extLst>
              <a:ext uri="{FF2B5EF4-FFF2-40B4-BE49-F238E27FC236}">
                <a16:creationId xmlns:a16="http://schemas.microsoft.com/office/drawing/2014/main" id="{23D44562-2CE9-4BA9-9D8E-A472D38F14FE}"/>
              </a:ext>
            </a:extLst>
          </p:cNvPr>
          <p:cNvSpPr>
            <a:spLocks noGrp="1"/>
          </p:cNvSpPr>
          <p:nvPr>
            <p:ph type="sldNum" sz="quarter" idx="12"/>
          </p:nvPr>
        </p:nvSpPr>
        <p:spPr/>
        <p:txBody>
          <a:bodyPr/>
          <a:lstStyle/>
          <a:p>
            <a:fld id="{81BD00E8-64FB-45A9-AAD7-6C119CC55C30}" type="slidenum">
              <a:rPr lang="en-US" smtClean="0"/>
              <a:t>4</a:t>
            </a:fld>
            <a:endParaRPr lang="en-US"/>
          </a:p>
        </p:txBody>
      </p:sp>
      <p:pic>
        <p:nvPicPr>
          <p:cNvPr id="9" name="Picture 8">
            <a:extLst>
              <a:ext uri="{FF2B5EF4-FFF2-40B4-BE49-F238E27FC236}">
                <a16:creationId xmlns:a16="http://schemas.microsoft.com/office/drawing/2014/main" id="{5AD49C03-C344-FBB8-4EA1-E77ADFE42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3277" y="3098307"/>
            <a:ext cx="3240350" cy="3240350"/>
          </a:xfrm>
          <a:prstGeom prst="rect">
            <a:avLst/>
          </a:prstGeom>
        </p:spPr>
      </p:pic>
    </p:spTree>
    <p:extLst>
      <p:ext uri="{BB962C8B-B14F-4D97-AF65-F5344CB8AC3E}">
        <p14:creationId xmlns:p14="http://schemas.microsoft.com/office/powerpoint/2010/main" val="339809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1025-F9CC-4027-8052-8AAC7FAAEE38}"/>
              </a:ext>
            </a:extLst>
          </p:cNvPr>
          <p:cNvSpPr>
            <a:spLocks noGrp="1"/>
          </p:cNvSpPr>
          <p:nvPr>
            <p:ph type="title"/>
          </p:nvPr>
        </p:nvSpPr>
        <p:spPr>
          <a:xfrm>
            <a:off x="646111" y="295729"/>
            <a:ext cx="9403742" cy="1124291"/>
          </a:xfrm>
        </p:spPr>
        <p:txBody>
          <a:bodyPr/>
          <a:lstStyle/>
          <a:p>
            <a:pPr algn="ctr"/>
            <a:r>
              <a:rPr lang="en-US" dirty="0"/>
              <a:t>System Architecture </a:t>
            </a:r>
          </a:p>
        </p:txBody>
      </p:sp>
      <p:sp>
        <p:nvSpPr>
          <p:cNvPr id="5" name="Slide Number Placeholder 4">
            <a:extLst>
              <a:ext uri="{FF2B5EF4-FFF2-40B4-BE49-F238E27FC236}">
                <a16:creationId xmlns:a16="http://schemas.microsoft.com/office/drawing/2014/main" id="{6C80A736-8F50-4713-942E-1667CDAF771A}"/>
              </a:ext>
            </a:extLst>
          </p:cNvPr>
          <p:cNvSpPr>
            <a:spLocks noGrp="1"/>
          </p:cNvSpPr>
          <p:nvPr>
            <p:ph type="sldNum" sz="quarter" idx="12"/>
          </p:nvPr>
        </p:nvSpPr>
        <p:spPr/>
        <p:txBody>
          <a:bodyPr/>
          <a:lstStyle/>
          <a:p>
            <a:fld id="{81BD00E8-64FB-45A9-AAD7-6C119CC55C30}" type="slidenum">
              <a:rPr lang="en-US" smtClean="0"/>
              <a:t>5</a:t>
            </a:fld>
            <a:endParaRPr lang="en-US"/>
          </a:p>
        </p:txBody>
      </p:sp>
      <p:pic>
        <p:nvPicPr>
          <p:cNvPr id="1026" name="Picture 2">
            <a:extLst>
              <a:ext uri="{FF2B5EF4-FFF2-40B4-BE49-F238E27FC236}">
                <a16:creationId xmlns:a16="http://schemas.microsoft.com/office/drawing/2014/main" id="{8BAE15C6-F558-095D-23AE-FAE6C34DD5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7300" y="1818046"/>
            <a:ext cx="9250363" cy="4474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694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B974B-F807-41FB-99E6-6F62C6FB54CA}"/>
              </a:ext>
            </a:extLst>
          </p:cNvPr>
          <p:cNvSpPr>
            <a:spLocks noGrp="1"/>
          </p:cNvSpPr>
          <p:nvPr>
            <p:ph idx="1"/>
          </p:nvPr>
        </p:nvSpPr>
        <p:spPr>
          <a:xfrm>
            <a:off x="374442" y="295729"/>
            <a:ext cx="8946541" cy="4195481"/>
          </a:xfrm>
        </p:spPr>
        <p:txBody>
          <a:bodyPr>
            <a:normAutofit fontScale="25000" lnSpcReduction="20000"/>
          </a:bodyPr>
          <a:lstStyle/>
          <a:p>
            <a:pPr marL="0" lvl="0" indent="0" algn="just">
              <a:lnSpc>
                <a:spcPct val="107000"/>
              </a:lnSpc>
              <a:spcBef>
                <a:spcPts val="0"/>
              </a:spcBef>
              <a:spcAft>
                <a:spcPts val="800"/>
              </a:spcAft>
              <a:buNone/>
            </a:pPr>
            <a:r>
              <a:rPr lang="en-US" sz="12900" b="1" dirty="0"/>
              <a:t>Tools and Technologies:</a:t>
            </a:r>
          </a:p>
          <a:p>
            <a:pPr marL="0" indent="0">
              <a:buNone/>
            </a:pPr>
            <a:endParaRPr lang="en-US" sz="3800" b="1" dirty="0"/>
          </a:p>
          <a:p>
            <a:pPr marL="0" indent="0">
              <a:buNone/>
            </a:pPr>
            <a:r>
              <a:rPr lang="en-US" sz="7200" b="1" dirty="0"/>
              <a:t>Frontend:</a:t>
            </a:r>
          </a:p>
          <a:p>
            <a:pPr fontAlgn="base"/>
            <a:r>
              <a:rPr lang="en-US" sz="7200" dirty="0">
                <a:solidFill>
                  <a:schemeClr val="tx1">
                    <a:lumMod val="85000"/>
                  </a:schemeClr>
                </a:solidFill>
              </a:rPr>
              <a:t>Programming Language: Java Script</a:t>
            </a:r>
          </a:p>
          <a:p>
            <a:pPr fontAlgn="base"/>
            <a:r>
              <a:rPr lang="en-US" sz="7200" dirty="0">
                <a:solidFill>
                  <a:schemeClr val="tx1">
                    <a:lumMod val="85000"/>
                  </a:schemeClr>
                </a:solidFill>
              </a:rPr>
              <a:t>Java Script Library: </a:t>
            </a:r>
            <a:r>
              <a:rPr lang="en-US" sz="7200" dirty="0" err="1">
                <a:solidFill>
                  <a:schemeClr val="tx1">
                    <a:lumMod val="85000"/>
                  </a:schemeClr>
                </a:solidFill>
              </a:rPr>
              <a:t>JQuery</a:t>
            </a:r>
            <a:endParaRPr lang="en-US" sz="7200" dirty="0">
              <a:solidFill>
                <a:schemeClr val="tx1">
                  <a:lumMod val="85000"/>
                </a:schemeClr>
              </a:solidFill>
            </a:endParaRPr>
          </a:p>
          <a:p>
            <a:pPr fontAlgn="base"/>
            <a:r>
              <a:rPr lang="en-US" sz="7200" dirty="0">
                <a:solidFill>
                  <a:schemeClr val="tx1">
                    <a:lumMod val="85000"/>
                  </a:schemeClr>
                </a:solidFill>
              </a:rPr>
              <a:t>Markup Language: HTML5</a:t>
            </a:r>
          </a:p>
          <a:p>
            <a:pPr fontAlgn="base"/>
            <a:r>
              <a:rPr lang="en-US" sz="7200" dirty="0">
                <a:solidFill>
                  <a:schemeClr val="tx1">
                    <a:lumMod val="85000"/>
                  </a:schemeClr>
                </a:solidFill>
              </a:rPr>
              <a:t>Style Sheet: CSS3</a:t>
            </a:r>
          </a:p>
          <a:p>
            <a:pPr fontAlgn="base"/>
            <a:r>
              <a:rPr lang="en-US" sz="7200" dirty="0">
                <a:solidFill>
                  <a:schemeClr val="tx1">
                    <a:lumMod val="85000"/>
                  </a:schemeClr>
                </a:solidFill>
              </a:rPr>
              <a:t>Framework: Bootstrap 5</a:t>
            </a:r>
          </a:p>
          <a:p>
            <a:pPr fontAlgn="base"/>
            <a:endParaRPr lang="en-US" sz="7200" dirty="0">
              <a:solidFill>
                <a:schemeClr val="tx1">
                  <a:lumMod val="85000"/>
                </a:schemeClr>
              </a:solidFill>
            </a:endParaRPr>
          </a:p>
          <a:p>
            <a:pPr marL="0" indent="0">
              <a:buNone/>
            </a:pPr>
            <a:r>
              <a:rPr lang="en-US" sz="7200" b="1" dirty="0"/>
              <a:t>Backend:</a:t>
            </a:r>
          </a:p>
          <a:p>
            <a:pPr fontAlgn="base"/>
            <a:r>
              <a:rPr lang="en-US" sz="7200" dirty="0">
                <a:solidFill>
                  <a:schemeClr val="tx1">
                    <a:lumMod val="85000"/>
                  </a:schemeClr>
                </a:solidFill>
              </a:rPr>
              <a:t>Programming Language: Java</a:t>
            </a:r>
          </a:p>
          <a:p>
            <a:pPr fontAlgn="base"/>
            <a:r>
              <a:rPr lang="en-US" sz="7200" dirty="0">
                <a:solidFill>
                  <a:schemeClr val="tx1">
                    <a:lumMod val="85000"/>
                  </a:schemeClr>
                </a:solidFill>
              </a:rPr>
              <a:t>Frameworks: Spring Boot, Spring Security, Spring Data JPA</a:t>
            </a:r>
          </a:p>
          <a:p>
            <a:pPr fontAlgn="base"/>
            <a:r>
              <a:rPr lang="en-US" sz="7200" dirty="0">
                <a:solidFill>
                  <a:schemeClr val="tx1">
                    <a:lumMod val="85000"/>
                  </a:schemeClr>
                </a:solidFill>
              </a:rPr>
              <a:t>Template Engine: </a:t>
            </a:r>
            <a:r>
              <a:rPr lang="en-US" sz="7200" dirty="0" err="1">
                <a:solidFill>
                  <a:schemeClr val="tx1">
                    <a:lumMod val="85000"/>
                  </a:schemeClr>
                </a:solidFill>
              </a:rPr>
              <a:t>Thymeleaf</a:t>
            </a:r>
            <a:endParaRPr lang="en-US" sz="7200" dirty="0">
              <a:solidFill>
                <a:schemeClr val="tx1">
                  <a:lumMod val="85000"/>
                </a:schemeClr>
              </a:solidFill>
            </a:endParaRPr>
          </a:p>
          <a:p>
            <a:pPr fontAlgn="base"/>
            <a:r>
              <a:rPr lang="en-US" sz="7200" dirty="0">
                <a:solidFill>
                  <a:schemeClr val="tx1">
                    <a:lumMod val="85000"/>
                  </a:schemeClr>
                </a:solidFill>
              </a:rPr>
              <a:t>Database: SQL, MySQL server</a:t>
            </a:r>
          </a:p>
          <a:p>
            <a:pPr marL="0" indent="0" fontAlgn="base">
              <a:buNone/>
            </a:pPr>
            <a:endParaRPr lang="en-US" sz="3800" dirty="0"/>
          </a:p>
          <a:p>
            <a:pPr marL="0" lvl="0" indent="0" algn="just">
              <a:lnSpc>
                <a:spcPct val="107000"/>
              </a:lnSpc>
              <a:spcBef>
                <a:spcPts val="0"/>
              </a:spcBef>
              <a:spcAft>
                <a:spcPts val="800"/>
              </a:spcAft>
              <a:buNone/>
            </a:pPr>
            <a:endParaRPr lang="en-US" dirty="0"/>
          </a:p>
        </p:txBody>
      </p:sp>
      <p:sp>
        <p:nvSpPr>
          <p:cNvPr id="5" name="Slide Number Placeholder 4">
            <a:extLst>
              <a:ext uri="{FF2B5EF4-FFF2-40B4-BE49-F238E27FC236}">
                <a16:creationId xmlns:a16="http://schemas.microsoft.com/office/drawing/2014/main" id="{0CEAC1A0-8CB8-4C57-81AF-7077C02B8D50}"/>
              </a:ext>
            </a:extLst>
          </p:cNvPr>
          <p:cNvSpPr>
            <a:spLocks noGrp="1"/>
          </p:cNvSpPr>
          <p:nvPr>
            <p:ph type="sldNum" sz="quarter" idx="12"/>
          </p:nvPr>
        </p:nvSpPr>
        <p:spPr/>
        <p:txBody>
          <a:bodyPr/>
          <a:lstStyle/>
          <a:p>
            <a:fld id="{81BD00E8-64FB-45A9-AAD7-6C119CC55C30}" type="slidenum">
              <a:rPr lang="en-US" smtClean="0"/>
              <a:t>6</a:t>
            </a:fld>
            <a:endParaRPr lang="en-US"/>
          </a:p>
        </p:txBody>
      </p:sp>
      <p:pic>
        <p:nvPicPr>
          <p:cNvPr id="4" name="Picture 3">
            <a:extLst>
              <a:ext uri="{FF2B5EF4-FFF2-40B4-BE49-F238E27FC236}">
                <a16:creationId xmlns:a16="http://schemas.microsoft.com/office/drawing/2014/main" id="{3911769B-5017-E577-FDEC-5F33EED48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240" y="1154043"/>
            <a:ext cx="1077156" cy="1077156"/>
          </a:xfrm>
          <a:prstGeom prst="rect">
            <a:avLst/>
          </a:prstGeom>
        </p:spPr>
      </p:pic>
      <p:pic>
        <p:nvPicPr>
          <p:cNvPr id="8" name="Picture 7">
            <a:extLst>
              <a:ext uri="{FF2B5EF4-FFF2-40B4-BE49-F238E27FC236}">
                <a16:creationId xmlns:a16="http://schemas.microsoft.com/office/drawing/2014/main" id="{6D300861-EA93-BD3C-6DA2-B46968478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086" y="1167783"/>
            <a:ext cx="753750" cy="1063416"/>
          </a:xfrm>
          <a:prstGeom prst="rect">
            <a:avLst/>
          </a:prstGeom>
        </p:spPr>
      </p:pic>
      <p:pic>
        <p:nvPicPr>
          <p:cNvPr id="10" name="Picture 9">
            <a:extLst>
              <a:ext uri="{FF2B5EF4-FFF2-40B4-BE49-F238E27FC236}">
                <a16:creationId xmlns:a16="http://schemas.microsoft.com/office/drawing/2014/main" id="{7990842E-1C09-6877-2357-5C1DFDAA4A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231" y="2557258"/>
            <a:ext cx="753749" cy="753749"/>
          </a:xfrm>
          <a:prstGeom prst="rect">
            <a:avLst/>
          </a:prstGeom>
        </p:spPr>
      </p:pic>
      <p:pic>
        <p:nvPicPr>
          <p:cNvPr id="12" name="Picture 11">
            <a:extLst>
              <a:ext uri="{FF2B5EF4-FFF2-40B4-BE49-F238E27FC236}">
                <a16:creationId xmlns:a16="http://schemas.microsoft.com/office/drawing/2014/main" id="{95F5A458-027F-CC51-EF31-AE4D7B4136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1453" y="2535126"/>
            <a:ext cx="733655" cy="798011"/>
          </a:xfrm>
          <a:prstGeom prst="rect">
            <a:avLst/>
          </a:prstGeom>
        </p:spPr>
      </p:pic>
      <p:pic>
        <p:nvPicPr>
          <p:cNvPr id="14" name="Picture 13">
            <a:extLst>
              <a:ext uri="{FF2B5EF4-FFF2-40B4-BE49-F238E27FC236}">
                <a16:creationId xmlns:a16="http://schemas.microsoft.com/office/drawing/2014/main" id="{B094F9B0-8473-D9F7-37C9-CAB5A2D306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4122" y="1462073"/>
            <a:ext cx="780046" cy="621437"/>
          </a:xfrm>
          <a:prstGeom prst="rect">
            <a:avLst/>
          </a:prstGeom>
        </p:spPr>
      </p:pic>
      <p:pic>
        <p:nvPicPr>
          <p:cNvPr id="16" name="Picture 15">
            <a:extLst>
              <a:ext uri="{FF2B5EF4-FFF2-40B4-BE49-F238E27FC236}">
                <a16:creationId xmlns:a16="http://schemas.microsoft.com/office/drawing/2014/main" id="{FA04DC28-FE0F-05BC-D736-0C7D134B6E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8197" y="4003982"/>
            <a:ext cx="606591" cy="1109556"/>
          </a:xfrm>
          <a:prstGeom prst="rect">
            <a:avLst/>
          </a:prstGeom>
        </p:spPr>
      </p:pic>
      <p:pic>
        <p:nvPicPr>
          <p:cNvPr id="18" name="Picture 17">
            <a:extLst>
              <a:ext uri="{FF2B5EF4-FFF2-40B4-BE49-F238E27FC236}">
                <a16:creationId xmlns:a16="http://schemas.microsoft.com/office/drawing/2014/main" id="{42C6FA99-5A59-4AF3-53CA-E4D90D0F20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V="1">
            <a:off x="8967489" y="4244266"/>
            <a:ext cx="735804" cy="735804"/>
          </a:xfrm>
          <a:prstGeom prst="rect">
            <a:avLst/>
          </a:prstGeom>
        </p:spPr>
      </p:pic>
      <p:pic>
        <p:nvPicPr>
          <p:cNvPr id="20" name="Picture 19">
            <a:extLst>
              <a:ext uri="{FF2B5EF4-FFF2-40B4-BE49-F238E27FC236}">
                <a16:creationId xmlns:a16="http://schemas.microsoft.com/office/drawing/2014/main" id="{5424C9B1-FCC3-6088-3644-F1B5DBBEAD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78197" y="5410040"/>
            <a:ext cx="705294" cy="706676"/>
          </a:xfrm>
          <a:prstGeom prst="rect">
            <a:avLst/>
          </a:prstGeom>
        </p:spPr>
      </p:pic>
      <p:pic>
        <p:nvPicPr>
          <p:cNvPr id="22" name="Picture 21">
            <a:extLst>
              <a:ext uri="{FF2B5EF4-FFF2-40B4-BE49-F238E27FC236}">
                <a16:creationId xmlns:a16="http://schemas.microsoft.com/office/drawing/2014/main" id="{B5B5A8B6-68F5-BBF0-C334-C53086AD312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23411" y="5436834"/>
            <a:ext cx="679882" cy="679882"/>
          </a:xfrm>
          <a:prstGeom prst="rect">
            <a:avLst/>
          </a:prstGeom>
        </p:spPr>
      </p:pic>
    </p:spTree>
    <p:extLst>
      <p:ext uri="{BB962C8B-B14F-4D97-AF65-F5344CB8AC3E}">
        <p14:creationId xmlns:p14="http://schemas.microsoft.com/office/powerpoint/2010/main" val="2164861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0C58C-CF12-46B7-A72C-2CA96EB6D941}"/>
              </a:ext>
            </a:extLst>
          </p:cNvPr>
          <p:cNvSpPr>
            <a:spLocks noGrp="1"/>
          </p:cNvSpPr>
          <p:nvPr>
            <p:ph idx="1"/>
          </p:nvPr>
        </p:nvSpPr>
        <p:spPr>
          <a:xfrm>
            <a:off x="427451" y="339197"/>
            <a:ext cx="8946541" cy="4195481"/>
          </a:xfrm>
        </p:spPr>
        <p:txBody>
          <a:bodyPr>
            <a:normAutofit fontScale="85000" lnSpcReduction="20000"/>
          </a:bodyPr>
          <a:lstStyle/>
          <a:p>
            <a:pPr marL="0" marR="0" lvl="0" indent="0" algn="just">
              <a:lnSpc>
                <a:spcPct val="107000"/>
              </a:lnSpc>
              <a:spcBef>
                <a:spcPts val="0"/>
              </a:spcBef>
              <a:spcAft>
                <a:spcPts val="800"/>
              </a:spcAft>
              <a:buNone/>
            </a:pPr>
            <a:r>
              <a:rPr lang="en-US" sz="4900" dirty="0"/>
              <a:t>Prototype description:</a:t>
            </a:r>
          </a:p>
          <a:p>
            <a:pPr marL="0" marR="0" lvl="0" indent="0" algn="just">
              <a:lnSpc>
                <a:spcPct val="107000"/>
              </a:lnSpc>
              <a:spcBef>
                <a:spcPts val="0"/>
              </a:spcBef>
              <a:spcAft>
                <a:spcPts val="800"/>
              </a:spcAft>
              <a:buNone/>
            </a:pPr>
            <a:endParaRPr lang="en-US" dirty="0"/>
          </a:p>
          <a:p>
            <a:r>
              <a:rPr lang="en-US" sz="2100" dirty="0">
                <a:solidFill>
                  <a:schemeClr val="tx1">
                    <a:lumMod val="85000"/>
                  </a:schemeClr>
                </a:solidFill>
              </a:rPr>
              <a:t>An application with user registration and login systems</a:t>
            </a:r>
          </a:p>
          <a:p>
            <a:r>
              <a:rPr lang="en-US" sz="2100" dirty="0">
                <a:solidFill>
                  <a:schemeClr val="tx1">
                    <a:lumMod val="85000"/>
                  </a:schemeClr>
                </a:solidFill>
              </a:rPr>
              <a:t>Passengers will get access to the feedback portal and payment system.</a:t>
            </a:r>
          </a:p>
          <a:p>
            <a:r>
              <a:rPr lang="en-US" sz="2100" dirty="0">
                <a:solidFill>
                  <a:schemeClr val="tx1">
                    <a:lumMod val="85000"/>
                  </a:schemeClr>
                </a:solidFill>
              </a:rPr>
              <a:t>Bus owners will have access to the feedback portal and data entry system.</a:t>
            </a:r>
          </a:p>
          <a:p>
            <a:r>
              <a:rPr lang="en-US" sz="2100" dirty="0">
                <a:solidFill>
                  <a:schemeClr val="tx1">
                    <a:lumMod val="85000"/>
                  </a:schemeClr>
                </a:solidFill>
              </a:rPr>
              <a:t>There is also a QR code generator for every bus. These QR codes will hold information of each bus and also it will redirect to the payment system.</a:t>
            </a:r>
          </a:p>
          <a:p>
            <a:r>
              <a:rPr lang="en-US" sz="2100" dirty="0">
                <a:solidFill>
                  <a:schemeClr val="tx1">
                    <a:lumMod val="85000"/>
                  </a:schemeClr>
                </a:solidFill>
              </a:rPr>
              <a:t>There is an alert system, whenever a passenger will feel unsafe they can press the button and our server will send the bus information to the police station so police can easily track the bus and save the victim.</a:t>
            </a:r>
          </a:p>
          <a:p>
            <a:pPr marL="0" indent="0">
              <a:buNone/>
            </a:pPr>
            <a:br>
              <a:rPr lang="en-US" dirty="0"/>
            </a:br>
            <a:endParaRPr lang="en-US" dirty="0"/>
          </a:p>
        </p:txBody>
      </p:sp>
      <p:sp>
        <p:nvSpPr>
          <p:cNvPr id="5" name="Slide Number Placeholder 4">
            <a:extLst>
              <a:ext uri="{FF2B5EF4-FFF2-40B4-BE49-F238E27FC236}">
                <a16:creationId xmlns:a16="http://schemas.microsoft.com/office/drawing/2014/main" id="{8E9FBA36-C42E-43C0-9ECE-3E28B59AE191}"/>
              </a:ext>
            </a:extLst>
          </p:cNvPr>
          <p:cNvSpPr>
            <a:spLocks noGrp="1"/>
          </p:cNvSpPr>
          <p:nvPr>
            <p:ph type="sldNum" sz="quarter" idx="12"/>
          </p:nvPr>
        </p:nvSpPr>
        <p:spPr/>
        <p:txBody>
          <a:bodyPr/>
          <a:lstStyle/>
          <a:p>
            <a:fld id="{81BD00E8-64FB-45A9-AAD7-6C119CC55C30}" type="slidenum">
              <a:rPr lang="en-US" smtClean="0"/>
              <a:t>7</a:t>
            </a:fld>
            <a:endParaRPr lang="en-US"/>
          </a:p>
        </p:txBody>
      </p:sp>
    </p:spTree>
    <p:extLst>
      <p:ext uri="{BB962C8B-B14F-4D97-AF65-F5344CB8AC3E}">
        <p14:creationId xmlns:p14="http://schemas.microsoft.com/office/powerpoint/2010/main" val="399002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A725-6D45-4F1F-BB4F-C3A1F171CEE5}"/>
              </a:ext>
            </a:extLst>
          </p:cNvPr>
          <p:cNvSpPr>
            <a:spLocks noGrp="1"/>
          </p:cNvSpPr>
          <p:nvPr>
            <p:ph type="title"/>
          </p:nvPr>
        </p:nvSpPr>
        <p:spPr>
          <a:xfrm>
            <a:off x="1001261" y="455089"/>
            <a:ext cx="8855044" cy="767687"/>
          </a:xfrm>
        </p:spPr>
        <p:txBody>
          <a:bodyPr/>
          <a:lstStyle/>
          <a:p>
            <a:pPr algn="ctr"/>
            <a:r>
              <a:rPr lang="en-GB" b="1" dirty="0">
                <a:effectLst/>
                <a:latin typeface="Calibri" panose="020F0502020204030204" pitchFamily="34" charset="0"/>
                <a:ea typeface="SimSun" panose="02010600030101010101" pitchFamily="2" charset="-122"/>
                <a:cs typeface="Times New Roman" panose="02020603050405020304" pitchFamily="18" charset="0"/>
              </a:rPr>
              <a:t>Conclusion</a:t>
            </a:r>
            <a:br>
              <a:rPr lang="en-US" sz="3600" dirty="0">
                <a:effectLst/>
                <a:latin typeface="Calibri" panose="020F0502020204030204" pitchFamily="34" charset="0"/>
                <a:ea typeface="SimSun" panose="02010600030101010101" pitchFamily="2" charset="-122"/>
                <a:cs typeface="Times New Roman" panose="02020603050405020304" pitchFamily="18" charset="0"/>
              </a:rPr>
            </a:br>
            <a:endParaRPr lang="en-US" sz="3600" dirty="0"/>
          </a:p>
        </p:txBody>
      </p:sp>
      <p:sp>
        <p:nvSpPr>
          <p:cNvPr id="5" name="Slide Number Placeholder 4">
            <a:extLst>
              <a:ext uri="{FF2B5EF4-FFF2-40B4-BE49-F238E27FC236}">
                <a16:creationId xmlns:a16="http://schemas.microsoft.com/office/drawing/2014/main" id="{0476C4C5-11F0-490B-8F83-9F60C506C817}"/>
              </a:ext>
            </a:extLst>
          </p:cNvPr>
          <p:cNvSpPr>
            <a:spLocks noGrp="1"/>
          </p:cNvSpPr>
          <p:nvPr>
            <p:ph type="sldNum" sz="quarter" idx="12"/>
          </p:nvPr>
        </p:nvSpPr>
        <p:spPr/>
        <p:txBody>
          <a:bodyPr/>
          <a:lstStyle/>
          <a:p>
            <a:fld id="{81BD00E8-64FB-45A9-AAD7-6C119CC55C30}" type="slidenum">
              <a:rPr lang="en-US" smtClean="0"/>
              <a:t>8</a:t>
            </a:fld>
            <a:endParaRPr lang="en-US"/>
          </a:p>
        </p:txBody>
      </p:sp>
      <p:sp>
        <p:nvSpPr>
          <p:cNvPr id="11" name="Content Placeholder 10">
            <a:extLst>
              <a:ext uri="{FF2B5EF4-FFF2-40B4-BE49-F238E27FC236}">
                <a16:creationId xmlns:a16="http://schemas.microsoft.com/office/drawing/2014/main" id="{76CF50DA-85C2-FA91-7C6F-EA409B1E254C}"/>
              </a:ext>
            </a:extLst>
          </p:cNvPr>
          <p:cNvSpPr>
            <a:spLocks noGrp="1"/>
          </p:cNvSpPr>
          <p:nvPr>
            <p:ph idx="1"/>
          </p:nvPr>
        </p:nvSpPr>
        <p:spPr/>
        <p:txBody>
          <a:bodyPr/>
          <a:lstStyle/>
          <a:p>
            <a:pPr algn="just" rtl="0">
              <a:spcBef>
                <a:spcPts val="0"/>
              </a:spcBef>
              <a:spcAft>
                <a:spcPts val="0"/>
              </a:spcAft>
            </a:pPr>
            <a:r>
              <a:rPr lang="en-US" sz="1800" b="0" i="0" u="none" strike="noStrike" dirty="0">
                <a:solidFill>
                  <a:schemeClr val="tx1">
                    <a:lumMod val="85000"/>
                  </a:schemeClr>
                </a:solidFill>
                <a:effectLst/>
                <a:latin typeface="Times New Roman" panose="02020603050405020304" pitchFamily="18" charset="0"/>
              </a:rPr>
              <a:t>The problems we are solving can make the Bangladesh transport system more efficient. We are providing a hassle free payment system for the bus fares. Also, assuring safe and secure transportation. And better transport services for having feedback from the passengers. We can make our transport system more efficient using our solution. If we can get all the bus information of Bangladesh in our database we can easily make the Bangladesh transport system better, hassle free, safer.</a:t>
            </a:r>
            <a:endParaRPr lang="en-US" b="0" dirty="0">
              <a:solidFill>
                <a:schemeClr val="tx1">
                  <a:lumMod val="85000"/>
                </a:schemeClr>
              </a:solidFill>
              <a:effectLst/>
            </a:endParaRPr>
          </a:p>
          <a:p>
            <a:pPr marL="0" indent="0">
              <a:buNone/>
            </a:pPr>
            <a:br>
              <a:rPr lang="en-US" dirty="0"/>
            </a:br>
            <a:endParaRPr lang="en-US" dirty="0"/>
          </a:p>
        </p:txBody>
      </p:sp>
    </p:spTree>
    <p:extLst>
      <p:ext uri="{BB962C8B-B14F-4D97-AF65-F5344CB8AC3E}">
        <p14:creationId xmlns:p14="http://schemas.microsoft.com/office/powerpoint/2010/main" val="37825195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Isosceles Triangle 31">
            <a:extLst>
              <a:ext uri="{FF2B5EF4-FFF2-40B4-BE49-F238E27FC236}">
                <a16:creationId xmlns:a16="http://schemas.microsoft.com/office/drawing/2014/main" id="{491AB4A1-3692-4FEA-9B69-D3B24F21D92E}"/>
              </a:ext>
            </a:extLst>
          </p:cNvPr>
          <p:cNvSpPr/>
          <p:nvPr/>
        </p:nvSpPr>
        <p:spPr>
          <a:xfrm flipH="1">
            <a:off x="2783468" y="2079083"/>
            <a:ext cx="5436025" cy="1220000"/>
          </a:xfrm>
          <a:prstGeom prst="triangle">
            <a:avLst>
              <a:gd name="adj" fmla="val 47990"/>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E7CFE90-88DE-4A17-9E38-5A92DE4ABBE2}"/>
              </a:ext>
            </a:extLst>
          </p:cNvPr>
          <p:cNvSpPr/>
          <p:nvPr/>
        </p:nvSpPr>
        <p:spPr>
          <a:xfrm>
            <a:off x="2783474" y="3307507"/>
            <a:ext cx="5496925" cy="1937169"/>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D8282E9-08B7-4041-863F-550622C11C18}"/>
              </a:ext>
            </a:extLst>
          </p:cNvPr>
          <p:cNvGrpSpPr/>
          <p:nvPr/>
        </p:nvGrpSpPr>
        <p:grpSpPr>
          <a:xfrm>
            <a:off x="2962708" y="686276"/>
            <a:ext cx="5168900" cy="3858081"/>
            <a:chOff x="7264367" y="1759530"/>
            <a:chExt cx="5168900" cy="3858081"/>
          </a:xfrm>
        </p:grpSpPr>
        <p:grpSp>
          <p:nvGrpSpPr>
            <p:cNvPr id="36" name="Group 35">
              <a:extLst>
                <a:ext uri="{FF2B5EF4-FFF2-40B4-BE49-F238E27FC236}">
                  <a16:creationId xmlns:a16="http://schemas.microsoft.com/office/drawing/2014/main" id="{6760664D-F411-4A0D-B77A-CBA48E3B3D10}"/>
                </a:ext>
              </a:extLst>
            </p:cNvPr>
            <p:cNvGrpSpPr/>
            <p:nvPr/>
          </p:nvGrpSpPr>
          <p:grpSpPr>
            <a:xfrm>
              <a:off x="7264367" y="1759530"/>
              <a:ext cx="5168900" cy="3858081"/>
              <a:chOff x="6380652" y="909386"/>
              <a:chExt cx="5168900" cy="3858081"/>
            </a:xfrm>
          </p:grpSpPr>
          <p:sp>
            <p:nvSpPr>
              <p:cNvPr id="34" name="Rectangle 33">
                <a:extLst>
                  <a:ext uri="{FF2B5EF4-FFF2-40B4-BE49-F238E27FC236}">
                    <a16:creationId xmlns:a16="http://schemas.microsoft.com/office/drawing/2014/main" id="{8832713B-B22C-4BEB-813C-2CFEEFB750D9}"/>
                  </a:ext>
                </a:extLst>
              </p:cNvPr>
              <p:cNvSpPr/>
              <p:nvPr/>
            </p:nvSpPr>
            <p:spPr>
              <a:xfrm>
                <a:off x="6380652" y="2830298"/>
                <a:ext cx="5168900" cy="19371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DDB483B-D669-454C-AEBF-99BB3D476D58}"/>
                  </a:ext>
                </a:extLst>
              </p:cNvPr>
              <p:cNvSpPr/>
              <p:nvPr/>
            </p:nvSpPr>
            <p:spPr>
              <a:xfrm>
                <a:off x="6380652" y="909386"/>
                <a:ext cx="5168900" cy="1937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FF108AEB-9874-484C-8360-7E4F92A62AE0}"/>
                </a:ext>
              </a:extLst>
            </p:cNvPr>
            <p:cNvSpPr txBox="1"/>
            <p:nvPr/>
          </p:nvSpPr>
          <p:spPr>
            <a:xfrm>
              <a:off x="7888599" y="3640029"/>
              <a:ext cx="4318000" cy="584775"/>
            </a:xfrm>
            <a:prstGeom prst="rect">
              <a:avLst/>
            </a:prstGeom>
            <a:noFill/>
          </p:spPr>
          <p:txBody>
            <a:bodyPr wrap="square" rtlCol="0">
              <a:spAutoFit/>
            </a:bodyPr>
            <a:lstStyle/>
            <a:p>
              <a:pPr algn="ctr"/>
              <a:r>
                <a:rPr lang="en-US" sz="3200" dirty="0"/>
                <a:t>Thank you.</a:t>
              </a:r>
            </a:p>
          </p:txBody>
        </p:sp>
      </p:grpSp>
      <p:sp>
        <p:nvSpPr>
          <p:cNvPr id="25" name="Isosceles Triangle 24">
            <a:extLst>
              <a:ext uri="{FF2B5EF4-FFF2-40B4-BE49-F238E27FC236}">
                <a16:creationId xmlns:a16="http://schemas.microsoft.com/office/drawing/2014/main" id="{6D62F169-9342-4765-8173-B430CC7402FF}"/>
              </a:ext>
            </a:extLst>
          </p:cNvPr>
          <p:cNvSpPr/>
          <p:nvPr/>
        </p:nvSpPr>
        <p:spPr>
          <a:xfrm rot="5400000">
            <a:off x="3189117" y="2918708"/>
            <a:ext cx="1937169" cy="2748466"/>
          </a:xfrm>
          <a:prstGeom prst="triangle">
            <a:avLst>
              <a:gd name="adj" fmla="val 47990"/>
            </a:avLst>
          </a:prstGeom>
          <a:gradFill flip="none" rotWithShape="1">
            <a:gsLst>
              <a:gs pos="0">
                <a:schemeClr val="accent6">
                  <a:lumMod val="60000"/>
                  <a:lumOff val="40000"/>
                </a:schemeClr>
              </a:gs>
              <a:gs pos="100000">
                <a:schemeClr val="accent6">
                  <a:lumMod val="60000"/>
                  <a:lumOff val="40000"/>
                  <a:tint val="23500"/>
                  <a:satMod val="160000"/>
                </a:schemeClr>
              </a:gs>
            </a:gsLst>
            <a:lin ang="10800000" scaled="1"/>
            <a:tileRect/>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58C35E1D-A91B-4434-8762-A637C8CB0490}"/>
              </a:ext>
            </a:extLst>
          </p:cNvPr>
          <p:cNvSpPr/>
          <p:nvPr/>
        </p:nvSpPr>
        <p:spPr>
          <a:xfrm rot="16200000" flipH="1">
            <a:off x="5937575" y="2901865"/>
            <a:ext cx="1937169" cy="2748455"/>
          </a:xfrm>
          <a:prstGeom prst="triangle">
            <a:avLst>
              <a:gd name="adj" fmla="val 47990"/>
            </a:avLst>
          </a:prstGeom>
          <a:gradFill flip="none" rotWithShape="1">
            <a:gsLst>
              <a:gs pos="0">
                <a:schemeClr val="accent6">
                  <a:lumMod val="60000"/>
                  <a:lumOff val="40000"/>
                </a:schemeClr>
              </a:gs>
              <a:gs pos="100000">
                <a:schemeClr val="accent6">
                  <a:lumMod val="60000"/>
                  <a:lumOff val="40000"/>
                  <a:tint val="23500"/>
                  <a:satMod val="160000"/>
                </a:schemeClr>
              </a:gs>
            </a:gsLst>
            <a:lin ang="10800000" scaled="1"/>
            <a:tileRect/>
          </a:gra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830B071D-A441-477F-9402-7CD837FE2118}"/>
              </a:ext>
            </a:extLst>
          </p:cNvPr>
          <p:cNvSpPr/>
          <p:nvPr/>
        </p:nvSpPr>
        <p:spPr>
          <a:xfrm flipH="1">
            <a:off x="2844363" y="4024677"/>
            <a:ext cx="5375115" cy="1220000"/>
          </a:xfrm>
          <a:prstGeom prst="triangle">
            <a:avLst>
              <a:gd name="adj" fmla="val 47990"/>
            </a:avLst>
          </a:prstGeom>
          <a:gradFill>
            <a:gsLst>
              <a:gs pos="66000">
                <a:srgbClr val="17A0D7"/>
              </a:gs>
              <a:gs pos="100000">
                <a:schemeClr val="accent6">
                  <a:lumMod val="60000"/>
                  <a:lumOff val="40000"/>
                  <a:tint val="23500"/>
                  <a:satMod val="16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485F3F8-A423-4717-BDA6-0624B2F68D69}"/>
              </a:ext>
            </a:extLst>
          </p:cNvPr>
          <p:cNvSpPr/>
          <p:nvPr/>
        </p:nvSpPr>
        <p:spPr>
          <a:xfrm flipH="1" flipV="1">
            <a:off x="2813916" y="3324357"/>
            <a:ext cx="5436025" cy="1220000"/>
          </a:xfrm>
          <a:prstGeom prst="triangle">
            <a:avLst>
              <a:gd name="adj" fmla="val 47990"/>
            </a:avLst>
          </a:prstGeom>
          <a:solidFill>
            <a:schemeClr val="accent6">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3513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xit" presetSubtype="1" fill="hold" grpId="0" nodeType="clickEffect">
                                  <p:stCondLst>
                                    <p:cond delay="0"/>
                                  </p:stCondLst>
                                  <p:childTnLst>
                                    <p:anim calcmode="lin" valueType="num">
                                      <p:cBhvr>
                                        <p:cTn id="6" dur="500"/>
                                        <p:tgtEl>
                                          <p:spTgt spid="31"/>
                                        </p:tgtEl>
                                        <p:attrNameLst>
                                          <p:attrName>ppt_x</p:attrName>
                                        </p:attrNameLst>
                                      </p:cBhvr>
                                      <p:tavLst>
                                        <p:tav tm="0">
                                          <p:val>
                                            <p:strVal val="ppt_x"/>
                                          </p:val>
                                        </p:tav>
                                        <p:tav tm="100000">
                                          <p:val>
                                            <p:strVal val="ppt_x"/>
                                          </p:val>
                                        </p:tav>
                                      </p:tavLst>
                                    </p:anim>
                                    <p:anim calcmode="lin" valueType="num">
                                      <p:cBhvr>
                                        <p:cTn id="7" dur="500"/>
                                        <p:tgtEl>
                                          <p:spTgt spid="31"/>
                                        </p:tgtEl>
                                        <p:attrNameLst>
                                          <p:attrName>ppt_y</p:attrName>
                                        </p:attrNameLst>
                                      </p:cBhvr>
                                      <p:tavLst>
                                        <p:tav tm="0">
                                          <p:val>
                                            <p:strVal val="ppt_y"/>
                                          </p:val>
                                        </p:tav>
                                        <p:tav tm="100000">
                                          <p:val>
                                            <p:strVal val="ppt_y-ppt_h/2"/>
                                          </p:val>
                                        </p:tav>
                                      </p:tavLst>
                                    </p:anim>
                                    <p:anim calcmode="lin" valueType="num">
                                      <p:cBhvr>
                                        <p:cTn id="8" dur="500"/>
                                        <p:tgtEl>
                                          <p:spTgt spid="31"/>
                                        </p:tgtEl>
                                        <p:attrNameLst>
                                          <p:attrName>ppt_w</p:attrName>
                                        </p:attrNameLst>
                                      </p:cBhvr>
                                      <p:tavLst>
                                        <p:tav tm="0">
                                          <p:val>
                                            <p:strVal val="ppt_w"/>
                                          </p:val>
                                        </p:tav>
                                        <p:tav tm="100000">
                                          <p:val>
                                            <p:strVal val="ppt_w"/>
                                          </p:val>
                                        </p:tav>
                                      </p:tavLst>
                                    </p:anim>
                                    <p:anim calcmode="lin" valueType="num">
                                      <p:cBhvr>
                                        <p:cTn id="9" dur="500"/>
                                        <p:tgtEl>
                                          <p:spTgt spid="31"/>
                                        </p:tgtEl>
                                        <p:attrNameLst>
                                          <p:attrName>ppt_h</p:attrName>
                                        </p:attrNameLst>
                                      </p:cBhvr>
                                      <p:tavLst>
                                        <p:tav tm="0">
                                          <p:val>
                                            <p:strVal val="ppt_h"/>
                                          </p:val>
                                        </p:tav>
                                        <p:tav tm="100000">
                                          <p:val>
                                            <p:fltVal val="0"/>
                                          </p:val>
                                        </p:tav>
                                      </p:tavLst>
                                    </p:anim>
                                    <p:set>
                                      <p:cBhvr>
                                        <p:cTn id="10" dur="1" fill="hold">
                                          <p:stCondLst>
                                            <p:cond delay="499"/>
                                          </p:stCondLst>
                                        </p:cTn>
                                        <p:tgtEl>
                                          <p:spTgt spid="31"/>
                                        </p:tgtEl>
                                        <p:attrNameLst>
                                          <p:attrName>style.visibility</p:attrName>
                                        </p:attrNameLst>
                                      </p:cBhvr>
                                      <p:to>
                                        <p:strVal val="hidden"/>
                                      </p:to>
                                    </p:set>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ppt_x</p:attrName>
                                        </p:attrNameLst>
                                      </p:cBhvr>
                                      <p:tavLst>
                                        <p:tav tm="0">
                                          <p:val>
                                            <p:strVal val="#ppt_x"/>
                                          </p:val>
                                        </p:tav>
                                        <p:tav tm="100000">
                                          <p:val>
                                            <p:strVal val="#ppt_x"/>
                                          </p:val>
                                        </p:tav>
                                      </p:tavLst>
                                    </p:anim>
                                    <p:anim calcmode="lin" valueType="num">
                                      <p:cBhvr>
                                        <p:cTn id="15" dur="500" fill="hold"/>
                                        <p:tgtEl>
                                          <p:spTgt spid="32"/>
                                        </p:tgtEl>
                                        <p:attrNameLst>
                                          <p:attrName>ppt_y</p:attrName>
                                        </p:attrNameLst>
                                      </p:cBhvr>
                                      <p:tavLst>
                                        <p:tav tm="0">
                                          <p:val>
                                            <p:strVal val="#ppt_y+#ppt_h/2"/>
                                          </p:val>
                                        </p:tav>
                                        <p:tav tm="100000">
                                          <p:val>
                                            <p:strVal val="#ppt_y"/>
                                          </p:val>
                                        </p:tav>
                                      </p:tavLst>
                                    </p:anim>
                                    <p:anim calcmode="lin" valueType="num">
                                      <p:cBhvr>
                                        <p:cTn id="16" dur="500" fill="hold"/>
                                        <p:tgtEl>
                                          <p:spTgt spid="32"/>
                                        </p:tgtEl>
                                        <p:attrNameLst>
                                          <p:attrName>ppt_w</p:attrName>
                                        </p:attrNameLst>
                                      </p:cBhvr>
                                      <p:tavLst>
                                        <p:tav tm="0">
                                          <p:val>
                                            <p:strVal val="#ppt_w"/>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4"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1000" fill="hold"/>
                                        <p:tgtEl>
                                          <p:spTgt spid="41"/>
                                        </p:tgtEl>
                                        <p:attrNameLst>
                                          <p:attrName>ppt_x</p:attrName>
                                        </p:attrNameLst>
                                      </p:cBhvr>
                                      <p:tavLst>
                                        <p:tav tm="0">
                                          <p:val>
                                            <p:strVal val="#ppt_x"/>
                                          </p:val>
                                        </p:tav>
                                        <p:tav tm="100000">
                                          <p:val>
                                            <p:strVal val="#ppt_x"/>
                                          </p:val>
                                        </p:tav>
                                      </p:tavLst>
                                    </p:anim>
                                    <p:anim calcmode="lin" valueType="num">
                                      <p:cBhvr>
                                        <p:cTn id="22" dur="1000" fill="hold"/>
                                        <p:tgtEl>
                                          <p:spTgt spid="41"/>
                                        </p:tgtEl>
                                        <p:attrNameLst>
                                          <p:attrName>ppt_y</p:attrName>
                                        </p:attrNameLst>
                                      </p:cBhvr>
                                      <p:tavLst>
                                        <p:tav tm="0">
                                          <p:val>
                                            <p:strVal val="#ppt_y+#ppt_h/2"/>
                                          </p:val>
                                        </p:tav>
                                        <p:tav tm="100000">
                                          <p:val>
                                            <p:strVal val="#ppt_y"/>
                                          </p:val>
                                        </p:tav>
                                      </p:tavLst>
                                    </p:anim>
                                    <p:anim calcmode="lin" valueType="num">
                                      <p:cBhvr>
                                        <p:cTn id="23" dur="1000" fill="hold"/>
                                        <p:tgtEl>
                                          <p:spTgt spid="41"/>
                                        </p:tgtEl>
                                        <p:attrNameLst>
                                          <p:attrName>ppt_w</p:attrName>
                                        </p:attrNameLst>
                                      </p:cBhvr>
                                      <p:tavLst>
                                        <p:tav tm="0">
                                          <p:val>
                                            <p:strVal val="#ppt_w"/>
                                          </p:val>
                                        </p:tav>
                                        <p:tav tm="100000">
                                          <p:val>
                                            <p:strVal val="#ppt_w"/>
                                          </p:val>
                                        </p:tav>
                                      </p:tavLst>
                                    </p:anim>
                                    <p:anim calcmode="lin" valueType="num">
                                      <p:cBhvr>
                                        <p:cTn id="24" dur="1000" fill="hold"/>
                                        <p:tgtEl>
                                          <p:spTgt spid="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1780</TotalTime>
  <Words>555</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Ion</vt:lpstr>
      <vt:lpstr>  North South University</vt:lpstr>
      <vt:lpstr>ABOUT MOVEIT</vt:lpstr>
      <vt:lpstr> </vt:lpstr>
      <vt:lpstr>Impact of our application </vt:lpstr>
      <vt:lpstr>System Architecture </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South University</dc:title>
  <dc:creator>Tahsin Ibnat</dc:creator>
  <cp:lastModifiedBy>Farhana Elias</cp:lastModifiedBy>
  <cp:revision>92</cp:revision>
  <dcterms:created xsi:type="dcterms:W3CDTF">2021-05-10T16:53:23Z</dcterms:created>
  <dcterms:modified xsi:type="dcterms:W3CDTF">2022-08-19T09:12:31Z</dcterms:modified>
</cp:coreProperties>
</file>