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66" r:id="rId1"/>
  </p:sldMasterIdLst>
  <p:notesMasterIdLst>
    <p:notesMasterId r:id="rId18"/>
  </p:notesMasterIdLst>
  <p:handoutMasterIdLst>
    <p:handoutMasterId r:id="rId19"/>
  </p:handoutMasterIdLst>
  <p:sldIdLst>
    <p:sldId id="257" r:id="rId2"/>
    <p:sldId id="268" r:id="rId3"/>
    <p:sldId id="261" r:id="rId4"/>
    <p:sldId id="259" r:id="rId5"/>
    <p:sldId id="298" r:id="rId6"/>
    <p:sldId id="300" r:id="rId7"/>
    <p:sldId id="301" r:id="rId8"/>
    <p:sldId id="302" r:id="rId9"/>
    <p:sldId id="299" r:id="rId10"/>
    <p:sldId id="303" r:id="rId11"/>
    <p:sldId id="304" r:id="rId12"/>
    <p:sldId id="305" r:id="rId13"/>
    <p:sldId id="306" r:id="rId14"/>
    <p:sldId id="307" r:id="rId15"/>
    <p:sldId id="308" r:id="rId16"/>
    <p:sldId id="28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8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HA MAHANAND" userId="90a649d9048543a7" providerId="LiveId" clId="{F77AB9D4-CD06-43DB-A92E-00CE6F0AC6F1}"/>
    <pc:docChg chg="undo custSel delSld modSld">
      <pc:chgData name="NEHA MAHANAND" userId="90a649d9048543a7" providerId="LiveId" clId="{F77AB9D4-CD06-43DB-A92E-00CE6F0AC6F1}" dt="2025-03-26T11:51:18.968" v="1665" actId="207"/>
      <pc:docMkLst>
        <pc:docMk/>
      </pc:docMkLst>
      <pc:sldChg chg="addSp delSp modSp mod">
        <pc:chgData name="NEHA MAHANAND" userId="90a649d9048543a7" providerId="LiveId" clId="{F77AB9D4-CD06-43DB-A92E-00CE6F0AC6F1}" dt="2025-03-24T20:15:32.290" v="1504" actId="478"/>
        <pc:sldMkLst>
          <pc:docMk/>
          <pc:sldMk cId="868840010" sldId="257"/>
        </pc:sldMkLst>
        <pc:spChg chg="mod">
          <ac:chgData name="NEHA MAHANAND" userId="90a649d9048543a7" providerId="LiveId" clId="{F77AB9D4-CD06-43DB-A92E-00CE6F0AC6F1}" dt="2025-03-24T20:10:14.677" v="1470" actId="1076"/>
          <ac:spMkLst>
            <pc:docMk/>
            <pc:sldMk cId="868840010" sldId="257"/>
            <ac:spMk id="2" creationId="{095A345E-94CC-E542-6311-3CDBFCA3D197}"/>
          </ac:spMkLst>
        </pc:spChg>
        <pc:spChg chg="mod">
          <ac:chgData name="NEHA MAHANAND" userId="90a649d9048543a7" providerId="LiveId" clId="{F77AB9D4-CD06-43DB-A92E-00CE6F0AC6F1}" dt="2025-03-24T16:30:04.136" v="32"/>
          <ac:spMkLst>
            <pc:docMk/>
            <pc:sldMk cId="868840010" sldId="257"/>
            <ac:spMk id="8" creationId="{7F44ADE0-D241-3CD4-93DB-A2A27AD2CFC6}"/>
          </ac:spMkLst>
        </pc:spChg>
        <pc:spChg chg="mod">
          <ac:chgData name="NEHA MAHANAND" userId="90a649d9048543a7" providerId="LiveId" clId="{F77AB9D4-CD06-43DB-A92E-00CE6F0AC6F1}" dt="2025-03-24T16:30:04.136" v="32"/>
          <ac:spMkLst>
            <pc:docMk/>
            <pc:sldMk cId="868840010" sldId="257"/>
            <ac:spMk id="9" creationId="{69C2AF84-CB97-E5B9-5D91-BF3411FCAB39}"/>
          </ac:spMkLst>
        </pc:spChg>
        <pc:spChg chg="add mod">
          <ac:chgData name="NEHA MAHANAND" userId="90a649d9048543a7" providerId="LiveId" clId="{F77AB9D4-CD06-43DB-A92E-00CE6F0AC6F1}" dt="2025-03-24T20:10:28.812" v="1473" actId="1076"/>
          <ac:spMkLst>
            <pc:docMk/>
            <pc:sldMk cId="868840010" sldId="257"/>
            <ac:spMk id="11" creationId="{8E6C020D-AA81-65D2-5CD1-6D1E61853CB7}"/>
          </ac:spMkLst>
        </pc:spChg>
        <pc:picChg chg="mod">
          <ac:chgData name="NEHA MAHANAND" userId="90a649d9048543a7" providerId="LiveId" clId="{F77AB9D4-CD06-43DB-A92E-00CE6F0AC6F1}" dt="2025-03-24T20:14:47.447" v="1503" actId="1076"/>
          <ac:picMkLst>
            <pc:docMk/>
            <pc:sldMk cId="868840010" sldId="257"/>
            <ac:picMk id="5" creationId="{1980B91E-9E4C-45B2-4754-F1BE69E3EB84}"/>
          </ac:picMkLst>
        </pc:picChg>
      </pc:sldChg>
      <pc:sldChg chg="addSp delSp modSp mod">
        <pc:chgData name="NEHA MAHANAND" userId="90a649d9048543a7" providerId="LiveId" clId="{F77AB9D4-CD06-43DB-A92E-00CE6F0AC6F1}" dt="2025-03-24T20:13:00.177" v="1498" actId="1076"/>
        <pc:sldMkLst>
          <pc:docMk/>
          <pc:sldMk cId="648488073" sldId="258"/>
        </pc:sldMkLst>
        <pc:spChg chg="mod">
          <ac:chgData name="NEHA MAHANAND" userId="90a649d9048543a7" providerId="LiveId" clId="{F77AB9D4-CD06-43DB-A92E-00CE6F0AC6F1}" dt="2025-03-24T20:11:15.704" v="1476" actId="1076"/>
          <ac:spMkLst>
            <pc:docMk/>
            <pc:sldMk cId="648488073" sldId="258"/>
            <ac:spMk id="2" creationId="{BD2B972F-DEDC-9977-004F-43C1C39D1868}"/>
          </ac:spMkLst>
        </pc:spChg>
        <pc:spChg chg="mod">
          <ac:chgData name="NEHA MAHANAND" userId="90a649d9048543a7" providerId="LiveId" clId="{F77AB9D4-CD06-43DB-A92E-00CE6F0AC6F1}" dt="2025-03-24T20:12:06.264" v="1492" actId="14100"/>
          <ac:spMkLst>
            <pc:docMk/>
            <pc:sldMk cId="648488073" sldId="258"/>
            <ac:spMk id="3" creationId="{5CA635B5-0D28-15BC-B31E-443AFECE80E8}"/>
          </ac:spMkLst>
        </pc:spChg>
        <pc:spChg chg="mod">
          <ac:chgData name="NEHA MAHANAND" userId="90a649d9048543a7" providerId="LiveId" clId="{F77AB9D4-CD06-43DB-A92E-00CE6F0AC6F1}" dt="2025-03-24T20:12:55.458" v="1497" actId="1076"/>
          <ac:spMkLst>
            <pc:docMk/>
            <pc:sldMk cId="648488073" sldId="258"/>
            <ac:spMk id="6" creationId="{14870197-3099-5769-BA67-D2578ECDFC8F}"/>
          </ac:spMkLst>
        </pc:spChg>
        <pc:spChg chg="mod">
          <ac:chgData name="NEHA MAHANAND" userId="90a649d9048543a7" providerId="LiveId" clId="{F77AB9D4-CD06-43DB-A92E-00CE6F0AC6F1}" dt="2025-03-24T20:13:00.177" v="1498" actId="1076"/>
          <ac:spMkLst>
            <pc:docMk/>
            <pc:sldMk cId="648488073" sldId="258"/>
            <ac:spMk id="7" creationId="{CA55A8BC-0D68-C30A-0DF4-DC6DB39F0EEF}"/>
          </ac:spMkLst>
        </pc:spChg>
        <pc:spChg chg="add mod">
          <ac:chgData name="NEHA MAHANAND" userId="90a649d9048543a7" providerId="LiveId" clId="{F77AB9D4-CD06-43DB-A92E-00CE6F0AC6F1}" dt="2025-03-24T20:07:47.243" v="1466" actId="1076"/>
          <ac:spMkLst>
            <pc:docMk/>
            <pc:sldMk cId="648488073" sldId="258"/>
            <ac:spMk id="9" creationId="{8E156142-AF22-D74B-7A8A-C4B710721638}"/>
          </ac:spMkLst>
        </pc:spChg>
        <pc:spChg chg="mod">
          <ac:chgData name="NEHA MAHANAND" userId="90a649d9048543a7" providerId="LiveId" clId="{F77AB9D4-CD06-43DB-A92E-00CE6F0AC6F1}" dt="2025-03-24T17:35:22.887" v="1431" actId="1076"/>
          <ac:spMkLst>
            <pc:docMk/>
            <pc:sldMk cId="648488073" sldId="258"/>
            <ac:spMk id="11" creationId="{8ED6DD1C-B525-AAFD-2CEB-29FB4BB03F92}"/>
          </ac:spMkLst>
        </pc:spChg>
        <pc:spChg chg="mod">
          <ac:chgData name="NEHA MAHANAND" userId="90a649d9048543a7" providerId="LiveId" clId="{F77AB9D4-CD06-43DB-A92E-00CE6F0AC6F1}" dt="2025-03-24T20:08:50.438" v="1467" actId="1076"/>
          <ac:spMkLst>
            <pc:docMk/>
            <pc:sldMk cId="648488073" sldId="258"/>
            <ac:spMk id="24" creationId="{9A78FD6F-8EFA-95A1-E7C4-E5E8198B4CB6}"/>
          </ac:spMkLst>
        </pc:spChg>
        <pc:spChg chg="mod">
          <ac:chgData name="NEHA MAHANAND" userId="90a649d9048543a7" providerId="LiveId" clId="{F77AB9D4-CD06-43DB-A92E-00CE6F0AC6F1}" dt="2025-03-24T20:09:14.426" v="1468" actId="1076"/>
          <ac:spMkLst>
            <pc:docMk/>
            <pc:sldMk cId="648488073" sldId="258"/>
            <ac:spMk id="25" creationId="{193F2562-EDF7-5482-1A15-BCA2EFB2D94E}"/>
          </ac:spMkLst>
        </pc:spChg>
        <pc:spChg chg="mod">
          <ac:chgData name="NEHA MAHANAND" userId="90a649d9048543a7" providerId="LiveId" clId="{F77AB9D4-CD06-43DB-A92E-00CE6F0AC6F1}" dt="2025-03-24T16:30:04.136" v="32"/>
          <ac:spMkLst>
            <pc:docMk/>
            <pc:sldMk cId="648488073" sldId="258"/>
            <ac:spMk id="26" creationId="{ADACAC73-AEEB-28EE-AC8C-90EF0C55159B}"/>
          </ac:spMkLst>
        </pc:spChg>
        <pc:spChg chg="mod">
          <ac:chgData name="NEHA MAHANAND" userId="90a649d9048543a7" providerId="LiveId" clId="{F77AB9D4-CD06-43DB-A92E-00CE6F0AC6F1}" dt="2025-03-24T16:30:04.136" v="32"/>
          <ac:spMkLst>
            <pc:docMk/>
            <pc:sldMk cId="648488073" sldId="258"/>
            <ac:spMk id="28" creationId="{15C5613A-5C62-EA2A-3EF6-78C716F3C5EB}"/>
          </ac:spMkLst>
        </pc:spChg>
        <pc:spChg chg="mod">
          <ac:chgData name="NEHA MAHANAND" userId="90a649d9048543a7" providerId="LiveId" clId="{F77AB9D4-CD06-43DB-A92E-00CE6F0AC6F1}" dt="2025-03-24T16:40:43.984" v="149" actId="1076"/>
          <ac:spMkLst>
            <pc:docMk/>
            <pc:sldMk cId="648488073" sldId="258"/>
            <ac:spMk id="29" creationId="{0B9DD1F3-B8E8-23DB-6C06-01354A365B9E}"/>
          </ac:spMkLst>
        </pc:spChg>
        <pc:picChg chg="mod">
          <ac:chgData name="NEHA MAHANAND" userId="90a649d9048543a7" providerId="LiveId" clId="{F77AB9D4-CD06-43DB-A92E-00CE6F0AC6F1}" dt="2025-03-24T17:35:38.589" v="1434" actId="1076"/>
          <ac:picMkLst>
            <pc:docMk/>
            <pc:sldMk cId="648488073" sldId="258"/>
            <ac:picMk id="4" creationId="{BED6EBC5-DFA4-522E-E909-93EF5373A1DC}"/>
          </ac:picMkLst>
        </pc:picChg>
        <pc:picChg chg="mod">
          <ac:chgData name="NEHA MAHANAND" userId="90a649d9048543a7" providerId="LiveId" clId="{F77AB9D4-CD06-43DB-A92E-00CE6F0AC6F1}" dt="2025-03-24T20:12:38.891" v="1495" actId="1076"/>
          <ac:picMkLst>
            <pc:docMk/>
            <pc:sldMk cId="648488073" sldId="258"/>
            <ac:picMk id="5" creationId="{4C846C90-3666-C296-E604-65C217E90893}"/>
          </ac:picMkLst>
        </pc:picChg>
        <pc:picChg chg="mod">
          <ac:chgData name="NEHA MAHANAND" userId="90a649d9048543a7" providerId="LiveId" clId="{F77AB9D4-CD06-43DB-A92E-00CE6F0AC6F1}" dt="2025-03-24T17:35:28.690" v="1432" actId="1076"/>
          <ac:picMkLst>
            <pc:docMk/>
            <pc:sldMk cId="648488073" sldId="258"/>
            <ac:picMk id="10" creationId="{39DF9DE9-71B3-A921-0314-35583424B400}"/>
          </ac:picMkLst>
        </pc:picChg>
      </pc:sldChg>
      <pc:sldChg chg="modSp mod">
        <pc:chgData name="NEHA MAHANAND" userId="90a649d9048543a7" providerId="LiveId" clId="{F77AB9D4-CD06-43DB-A92E-00CE6F0AC6F1}" dt="2025-03-24T17:27:32.703" v="1401" actId="14100"/>
        <pc:sldMkLst>
          <pc:docMk/>
          <pc:sldMk cId="2755116550" sldId="259"/>
        </pc:sldMkLst>
        <pc:spChg chg="mod">
          <ac:chgData name="NEHA MAHANAND" userId="90a649d9048543a7" providerId="LiveId" clId="{F77AB9D4-CD06-43DB-A92E-00CE6F0AC6F1}" dt="2025-03-24T16:48:37.788" v="202" actId="1076"/>
          <ac:spMkLst>
            <pc:docMk/>
            <pc:sldMk cId="2755116550" sldId="259"/>
            <ac:spMk id="3" creationId="{88E001F1-CE2A-6577-FD54-363F6546442D}"/>
          </ac:spMkLst>
        </pc:spChg>
        <pc:spChg chg="mod">
          <ac:chgData name="NEHA MAHANAND" userId="90a649d9048543a7" providerId="LiveId" clId="{F77AB9D4-CD06-43DB-A92E-00CE6F0AC6F1}" dt="2025-03-24T16:30:04.136" v="32"/>
          <ac:spMkLst>
            <pc:docMk/>
            <pc:sldMk cId="2755116550" sldId="259"/>
            <ac:spMk id="7" creationId="{6453C0CB-4FC5-199E-CCAD-A44CD0CD8140}"/>
          </ac:spMkLst>
        </pc:spChg>
        <pc:spChg chg="mod">
          <ac:chgData name="NEHA MAHANAND" userId="90a649d9048543a7" providerId="LiveId" clId="{F77AB9D4-CD06-43DB-A92E-00CE6F0AC6F1}" dt="2025-03-24T16:30:04.136" v="32"/>
          <ac:spMkLst>
            <pc:docMk/>
            <pc:sldMk cId="2755116550" sldId="259"/>
            <ac:spMk id="8" creationId="{0DE95E88-A362-D225-B712-A42F29ABF176}"/>
          </ac:spMkLst>
        </pc:spChg>
        <pc:spChg chg="mod">
          <ac:chgData name="NEHA MAHANAND" userId="90a649d9048543a7" providerId="LiveId" clId="{F77AB9D4-CD06-43DB-A92E-00CE6F0AC6F1}" dt="2025-03-24T16:30:04.136" v="32"/>
          <ac:spMkLst>
            <pc:docMk/>
            <pc:sldMk cId="2755116550" sldId="259"/>
            <ac:spMk id="9" creationId="{F284CB98-0465-4D8B-EE25-32FA01643284}"/>
          </ac:spMkLst>
        </pc:spChg>
        <pc:spChg chg="mod">
          <ac:chgData name="NEHA MAHANAND" userId="90a649d9048543a7" providerId="LiveId" clId="{F77AB9D4-CD06-43DB-A92E-00CE6F0AC6F1}" dt="2025-03-24T16:49:13.121" v="211" actId="1076"/>
          <ac:spMkLst>
            <pc:docMk/>
            <pc:sldMk cId="2755116550" sldId="259"/>
            <ac:spMk id="16" creationId="{552581A5-6C54-8361-A1E7-E55BB1AB4B0D}"/>
          </ac:spMkLst>
        </pc:spChg>
        <pc:picChg chg="mod">
          <ac:chgData name="NEHA MAHANAND" userId="90a649d9048543a7" providerId="LiveId" clId="{F77AB9D4-CD06-43DB-A92E-00CE6F0AC6F1}" dt="2025-03-24T17:27:32.703" v="1401" actId="14100"/>
          <ac:picMkLst>
            <pc:docMk/>
            <pc:sldMk cId="2755116550" sldId="259"/>
            <ac:picMk id="20" creationId="{6B9617FF-72A3-8D39-39C4-CC5A16768390}"/>
          </ac:picMkLst>
        </pc:picChg>
      </pc:sldChg>
      <pc:sldChg chg="modSp mod">
        <pc:chgData name="NEHA MAHANAND" userId="90a649d9048543a7" providerId="LiveId" clId="{F77AB9D4-CD06-43DB-A92E-00CE6F0AC6F1}" dt="2025-03-24T20:20:22.509" v="1544" actId="1076"/>
        <pc:sldMkLst>
          <pc:docMk/>
          <pc:sldMk cId="3262448883" sldId="260"/>
        </pc:sldMkLst>
        <pc:spChg chg="mod">
          <ac:chgData name="NEHA MAHANAND" userId="90a649d9048543a7" providerId="LiveId" clId="{F77AB9D4-CD06-43DB-A92E-00CE6F0AC6F1}" dt="2025-03-24T20:20:22.509" v="1544" actId="1076"/>
          <ac:spMkLst>
            <pc:docMk/>
            <pc:sldMk cId="3262448883" sldId="260"/>
            <ac:spMk id="5" creationId="{EEFE05E6-EADF-2E30-1C17-037D46382F07}"/>
          </ac:spMkLst>
        </pc:spChg>
        <pc:spChg chg="mod">
          <ac:chgData name="NEHA MAHANAND" userId="90a649d9048543a7" providerId="LiveId" clId="{F77AB9D4-CD06-43DB-A92E-00CE6F0AC6F1}" dt="2025-03-24T17:23:46.765" v="1379" actId="255"/>
          <ac:spMkLst>
            <pc:docMk/>
            <pc:sldMk cId="3262448883" sldId="260"/>
            <ac:spMk id="6" creationId="{7115A16E-C0A1-857F-0534-8D36C42C2E18}"/>
          </ac:spMkLst>
        </pc:spChg>
        <pc:spChg chg="mod">
          <ac:chgData name="NEHA MAHANAND" userId="90a649d9048543a7" providerId="LiveId" clId="{F77AB9D4-CD06-43DB-A92E-00CE6F0AC6F1}" dt="2025-03-24T16:30:04.136" v="32"/>
          <ac:spMkLst>
            <pc:docMk/>
            <pc:sldMk cId="3262448883" sldId="260"/>
            <ac:spMk id="7" creationId="{D47F70AB-065E-E884-C78E-2F53427436EF}"/>
          </ac:spMkLst>
        </pc:spChg>
        <pc:spChg chg="mod">
          <ac:chgData name="NEHA MAHANAND" userId="90a649d9048543a7" providerId="LiveId" clId="{F77AB9D4-CD06-43DB-A92E-00CE6F0AC6F1}" dt="2025-03-24T16:30:04.136" v="32"/>
          <ac:spMkLst>
            <pc:docMk/>
            <pc:sldMk cId="3262448883" sldId="260"/>
            <ac:spMk id="8" creationId="{EE3B7DC9-C700-B2AD-2B40-F9CB7E434402}"/>
          </ac:spMkLst>
        </pc:spChg>
        <pc:spChg chg="mod">
          <ac:chgData name="NEHA MAHANAND" userId="90a649d9048543a7" providerId="LiveId" clId="{F77AB9D4-CD06-43DB-A92E-00CE6F0AC6F1}" dt="2025-03-24T16:30:04.136" v="32"/>
          <ac:spMkLst>
            <pc:docMk/>
            <pc:sldMk cId="3262448883" sldId="260"/>
            <ac:spMk id="9" creationId="{DC17874B-9580-0E57-3AFD-5575F30519E7}"/>
          </ac:spMkLst>
        </pc:spChg>
      </pc:sldChg>
      <pc:sldChg chg="modSp mod">
        <pc:chgData name="NEHA MAHANAND" userId="90a649d9048543a7" providerId="LiveId" clId="{F77AB9D4-CD06-43DB-A92E-00CE6F0AC6F1}" dt="2025-03-24T20:13:44.739" v="1500" actId="108"/>
        <pc:sldMkLst>
          <pc:docMk/>
          <pc:sldMk cId="3989197812" sldId="261"/>
        </pc:sldMkLst>
        <pc:spChg chg="mod">
          <ac:chgData name="NEHA MAHANAND" userId="90a649d9048543a7" providerId="LiveId" clId="{F77AB9D4-CD06-43DB-A92E-00CE6F0AC6F1}" dt="2025-03-24T20:13:44.739" v="1500" actId="108"/>
          <ac:spMkLst>
            <pc:docMk/>
            <pc:sldMk cId="3989197812" sldId="261"/>
            <ac:spMk id="2" creationId="{6C8188CF-A1D0-2CE4-BC4B-25C48D5B73F2}"/>
          </ac:spMkLst>
        </pc:spChg>
        <pc:spChg chg="mod">
          <ac:chgData name="NEHA MAHANAND" userId="90a649d9048543a7" providerId="LiveId" clId="{F77AB9D4-CD06-43DB-A92E-00CE6F0AC6F1}" dt="2025-03-24T16:30:04.136" v="32"/>
          <ac:spMkLst>
            <pc:docMk/>
            <pc:sldMk cId="3989197812" sldId="261"/>
            <ac:spMk id="8" creationId="{3B0E4397-E362-00C3-EEEF-14C31746F9CA}"/>
          </ac:spMkLst>
        </pc:spChg>
        <pc:spChg chg="mod">
          <ac:chgData name="NEHA MAHANAND" userId="90a649d9048543a7" providerId="LiveId" clId="{F77AB9D4-CD06-43DB-A92E-00CE6F0AC6F1}" dt="2025-03-24T16:48:17.774" v="201" actId="115"/>
          <ac:spMkLst>
            <pc:docMk/>
            <pc:sldMk cId="3989197812" sldId="261"/>
            <ac:spMk id="9" creationId="{1F95F3BD-08DE-3336-E75F-8BB52505E484}"/>
          </ac:spMkLst>
        </pc:spChg>
        <pc:spChg chg="mod">
          <ac:chgData name="NEHA MAHANAND" userId="90a649d9048543a7" providerId="LiveId" clId="{F77AB9D4-CD06-43DB-A92E-00CE6F0AC6F1}" dt="2025-03-24T16:30:04.136" v="32"/>
          <ac:spMkLst>
            <pc:docMk/>
            <pc:sldMk cId="3989197812" sldId="261"/>
            <ac:spMk id="10" creationId="{5E506063-2627-5AD1-6E6B-26002F78F96A}"/>
          </ac:spMkLst>
        </pc:spChg>
        <pc:spChg chg="mod">
          <ac:chgData name="NEHA MAHANAND" userId="90a649d9048543a7" providerId="LiveId" clId="{F77AB9D4-CD06-43DB-A92E-00CE6F0AC6F1}" dt="2025-03-24T16:30:04.136" v="32"/>
          <ac:spMkLst>
            <pc:docMk/>
            <pc:sldMk cId="3989197812" sldId="261"/>
            <ac:spMk id="11" creationId="{FDDDFC78-AD62-2768-7D35-67B4623F553A}"/>
          </ac:spMkLst>
        </pc:spChg>
      </pc:sldChg>
      <pc:sldChg chg="modSp mod">
        <pc:chgData name="NEHA MAHANAND" userId="90a649d9048543a7" providerId="LiveId" clId="{F77AB9D4-CD06-43DB-A92E-00CE6F0AC6F1}" dt="2025-03-24T17:37:57.617" v="1445" actId="207"/>
        <pc:sldMkLst>
          <pc:docMk/>
          <pc:sldMk cId="3530246485" sldId="262"/>
        </pc:sldMkLst>
        <pc:spChg chg="mod">
          <ac:chgData name="NEHA MAHANAND" userId="90a649d9048543a7" providerId="LiveId" clId="{F77AB9D4-CD06-43DB-A92E-00CE6F0AC6F1}" dt="2025-03-24T17:01:36.931" v="777" actId="20577"/>
          <ac:spMkLst>
            <pc:docMk/>
            <pc:sldMk cId="3530246485" sldId="262"/>
            <ac:spMk id="2" creationId="{045B4F18-38E2-3916-0677-DCD08F02D1B7}"/>
          </ac:spMkLst>
        </pc:spChg>
        <pc:spChg chg="mod">
          <ac:chgData name="NEHA MAHANAND" userId="90a649d9048543a7" providerId="LiveId" clId="{F77AB9D4-CD06-43DB-A92E-00CE6F0AC6F1}" dt="2025-03-24T16:30:04.136" v="32"/>
          <ac:spMkLst>
            <pc:docMk/>
            <pc:sldMk cId="3530246485" sldId="262"/>
            <ac:spMk id="5" creationId="{6F2BBF5B-EECC-DA5F-5A09-E3A4815AA39C}"/>
          </ac:spMkLst>
        </pc:spChg>
        <pc:spChg chg="mod">
          <ac:chgData name="NEHA MAHANAND" userId="90a649d9048543a7" providerId="LiveId" clId="{F77AB9D4-CD06-43DB-A92E-00CE6F0AC6F1}" dt="2025-03-24T17:37:57.617" v="1445" actId="207"/>
          <ac:spMkLst>
            <pc:docMk/>
            <pc:sldMk cId="3530246485" sldId="262"/>
            <ac:spMk id="6" creationId="{D6444580-4836-799C-6241-A6F5A62E9539}"/>
          </ac:spMkLst>
        </pc:spChg>
        <pc:spChg chg="mod">
          <ac:chgData name="NEHA MAHANAND" userId="90a649d9048543a7" providerId="LiveId" clId="{F77AB9D4-CD06-43DB-A92E-00CE6F0AC6F1}" dt="2025-03-24T16:30:04.136" v="32"/>
          <ac:spMkLst>
            <pc:docMk/>
            <pc:sldMk cId="3530246485" sldId="262"/>
            <ac:spMk id="9" creationId="{2B8A59AD-CA84-3870-BEB3-F15CE1CB7C96}"/>
          </ac:spMkLst>
        </pc:spChg>
        <pc:spChg chg="mod">
          <ac:chgData name="NEHA MAHANAND" userId="90a649d9048543a7" providerId="LiveId" clId="{F77AB9D4-CD06-43DB-A92E-00CE6F0AC6F1}" dt="2025-03-24T16:30:04.136" v="32"/>
          <ac:spMkLst>
            <pc:docMk/>
            <pc:sldMk cId="3530246485" sldId="262"/>
            <ac:spMk id="11" creationId="{BD079417-EEFE-3DB4-18B4-A22CA44B28DB}"/>
          </ac:spMkLst>
        </pc:spChg>
        <pc:picChg chg="mod">
          <ac:chgData name="NEHA MAHANAND" userId="90a649d9048543a7" providerId="LiveId" clId="{F77AB9D4-CD06-43DB-A92E-00CE6F0AC6F1}" dt="2025-03-24T17:29:50.699" v="1417" actId="14100"/>
          <ac:picMkLst>
            <pc:docMk/>
            <pc:sldMk cId="3530246485" sldId="262"/>
            <ac:picMk id="10" creationId="{8CEEC7DD-70BD-C809-4627-318FC2757BB3}"/>
          </ac:picMkLst>
        </pc:picChg>
      </pc:sldChg>
      <pc:sldChg chg="modSp mod">
        <pc:chgData name="NEHA MAHANAND" userId="90a649d9048543a7" providerId="LiveId" clId="{F77AB9D4-CD06-43DB-A92E-00CE6F0AC6F1}" dt="2025-03-24T20:17:02.917" v="1525"/>
        <pc:sldMkLst>
          <pc:docMk/>
          <pc:sldMk cId="3258407513" sldId="263"/>
        </pc:sldMkLst>
        <pc:spChg chg="mod">
          <ac:chgData name="NEHA MAHANAND" userId="90a649d9048543a7" providerId="LiveId" clId="{F77AB9D4-CD06-43DB-A92E-00CE6F0AC6F1}" dt="2025-03-24T16:49:38.592" v="219" actId="207"/>
          <ac:spMkLst>
            <pc:docMk/>
            <pc:sldMk cId="3258407513" sldId="263"/>
            <ac:spMk id="2" creationId="{5E395D61-47A8-95D5-3788-3F564082B1A0}"/>
          </ac:spMkLst>
        </pc:spChg>
        <pc:spChg chg="mod">
          <ac:chgData name="NEHA MAHANAND" userId="90a649d9048543a7" providerId="LiveId" clId="{F77AB9D4-CD06-43DB-A92E-00CE6F0AC6F1}" dt="2025-03-24T20:16:43.126" v="1518" actId="20577"/>
          <ac:spMkLst>
            <pc:docMk/>
            <pc:sldMk cId="3258407513" sldId="263"/>
            <ac:spMk id="7" creationId="{C90BC2C9-B4AC-5629-877A-4388032E1381}"/>
          </ac:spMkLst>
        </pc:spChg>
        <pc:spChg chg="mod">
          <ac:chgData name="NEHA MAHANAND" userId="90a649d9048543a7" providerId="LiveId" clId="{F77AB9D4-CD06-43DB-A92E-00CE6F0AC6F1}" dt="2025-03-24T20:16:57.177" v="1521" actId="20577"/>
          <ac:spMkLst>
            <pc:docMk/>
            <pc:sldMk cId="3258407513" sldId="263"/>
            <ac:spMk id="8" creationId="{92BE805F-2285-3F8F-6FB8-CD9D7C529E26}"/>
          </ac:spMkLst>
        </pc:spChg>
        <pc:spChg chg="mod">
          <ac:chgData name="NEHA MAHANAND" userId="90a649d9048543a7" providerId="LiveId" clId="{F77AB9D4-CD06-43DB-A92E-00CE6F0AC6F1}" dt="2025-03-24T20:17:02.917" v="1525"/>
          <ac:spMkLst>
            <pc:docMk/>
            <pc:sldMk cId="3258407513" sldId="263"/>
            <ac:spMk id="9" creationId="{03F7EEA4-BFD0-EE22-9C1D-51F7F675F13F}"/>
          </ac:spMkLst>
        </pc:spChg>
        <pc:spChg chg="mod">
          <ac:chgData name="NEHA MAHANAND" userId="90a649d9048543a7" providerId="LiveId" clId="{F77AB9D4-CD06-43DB-A92E-00CE6F0AC6F1}" dt="2025-03-24T16:30:04.136" v="32"/>
          <ac:spMkLst>
            <pc:docMk/>
            <pc:sldMk cId="3258407513" sldId="263"/>
            <ac:spMk id="13" creationId="{6D68688E-7D60-A04F-4F8E-135C04DB17EF}"/>
          </ac:spMkLst>
        </pc:spChg>
        <pc:spChg chg="mod">
          <ac:chgData name="NEHA MAHANAND" userId="90a649d9048543a7" providerId="LiveId" clId="{F77AB9D4-CD06-43DB-A92E-00CE6F0AC6F1}" dt="2025-03-24T16:30:04.136" v="32"/>
          <ac:spMkLst>
            <pc:docMk/>
            <pc:sldMk cId="3258407513" sldId="263"/>
            <ac:spMk id="14" creationId="{26581BFE-B9BB-E366-D6EA-3194D232C5E5}"/>
          </ac:spMkLst>
        </pc:spChg>
        <pc:spChg chg="mod">
          <ac:chgData name="NEHA MAHANAND" userId="90a649d9048543a7" providerId="LiveId" clId="{F77AB9D4-CD06-43DB-A92E-00CE6F0AC6F1}" dt="2025-03-24T16:30:04.136" v="32"/>
          <ac:spMkLst>
            <pc:docMk/>
            <pc:sldMk cId="3258407513" sldId="263"/>
            <ac:spMk id="15" creationId="{792B0C50-92C5-DC51-2F7B-CC0279DD4486}"/>
          </ac:spMkLst>
        </pc:spChg>
        <pc:picChg chg="mod">
          <ac:chgData name="NEHA MAHANAND" userId="90a649d9048543a7" providerId="LiveId" clId="{F77AB9D4-CD06-43DB-A92E-00CE6F0AC6F1}" dt="2025-03-24T17:28:50.105" v="1409" actId="1076"/>
          <ac:picMkLst>
            <pc:docMk/>
            <pc:sldMk cId="3258407513" sldId="263"/>
            <ac:picMk id="3" creationId="{574ABA98-7DA9-84EC-E7F6-59C9513471D2}"/>
          </ac:picMkLst>
        </pc:picChg>
        <pc:picChg chg="mod">
          <ac:chgData name="NEHA MAHANAND" userId="90a649d9048543a7" providerId="LiveId" clId="{F77AB9D4-CD06-43DB-A92E-00CE6F0AC6F1}" dt="2025-03-24T17:37:01.913" v="1442" actId="1076"/>
          <ac:picMkLst>
            <pc:docMk/>
            <pc:sldMk cId="3258407513" sldId="263"/>
            <ac:picMk id="4" creationId="{FD51C17A-D0A6-D51D-27BF-89CE47C41044}"/>
          </ac:picMkLst>
        </pc:picChg>
        <pc:picChg chg="mod modCrop">
          <ac:chgData name="NEHA MAHANAND" userId="90a649d9048543a7" providerId="LiveId" clId="{F77AB9D4-CD06-43DB-A92E-00CE6F0AC6F1}" dt="2025-03-24T17:28:52.369" v="1410" actId="1076"/>
          <ac:picMkLst>
            <pc:docMk/>
            <pc:sldMk cId="3258407513" sldId="263"/>
            <ac:picMk id="6" creationId="{28D137A7-B90C-2897-B205-F1D87EF02172}"/>
          </ac:picMkLst>
        </pc:picChg>
      </pc:sldChg>
      <pc:sldChg chg="modSp mod">
        <pc:chgData name="NEHA MAHANAND" userId="90a649d9048543a7" providerId="LiveId" clId="{F77AB9D4-CD06-43DB-A92E-00CE6F0AC6F1}" dt="2025-03-24T20:17:43.903" v="1533" actId="207"/>
        <pc:sldMkLst>
          <pc:docMk/>
          <pc:sldMk cId="2474570350" sldId="264"/>
        </pc:sldMkLst>
        <pc:spChg chg="mod">
          <ac:chgData name="NEHA MAHANAND" userId="90a649d9048543a7" providerId="LiveId" clId="{F77AB9D4-CD06-43DB-A92E-00CE6F0AC6F1}" dt="2025-03-24T17:01:22.158" v="773" actId="20577"/>
          <ac:spMkLst>
            <pc:docMk/>
            <pc:sldMk cId="2474570350" sldId="264"/>
            <ac:spMk id="2" creationId="{EC909BC5-75B0-D609-B6E5-BC53EB5A238B}"/>
          </ac:spMkLst>
        </pc:spChg>
        <pc:spChg chg="mod">
          <ac:chgData name="NEHA MAHANAND" userId="90a649d9048543a7" providerId="LiveId" clId="{F77AB9D4-CD06-43DB-A92E-00CE6F0AC6F1}" dt="2025-03-24T20:17:27.327" v="1530" actId="207"/>
          <ac:spMkLst>
            <pc:docMk/>
            <pc:sldMk cId="2474570350" sldId="264"/>
            <ac:spMk id="5" creationId="{45557948-96C9-5FDB-992A-26F2B4285E79}"/>
          </ac:spMkLst>
        </pc:spChg>
        <pc:spChg chg="mod">
          <ac:chgData name="NEHA MAHANAND" userId="90a649d9048543a7" providerId="LiveId" clId="{F77AB9D4-CD06-43DB-A92E-00CE6F0AC6F1}" dt="2025-03-24T20:17:43.903" v="1533" actId="207"/>
          <ac:spMkLst>
            <pc:docMk/>
            <pc:sldMk cId="2474570350" sldId="264"/>
            <ac:spMk id="6" creationId="{68DB1FE0-9F20-59E8-32AC-62E2CE337806}"/>
          </ac:spMkLst>
        </pc:spChg>
        <pc:spChg chg="mod">
          <ac:chgData name="NEHA MAHANAND" userId="90a649d9048543a7" providerId="LiveId" clId="{F77AB9D4-CD06-43DB-A92E-00CE6F0AC6F1}" dt="2025-03-24T16:30:04.136" v="32"/>
          <ac:spMkLst>
            <pc:docMk/>
            <pc:sldMk cId="2474570350" sldId="264"/>
            <ac:spMk id="11" creationId="{98616237-B6B2-B243-BCA7-4C18407F2C8D}"/>
          </ac:spMkLst>
        </pc:spChg>
        <pc:spChg chg="mod">
          <ac:chgData name="NEHA MAHANAND" userId="90a649d9048543a7" providerId="LiveId" clId="{F77AB9D4-CD06-43DB-A92E-00CE6F0AC6F1}" dt="2025-03-24T16:30:04.136" v="32"/>
          <ac:spMkLst>
            <pc:docMk/>
            <pc:sldMk cId="2474570350" sldId="264"/>
            <ac:spMk id="12" creationId="{B9B91C2E-DB3F-F90A-E492-4F5E9ADAB5A4}"/>
          </ac:spMkLst>
        </pc:spChg>
        <pc:spChg chg="mod">
          <ac:chgData name="NEHA MAHANAND" userId="90a649d9048543a7" providerId="LiveId" clId="{F77AB9D4-CD06-43DB-A92E-00CE6F0AC6F1}" dt="2025-03-24T16:30:04.136" v="32"/>
          <ac:spMkLst>
            <pc:docMk/>
            <pc:sldMk cId="2474570350" sldId="264"/>
            <ac:spMk id="13" creationId="{A086D16E-DD25-9E55-9809-CA800F12546A}"/>
          </ac:spMkLst>
        </pc:spChg>
      </pc:sldChg>
      <pc:sldChg chg="modSp mod">
        <pc:chgData name="NEHA MAHANAND" userId="90a649d9048543a7" providerId="LiveId" clId="{F77AB9D4-CD06-43DB-A92E-00CE6F0AC6F1}" dt="2025-03-24T20:18:23.691" v="1535" actId="1076"/>
        <pc:sldMkLst>
          <pc:docMk/>
          <pc:sldMk cId="2623227889" sldId="265"/>
        </pc:sldMkLst>
        <pc:spChg chg="mod">
          <ac:chgData name="NEHA MAHANAND" userId="90a649d9048543a7" providerId="LiveId" clId="{F77AB9D4-CD06-43DB-A92E-00CE6F0AC6F1}" dt="2025-03-24T20:18:23.691" v="1535" actId="1076"/>
          <ac:spMkLst>
            <pc:docMk/>
            <pc:sldMk cId="2623227889" sldId="265"/>
            <ac:spMk id="2" creationId="{C71DD5C7-A736-F154-AD02-02FCD63E2610}"/>
          </ac:spMkLst>
        </pc:spChg>
        <pc:spChg chg="mod">
          <ac:chgData name="NEHA MAHANAND" userId="90a649d9048543a7" providerId="LiveId" clId="{F77AB9D4-CD06-43DB-A92E-00CE6F0AC6F1}" dt="2025-03-24T16:30:04.136" v="32"/>
          <ac:spMkLst>
            <pc:docMk/>
            <pc:sldMk cId="2623227889" sldId="265"/>
            <ac:spMk id="7" creationId="{BEEBD25A-29F8-E139-9EE9-76170DD4E36F}"/>
          </ac:spMkLst>
        </pc:spChg>
        <pc:spChg chg="mod">
          <ac:chgData name="NEHA MAHANAND" userId="90a649d9048543a7" providerId="LiveId" clId="{F77AB9D4-CD06-43DB-A92E-00CE6F0AC6F1}" dt="2025-03-24T16:30:04.136" v="32"/>
          <ac:spMkLst>
            <pc:docMk/>
            <pc:sldMk cId="2623227889" sldId="265"/>
            <ac:spMk id="8" creationId="{D8D0E6C3-4E9A-93D1-FE65-1EF7A83EE25E}"/>
          </ac:spMkLst>
        </pc:spChg>
        <pc:spChg chg="mod">
          <ac:chgData name="NEHA MAHANAND" userId="90a649d9048543a7" providerId="LiveId" clId="{F77AB9D4-CD06-43DB-A92E-00CE6F0AC6F1}" dt="2025-03-24T16:30:04.136" v="32"/>
          <ac:spMkLst>
            <pc:docMk/>
            <pc:sldMk cId="2623227889" sldId="265"/>
            <ac:spMk id="9" creationId="{2220EA31-F6DB-A2FD-D456-C5BC9A70F649}"/>
          </ac:spMkLst>
        </pc:spChg>
        <pc:spChg chg="mod">
          <ac:chgData name="NEHA MAHANAND" userId="90a649d9048543a7" providerId="LiveId" clId="{F77AB9D4-CD06-43DB-A92E-00CE6F0AC6F1}" dt="2025-03-24T16:30:04.136" v="32"/>
          <ac:spMkLst>
            <pc:docMk/>
            <pc:sldMk cId="2623227889" sldId="265"/>
            <ac:spMk id="10" creationId="{B584667A-ECEE-A249-7EB7-82CFBE2DA4F6}"/>
          </ac:spMkLst>
        </pc:spChg>
      </pc:sldChg>
      <pc:sldChg chg="addSp delSp modSp mod">
        <pc:chgData name="NEHA MAHANAND" userId="90a649d9048543a7" providerId="LiveId" clId="{F77AB9D4-CD06-43DB-A92E-00CE6F0AC6F1}" dt="2025-03-24T17:37:43.918" v="1444" actId="207"/>
        <pc:sldMkLst>
          <pc:docMk/>
          <pc:sldMk cId="4014051183" sldId="266"/>
        </pc:sldMkLst>
        <pc:spChg chg="mod">
          <ac:chgData name="NEHA MAHANAND" userId="90a649d9048543a7" providerId="LiveId" clId="{F77AB9D4-CD06-43DB-A92E-00CE6F0AC6F1}" dt="2025-03-24T17:00:58.488" v="771" actId="20577"/>
          <ac:spMkLst>
            <pc:docMk/>
            <pc:sldMk cId="4014051183" sldId="266"/>
            <ac:spMk id="2" creationId="{9C92BA80-C376-A8AC-A3DA-70ACF245BED9}"/>
          </ac:spMkLst>
        </pc:spChg>
        <pc:spChg chg="add del mod">
          <ac:chgData name="NEHA MAHANAND" userId="90a649d9048543a7" providerId="LiveId" clId="{F77AB9D4-CD06-43DB-A92E-00CE6F0AC6F1}" dt="2025-03-24T17:37:43.918" v="1444" actId="207"/>
          <ac:spMkLst>
            <pc:docMk/>
            <pc:sldMk cId="4014051183" sldId="266"/>
            <ac:spMk id="6" creationId="{A2E3A435-59E3-2C93-7E9A-4C1EEF9AA0B3}"/>
          </ac:spMkLst>
        </pc:spChg>
        <pc:spChg chg="mod">
          <ac:chgData name="NEHA MAHANAND" userId="90a649d9048543a7" providerId="LiveId" clId="{F77AB9D4-CD06-43DB-A92E-00CE6F0AC6F1}" dt="2025-03-24T16:30:04.136" v="32"/>
          <ac:spMkLst>
            <pc:docMk/>
            <pc:sldMk cId="4014051183" sldId="266"/>
            <ac:spMk id="9" creationId="{9EC21D4F-44DF-768D-0EDF-9FBD34CBB34C}"/>
          </ac:spMkLst>
        </pc:spChg>
        <pc:spChg chg="mod">
          <ac:chgData name="NEHA MAHANAND" userId="90a649d9048543a7" providerId="LiveId" clId="{F77AB9D4-CD06-43DB-A92E-00CE6F0AC6F1}" dt="2025-03-24T16:30:04.136" v="32"/>
          <ac:spMkLst>
            <pc:docMk/>
            <pc:sldMk cId="4014051183" sldId="266"/>
            <ac:spMk id="10" creationId="{652DDB64-631D-01E6-EAED-9A269FBC5E17}"/>
          </ac:spMkLst>
        </pc:spChg>
        <pc:spChg chg="mod">
          <ac:chgData name="NEHA MAHANAND" userId="90a649d9048543a7" providerId="LiveId" clId="{F77AB9D4-CD06-43DB-A92E-00CE6F0AC6F1}" dt="2025-03-24T16:30:04.136" v="32"/>
          <ac:spMkLst>
            <pc:docMk/>
            <pc:sldMk cId="4014051183" sldId="266"/>
            <ac:spMk id="11" creationId="{C9F3558D-0A0C-AB13-A32B-FC8A3DE03C05}"/>
          </ac:spMkLst>
        </pc:spChg>
      </pc:sldChg>
      <pc:sldChg chg="addSp delSp modSp mod">
        <pc:chgData name="NEHA MAHANAND" userId="90a649d9048543a7" providerId="LiveId" clId="{F77AB9D4-CD06-43DB-A92E-00CE6F0AC6F1}" dt="2025-03-24T20:30:19.747" v="1576" actId="1076"/>
        <pc:sldMkLst>
          <pc:docMk/>
          <pc:sldMk cId="3345645842" sldId="267"/>
        </pc:sldMkLst>
        <pc:spChg chg="mod">
          <ac:chgData name="NEHA MAHANAND" userId="90a649d9048543a7" providerId="LiveId" clId="{F77AB9D4-CD06-43DB-A92E-00CE6F0AC6F1}" dt="2025-03-24T16:30:04.136" v="32"/>
          <ac:spMkLst>
            <pc:docMk/>
            <pc:sldMk cId="3345645842" sldId="267"/>
            <ac:spMk id="4" creationId="{52196E6A-0C74-BDE9-F6C0-7699775B6ADD}"/>
          </ac:spMkLst>
        </pc:spChg>
        <pc:spChg chg="mod">
          <ac:chgData name="NEHA MAHANAND" userId="90a649d9048543a7" providerId="LiveId" clId="{F77AB9D4-CD06-43DB-A92E-00CE6F0AC6F1}" dt="2025-03-24T17:01:44.822" v="779" actId="20577"/>
          <ac:spMkLst>
            <pc:docMk/>
            <pc:sldMk cId="3345645842" sldId="267"/>
            <ac:spMk id="6" creationId="{B5870F07-A2EB-3A57-A233-3E9709F43F3E}"/>
          </ac:spMkLst>
        </pc:spChg>
        <pc:spChg chg="mod">
          <ac:chgData name="NEHA MAHANAND" userId="90a649d9048543a7" providerId="LiveId" clId="{F77AB9D4-CD06-43DB-A92E-00CE6F0AC6F1}" dt="2025-03-24T16:30:04.136" v="32"/>
          <ac:spMkLst>
            <pc:docMk/>
            <pc:sldMk cId="3345645842" sldId="267"/>
            <ac:spMk id="7" creationId="{A1B23D49-FAD8-413A-C62D-A3EEF928C8AC}"/>
          </ac:spMkLst>
        </pc:spChg>
        <pc:spChg chg="mod">
          <ac:chgData name="NEHA MAHANAND" userId="90a649d9048543a7" providerId="LiveId" clId="{F77AB9D4-CD06-43DB-A92E-00CE6F0AC6F1}" dt="2025-03-24T20:28:56.044" v="1573" actId="14100"/>
          <ac:spMkLst>
            <pc:docMk/>
            <pc:sldMk cId="3345645842" sldId="267"/>
            <ac:spMk id="9" creationId="{C25DC023-FCB1-CA32-C0FC-DD50C2EE94AF}"/>
          </ac:spMkLst>
        </pc:spChg>
        <pc:spChg chg="mod">
          <ac:chgData name="NEHA MAHANAND" userId="90a649d9048543a7" providerId="LiveId" clId="{F77AB9D4-CD06-43DB-A92E-00CE6F0AC6F1}" dt="2025-03-24T20:29:59.125" v="1575" actId="1076"/>
          <ac:spMkLst>
            <pc:docMk/>
            <pc:sldMk cId="3345645842" sldId="267"/>
            <ac:spMk id="11" creationId="{C0EBA94F-95F7-A565-FC98-9343E0685CD4}"/>
          </ac:spMkLst>
        </pc:spChg>
        <pc:spChg chg="mod">
          <ac:chgData name="NEHA MAHANAND" userId="90a649d9048543a7" providerId="LiveId" clId="{F77AB9D4-CD06-43DB-A92E-00CE6F0AC6F1}" dt="2025-03-24T16:30:04.136" v="32"/>
          <ac:spMkLst>
            <pc:docMk/>
            <pc:sldMk cId="3345645842" sldId="267"/>
            <ac:spMk id="12" creationId="{BBCE1B6E-FC54-A81C-FBCD-530056F5209C}"/>
          </ac:spMkLst>
        </pc:spChg>
        <pc:picChg chg="add del mod">
          <ac:chgData name="NEHA MAHANAND" userId="90a649d9048543a7" providerId="LiveId" clId="{F77AB9D4-CD06-43DB-A92E-00CE6F0AC6F1}" dt="2025-03-24T20:30:19.747" v="1576" actId="1076"/>
          <ac:picMkLst>
            <pc:docMk/>
            <pc:sldMk cId="3345645842" sldId="267"/>
            <ac:picMk id="1026" creationId="{D441D839-E5FB-900D-6002-5554211E25ED}"/>
          </ac:picMkLst>
        </pc:picChg>
      </pc:sldChg>
      <pc:sldChg chg="modSp mod">
        <pc:chgData name="NEHA MAHANAND" userId="90a649d9048543a7" providerId="LiveId" clId="{F77AB9D4-CD06-43DB-A92E-00CE6F0AC6F1}" dt="2025-03-24T17:18:31.414" v="1213" actId="20577"/>
        <pc:sldMkLst>
          <pc:docMk/>
          <pc:sldMk cId="411779361" sldId="268"/>
        </pc:sldMkLst>
        <pc:spChg chg="mod">
          <ac:chgData name="NEHA MAHANAND" userId="90a649d9048543a7" providerId="LiveId" clId="{F77AB9D4-CD06-43DB-A92E-00CE6F0AC6F1}" dt="2025-03-24T16:46:01.896" v="189" actId="1076"/>
          <ac:spMkLst>
            <pc:docMk/>
            <pc:sldMk cId="411779361" sldId="268"/>
            <ac:spMk id="2" creationId="{AB9D97FB-8CE1-9942-FFB4-920DFC648B4C}"/>
          </ac:spMkLst>
        </pc:spChg>
        <pc:spChg chg="mod">
          <ac:chgData name="NEHA MAHANAND" userId="90a649d9048543a7" providerId="LiveId" clId="{F77AB9D4-CD06-43DB-A92E-00CE6F0AC6F1}" dt="2025-03-24T17:18:31.414" v="1213" actId="20577"/>
          <ac:spMkLst>
            <pc:docMk/>
            <pc:sldMk cId="411779361" sldId="268"/>
            <ac:spMk id="3" creationId="{4EE7A046-8B3F-333C-EB53-52974E762319}"/>
          </ac:spMkLst>
        </pc:spChg>
        <pc:spChg chg="mod">
          <ac:chgData name="NEHA MAHANAND" userId="90a649d9048543a7" providerId="LiveId" clId="{F77AB9D4-CD06-43DB-A92E-00CE6F0AC6F1}" dt="2025-03-24T16:30:04.136" v="32"/>
          <ac:spMkLst>
            <pc:docMk/>
            <pc:sldMk cId="411779361" sldId="268"/>
            <ac:spMk id="7" creationId="{6DD9D130-857A-5205-CFB7-1A352702A8C0}"/>
          </ac:spMkLst>
        </pc:spChg>
        <pc:spChg chg="mod">
          <ac:chgData name="NEHA MAHANAND" userId="90a649d9048543a7" providerId="LiveId" clId="{F77AB9D4-CD06-43DB-A92E-00CE6F0AC6F1}" dt="2025-03-24T16:30:04.136" v="32"/>
          <ac:spMkLst>
            <pc:docMk/>
            <pc:sldMk cId="411779361" sldId="268"/>
            <ac:spMk id="8" creationId="{2A675F9E-BB79-C76C-59FE-AC38CF1295D6}"/>
          </ac:spMkLst>
        </pc:spChg>
        <pc:spChg chg="mod">
          <ac:chgData name="NEHA MAHANAND" userId="90a649d9048543a7" providerId="LiveId" clId="{F77AB9D4-CD06-43DB-A92E-00CE6F0AC6F1}" dt="2025-03-24T16:30:04.136" v="32"/>
          <ac:spMkLst>
            <pc:docMk/>
            <pc:sldMk cId="411779361" sldId="268"/>
            <ac:spMk id="9" creationId="{C66F1F24-36E7-9F8D-FF32-BC201815C5D1}"/>
          </ac:spMkLst>
        </pc:spChg>
      </pc:sldChg>
      <pc:sldChg chg="modSp mod">
        <pc:chgData name="NEHA MAHANAND" userId="90a649d9048543a7" providerId="LiveId" clId="{F77AB9D4-CD06-43DB-A92E-00CE6F0AC6F1}" dt="2025-03-24T17:38:09.527" v="1446" actId="207"/>
        <pc:sldMkLst>
          <pc:docMk/>
          <pc:sldMk cId="1405371521" sldId="270"/>
        </pc:sldMkLst>
        <pc:spChg chg="mod">
          <ac:chgData name="NEHA MAHANAND" userId="90a649d9048543a7" providerId="LiveId" clId="{F77AB9D4-CD06-43DB-A92E-00CE6F0AC6F1}" dt="2025-03-24T17:38:09.527" v="1446" actId="207"/>
          <ac:spMkLst>
            <pc:docMk/>
            <pc:sldMk cId="1405371521" sldId="270"/>
            <ac:spMk id="2" creationId="{09D4E185-B737-F476-7955-B60CB946FA52}"/>
          </ac:spMkLst>
        </pc:spChg>
        <pc:spChg chg="mod">
          <ac:chgData name="NEHA MAHANAND" userId="90a649d9048543a7" providerId="LiveId" clId="{F77AB9D4-CD06-43DB-A92E-00CE6F0AC6F1}" dt="2025-03-24T17:24:33.435" v="1386" actId="1076"/>
          <ac:spMkLst>
            <pc:docMk/>
            <pc:sldMk cId="1405371521" sldId="270"/>
            <ac:spMk id="6" creationId="{EFE0908F-C7BF-BF66-697C-B7F9BDE51891}"/>
          </ac:spMkLst>
        </pc:spChg>
        <pc:spChg chg="mod">
          <ac:chgData name="NEHA MAHANAND" userId="90a649d9048543a7" providerId="LiveId" clId="{F77AB9D4-CD06-43DB-A92E-00CE6F0AC6F1}" dt="2025-03-24T16:30:04.136" v="32"/>
          <ac:spMkLst>
            <pc:docMk/>
            <pc:sldMk cId="1405371521" sldId="270"/>
            <ac:spMk id="7" creationId="{303B8C1A-1066-EA4E-0753-FCAC1F8C6D37}"/>
          </ac:spMkLst>
        </pc:spChg>
        <pc:spChg chg="mod">
          <ac:chgData name="NEHA MAHANAND" userId="90a649d9048543a7" providerId="LiveId" clId="{F77AB9D4-CD06-43DB-A92E-00CE6F0AC6F1}" dt="2025-03-24T16:30:04.136" v="32"/>
          <ac:spMkLst>
            <pc:docMk/>
            <pc:sldMk cId="1405371521" sldId="270"/>
            <ac:spMk id="8" creationId="{9599A78A-11B3-2646-DF49-46A96805E95C}"/>
          </ac:spMkLst>
        </pc:spChg>
        <pc:spChg chg="mod">
          <ac:chgData name="NEHA MAHANAND" userId="90a649d9048543a7" providerId="LiveId" clId="{F77AB9D4-CD06-43DB-A92E-00CE6F0AC6F1}" dt="2025-03-24T16:30:04.136" v="32"/>
          <ac:spMkLst>
            <pc:docMk/>
            <pc:sldMk cId="1405371521" sldId="270"/>
            <ac:spMk id="9" creationId="{10D753A3-F179-1451-54B8-DA4092A6A8F3}"/>
          </ac:spMkLst>
        </pc:spChg>
        <pc:picChg chg="mod">
          <ac:chgData name="NEHA MAHANAND" userId="90a649d9048543a7" providerId="LiveId" clId="{F77AB9D4-CD06-43DB-A92E-00CE6F0AC6F1}" dt="2025-03-24T17:30:50.808" v="1420" actId="14100"/>
          <ac:picMkLst>
            <pc:docMk/>
            <pc:sldMk cId="1405371521" sldId="270"/>
            <ac:picMk id="19" creationId="{D1EBCBDC-CDDB-3DA7-52A7-204D6B243798}"/>
          </ac:picMkLst>
        </pc:picChg>
      </pc:sldChg>
      <pc:sldChg chg="modSp del mod">
        <pc:chgData name="NEHA MAHANAND" userId="90a649d9048543a7" providerId="LiveId" clId="{F77AB9D4-CD06-43DB-A92E-00CE6F0AC6F1}" dt="2025-03-24T17:09:51.566" v="979" actId="47"/>
        <pc:sldMkLst>
          <pc:docMk/>
          <pc:sldMk cId="724737567" sldId="274"/>
        </pc:sldMkLst>
      </pc:sldChg>
      <pc:sldChg chg="modSp mod">
        <pc:chgData name="NEHA MAHANAND" userId="90a649d9048543a7" providerId="LiveId" clId="{F77AB9D4-CD06-43DB-A92E-00CE6F0AC6F1}" dt="2025-03-24T17:38:28.272" v="1448" actId="207"/>
        <pc:sldMkLst>
          <pc:docMk/>
          <pc:sldMk cId="3437707248" sldId="279"/>
        </pc:sldMkLst>
        <pc:spChg chg="mod">
          <ac:chgData name="NEHA MAHANAND" userId="90a649d9048543a7" providerId="LiveId" clId="{F77AB9D4-CD06-43DB-A92E-00CE6F0AC6F1}" dt="2025-03-24T17:13:21.610" v="1059" actId="207"/>
          <ac:spMkLst>
            <pc:docMk/>
            <pc:sldMk cId="3437707248" sldId="279"/>
            <ac:spMk id="2" creationId="{69756EF0-0CD5-06A3-7C57-18050B9228EA}"/>
          </ac:spMkLst>
        </pc:spChg>
        <pc:spChg chg="mod">
          <ac:chgData name="NEHA MAHANAND" userId="90a649d9048543a7" providerId="LiveId" clId="{F77AB9D4-CD06-43DB-A92E-00CE6F0AC6F1}" dt="2025-03-24T17:38:28.272" v="1448" actId="207"/>
          <ac:spMkLst>
            <pc:docMk/>
            <pc:sldMk cId="3437707248" sldId="279"/>
            <ac:spMk id="3" creationId="{C3BA468C-81F8-B931-DD2E-BB8A9B3AF717}"/>
          </ac:spMkLst>
        </pc:spChg>
        <pc:spChg chg="mod">
          <ac:chgData name="NEHA MAHANAND" userId="90a649d9048543a7" providerId="LiveId" clId="{F77AB9D4-CD06-43DB-A92E-00CE6F0AC6F1}" dt="2025-03-24T16:30:04.136" v="32"/>
          <ac:spMkLst>
            <pc:docMk/>
            <pc:sldMk cId="3437707248" sldId="279"/>
            <ac:spMk id="8" creationId="{45916E5E-D41C-A095-D25B-503BA309CC64}"/>
          </ac:spMkLst>
        </pc:spChg>
        <pc:spChg chg="mod">
          <ac:chgData name="NEHA MAHANAND" userId="90a649d9048543a7" providerId="LiveId" clId="{F77AB9D4-CD06-43DB-A92E-00CE6F0AC6F1}" dt="2025-03-24T16:30:04.136" v="32"/>
          <ac:spMkLst>
            <pc:docMk/>
            <pc:sldMk cId="3437707248" sldId="279"/>
            <ac:spMk id="9" creationId="{32367FB6-EAD4-94B0-BC63-0E43AB4750EF}"/>
          </ac:spMkLst>
        </pc:spChg>
        <pc:spChg chg="mod">
          <ac:chgData name="NEHA MAHANAND" userId="90a649d9048543a7" providerId="LiveId" clId="{F77AB9D4-CD06-43DB-A92E-00CE6F0AC6F1}" dt="2025-03-24T16:30:04.136" v="32"/>
          <ac:spMkLst>
            <pc:docMk/>
            <pc:sldMk cId="3437707248" sldId="279"/>
            <ac:spMk id="10" creationId="{0C6C9036-1AD0-B930-28A5-7DCF22DFE25F}"/>
          </ac:spMkLst>
        </pc:spChg>
        <pc:picChg chg="mod">
          <ac:chgData name="NEHA MAHANAND" userId="90a649d9048543a7" providerId="LiveId" clId="{F77AB9D4-CD06-43DB-A92E-00CE6F0AC6F1}" dt="2025-03-24T17:14:06.619" v="1088" actId="14100"/>
          <ac:picMkLst>
            <pc:docMk/>
            <pc:sldMk cId="3437707248" sldId="279"/>
            <ac:picMk id="6" creationId="{CA7130FB-DCD0-81FF-9716-3A7865DD7A73}"/>
          </ac:picMkLst>
        </pc:picChg>
      </pc:sldChg>
      <pc:sldChg chg="modSp mod">
        <pc:chgData name="NEHA MAHANAND" userId="90a649d9048543a7" providerId="LiveId" clId="{F77AB9D4-CD06-43DB-A92E-00CE6F0AC6F1}" dt="2025-03-24T17:02:06.998" v="789" actId="207"/>
        <pc:sldMkLst>
          <pc:docMk/>
          <pc:sldMk cId="2016696514" sldId="280"/>
        </pc:sldMkLst>
        <pc:spChg chg="mod">
          <ac:chgData name="NEHA MAHANAND" userId="90a649d9048543a7" providerId="LiveId" clId="{F77AB9D4-CD06-43DB-A92E-00CE6F0AC6F1}" dt="2025-03-24T16:30:04.136" v="32"/>
          <ac:spMkLst>
            <pc:docMk/>
            <pc:sldMk cId="2016696514" sldId="280"/>
            <ac:spMk id="4" creationId="{C19C1EA4-86C1-0D8A-0FAC-023DB6E712B0}"/>
          </ac:spMkLst>
        </pc:spChg>
        <pc:spChg chg="mod">
          <ac:chgData name="NEHA MAHANAND" userId="90a649d9048543a7" providerId="LiveId" clId="{F77AB9D4-CD06-43DB-A92E-00CE6F0AC6F1}" dt="2025-03-24T16:30:04.136" v="32"/>
          <ac:spMkLst>
            <pc:docMk/>
            <pc:sldMk cId="2016696514" sldId="280"/>
            <ac:spMk id="5" creationId="{8E4BCD76-C478-EF84-A982-87901A63E57E}"/>
          </ac:spMkLst>
        </pc:spChg>
        <pc:spChg chg="mod">
          <ac:chgData name="NEHA MAHANAND" userId="90a649d9048543a7" providerId="LiveId" clId="{F77AB9D4-CD06-43DB-A92E-00CE6F0AC6F1}" dt="2025-03-24T16:30:04.136" v="32"/>
          <ac:spMkLst>
            <pc:docMk/>
            <pc:sldMk cId="2016696514" sldId="280"/>
            <ac:spMk id="6" creationId="{1EF837EA-9A1B-4132-96B2-F93F84E740B2}"/>
          </ac:spMkLst>
        </pc:spChg>
        <pc:spChg chg="mod">
          <ac:chgData name="NEHA MAHANAND" userId="90a649d9048543a7" providerId="LiveId" clId="{F77AB9D4-CD06-43DB-A92E-00CE6F0AC6F1}" dt="2025-03-24T17:02:06.998" v="789" actId="207"/>
          <ac:spMkLst>
            <pc:docMk/>
            <pc:sldMk cId="2016696514" sldId="280"/>
            <ac:spMk id="8" creationId="{5412EDA4-3DF7-BC6F-6210-B7321995A4AA}"/>
          </ac:spMkLst>
        </pc:spChg>
      </pc:sldChg>
      <pc:sldChg chg="modSp mod">
        <pc:chgData name="NEHA MAHANAND" userId="90a649d9048543a7" providerId="LiveId" clId="{F77AB9D4-CD06-43DB-A92E-00CE6F0AC6F1}" dt="2025-03-24T17:39:05.181" v="1450" actId="207"/>
        <pc:sldMkLst>
          <pc:docMk/>
          <pc:sldMk cId="1043697156" sldId="281"/>
        </pc:sldMkLst>
        <pc:spChg chg="mod">
          <ac:chgData name="NEHA MAHANAND" userId="90a649d9048543a7" providerId="LiveId" clId="{F77AB9D4-CD06-43DB-A92E-00CE6F0AC6F1}" dt="2025-03-24T17:17:05.960" v="1197" actId="255"/>
          <ac:spMkLst>
            <pc:docMk/>
            <pc:sldMk cId="1043697156" sldId="281"/>
            <ac:spMk id="2" creationId="{9CA814BD-1830-3279-C3BC-C6ECBDED6CBA}"/>
          </ac:spMkLst>
        </pc:spChg>
        <pc:spChg chg="mod">
          <ac:chgData name="NEHA MAHANAND" userId="90a649d9048543a7" providerId="LiveId" clId="{F77AB9D4-CD06-43DB-A92E-00CE6F0AC6F1}" dt="2025-03-24T17:39:05.181" v="1450" actId="207"/>
          <ac:spMkLst>
            <pc:docMk/>
            <pc:sldMk cId="1043697156" sldId="281"/>
            <ac:spMk id="3" creationId="{64560220-74C4-8FDF-474C-E7431933B967}"/>
          </ac:spMkLst>
        </pc:spChg>
        <pc:spChg chg="mod">
          <ac:chgData name="NEHA MAHANAND" userId="90a649d9048543a7" providerId="LiveId" clId="{F77AB9D4-CD06-43DB-A92E-00CE6F0AC6F1}" dt="2025-03-24T16:30:04.136" v="32"/>
          <ac:spMkLst>
            <pc:docMk/>
            <pc:sldMk cId="1043697156" sldId="281"/>
            <ac:spMk id="7" creationId="{84F109E2-16FF-82D0-E3A4-D528C8ECFDA3}"/>
          </ac:spMkLst>
        </pc:spChg>
        <pc:spChg chg="mod">
          <ac:chgData name="NEHA MAHANAND" userId="90a649d9048543a7" providerId="LiveId" clId="{F77AB9D4-CD06-43DB-A92E-00CE6F0AC6F1}" dt="2025-03-24T16:30:04.136" v="32"/>
          <ac:spMkLst>
            <pc:docMk/>
            <pc:sldMk cId="1043697156" sldId="281"/>
            <ac:spMk id="9" creationId="{F6CF85C3-BE58-C6B4-8AE4-10F21DAA68CD}"/>
          </ac:spMkLst>
        </pc:spChg>
        <pc:spChg chg="mod">
          <ac:chgData name="NEHA MAHANAND" userId="90a649d9048543a7" providerId="LiveId" clId="{F77AB9D4-CD06-43DB-A92E-00CE6F0AC6F1}" dt="2025-03-24T16:30:04.136" v="32"/>
          <ac:spMkLst>
            <pc:docMk/>
            <pc:sldMk cId="1043697156" sldId="281"/>
            <ac:spMk id="10" creationId="{C3C355CB-9D04-CC87-5166-7662A310ACFD}"/>
          </ac:spMkLst>
        </pc:spChg>
        <pc:spChg chg="mod">
          <ac:chgData name="NEHA MAHANAND" userId="90a649d9048543a7" providerId="LiveId" clId="{F77AB9D4-CD06-43DB-A92E-00CE6F0AC6F1}" dt="2025-03-24T17:30:24.864" v="1419" actId="1076"/>
          <ac:spMkLst>
            <pc:docMk/>
            <pc:sldMk cId="1043697156" sldId="281"/>
            <ac:spMk id="12" creationId="{0E5065DC-2C6D-E567-7FCD-D74C896BFBB4}"/>
          </ac:spMkLst>
        </pc:spChg>
      </pc:sldChg>
      <pc:sldChg chg="addSp modSp mod">
        <pc:chgData name="NEHA MAHANAND" userId="90a649d9048543a7" providerId="LiveId" clId="{F77AB9D4-CD06-43DB-A92E-00CE6F0AC6F1}" dt="2025-03-24T20:19:40.500" v="1540" actId="732"/>
        <pc:sldMkLst>
          <pc:docMk/>
          <pc:sldMk cId="1792940346" sldId="282"/>
        </pc:sldMkLst>
        <pc:spChg chg="mod">
          <ac:chgData name="NEHA MAHANAND" userId="90a649d9048543a7" providerId="LiveId" clId="{F77AB9D4-CD06-43DB-A92E-00CE6F0AC6F1}" dt="2025-03-24T17:08:09.568" v="905" actId="20577"/>
          <ac:spMkLst>
            <pc:docMk/>
            <pc:sldMk cId="1792940346" sldId="282"/>
            <ac:spMk id="2" creationId="{A5EBD5BA-5417-D509-C091-D224224ED079}"/>
          </ac:spMkLst>
        </pc:spChg>
        <pc:spChg chg="mod">
          <ac:chgData name="NEHA MAHANAND" userId="90a649d9048543a7" providerId="LiveId" clId="{F77AB9D4-CD06-43DB-A92E-00CE6F0AC6F1}" dt="2025-03-24T17:38:18.824" v="1447" actId="207"/>
          <ac:spMkLst>
            <pc:docMk/>
            <pc:sldMk cId="1792940346" sldId="282"/>
            <ac:spMk id="3" creationId="{7C07A0F0-0D82-43F8-BE60-16238D625AE1}"/>
          </ac:spMkLst>
        </pc:spChg>
        <pc:spChg chg="mod">
          <ac:chgData name="NEHA MAHANAND" userId="90a649d9048543a7" providerId="LiveId" clId="{F77AB9D4-CD06-43DB-A92E-00CE6F0AC6F1}" dt="2025-03-24T16:30:04.136" v="32"/>
          <ac:spMkLst>
            <pc:docMk/>
            <pc:sldMk cId="1792940346" sldId="282"/>
            <ac:spMk id="5" creationId="{A2ED1EC0-CC36-3762-5A53-316A5AA9EE16}"/>
          </ac:spMkLst>
        </pc:spChg>
        <pc:spChg chg="mod">
          <ac:chgData name="NEHA MAHANAND" userId="90a649d9048543a7" providerId="LiveId" clId="{F77AB9D4-CD06-43DB-A92E-00CE6F0AC6F1}" dt="2025-03-24T16:30:04.136" v="32"/>
          <ac:spMkLst>
            <pc:docMk/>
            <pc:sldMk cId="1792940346" sldId="282"/>
            <ac:spMk id="8" creationId="{186C8DB4-E35B-39E2-032E-1CE091833DE0}"/>
          </ac:spMkLst>
        </pc:spChg>
        <pc:spChg chg="mod">
          <ac:chgData name="NEHA MAHANAND" userId="90a649d9048543a7" providerId="LiveId" clId="{F77AB9D4-CD06-43DB-A92E-00CE6F0AC6F1}" dt="2025-03-24T20:19:20.626" v="1538" actId="14100"/>
          <ac:spMkLst>
            <pc:docMk/>
            <pc:sldMk cId="1792940346" sldId="282"/>
            <ac:spMk id="10" creationId="{8FFF4A6F-CCB6-019D-48B6-DE67F47382D4}"/>
          </ac:spMkLst>
        </pc:spChg>
        <pc:spChg chg="mod">
          <ac:chgData name="NEHA MAHANAND" userId="90a649d9048543a7" providerId="LiveId" clId="{F77AB9D4-CD06-43DB-A92E-00CE6F0AC6F1}" dt="2025-03-24T16:30:04.136" v="32"/>
          <ac:spMkLst>
            <pc:docMk/>
            <pc:sldMk cId="1792940346" sldId="282"/>
            <ac:spMk id="11" creationId="{C1452F2F-DBAE-71AD-DAF8-54D224455550}"/>
          </ac:spMkLst>
        </pc:spChg>
        <pc:spChg chg="add mod">
          <ac:chgData name="NEHA MAHANAND" userId="90a649d9048543a7" providerId="LiveId" clId="{F77AB9D4-CD06-43DB-A92E-00CE6F0AC6F1}" dt="2025-03-24T17:10:52.582" v="989" actId="14100"/>
          <ac:spMkLst>
            <pc:docMk/>
            <pc:sldMk cId="1792940346" sldId="282"/>
            <ac:spMk id="12" creationId="{9C1EA096-6D04-EE31-8F65-34AA63B9E96E}"/>
          </ac:spMkLst>
        </pc:spChg>
        <pc:picChg chg="mod modCrop">
          <ac:chgData name="NEHA MAHANAND" userId="90a649d9048543a7" providerId="LiveId" clId="{F77AB9D4-CD06-43DB-A92E-00CE6F0AC6F1}" dt="2025-03-24T20:19:40.500" v="1540" actId="732"/>
          <ac:picMkLst>
            <pc:docMk/>
            <pc:sldMk cId="1792940346" sldId="282"/>
            <ac:picMk id="9" creationId="{CDB4B8E1-DC5D-4C1B-099A-F340A93950CD}"/>
          </ac:picMkLst>
        </pc:picChg>
      </pc:sldChg>
      <pc:sldChg chg="modSp mod">
        <pc:chgData name="NEHA MAHANAND" userId="90a649d9048543a7" providerId="LiveId" clId="{F77AB9D4-CD06-43DB-A92E-00CE6F0AC6F1}" dt="2025-03-24T17:38:51.784" v="1449" actId="207"/>
        <pc:sldMkLst>
          <pc:docMk/>
          <pc:sldMk cId="2168247316" sldId="283"/>
        </pc:sldMkLst>
        <pc:spChg chg="mod">
          <ac:chgData name="NEHA MAHANAND" userId="90a649d9048543a7" providerId="LiveId" clId="{F77AB9D4-CD06-43DB-A92E-00CE6F0AC6F1}" dt="2025-03-24T17:16:37.219" v="1190" actId="20577"/>
          <ac:spMkLst>
            <pc:docMk/>
            <pc:sldMk cId="2168247316" sldId="283"/>
            <ac:spMk id="2" creationId="{7381DCEA-9092-9D2D-9530-C59E7281234F}"/>
          </ac:spMkLst>
        </pc:spChg>
        <pc:spChg chg="mod">
          <ac:chgData name="NEHA MAHANAND" userId="90a649d9048543a7" providerId="LiveId" clId="{F77AB9D4-CD06-43DB-A92E-00CE6F0AC6F1}" dt="2025-03-24T17:38:51.784" v="1449" actId="207"/>
          <ac:spMkLst>
            <pc:docMk/>
            <pc:sldMk cId="2168247316" sldId="283"/>
            <ac:spMk id="3" creationId="{0A75F0DC-0907-7F15-0157-928B3B03C34D}"/>
          </ac:spMkLst>
        </pc:spChg>
        <pc:spChg chg="mod">
          <ac:chgData name="NEHA MAHANAND" userId="90a649d9048543a7" providerId="LiveId" clId="{F77AB9D4-CD06-43DB-A92E-00CE6F0AC6F1}" dt="2025-03-24T16:30:04.136" v="32"/>
          <ac:spMkLst>
            <pc:docMk/>
            <pc:sldMk cId="2168247316" sldId="283"/>
            <ac:spMk id="7" creationId="{DF058AFA-B603-C414-A87B-D86EB82185BF}"/>
          </ac:spMkLst>
        </pc:spChg>
        <pc:spChg chg="mod">
          <ac:chgData name="NEHA MAHANAND" userId="90a649d9048543a7" providerId="LiveId" clId="{F77AB9D4-CD06-43DB-A92E-00CE6F0AC6F1}" dt="2025-03-24T16:30:04.136" v="32"/>
          <ac:spMkLst>
            <pc:docMk/>
            <pc:sldMk cId="2168247316" sldId="283"/>
            <ac:spMk id="8" creationId="{7B5CBED0-A171-7D13-FC4B-6E6E791977FF}"/>
          </ac:spMkLst>
        </pc:spChg>
        <pc:spChg chg="mod">
          <ac:chgData name="NEHA MAHANAND" userId="90a649d9048543a7" providerId="LiveId" clId="{F77AB9D4-CD06-43DB-A92E-00CE6F0AC6F1}" dt="2025-03-24T16:30:04.136" v="32"/>
          <ac:spMkLst>
            <pc:docMk/>
            <pc:sldMk cId="2168247316" sldId="283"/>
            <ac:spMk id="9" creationId="{E433530C-A9B3-7367-D4BD-2B82AB052DCF}"/>
          </ac:spMkLst>
        </pc:spChg>
      </pc:sldChg>
      <pc:sldChg chg="addSp delSp modSp mod">
        <pc:chgData name="NEHA MAHANAND" userId="90a649d9048543a7" providerId="LiveId" clId="{F77AB9D4-CD06-43DB-A92E-00CE6F0AC6F1}" dt="2025-03-26T11:51:18.968" v="1665" actId="207"/>
        <pc:sldMkLst>
          <pc:docMk/>
          <pc:sldMk cId="3529635718" sldId="284"/>
        </pc:sldMkLst>
        <pc:spChg chg="mod">
          <ac:chgData name="NEHA MAHANAND" userId="90a649d9048543a7" providerId="LiveId" clId="{F77AB9D4-CD06-43DB-A92E-00CE6F0AC6F1}" dt="2025-03-24T17:21:05.430" v="1283" actId="255"/>
          <ac:spMkLst>
            <pc:docMk/>
            <pc:sldMk cId="3529635718" sldId="284"/>
            <ac:spMk id="2" creationId="{1DD0B315-CB08-53AD-0D53-5AE37C7AFF04}"/>
          </ac:spMkLst>
        </pc:spChg>
        <pc:spChg chg="mod">
          <ac:chgData name="NEHA MAHANAND" userId="90a649d9048543a7" providerId="LiveId" clId="{F77AB9D4-CD06-43DB-A92E-00CE6F0AC6F1}" dt="2025-03-24T17:39:14.800" v="1451" actId="207"/>
          <ac:spMkLst>
            <pc:docMk/>
            <pc:sldMk cId="3529635718" sldId="284"/>
            <ac:spMk id="3" creationId="{5304C8AE-55C9-84B7-A511-DD73DF2A34F6}"/>
          </ac:spMkLst>
        </pc:spChg>
        <pc:spChg chg="mod">
          <ac:chgData name="NEHA MAHANAND" userId="90a649d9048543a7" providerId="LiveId" clId="{F77AB9D4-CD06-43DB-A92E-00CE6F0AC6F1}" dt="2025-03-24T20:20:04.201" v="1543" actId="207"/>
          <ac:spMkLst>
            <pc:docMk/>
            <pc:sldMk cId="3529635718" sldId="284"/>
            <ac:spMk id="5" creationId="{FEA17370-6297-C709-CE24-9D78860A8187}"/>
          </ac:spMkLst>
        </pc:spChg>
        <pc:spChg chg="add mod">
          <ac:chgData name="NEHA MAHANAND" userId="90a649d9048543a7" providerId="LiveId" clId="{F77AB9D4-CD06-43DB-A92E-00CE6F0AC6F1}" dt="2025-03-26T11:49:51.705" v="1644" actId="767"/>
          <ac:spMkLst>
            <pc:docMk/>
            <pc:sldMk cId="3529635718" sldId="284"/>
            <ac:spMk id="7" creationId="{144122B1-9B7C-AB7F-D125-3D3BC80D7BED}"/>
          </ac:spMkLst>
        </pc:spChg>
        <pc:spChg chg="add mod">
          <ac:chgData name="NEHA MAHANAND" userId="90a649d9048543a7" providerId="LiveId" clId="{F77AB9D4-CD06-43DB-A92E-00CE6F0AC6F1}" dt="2025-03-26T11:50:16.481" v="1648" actId="1076"/>
          <ac:spMkLst>
            <pc:docMk/>
            <pc:sldMk cId="3529635718" sldId="284"/>
            <ac:spMk id="9" creationId="{17B7C5B7-DE0C-F5FE-BCA1-74DAA9FB8999}"/>
          </ac:spMkLst>
        </pc:spChg>
        <pc:spChg chg="mod">
          <ac:chgData name="NEHA MAHANAND" userId="90a649d9048543a7" providerId="LiveId" clId="{F77AB9D4-CD06-43DB-A92E-00CE6F0AC6F1}" dt="2025-03-24T16:30:04.136" v="32"/>
          <ac:spMkLst>
            <pc:docMk/>
            <pc:sldMk cId="3529635718" sldId="284"/>
            <ac:spMk id="10" creationId="{90B9EF5B-A6A2-6432-8C62-10CB28409B7D}"/>
          </ac:spMkLst>
        </pc:spChg>
        <pc:spChg chg="mod">
          <ac:chgData name="NEHA MAHANAND" userId="90a649d9048543a7" providerId="LiveId" clId="{F77AB9D4-CD06-43DB-A92E-00CE6F0AC6F1}" dt="2025-03-24T16:30:04.136" v="32"/>
          <ac:spMkLst>
            <pc:docMk/>
            <pc:sldMk cId="3529635718" sldId="284"/>
            <ac:spMk id="11" creationId="{4B0D3830-2D52-2FF3-657C-C099A2A774C6}"/>
          </ac:spMkLst>
        </pc:spChg>
        <pc:spChg chg="mod">
          <ac:chgData name="NEHA MAHANAND" userId="90a649d9048543a7" providerId="LiveId" clId="{F77AB9D4-CD06-43DB-A92E-00CE6F0AC6F1}" dt="2025-03-24T16:30:04.136" v="32"/>
          <ac:spMkLst>
            <pc:docMk/>
            <pc:sldMk cId="3529635718" sldId="284"/>
            <ac:spMk id="12" creationId="{C3D340C9-269E-549F-DEAE-122B03DF0981}"/>
          </ac:spMkLst>
        </pc:spChg>
        <pc:spChg chg="add mod">
          <ac:chgData name="NEHA MAHANAND" userId="90a649d9048543a7" providerId="LiveId" clId="{F77AB9D4-CD06-43DB-A92E-00CE6F0AC6F1}" dt="2025-03-26T11:51:18.968" v="1665" actId="207"/>
          <ac:spMkLst>
            <pc:docMk/>
            <pc:sldMk cId="3529635718" sldId="284"/>
            <ac:spMk id="13" creationId="{4F55A409-37F1-B7F5-ED0F-32F2C5FF38E0}"/>
          </ac:spMkLst>
        </pc:spChg>
        <pc:spChg chg="add mod">
          <ac:chgData name="NEHA MAHANAND" userId="90a649d9048543a7" providerId="LiveId" clId="{F77AB9D4-CD06-43DB-A92E-00CE6F0AC6F1}" dt="2025-03-26T11:50:51.038" v="1662" actId="20577"/>
          <ac:spMkLst>
            <pc:docMk/>
            <pc:sldMk cId="3529635718" sldId="284"/>
            <ac:spMk id="14" creationId="{1350368E-98FA-4280-0BF2-B4A5AC15C9FB}"/>
          </ac:spMkLst>
        </pc:spChg>
        <pc:spChg chg="add mod">
          <ac:chgData name="NEHA MAHANAND" userId="90a649d9048543a7" providerId="LiveId" clId="{F77AB9D4-CD06-43DB-A92E-00CE6F0AC6F1}" dt="2025-03-26T11:51:12.458" v="1664" actId="207"/>
          <ac:spMkLst>
            <pc:docMk/>
            <pc:sldMk cId="3529635718" sldId="284"/>
            <ac:spMk id="15" creationId="{D9F1B1EA-4FB1-7EC0-2661-E361398A6698}"/>
          </ac:spMkLst>
        </pc:spChg>
        <pc:graphicFrameChg chg="add del mod modGraphic">
          <ac:chgData name="NEHA MAHANAND" userId="90a649d9048543a7" providerId="LiveId" clId="{F77AB9D4-CD06-43DB-A92E-00CE6F0AC6F1}" dt="2025-03-26T11:51:03.801" v="1663" actId="478"/>
          <ac:graphicFrameMkLst>
            <pc:docMk/>
            <pc:sldMk cId="3529635718" sldId="284"/>
            <ac:graphicFrameMk id="4" creationId="{A89A1F48-E507-8100-5848-CBF3B82483C2}"/>
          </ac:graphicFrameMkLst>
        </pc:graphicFrameChg>
        <pc:picChg chg="mod">
          <ac:chgData name="NEHA MAHANAND" userId="90a649d9048543a7" providerId="LiveId" clId="{F77AB9D4-CD06-43DB-A92E-00CE6F0AC6F1}" dt="2025-03-26T11:46:46.475" v="1577" actId="1076"/>
          <ac:picMkLst>
            <pc:docMk/>
            <pc:sldMk cId="3529635718" sldId="284"/>
            <ac:picMk id="6" creationId="{686B4618-98E9-F784-0F9C-EE60B29B6F5D}"/>
          </ac:picMkLst>
        </pc:picChg>
      </pc:sldChg>
      <pc:sldChg chg="modSp mod">
        <pc:chgData name="NEHA MAHANAND" userId="90a649d9048543a7" providerId="LiveId" clId="{F77AB9D4-CD06-43DB-A92E-00CE6F0AC6F1}" dt="2025-03-24T20:20:29.412" v="1545" actId="1076"/>
        <pc:sldMkLst>
          <pc:docMk/>
          <pc:sldMk cId="1724775725" sldId="285"/>
        </pc:sldMkLst>
        <pc:spChg chg="mod">
          <ac:chgData name="NEHA MAHANAND" userId="90a649d9048543a7" providerId="LiveId" clId="{F77AB9D4-CD06-43DB-A92E-00CE6F0AC6F1}" dt="2025-03-24T20:20:29.412" v="1545" actId="1076"/>
          <ac:spMkLst>
            <pc:docMk/>
            <pc:sldMk cId="1724775725" sldId="285"/>
            <ac:spMk id="2" creationId="{A001C288-953D-2DFE-115A-236F60BC784C}"/>
          </ac:spMkLst>
        </pc:spChg>
        <pc:spChg chg="mod">
          <ac:chgData name="NEHA MAHANAND" userId="90a649d9048543a7" providerId="LiveId" clId="{F77AB9D4-CD06-43DB-A92E-00CE6F0AC6F1}" dt="2025-03-24T16:30:04.136" v="32"/>
          <ac:spMkLst>
            <pc:docMk/>
            <pc:sldMk cId="1724775725" sldId="285"/>
            <ac:spMk id="3" creationId="{067F3CC2-6F98-6560-4778-E4B149B1B4FB}"/>
          </ac:spMkLst>
        </pc:spChg>
        <pc:spChg chg="mod">
          <ac:chgData name="NEHA MAHANAND" userId="90a649d9048543a7" providerId="LiveId" clId="{F77AB9D4-CD06-43DB-A92E-00CE6F0AC6F1}" dt="2025-03-24T16:30:04.136" v="32"/>
          <ac:spMkLst>
            <pc:docMk/>
            <pc:sldMk cId="1724775725" sldId="285"/>
            <ac:spMk id="7" creationId="{242D37B7-BCDF-06BA-DAA1-2E8061CB2FFD}"/>
          </ac:spMkLst>
        </pc:spChg>
        <pc:spChg chg="mod">
          <ac:chgData name="NEHA MAHANAND" userId="90a649d9048543a7" providerId="LiveId" clId="{F77AB9D4-CD06-43DB-A92E-00CE6F0AC6F1}" dt="2025-03-24T16:30:04.136" v="32"/>
          <ac:spMkLst>
            <pc:docMk/>
            <pc:sldMk cId="1724775725" sldId="285"/>
            <ac:spMk id="8" creationId="{D5793963-7BB0-2EE4-D5F9-959304845722}"/>
          </ac:spMkLst>
        </pc:spChg>
        <pc:spChg chg="mod">
          <ac:chgData name="NEHA MAHANAND" userId="90a649d9048543a7" providerId="LiveId" clId="{F77AB9D4-CD06-43DB-A92E-00CE6F0AC6F1}" dt="2025-03-24T16:30:04.136" v="32"/>
          <ac:spMkLst>
            <pc:docMk/>
            <pc:sldMk cId="1724775725" sldId="285"/>
            <ac:spMk id="9" creationId="{5777C1FA-BA72-3490-01A3-2848E33A25E5}"/>
          </ac:spMkLst>
        </pc:spChg>
      </pc:sldChg>
      <pc:sldChg chg="modSp mod">
        <pc:chgData name="NEHA MAHANAND" userId="90a649d9048543a7" providerId="LiveId" clId="{F77AB9D4-CD06-43DB-A92E-00CE6F0AC6F1}" dt="2025-03-24T17:11:39.537" v="1002" actId="1076"/>
        <pc:sldMkLst>
          <pc:docMk/>
          <pc:sldMk cId="3408924387" sldId="286"/>
        </pc:sldMkLst>
        <pc:spChg chg="mod">
          <ac:chgData name="NEHA MAHANAND" userId="90a649d9048543a7" providerId="LiveId" clId="{F77AB9D4-CD06-43DB-A92E-00CE6F0AC6F1}" dt="2025-03-24T17:11:29.721" v="1001" actId="255"/>
          <ac:spMkLst>
            <pc:docMk/>
            <pc:sldMk cId="3408924387" sldId="286"/>
            <ac:spMk id="2" creationId="{156D804D-4D43-0A97-23C6-7F644A2FECC7}"/>
          </ac:spMkLst>
        </pc:spChg>
        <pc:spChg chg="mod">
          <ac:chgData name="NEHA MAHANAND" userId="90a649d9048543a7" providerId="LiveId" clId="{F77AB9D4-CD06-43DB-A92E-00CE6F0AC6F1}" dt="2025-03-24T17:11:39.537" v="1002" actId="1076"/>
          <ac:spMkLst>
            <pc:docMk/>
            <pc:sldMk cId="3408924387" sldId="286"/>
            <ac:spMk id="3" creationId="{EB66DA04-AA14-D3DC-83F6-A28A47B433A3}"/>
          </ac:spMkLst>
        </pc:spChg>
        <pc:spChg chg="mod">
          <ac:chgData name="NEHA MAHANAND" userId="90a649d9048543a7" providerId="LiveId" clId="{F77AB9D4-CD06-43DB-A92E-00CE6F0AC6F1}" dt="2025-03-24T16:30:04.136" v="32"/>
          <ac:spMkLst>
            <pc:docMk/>
            <pc:sldMk cId="3408924387" sldId="286"/>
            <ac:spMk id="7" creationId="{CC3435B7-0C4D-107D-CF98-F2B4ACA30034}"/>
          </ac:spMkLst>
        </pc:spChg>
        <pc:spChg chg="mod">
          <ac:chgData name="NEHA MAHANAND" userId="90a649d9048543a7" providerId="LiveId" clId="{F77AB9D4-CD06-43DB-A92E-00CE6F0AC6F1}" dt="2025-03-24T16:30:04.136" v="32"/>
          <ac:spMkLst>
            <pc:docMk/>
            <pc:sldMk cId="3408924387" sldId="286"/>
            <ac:spMk id="8" creationId="{5E17EA06-6E30-604A-A68D-1C5B4021698D}"/>
          </ac:spMkLst>
        </pc:spChg>
        <pc:spChg chg="mod">
          <ac:chgData name="NEHA MAHANAND" userId="90a649d9048543a7" providerId="LiveId" clId="{F77AB9D4-CD06-43DB-A92E-00CE6F0AC6F1}" dt="2025-03-24T16:30:04.136" v="32"/>
          <ac:spMkLst>
            <pc:docMk/>
            <pc:sldMk cId="3408924387" sldId="286"/>
            <ac:spMk id="9" creationId="{C32EBF2D-989C-F5C8-A476-2A2AD12895C2}"/>
          </ac:spMkLst>
        </pc:spChg>
      </pc:sldChg>
      <pc:sldChg chg="delSp modSp mod">
        <pc:chgData name="NEHA MAHANAND" userId="90a649d9048543a7" providerId="LiveId" clId="{F77AB9D4-CD06-43DB-A92E-00CE6F0AC6F1}" dt="2025-03-24T17:24:17.694" v="1385" actId="1076"/>
        <pc:sldMkLst>
          <pc:docMk/>
          <pc:sldMk cId="3588448998" sldId="287"/>
        </pc:sldMkLst>
        <pc:spChg chg="mod">
          <ac:chgData name="NEHA MAHANAND" userId="90a649d9048543a7" providerId="LiveId" clId="{F77AB9D4-CD06-43DB-A92E-00CE6F0AC6F1}" dt="2025-03-24T17:24:17.694" v="1385" actId="1076"/>
          <ac:spMkLst>
            <pc:docMk/>
            <pc:sldMk cId="3588448998" sldId="287"/>
            <ac:spMk id="2" creationId="{F396C520-B431-C3AD-5A12-B2FA2545CE45}"/>
          </ac:spMkLst>
        </pc:spChg>
        <pc:spChg chg="mod">
          <ac:chgData name="NEHA MAHANAND" userId="90a649d9048543a7" providerId="LiveId" clId="{F77AB9D4-CD06-43DB-A92E-00CE6F0AC6F1}" dt="2025-03-24T16:30:04.136" v="32"/>
          <ac:spMkLst>
            <pc:docMk/>
            <pc:sldMk cId="3588448998" sldId="287"/>
            <ac:spMk id="7" creationId="{758CA792-AECA-02BE-A96C-0B32D285C267}"/>
          </ac:spMkLst>
        </pc:spChg>
        <pc:spChg chg="mod">
          <ac:chgData name="NEHA MAHANAND" userId="90a649d9048543a7" providerId="LiveId" clId="{F77AB9D4-CD06-43DB-A92E-00CE6F0AC6F1}" dt="2025-03-24T16:30:04.136" v="32"/>
          <ac:spMkLst>
            <pc:docMk/>
            <pc:sldMk cId="3588448998" sldId="287"/>
            <ac:spMk id="8" creationId="{4AB98A14-C47D-19AB-3429-607D68387DD6}"/>
          </ac:spMkLst>
        </pc:spChg>
        <pc:spChg chg="mod">
          <ac:chgData name="NEHA MAHANAND" userId="90a649d9048543a7" providerId="LiveId" clId="{F77AB9D4-CD06-43DB-A92E-00CE6F0AC6F1}" dt="2025-03-24T16:30:04.136" v="32"/>
          <ac:spMkLst>
            <pc:docMk/>
            <pc:sldMk cId="3588448998" sldId="287"/>
            <ac:spMk id="9" creationId="{A764157F-B2FB-8B39-5994-CC3F48DA239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FAB64B-81CB-8903-36C1-E40D4E8777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CDA609-9FFF-36F6-9B2D-B92A3F16FB6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7120B-2205-4594-8BC6-EEA1E398D717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5D89B0-387A-89A5-D9DC-8433C44BA5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398E85-D009-AE10-20EE-C7158C4106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03741-5460-48F4-A27E-16EE09E2A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7973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3CBD6-F1BC-4D19-97C6-3003B6D0C40E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A11423-7F91-45C8-94CD-F43056ECB9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201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B22A8-EDE7-4034-A7A0-6D9DDC6D34EA}" type="datetime1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Neha Mahanand | ASL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D3EC-DBD7-427F-92E8-790F5299F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76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DBE2E-36F4-4B36-B849-D88D9BADF6C2}" type="datetime1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Neha Mahanand | ASL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D3EC-DBD7-427F-92E8-790F5299F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90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50C1-10E6-4F9B-A934-D3E224B0D1BD}" type="datetime1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Neha Mahanand | ASL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D3EC-DBD7-427F-92E8-790F5299F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70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54EA-CAA6-4B09-8C70-2A3BD752CFF6}" type="datetime1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Neha Mahanand | ASL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D3EC-DBD7-427F-92E8-790F5299F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68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584-3FAB-454D-8F19-E6775585EFAE}" type="datetime1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Neha Mahanand | ASL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D3EC-DBD7-427F-92E8-790F5299F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356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B093-8833-4F61-9C69-B578B72139E7}" type="datetime1">
              <a:rPr lang="en-IN" smtClean="0"/>
              <a:t>16-06-2025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Neha Mahanand | ASL Project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D3EC-DBD7-427F-92E8-790F5299F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0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437ED-0AEF-43F9-B2BE-45857C2F8002}" type="datetime1">
              <a:rPr lang="en-IN" smtClean="0"/>
              <a:t>16-06-2025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Neha Mahanand | ASL Project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D3EC-DBD7-427F-92E8-790F5299F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18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6BA8-8F03-4243-A770-31EB15D6E9C8}" type="datetime1">
              <a:rPr lang="en-IN" smtClean="0"/>
              <a:t>16-06-2025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Neha Mahanand | ASL Project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D3EC-DBD7-427F-92E8-790F5299F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467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E3295-51AE-4B1D-80B6-B42DF77A714F}" type="datetime1">
              <a:rPr lang="en-IN" smtClean="0"/>
              <a:t>16-06-2025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Neha Mahanand | ASL Project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D3EC-DBD7-427F-92E8-790F5299F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19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86ABD-293A-4E5B-96D9-FCB7E7B1D416}" type="datetime1">
              <a:rPr lang="en-IN" smtClean="0"/>
              <a:t>16-06-2025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Neha Mahanand | ASL Project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D3EC-DBD7-427F-92E8-790F5299F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755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AFAF-F0FD-43F4-923F-987043B0A069}" type="datetime1">
              <a:rPr lang="en-IN" smtClean="0"/>
              <a:t>16-06-2025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Neha Mahanand | ASL Project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CD3EC-DBD7-427F-92E8-790F5299F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85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E5D46-76F7-4799-87EB-BF973B2B6AF4}" type="datetime1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Neha Mahanand | ASL Project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CD3EC-DBD7-427F-92E8-790F5299F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91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A345E-94CC-E542-6311-3CDBFCA3D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806" y="1495723"/>
            <a:ext cx="7425561" cy="1362783"/>
          </a:xfrm>
        </p:spPr>
        <p:txBody>
          <a:bodyPr>
            <a:normAutofit fontScale="90000"/>
          </a:bodyPr>
          <a:lstStyle/>
          <a:p>
            <a:pPr algn="l"/>
            <a:r>
              <a:rPr lang="en-GB" sz="3100" b="1" kern="100" dirty="0">
                <a:solidFill>
                  <a:schemeClr val="tx2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“MEDIA PIPE PROJECT – INCOPORATING ASL, SENTENCE FRAMING AND AUDIO OUTPUT</a:t>
            </a:r>
            <a:r>
              <a:rPr lang="en-IN" sz="3100" b="1" kern="100" cap="none" dirty="0">
                <a:solidFill>
                  <a:schemeClr val="tx2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”</a:t>
            </a:r>
            <a:br>
              <a:rPr lang="en-IN" sz="2800" kern="10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800" dirty="0">
              <a:solidFill>
                <a:schemeClr val="tx2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44ADE0-D241-3CD4-93DB-A2A27AD2C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5A9A1-E28E-483E-8B37-11DF66442628}" type="datetime1">
              <a:rPr lang="en-IN" smtClean="0"/>
              <a:t>16-06-2025</a:t>
            </a:fld>
            <a:endParaRPr lang="en-IN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9C2AF84-CB97-E5B9-5D91-BF3411FCA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5715000" cy="365125"/>
          </a:xfrm>
        </p:spPr>
        <p:txBody>
          <a:bodyPr/>
          <a:lstStyle/>
          <a:p>
            <a:r>
              <a:rPr lang="en-GB"/>
              <a:t>Neha Mahanand | ASL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08B6A-7371-3310-7C2B-D32C5A59581B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991600" y="4959350"/>
            <a:ext cx="3200400" cy="1463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sz="12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E6C020D-AA81-65D2-5CD1-6D1E61853CB7}"/>
              </a:ext>
            </a:extLst>
          </p:cNvPr>
          <p:cNvSpPr txBox="1">
            <a:spLocks/>
          </p:cNvSpPr>
          <p:nvPr/>
        </p:nvSpPr>
        <p:spPr>
          <a:xfrm>
            <a:off x="590806" y="4050468"/>
            <a:ext cx="8983356" cy="2193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5300" b="1" kern="100" dirty="0">
                <a:solidFill>
                  <a:schemeClr val="tx2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Presented by: Neha </a:t>
            </a:r>
            <a:r>
              <a:rPr lang="en-IN" sz="5300" b="1" kern="100" dirty="0" err="1">
                <a:solidFill>
                  <a:schemeClr val="tx2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Mahanand</a:t>
            </a:r>
            <a:endParaRPr lang="en-IN" sz="5300" b="1" kern="100" dirty="0">
              <a:solidFill>
                <a:schemeClr val="tx2"/>
              </a:solidFill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  <a:p>
            <a:endParaRPr lang="en-IN" sz="5300" b="1" kern="100" dirty="0">
              <a:solidFill>
                <a:schemeClr val="tx2"/>
              </a:solidFill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  <a:p>
            <a:r>
              <a:rPr lang="en-GB" sz="5300" b="1" kern="100" dirty="0">
                <a:solidFill>
                  <a:schemeClr val="tx2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Data Science Internship Media Pipe Project </a:t>
            </a:r>
            <a:r>
              <a:rPr lang="en-GB" sz="5300" b="1" kern="100" dirty="0" err="1">
                <a:solidFill>
                  <a:schemeClr val="tx2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Project</a:t>
            </a:r>
            <a:r>
              <a:rPr lang="en-GB" sz="5300" b="1" kern="100" dirty="0">
                <a:solidFill>
                  <a:schemeClr val="tx2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 (October 2024 batch)</a:t>
            </a:r>
          </a:p>
          <a:p>
            <a:endParaRPr lang="en-GB" sz="5300" b="1" kern="100" dirty="0">
              <a:solidFill>
                <a:schemeClr val="tx2"/>
              </a:solidFill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  <a:p>
            <a:r>
              <a:rPr lang="en-GB" sz="5300" b="1" kern="100" dirty="0">
                <a:solidFill>
                  <a:schemeClr val="tx2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Mentor: Sabir K </a:t>
            </a:r>
          </a:p>
          <a:p>
            <a:endParaRPr lang="en-GB" sz="5300" b="1" kern="100" dirty="0">
              <a:solidFill>
                <a:schemeClr val="tx2"/>
              </a:solidFill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  <a:p>
            <a:endParaRPr lang="en-GB" sz="5300" b="1" kern="100" dirty="0">
              <a:solidFill>
                <a:schemeClr val="tx2"/>
              </a:solidFill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  <a:p>
            <a:r>
              <a:rPr lang="en-GB" sz="5300" b="1" kern="100" dirty="0">
                <a:solidFill>
                  <a:schemeClr val="tx2"/>
                </a:solidFill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May, 2025</a:t>
            </a:r>
          </a:p>
          <a:p>
            <a:endParaRPr lang="en-GB" sz="5300" b="1" kern="100" dirty="0">
              <a:solidFill>
                <a:schemeClr val="tx2"/>
              </a:solidFill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  <a:p>
            <a:br>
              <a:rPr lang="en-IN" sz="2800" kern="1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840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9D6DA-BA00-90C8-6236-4F62DA8AD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B093-8833-4F61-9C69-B578B72139E7}" type="datetime1">
              <a:rPr lang="en-IN" smtClean="0"/>
              <a:t>16-06-2025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09FCF-AF03-5545-BD89-4B265201F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Neha Mahanand | ASL Project</a:t>
            </a: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DE29DD-F5AF-A3FD-E939-B34566520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77" y="780686"/>
            <a:ext cx="8069934" cy="41452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9FA9634-3120-1D69-984B-A9A6D224557C}"/>
              </a:ext>
            </a:extLst>
          </p:cNvPr>
          <p:cNvSpPr/>
          <p:nvPr/>
        </p:nvSpPr>
        <p:spPr>
          <a:xfrm>
            <a:off x="8554065" y="780685"/>
            <a:ext cx="3382296" cy="57282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Reads webcam frames.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Detects hands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Mediapipe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Extracts hand landmark coordinates.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landmarks looks like:[x1, y1, z1, x2, y2, z2, ..., x21, y21, z21] → total of 63 values (21x3=63)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Feeds them into a trained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Predicts and stores the ASL letter being shown.</a:t>
            </a:r>
          </a:p>
        </p:txBody>
      </p:sp>
    </p:spTree>
    <p:extLst>
      <p:ext uri="{BB962C8B-B14F-4D97-AF65-F5344CB8AC3E}">
        <p14:creationId xmlns:p14="http://schemas.microsoft.com/office/powerpoint/2010/main" val="3011261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DEB8B-27F6-A898-911A-680D423BC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9BC8A-5DF2-47D2-F7E2-CB4F4E9AB7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F0222-FF1C-E3A3-9220-E290403BAA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A6CEC-5902-9F34-90C3-FD71838BA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B093-8833-4F61-9C69-B578B72139E7}" type="datetime1">
              <a:rPr lang="en-IN" smtClean="0"/>
              <a:t>16-06-2025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2866A-0EA3-2C02-4FCD-9C5D787CD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Neha Mahanand | ASL Project</a:t>
            </a: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798122-15DE-662D-86D9-A70096FBC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35" y="681036"/>
            <a:ext cx="7388298" cy="449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78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8CA7A-8852-22AA-F5EC-A6D5E290E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1A1A6-243B-1F8C-9B4F-E6036A7723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678BC3-91B8-BA2B-DB54-DE8A5CD93FB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432D1-32E3-A7FB-3627-F0820C49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B093-8833-4F61-9C69-B578B72139E7}" type="datetime1">
              <a:rPr lang="en-IN" smtClean="0"/>
              <a:t>16-06-2025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50FFC-EB46-2CC7-354D-A581354C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Neha Mahanand | ASL Project</a:t>
            </a: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2E5262-0F61-83CC-952C-16EAB9230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15" y="925964"/>
            <a:ext cx="6482488" cy="442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31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0926E2A-F0EC-5E49-6F5E-714DFDA58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u="sng" spc="10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5.APPLICATIONS</a:t>
            </a:r>
            <a:endParaRPr lang="en-IN" sz="2800" b="1" u="sng" spc="100" dirty="0">
              <a:solidFill>
                <a:schemeClr val="accent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818287-CCC3-1742-094A-AB6F55077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Communication between differently abled people</a:t>
            </a:r>
          </a:p>
          <a:p>
            <a:r>
              <a:rPr lang="en-GB" sz="2400" dirty="0"/>
              <a:t>ASL Learning and practice tool</a:t>
            </a:r>
          </a:p>
          <a:p>
            <a:r>
              <a:rPr lang="en-GB" sz="2400" dirty="0"/>
              <a:t>Human computer interaction</a:t>
            </a:r>
            <a:endParaRPr lang="en-IN" sz="2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7C132-40FF-C08F-8ADC-21413B8A6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B093-8833-4F61-9C69-B578B72139E7}" type="datetime1">
              <a:rPr lang="en-IN" smtClean="0"/>
              <a:t>16-06-2025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11F71-259E-9DE3-A5C0-F37A68837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Neha Mahanand | ASL Project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624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08F59-E42D-07BB-74BC-ABC56266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u="sng" spc="10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6.RESULTS AS IMPLEMENTATION IN VS CODE</a:t>
            </a:r>
            <a:endParaRPr lang="en-IN" sz="2800" b="1" u="sng" spc="100" dirty="0">
              <a:solidFill>
                <a:schemeClr val="accent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7B0E9-49E4-83E9-1A03-E970D6DB6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Developed an ASL (American Sign Language) recognition system using </a:t>
            </a:r>
            <a:r>
              <a:rPr lang="en-GB" sz="2400" dirty="0" err="1"/>
              <a:t>MediaPipe</a:t>
            </a:r>
            <a:r>
              <a:rPr lang="en-GB" sz="2400" dirty="0"/>
              <a:t> and OpenCV to detect and classify hand gestures in real-time with 3D hand landmarks.</a:t>
            </a:r>
          </a:p>
          <a:p>
            <a:r>
              <a:rPr lang="en-GB" sz="2400" dirty="0"/>
              <a:t>Designed and implemented a custom dataset pipeline, capturing and </a:t>
            </a:r>
            <a:r>
              <a:rPr lang="en-GB" sz="2400" dirty="0" err="1"/>
              <a:t>labeling</a:t>
            </a:r>
            <a:r>
              <a:rPr lang="en-GB" sz="2400" dirty="0"/>
              <a:t> hand gesture data to train a machine learning model for accurate letter prediction.</a:t>
            </a:r>
          </a:p>
          <a:p>
            <a:r>
              <a:rPr lang="en-GB" sz="2400" dirty="0"/>
              <a:t>Integrated gesture-based sentence formation with audio output using Python, enabling real-time communication aid for differently abled individuals.</a:t>
            </a: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97BBD-2E41-7AFD-3CAB-5EB26F8E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54EA-CAA6-4B09-8C70-2A3BD752CFF6}" type="datetime1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34180-D549-F49D-9E9B-344179842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Neha Mahanand | ASL Project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666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316F-9314-196C-8D84-D4CD5F69B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24A9B-8731-68CA-0996-F0BA7ABCC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CA3E1-A562-A6AF-753D-4CD385F4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D54EA-CAA6-4B09-8C70-2A3BD752CFF6}" type="datetime1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8F18E-8264-E144-4E2B-0F86BE75F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Neha Mahanand | ASL Project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550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6C520-B431-C3AD-5A12-B2FA2545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9276" y="2679192"/>
            <a:ext cx="3380723" cy="1499616"/>
          </a:xfrm>
        </p:spPr>
        <p:txBody>
          <a:bodyPr/>
          <a:lstStyle/>
          <a:p>
            <a:r>
              <a:rPr lang="en-GB" b="1" dirty="0">
                <a:solidFill>
                  <a:schemeClr val="tx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Thank you</a:t>
            </a:r>
            <a:endParaRPr lang="en-IN" b="1" dirty="0">
              <a:solidFill>
                <a:schemeClr val="tx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CA792-AECA-02BE-A96C-0B32D285C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87F2-6A94-4D81-A01F-D1FA06D84BBB}" type="datetime1">
              <a:rPr lang="en-IN" smtClean="0"/>
              <a:t>16-06-2025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B98A14-C47D-19AB-3429-607D68387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Neha Mahanand | ASL Project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448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97FB-8CE1-9942-FFB4-920DFC648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136525"/>
            <a:ext cx="4326827" cy="70912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GB" sz="2800" b="1" u="sng" spc="10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Contents</a:t>
            </a:r>
            <a:endParaRPr lang="en-IN" sz="2800" b="1" u="sng" spc="100" dirty="0">
              <a:solidFill>
                <a:schemeClr val="accent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7A046-8B3F-333C-EB53-52974E762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638" y="787782"/>
            <a:ext cx="9720073" cy="5957242"/>
          </a:xfrm>
        </p:spPr>
        <p:txBody>
          <a:bodyPr>
            <a:norm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GB" sz="1700" b="1" dirty="0">
                <a:solidFill>
                  <a:schemeClr val="tx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Project Background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GB" sz="1700" dirty="0">
                <a:solidFill>
                  <a:schemeClr val="tx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Introduction and Objective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700" b="1" dirty="0">
                <a:solidFill>
                  <a:schemeClr val="tx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Methods and Work flow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GB" sz="1700" dirty="0">
                <a:solidFill>
                  <a:schemeClr val="tx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Work Flow</a:t>
            </a:r>
            <a:endParaRPr lang="en-GB" sz="17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GB" sz="1700" dirty="0">
                <a:solidFill>
                  <a:schemeClr val="tx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Dataset creation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700" b="1" dirty="0">
                <a:solidFill>
                  <a:schemeClr val="tx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Model Creation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70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Capturing Phase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70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Application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sz="170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Results as implementation in vs code</a:t>
            </a:r>
          </a:p>
          <a:p>
            <a:pPr marL="800100" lvl="1" indent="-342900">
              <a:buFont typeface="+mj-lt"/>
              <a:buAutoNum type="arabicPeriod"/>
            </a:pPr>
            <a:endParaRPr lang="en-GB" sz="1700" b="1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endParaRPr lang="en-GB" sz="1700" b="1" dirty="0">
              <a:solidFill>
                <a:schemeClr val="tx1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10896" lvl="2" indent="0">
              <a:buNone/>
            </a:pPr>
            <a:endParaRPr lang="en-GB" dirty="0"/>
          </a:p>
          <a:p>
            <a:pPr lvl="5"/>
            <a:endParaRPr lang="en-GB" dirty="0"/>
          </a:p>
          <a:p>
            <a:pPr marL="777240" lvl="5" indent="0">
              <a:buNone/>
            </a:pPr>
            <a:endParaRPr lang="en-GB" dirty="0"/>
          </a:p>
          <a:p>
            <a:pPr lvl="5"/>
            <a:endParaRPr lang="en-GB" dirty="0"/>
          </a:p>
          <a:p>
            <a:pPr lvl="5"/>
            <a:endParaRPr lang="en-GB" dirty="0"/>
          </a:p>
          <a:p>
            <a:pPr lvl="5"/>
            <a:endParaRPr lang="en-GB" dirty="0"/>
          </a:p>
          <a:p>
            <a:pPr lvl="5"/>
            <a:endParaRPr lang="en-GB" dirty="0"/>
          </a:p>
          <a:p>
            <a:pPr lvl="1"/>
            <a:endParaRPr lang="en-IN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D9D130-857A-5205-CFB7-1A352702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021A-ABF5-46AF-B41B-B707C99E14D5}" type="datetime1">
              <a:rPr lang="en-IN" smtClean="0"/>
              <a:t>16-06-2025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675F9E-BB79-C76C-59FE-AC38CF12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Neha Mahanand | ASL Project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7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88CF-A1D0-2CE4-BC4B-25C48D5B7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-2768"/>
            <a:ext cx="6094427" cy="782822"/>
          </a:xfrm>
        </p:spPr>
        <p:txBody>
          <a:bodyPr>
            <a:normAutofit/>
          </a:bodyPr>
          <a:lstStyle/>
          <a:p>
            <a:r>
              <a:rPr lang="en-GB" sz="2800" b="1" u="sng" spc="10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1. Project</a:t>
            </a:r>
            <a:r>
              <a:rPr lang="en-GB" sz="2800" b="1" u="sng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GB" sz="2800" b="1" u="sng" spc="10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Background</a:t>
            </a:r>
            <a:endParaRPr lang="en-IN" sz="2800" b="1" u="sng" spc="100" dirty="0">
              <a:solidFill>
                <a:schemeClr val="accent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B031C-514F-88E4-B08F-4B0B0A474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03423" y="1152907"/>
            <a:ext cx="5387308" cy="1791012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GB" sz="2100" dirty="0">
                <a:solidFill>
                  <a:schemeClr val="tx1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</a:p>
          <a:p>
            <a:endParaRPr lang="en-IN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0E4397-E362-00C3-EEEF-14C31746F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731C-5A28-43F8-B6F7-4F855B1CB255}" type="datetime1">
              <a:rPr lang="en-IN" smtClean="0"/>
              <a:t>16-06-2025</a:t>
            </a:fld>
            <a:endParaRPr lang="en-IN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E506063-2627-5AD1-6E6B-26002F78F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Neha Mahanand | ASL Project</a:t>
            </a:r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95F3BD-08DE-3336-E75F-8BB52505E484}"/>
              </a:ext>
            </a:extLst>
          </p:cNvPr>
          <p:cNvSpPr txBox="1"/>
          <p:nvPr/>
        </p:nvSpPr>
        <p:spPr>
          <a:xfrm>
            <a:off x="531812" y="1039784"/>
            <a:ext cx="468172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spc="100" dirty="0">
                <a:solidFill>
                  <a:schemeClr val="tx2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1.1 Introduction</a:t>
            </a:r>
            <a:r>
              <a:rPr lang="en-GB" sz="2400" u="sng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u="sng" spc="100" dirty="0">
                <a:solidFill>
                  <a:schemeClr val="tx2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&amp;</a:t>
            </a:r>
            <a:r>
              <a:rPr lang="en-GB" sz="2400" u="sng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u="sng" spc="100" dirty="0">
                <a:solidFill>
                  <a:schemeClr val="tx2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Objective</a:t>
            </a:r>
          </a:p>
          <a:p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21CB0-DE59-D5CD-8685-3E3144BE7DB1}"/>
              </a:ext>
            </a:extLst>
          </p:cNvPr>
          <p:cNvSpPr txBox="1"/>
          <p:nvPr/>
        </p:nvSpPr>
        <p:spPr>
          <a:xfrm>
            <a:off x="2719488" y="2729142"/>
            <a:ext cx="609442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spc="100" dirty="0"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To create an ASL system where user can form sentences by even confirming the letters the user gives rather than machine guessing and convert it to audio output sentences.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8919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552581A5-6C54-8361-A1E7-E55BB1AB4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12" y="670067"/>
            <a:ext cx="2248238" cy="1000366"/>
          </a:xfrm>
        </p:spPr>
        <p:txBody>
          <a:bodyPr>
            <a:noAutofit/>
          </a:bodyPr>
          <a:lstStyle/>
          <a:p>
            <a:r>
              <a:rPr lang="en-GB" sz="2400" u="sng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2.1 Work Flow</a:t>
            </a:r>
            <a:endParaRPr lang="en-IN" sz="2400" u="sng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53C0CB-4FC5-199E-CCAD-A44CD0CD8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A315B-37B3-42AB-B690-C1012E91450F}" type="datetime1">
              <a:rPr lang="en-IN" smtClean="0"/>
              <a:t>16-06-2025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95E88-A362-D225-B712-A42F29AB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Neha Mahanand | ASL Project</a:t>
            </a:r>
            <a:endParaRPr lang="en-IN"/>
          </a:p>
        </p:txBody>
      </p:sp>
      <p:sp>
        <p:nvSpPr>
          <p:cNvPr id="4" name="Title 15">
            <a:extLst>
              <a:ext uri="{FF2B5EF4-FFF2-40B4-BE49-F238E27FC236}">
                <a16:creationId xmlns:a16="http://schemas.microsoft.com/office/drawing/2014/main" id="{1E9EDA19-C79E-77D4-B792-7D03CE19A4B9}"/>
              </a:ext>
            </a:extLst>
          </p:cNvPr>
          <p:cNvSpPr txBox="1">
            <a:spLocks/>
          </p:cNvSpPr>
          <p:nvPr/>
        </p:nvSpPr>
        <p:spPr>
          <a:xfrm>
            <a:off x="531812" y="25045"/>
            <a:ext cx="5430918" cy="10003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b="1" u="sng" cap="none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2. Methods and Work Flow</a:t>
            </a:r>
            <a:endParaRPr lang="en-IN" sz="2800" b="1" u="sng" cap="none" dirty="0">
              <a:solidFill>
                <a:schemeClr val="accent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622A40-2A29-4DAC-5175-80F798FEA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467" y="1436666"/>
            <a:ext cx="10001065" cy="4639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1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50CBE39-55B3-F7C3-C3C7-0FC26C36D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45" y="65368"/>
            <a:ext cx="10515600" cy="688250"/>
          </a:xfrm>
        </p:spPr>
        <p:txBody>
          <a:bodyPr>
            <a:normAutofit/>
          </a:bodyPr>
          <a:lstStyle/>
          <a:p>
            <a:r>
              <a:rPr lang="en-GB" sz="2400" u="sng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2.2 DATASET CREATION</a:t>
            </a:r>
            <a:endParaRPr lang="en-IN" sz="2400" u="sng" dirty="0">
              <a:solidFill>
                <a:schemeClr val="tx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B90CFF0-5B63-E844-F033-BFEFDE410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71484"/>
            <a:ext cx="7833852" cy="450547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cv2</a:t>
            </a:r>
          </a:p>
          <a:p>
            <a:pPr>
              <a:lnSpc>
                <a:spcPts val="1425"/>
              </a:lnSpc>
              <a:buNone/>
            </a:pP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mediapipe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pandas </a:t>
            </a:r>
            <a:r>
              <a:rPr lang="en-I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pd</a:t>
            </a:r>
          </a:p>
          <a:p>
            <a:pPr>
              <a:lnSpc>
                <a:spcPts val="1425"/>
              </a:lnSpc>
              <a:buNone/>
            </a:pP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mp_hands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mp.solutions.hands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hands = </a:t>
            </a:r>
            <a:r>
              <a:rPr lang="en-I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mp_hands.Hands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video = cv2.VideoCapture(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 = []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label = 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‘LETTER WE NEED TO TRAIN'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0BB4C-225D-7945-B307-099BE03AB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6BA8-8F03-4243-A770-31EB15D6E9C8}" type="datetime1">
              <a:rPr lang="en-IN" smtClean="0"/>
              <a:t>16-06-2025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868BA-27FA-9250-F080-07EF9BEE1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Neha Mahanand | ASL Project</a:t>
            </a:r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8273C2C-DFA5-AD61-7FE8-571E8CA0EAC0}"/>
              </a:ext>
            </a:extLst>
          </p:cNvPr>
          <p:cNvCxnSpPr>
            <a:cxnSpLocks/>
          </p:cNvCxnSpPr>
          <p:nvPr/>
        </p:nvCxnSpPr>
        <p:spPr>
          <a:xfrm>
            <a:off x="5476568" y="2300748"/>
            <a:ext cx="2212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47248D6-885F-A343-4060-19D82EDBC759}"/>
              </a:ext>
            </a:extLst>
          </p:cNvPr>
          <p:cNvSpPr/>
          <p:nvPr/>
        </p:nvSpPr>
        <p:spPr>
          <a:xfrm>
            <a:off x="8153400" y="2005781"/>
            <a:ext cx="3635477" cy="68825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Importing the needed modules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C8A5B8-D07F-3CE1-5A70-B3DB506C4B0A}"/>
              </a:ext>
            </a:extLst>
          </p:cNvPr>
          <p:cNvSpPr/>
          <p:nvPr/>
        </p:nvSpPr>
        <p:spPr>
          <a:xfrm>
            <a:off x="8104238" y="3188104"/>
            <a:ext cx="3733800" cy="16690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Load </a:t>
            </a:r>
            <a:r>
              <a:rPr lang="en-GB" dirty="0" err="1"/>
              <a:t>Mediapipe's</a:t>
            </a:r>
            <a:r>
              <a:rPr lang="en-GB" dirty="0"/>
              <a:t> hand-tracking module.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Initialize the hand detection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Access the webcam to capture live video frames.</a:t>
            </a:r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7ADD250-71FF-4FCD-239F-EB338F3BB465}"/>
              </a:ext>
            </a:extLst>
          </p:cNvPr>
          <p:cNvCxnSpPr>
            <a:cxnSpLocks/>
          </p:cNvCxnSpPr>
          <p:nvPr/>
        </p:nvCxnSpPr>
        <p:spPr>
          <a:xfrm>
            <a:off x="4925961" y="3642851"/>
            <a:ext cx="2762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906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D39C4-88EF-2F9E-A8A7-749C440D0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161F4E5-F364-D214-C8F4-9FE96FFB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45" y="65368"/>
            <a:ext cx="10515600" cy="68825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783A9C8-EFFC-9D73-2353-C705BD355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875071"/>
            <a:ext cx="7833852" cy="533891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IN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IN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B626CF-1A79-0EF9-97E0-03DFB262D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6BA8-8F03-4243-A770-31EB15D6E9C8}" type="datetime1">
              <a:rPr lang="en-IN" smtClean="0"/>
              <a:t>16-06-2025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423911-BDA5-2394-05AB-A5EFE4238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Neha Mahanand | ASL Project</a:t>
            </a:r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A891F6-82AB-A4E5-955E-773C9B1CBF6F}"/>
              </a:ext>
            </a:extLst>
          </p:cNvPr>
          <p:cNvCxnSpPr>
            <a:cxnSpLocks/>
          </p:cNvCxnSpPr>
          <p:nvPr/>
        </p:nvCxnSpPr>
        <p:spPr>
          <a:xfrm>
            <a:off x="5891980" y="2093064"/>
            <a:ext cx="2032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69C5073-D268-DF35-23B3-F447ECEDB84E}"/>
              </a:ext>
            </a:extLst>
          </p:cNvPr>
          <p:cNvSpPr/>
          <p:nvPr/>
        </p:nvSpPr>
        <p:spPr>
          <a:xfrm>
            <a:off x="8153400" y="1421508"/>
            <a:ext cx="3635477" cy="12019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Reads a frame from the webcam, flips it (for mirror view), and sends it to </a:t>
            </a:r>
            <a:r>
              <a:rPr lang="en-GB" dirty="0" err="1"/>
              <a:t>MediaPipe</a:t>
            </a:r>
            <a:r>
              <a:rPr lang="en-GB" dirty="0"/>
              <a:t> for hand detection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6924DC-172B-8D0C-4C70-682D8C6252BF}"/>
              </a:ext>
            </a:extLst>
          </p:cNvPr>
          <p:cNvSpPr/>
          <p:nvPr/>
        </p:nvSpPr>
        <p:spPr>
          <a:xfrm>
            <a:off x="8104238" y="3058172"/>
            <a:ext cx="3733800" cy="27210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Detects hands in real-time from webcam.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Extracts 3D landmark coordinates. Labels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Saves each sample to a list for model training.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A5F7CD-6D54-C944-5ABA-3C4262D5A40A}"/>
              </a:ext>
            </a:extLst>
          </p:cNvPr>
          <p:cNvCxnSpPr>
            <a:cxnSpLocks/>
          </p:cNvCxnSpPr>
          <p:nvPr/>
        </p:nvCxnSpPr>
        <p:spPr>
          <a:xfrm>
            <a:off x="4925961" y="3642851"/>
            <a:ext cx="2762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A7074FA-C2E3-87FB-D5CD-31BEB23E3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94" y="2943391"/>
            <a:ext cx="4846740" cy="2834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A6B401-AF06-1B5A-6F10-970B82814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194" y="1421508"/>
            <a:ext cx="4846740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39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1AEA3-60AD-2C37-77CE-8BE6FED3E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1D2DEA0-B2A8-414A-7651-209184356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45" y="65368"/>
            <a:ext cx="10515600" cy="68825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6C959ED-87D9-32B7-E435-EA8C22392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948" y="1017435"/>
            <a:ext cx="7302910" cy="533891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IN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IN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2552BD-4894-79FD-98B8-4B5583C66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E6BA8-8F03-4243-A770-31EB15D6E9C8}" type="datetime1">
              <a:rPr lang="en-IN" smtClean="0"/>
              <a:t>16-06-2025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93431-A08A-FEE6-6F2A-361E7DAF5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Neha Mahanand | ASL Project</a:t>
            </a:r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F02A92-5FF0-F7FB-5D15-029789B70242}"/>
              </a:ext>
            </a:extLst>
          </p:cNvPr>
          <p:cNvCxnSpPr>
            <a:cxnSpLocks/>
          </p:cNvCxnSpPr>
          <p:nvPr/>
        </p:nvCxnSpPr>
        <p:spPr>
          <a:xfrm>
            <a:off x="7118555" y="2093064"/>
            <a:ext cx="806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2150660-ABC9-46E5-8D26-A703594D7F59}"/>
              </a:ext>
            </a:extLst>
          </p:cNvPr>
          <p:cNvSpPr/>
          <p:nvPr/>
        </p:nvSpPr>
        <p:spPr>
          <a:xfrm>
            <a:off x="8153400" y="1421508"/>
            <a:ext cx="3635477" cy="120193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Asl_data.csv file is appended with data which was extracted before vertically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391517-5BA2-42EF-7924-87E613472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3" y="1171099"/>
            <a:ext cx="6705737" cy="2904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80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3A456-C4EC-9516-32ED-A9CBC366F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u="sng" spc="10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3.MODEL CREATION</a:t>
            </a:r>
            <a:endParaRPr lang="en-IN" sz="2800" b="1" u="sng" spc="100" dirty="0">
              <a:solidFill>
                <a:schemeClr val="accent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E7C17A7-1E71-84B0-A336-7BFD4C7E615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17639" y="1690688"/>
            <a:ext cx="7135761" cy="3807656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16EA1-646E-8458-3239-B9D4132E2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B093-8833-4F61-9C69-B578B72139E7}" type="datetime1">
              <a:rPr lang="en-IN" smtClean="0"/>
              <a:t>16-06-2025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9C618-3BC1-4C14-7853-8B750146E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Neha Mahanand | ASL Project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088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7EB27-BA1F-C970-443E-B11F9DD4D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u="sng" spc="100" dirty="0">
                <a:solidFill>
                  <a:schemeClr val="accent2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4.CAPTURING PHASE</a:t>
            </a:r>
            <a:endParaRPr lang="en-IN" sz="2800" b="1" u="sng" spc="100" dirty="0">
              <a:solidFill>
                <a:schemeClr val="accent2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3564D31-FDB7-50A3-FB50-B92BFB4018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2486" y="1825625"/>
            <a:ext cx="7878270" cy="3788594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C6D4C-1489-CA30-320E-F42B47136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CB093-8833-4F61-9C69-B578B72139E7}" type="datetime1">
              <a:rPr lang="en-IN" smtClean="0"/>
              <a:t>16-06-2025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00096-A1DA-679F-089C-5C3C428D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Neha Mahanand | ASL Project</a:t>
            </a:r>
            <a:endParaRPr lang="en-IN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70CE37-3B65-5A03-B436-35F583CD80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642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1609</TotalTime>
  <Words>511</Words>
  <Application>Microsoft Office PowerPoint</Application>
  <PresentationFormat>Widescreen</PresentationFormat>
  <Paragraphs>110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Segoe UI</vt:lpstr>
      <vt:lpstr>Segoe UI Light</vt:lpstr>
      <vt:lpstr>Office Theme</vt:lpstr>
      <vt:lpstr>“MEDIA PIPE PROJECT – INCOPORATING ASL, SENTENCE FRAMING AND AUDIO OUTPUT” </vt:lpstr>
      <vt:lpstr>Contents</vt:lpstr>
      <vt:lpstr>1. Project Background</vt:lpstr>
      <vt:lpstr>2.1 Work Flow</vt:lpstr>
      <vt:lpstr>2.2 DATASET CREATION</vt:lpstr>
      <vt:lpstr>PowerPoint Presentation</vt:lpstr>
      <vt:lpstr>PowerPoint Presentation</vt:lpstr>
      <vt:lpstr>3.MODEL CREATION</vt:lpstr>
      <vt:lpstr>4.CAPTURING PHASE</vt:lpstr>
      <vt:lpstr>PowerPoint Presentation</vt:lpstr>
      <vt:lpstr>PowerPoint Presentation</vt:lpstr>
      <vt:lpstr>PowerPoint Presentation</vt:lpstr>
      <vt:lpstr>5.APPLICATIONS</vt:lpstr>
      <vt:lpstr>6.RESULTS AS IMPLEMENTATION IN VS CODE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NEHA MAHANAND</dc:creator>
  <cp:lastModifiedBy>NEHA MAHANAND</cp:lastModifiedBy>
  <cp:revision>17</cp:revision>
  <dcterms:created xsi:type="dcterms:W3CDTF">2025-03-23T13:18:11Z</dcterms:created>
  <dcterms:modified xsi:type="dcterms:W3CDTF">2025-06-16T11:03:47Z</dcterms:modified>
</cp:coreProperties>
</file>