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A9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37" autoAdjust="0"/>
    <p:restoredTop sz="94660"/>
  </p:normalViewPr>
  <p:slideViewPr>
    <p:cSldViewPr>
      <p:cViewPr>
        <p:scale>
          <a:sx n="70" d="100"/>
          <a:sy n="70" d="100"/>
        </p:scale>
        <p:origin x="-138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A2CB5-7C12-4C27-962A-131B15FF1FA3}" type="datetimeFigureOut">
              <a:rPr lang="en-US" smtClean="0"/>
              <a:t>3/18/2016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ADA80-0758-4C3B-A433-AAD90C3C2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951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A2CB5-7C12-4C27-962A-131B15FF1FA3}" type="datetimeFigureOut">
              <a:rPr lang="en-US" smtClean="0"/>
              <a:t>3/18/2016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ADA80-0758-4C3B-A433-AAD90C3C2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037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A2CB5-7C12-4C27-962A-131B15FF1FA3}" type="datetimeFigureOut">
              <a:rPr lang="en-US" smtClean="0"/>
              <a:t>3/18/2016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ADA80-0758-4C3B-A433-AAD90C3C2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7792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153A2892-74D7-49B4-919C-50D9A62E42E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4744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14E405-98E3-4B38-B260-6CCA498F8E85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53691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FAABC6-8AC7-4031-882B-4148E497B744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31620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F67E36-9EDA-491B-ACB8-017CC43CDE09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11996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D7EE04-DBCE-4CA3-9F15-1DAAA287CC97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76060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7AF2A0-AB7B-4D67-950D-3BAC50D1099C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78822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7A6971-837C-4235-AB92-7F61B35F7188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65345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C1D06C-7BD8-43BA-91F0-1C6C732C58D9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4287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A2CB5-7C12-4C27-962A-131B15FF1FA3}" type="datetimeFigureOut">
              <a:rPr lang="en-US" smtClean="0"/>
              <a:t>3/18/2016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ADA80-0758-4C3B-A433-AAD90C3C2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15419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038289-EE92-4744-8108-B97E17299665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53525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3F57CF-0E9D-4C08-A8BD-2B8EB5F5CFF5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280989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50493A-7722-4A51-B4B8-3201903EEB9A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46093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01EAB0-FC15-4245-8EA3-F7BEF4EB30F6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364986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153A2892-74D7-49B4-919C-50D9A62E42EE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3674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A2CB5-7C12-4C27-962A-131B15FF1FA3}" type="datetimeFigureOut">
              <a:rPr lang="en-US" smtClean="0"/>
              <a:t>3/18/2016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ADA80-0758-4C3B-A433-AAD90C3C2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277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A2CB5-7C12-4C27-962A-131B15FF1FA3}" type="datetimeFigureOut">
              <a:rPr lang="en-US" smtClean="0"/>
              <a:t>3/18/2016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ADA80-0758-4C3B-A433-AAD90C3C2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925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A2CB5-7C12-4C27-962A-131B15FF1FA3}" type="datetimeFigureOut">
              <a:rPr lang="en-US" smtClean="0"/>
              <a:t>3/18/2016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ADA80-0758-4C3B-A433-AAD90C3C2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268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A2CB5-7C12-4C27-962A-131B15FF1FA3}" type="datetimeFigureOut">
              <a:rPr lang="en-US" smtClean="0"/>
              <a:t>3/18/2016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ADA80-0758-4C3B-A433-AAD90C3C2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990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A2CB5-7C12-4C27-962A-131B15FF1FA3}" type="datetimeFigureOut">
              <a:rPr lang="en-US" smtClean="0"/>
              <a:t>3/18/2016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ADA80-0758-4C3B-A433-AAD90C3C2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773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A2CB5-7C12-4C27-962A-131B15FF1FA3}" type="datetimeFigureOut">
              <a:rPr lang="en-US" smtClean="0"/>
              <a:t>3/18/2016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ADA80-0758-4C3B-A433-AAD90C3C2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065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A2CB5-7C12-4C27-962A-131B15FF1FA3}" type="datetimeFigureOut">
              <a:rPr lang="en-US" smtClean="0"/>
              <a:t>3/18/2016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ADA80-0758-4C3B-A433-AAD90C3C2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454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0A2CB5-7C12-4C27-962A-131B15FF1FA3}" type="datetimeFigureOut">
              <a:rPr lang="en-US" smtClean="0"/>
              <a:t>3/18/2016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EADA80-0758-4C3B-A433-AAD90C3C2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580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CD4077C-92AD-4BE6-A1C9-1E523BA58059}" type="slidenum">
              <a:rPr 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1508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jpe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jpe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hyperlink" Target="https://in.linkedin.com/in/neha-m-changappa-6b3752101" TargetMode="Externa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22.png"/><Relationship Id="rId5" Type="http://schemas.openxmlformats.org/officeDocument/2006/relationships/hyperlink" Target="https://in.linkedin.com/in/msudharshan" TargetMode="External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mailto:contact@digitallisto.com" TargetMode="External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 descr="42-22290480"/>
          <p:cNvPicPr>
            <a:picLocks noGrp="1" noChangeAspect="1" noChangeArrowheads="1"/>
          </p:cNvPicPr>
          <p:nvPr>
            <p:ph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9144000" cy="68643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0" y="457200"/>
            <a:ext cx="9144000" cy="762000"/>
          </a:xfrm>
          <a:prstGeom prst="rect">
            <a:avLst/>
          </a:prstGeom>
          <a:ln/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Tahoma" charset="0"/>
              </a:rPr>
              <a:t>Introduction to </a:t>
            </a:r>
            <a:r>
              <a:rPr lang="en-US" sz="2000" b="1" dirty="0" smtClean="0">
                <a:solidFill>
                  <a:schemeClr val="bg1"/>
                </a:solidFill>
                <a:latin typeface="Tahoma" charset="0"/>
              </a:rPr>
              <a:t>Digital </a:t>
            </a:r>
            <a:r>
              <a:rPr lang="en-US" sz="2000" b="1" dirty="0" err="1" smtClean="0">
                <a:solidFill>
                  <a:schemeClr val="bg1"/>
                </a:solidFill>
                <a:latin typeface="Tahoma" charset="0"/>
              </a:rPr>
              <a:t>Listo</a:t>
            </a:r>
            <a:r>
              <a:rPr lang="en-US" sz="2000" b="1" dirty="0" smtClean="0">
                <a:solidFill>
                  <a:schemeClr val="bg1"/>
                </a:solidFill>
                <a:latin typeface="Tahoma" charset="0"/>
              </a:rPr>
              <a:t> </a:t>
            </a:r>
            <a:endParaRPr lang="en-US" sz="2000" b="1" dirty="0">
              <a:solidFill>
                <a:schemeClr val="bg1"/>
              </a:solidFill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7824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457200" y="1981200"/>
            <a:ext cx="3276600" cy="304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/>
          <p:cNvSpPr/>
          <p:nvPr/>
        </p:nvSpPr>
        <p:spPr>
          <a:xfrm>
            <a:off x="457200" y="4572000"/>
            <a:ext cx="3124200" cy="838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076" name="Picture 4" descr="C:\Users\RameshChowdary\Desktop\offerings-icon-coachi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2057400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6526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4000" cy="6858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304800" y="914400"/>
            <a:ext cx="3352800" cy="55626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051" name="Picture 3" descr="C:\Users\RameshChowdary\Desktop\twitter-marketing-strategy-300x22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50" y="2362200"/>
            <a:ext cx="28575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3426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676400" y="1600200"/>
            <a:ext cx="914400" cy="321310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/>
          <p:cNvSpPr txBox="1"/>
          <p:nvPr/>
        </p:nvSpPr>
        <p:spPr>
          <a:xfrm>
            <a:off x="228600" y="609600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4101" name="Picture 5" descr="C:\Users\RameshChowdary\Desktop\social-responsibilit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8000" y="4556115"/>
            <a:ext cx="5616000" cy="2301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186558" y="733485"/>
            <a:ext cx="712864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F7A937"/>
                </a:solidFill>
                <a:latin typeface="Trebuchet MS" pitchFamily="34" charset="0"/>
              </a:rPr>
              <a:t>We take complete responsibility for all your: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F7A937"/>
                </a:solidFill>
                <a:latin typeface="Trebuchet MS" pitchFamily="34" charset="0"/>
              </a:rPr>
              <a:t>Marketing/corporate/branding/communication needs.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F7A937"/>
                </a:solidFill>
                <a:latin typeface="Trebuchet MS" pitchFamily="34" charset="0"/>
              </a:rPr>
              <a:t>MICI (Market Intelligence &amp; Competitive Intelligence)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F7A937"/>
                </a:solidFill>
                <a:latin typeface="Trebuchet MS" pitchFamily="34" charset="0"/>
              </a:rPr>
              <a:t>Creating Value Proposition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F7A937"/>
                </a:solidFill>
                <a:latin typeface="Trebuchet MS" pitchFamily="34" charset="0"/>
              </a:rPr>
              <a:t>Strategy formulation and implementation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F7A937"/>
                </a:solidFill>
                <a:latin typeface="Trebuchet MS" pitchFamily="34" charset="0"/>
              </a:rPr>
              <a:t>Planning and management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F7A937"/>
                </a:solidFill>
                <a:latin typeface="Trebuchet MS" pitchFamily="34" charset="0"/>
              </a:rPr>
              <a:t>Working with advertising, public relations, direct marketing, internal communications, digital marketing....even media buying, print and production.</a:t>
            </a:r>
            <a:endParaRPr lang="en-US" sz="2400" b="1" dirty="0">
              <a:solidFill>
                <a:srgbClr val="F7A937"/>
              </a:solidFill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358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ln/>
          <a:ex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pic>
      <p:sp>
        <p:nvSpPr>
          <p:cNvPr id="2" name="Rectangle 1"/>
          <p:cNvSpPr/>
          <p:nvPr/>
        </p:nvSpPr>
        <p:spPr>
          <a:xfrm>
            <a:off x="457200" y="1905000"/>
            <a:ext cx="3352800" cy="3962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28" name="Picture 4" descr="C:\Users\RameshChowdary\Desktop\farmacia-giornate-promozionali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" y="1752600"/>
            <a:ext cx="390525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8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477000" y="0"/>
            <a:ext cx="2667000" cy="609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Our happy customers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8061" y="419100"/>
            <a:ext cx="2047875" cy="3810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34480" y="1178201"/>
            <a:ext cx="20141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Website,</a:t>
            </a:r>
          </a:p>
          <a:p>
            <a:r>
              <a:rPr lang="en-US" dirty="0" smtClean="0"/>
              <a:t>e-mail marketing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962402" y="926068"/>
            <a:ext cx="1523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Logo Design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038962" y="3108791"/>
            <a:ext cx="3895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Website, Logo, e-mail marketing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934201" y="5253555"/>
            <a:ext cx="205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E-mail Marketing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42900" y="624840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E-mail marketing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007781" y="4648200"/>
            <a:ext cx="3697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E-mail marketing and Outsourcing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94914" y="3298254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e-mail Marketing</a:t>
            </a:r>
            <a:endParaRPr lang="en-US" dirty="0"/>
          </a:p>
        </p:txBody>
      </p:sp>
      <p:pic>
        <p:nvPicPr>
          <p:cNvPr id="5122" name="Picture 2" descr="C:\Users\RameshChowdary\Desktop\downloa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531" y="33447"/>
            <a:ext cx="1381125" cy="118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RameshChowdary\Downloads\bigbasket-1440817630960.jpe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854" y="2442966"/>
            <a:ext cx="1524000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C:\Users\RameshChowdary\Desktop\1761896_300x300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2078" y="1447800"/>
            <a:ext cx="1648893" cy="1648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5" name="Picture 5" descr="C:\Users\RameshChowdary\Desktop\AAEAAQAAAAAAAAT1AAAAJDA4M2RjMWYyLWY2N2YtNDk1Ni05M2E0LTg0MTk2YjUxY2U4MQ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039" y="1824532"/>
            <a:ext cx="1228725" cy="122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7585387" y="2743200"/>
            <a:ext cx="1101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Training </a:t>
            </a:r>
            <a:endParaRPr lang="en-US" dirty="0"/>
          </a:p>
        </p:txBody>
      </p:sp>
      <p:pic>
        <p:nvPicPr>
          <p:cNvPr id="5126" name="Picture 6" descr="C:\Users\RameshChowdary\Desktop\finovera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2022" y="3248025"/>
            <a:ext cx="3429000" cy="1857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7" name="Picture 7" descr="C:\Users\RameshChowdary\Desktop\Logo_Transparent-11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593" y="4055528"/>
            <a:ext cx="2442993" cy="2345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C:\Users\RameshChowdary\Desktop\swiggy-logo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2338" y="3543300"/>
            <a:ext cx="1333500" cy="133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9" name="Picture 9" descr="C:\Users\RameshChowdary\Desktop\logo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6913" y="5410200"/>
            <a:ext cx="3163887" cy="817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248165" y="6324600"/>
            <a:ext cx="1009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Training</a:t>
            </a:r>
            <a:endParaRPr lang="en-IN" dirty="0"/>
          </a:p>
        </p:txBody>
      </p:sp>
      <p:pic>
        <p:nvPicPr>
          <p:cNvPr id="5130" name="Picture 10" descr="C:\Users\RameshChowdary\Desktop\logo (1)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2338" y="5908691"/>
            <a:ext cx="1381125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4193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4" name="Picture 2" descr="42-22736390"/>
          <p:cNvPicPr>
            <a:picLocks noGrp="1" noChangeAspect="1" noChangeArrowheads="1"/>
          </p:cNvPicPr>
          <p:nvPr>
            <p:ph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9144000" cy="68643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4276" name="Rectangle 4"/>
          <p:cNvSpPr>
            <a:spLocks noChangeArrowheads="1"/>
          </p:cNvSpPr>
          <p:nvPr/>
        </p:nvSpPr>
        <p:spPr bwMode="auto">
          <a:xfrm>
            <a:off x="0" y="5257800"/>
            <a:ext cx="9144000" cy="762000"/>
          </a:xfrm>
          <a:prstGeom prst="rect">
            <a:avLst/>
          </a:prstGeom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Tahoma" charset="0"/>
              </a:rPr>
              <a:t>Who are we?</a:t>
            </a:r>
            <a:endParaRPr lang="en-US" sz="2000" b="1" dirty="0">
              <a:solidFill>
                <a:schemeClr val="bg1"/>
              </a:solidFill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369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85112" y="1"/>
            <a:ext cx="6982688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  <a:latin typeface="Trebuchet MS" pitchFamily="34" charset="0"/>
              </a:rPr>
              <a:t>Co-founder:</a:t>
            </a:r>
            <a:r>
              <a:rPr lang="en-US" b="1" dirty="0" smtClean="0">
                <a:latin typeface="Trebuchet MS" pitchFamily="34" charset="0"/>
              </a:rPr>
              <a:t> </a:t>
            </a:r>
            <a:r>
              <a:rPr lang="en-US" b="1" dirty="0" err="1" smtClean="0">
                <a:latin typeface="Trebuchet MS" pitchFamily="34" charset="0"/>
              </a:rPr>
              <a:t>Neha</a:t>
            </a:r>
            <a:r>
              <a:rPr lang="en-US" b="1" dirty="0" smtClean="0">
                <a:latin typeface="Trebuchet MS" pitchFamily="34" charset="0"/>
              </a:rPr>
              <a:t> M </a:t>
            </a:r>
            <a:r>
              <a:rPr lang="en-US" b="1" dirty="0" err="1" smtClean="0">
                <a:latin typeface="Trebuchet MS" pitchFamily="34" charset="0"/>
              </a:rPr>
              <a:t>Changappa</a:t>
            </a:r>
            <a:r>
              <a:rPr lang="en-US" b="1" dirty="0" smtClean="0">
                <a:latin typeface="Trebuchet MS" pitchFamily="34" charset="0"/>
              </a:rPr>
              <a:t> </a:t>
            </a:r>
            <a:endParaRPr lang="en-US" b="1" dirty="0" smtClean="0">
              <a:latin typeface="Trebuchet MS" pitchFamily="34" charset="0"/>
            </a:endParaRPr>
          </a:p>
          <a:p>
            <a:endParaRPr lang="en-US" b="1" dirty="0" smtClean="0">
              <a:latin typeface="Trebuchet MS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latin typeface="Trebuchet MS" pitchFamily="34" charset="0"/>
              </a:rPr>
              <a:t>Completing final year engineering and flying to NYC for Masters</a:t>
            </a:r>
            <a:endParaRPr lang="en-US" dirty="0" smtClean="0">
              <a:latin typeface="Trebuchet MS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latin typeface="Trebuchet MS" pitchFamily="34" charset="0"/>
              </a:rPr>
              <a:t>Enjoys marketing, loves </a:t>
            </a:r>
            <a:r>
              <a:rPr lang="en-US" dirty="0" smtClean="0">
                <a:latin typeface="Trebuchet MS" pitchFamily="34" charset="0"/>
              </a:rPr>
              <a:t>travelling, hacking  </a:t>
            </a:r>
            <a:r>
              <a:rPr lang="en-US" dirty="0" smtClean="0">
                <a:latin typeface="Trebuchet MS" pitchFamily="34" charset="0"/>
              </a:rPr>
              <a:t>and photography</a:t>
            </a:r>
            <a:endParaRPr lang="en-US" dirty="0" smtClean="0">
              <a:latin typeface="Trebuchet MS" pitchFamily="34" charset="0"/>
            </a:endParaRPr>
          </a:p>
          <a:p>
            <a:endParaRPr lang="en-US" dirty="0" smtClean="0">
              <a:latin typeface="Trebuchet MS" pitchFamily="34" charset="0"/>
            </a:endParaRPr>
          </a:p>
          <a:p>
            <a:r>
              <a:rPr lang="en-US" sz="1400" dirty="0" smtClean="0">
                <a:latin typeface="Trebuchet MS" pitchFamily="34" charset="0"/>
              </a:rPr>
              <a:t>Know more: </a:t>
            </a:r>
            <a:r>
              <a:rPr lang="en-IN" sz="1400" b="1" dirty="0">
                <a:latin typeface="Trebuchet MS" pitchFamily="34" charset="0"/>
                <a:hlinkClick r:id="rId2"/>
              </a:rPr>
              <a:t>https://in.linkedin.com/in/neha-m-changappa-6b3752101</a:t>
            </a:r>
            <a:endParaRPr lang="en-US" sz="1400" b="1" dirty="0">
              <a:latin typeface="Trebuchet MS" pitchFamily="34" charset="0"/>
            </a:endParaRPr>
          </a:p>
        </p:txBody>
      </p:sp>
      <p:pic>
        <p:nvPicPr>
          <p:cNvPr id="6146" name="Picture 2" descr="C:\Users\RameshChowdary\Desktop\neh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975944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33400" y="31242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29200"/>
            <a:ext cx="1923276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2057400" y="4902875"/>
            <a:ext cx="6781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  <a:latin typeface="Trebuchet MS" pitchFamily="34" charset="0"/>
              </a:rPr>
              <a:t>Co-founder:</a:t>
            </a:r>
            <a:r>
              <a:rPr lang="en-US" b="1" dirty="0" smtClean="0">
                <a:latin typeface="Trebuchet MS" pitchFamily="34" charset="0"/>
              </a:rPr>
              <a:t> </a:t>
            </a:r>
            <a:r>
              <a:rPr lang="en-US" b="1" dirty="0" err="1" smtClean="0">
                <a:latin typeface="Trebuchet MS" pitchFamily="34" charset="0"/>
              </a:rPr>
              <a:t>Sudharshan</a:t>
            </a:r>
            <a:r>
              <a:rPr lang="en-US" b="1" dirty="0" smtClean="0">
                <a:latin typeface="Trebuchet MS" pitchFamily="34" charset="0"/>
              </a:rPr>
              <a:t> M K</a:t>
            </a:r>
            <a:endParaRPr lang="en-US" b="1" dirty="0" smtClean="0">
              <a:latin typeface="Trebuchet MS" pitchFamily="34" charset="0"/>
            </a:endParaRPr>
          </a:p>
          <a:p>
            <a:endParaRPr lang="en-US" b="1" dirty="0" smtClean="0">
              <a:latin typeface="Trebuchet MS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latin typeface="Trebuchet MS" pitchFamily="34" charset="0"/>
              </a:rPr>
              <a:t>Passionate digital marketer and web developer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latin typeface="Trebuchet MS" pitchFamily="34" charset="0"/>
              </a:rPr>
              <a:t>Worked for Infosys, </a:t>
            </a:r>
            <a:r>
              <a:rPr lang="en-US" dirty="0" err="1" smtClean="0">
                <a:latin typeface="Trebuchet MS" pitchFamily="34" charset="0"/>
              </a:rPr>
              <a:t>Medseek</a:t>
            </a:r>
            <a:r>
              <a:rPr lang="en-US" dirty="0" smtClean="0">
                <a:latin typeface="Trebuchet MS" pitchFamily="34" charset="0"/>
              </a:rPr>
              <a:t> USA, </a:t>
            </a:r>
            <a:r>
              <a:rPr lang="en-US" dirty="0" err="1" smtClean="0">
                <a:latin typeface="Trebuchet MS" pitchFamily="34" charset="0"/>
              </a:rPr>
              <a:t>ExactTarget</a:t>
            </a:r>
            <a:r>
              <a:rPr lang="en-US" dirty="0" smtClean="0">
                <a:latin typeface="Trebuchet MS" pitchFamily="34" charset="0"/>
              </a:rPr>
              <a:t> and currently with </a:t>
            </a:r>
            <a:r>
              <a:rPr lang="en-US" dirty="0" err="1" smtClean="0">
                <a:latin typeface="Trebuchet MS" pitchFamily="34" charset="0"/>
              </a:rPr>
              <a:t>Sogeti</a:t>
            </a:r>
            <a:r>
              <a:rPr lang="en-US" dirty="0" smtClean="0">
                <a:latin typeface="Trebuchet MS" pitchFamily="34" charset="0"/>
              </a:rPr>
              <a:t> USA on SFMC as a consultant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latin typeface="Trebuchet MS" pitchFamily="34" charset="0"/>
            </a:endParaRPr>
          </a:p>
          <a:p>
            <a:r>
              <a:rPr lang="en-US" sz="1400" dirty="0" smtClean="0">
                <a:latin typeface="Trebuchet MS" pitchFamily="34" charset="0"/>
              </a:rPr>
              <a:t>Know more: </a:t>
            </a:r>
            <a:r>
              <a:rPr lang="en-IN" sz="1400" b="1" dirty="0">
                <a:solidFill>
                  <a:srgbClr val="0070C0"/>
                </a:solidFill>
                <a:latin typeface="Trebuchet MS" pitchFamily="34" charset="0"/>
                <a:hlinkClick r:id="rId5"/>
              </a:rPr>
              <a:t>https://</a:t>
            </a:r>
            <a:r>
              <a:rPr lang="en-IN" sz="1400" b="1" dirty="0" smtClean="0">
                <a:solidFill>
                  <a:srgbClr val="0070C0"/>
                </a:solidFill>
                <a:latin typeface="Trebuchet MS" pitchFamily="34" charset="0"/>
                <a:hlinkClick r:id="rId5"/>
              </a:rPr>
              <a:t>in.linkedin.com/in/msudharshan</a:t>
            </a:r>
            <a:r>
              <a:rPr lang="en-IN" sz="1400" b="1" dirty="0" smtClean="0">
                <a:solidFill>
                  <a:srgbClr val="0070C0"/>
                </a:solidFill>
                <a:latin typeface="Trebuchet MS" pitchFamily="34" charset="0"/>
              </a:rPr>
              <a:t> </a:t>
            </a:r>
            <a:endParaRPr lang="en-US" sz="1400" b="1" dirty="0">
              <a:solidFill>
                <a:srgbClr val="0070C0"/>
              </a:solidFill>
              <a:latin typeface="Trebuchet MS" pitchFamily="34" charset="0"/>
            </a:endParaRPr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2584115"/>
            <a:ext cx="1981200" cy="1835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228600" y="2637472"/>
            <a:ext cx="6781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  <a:latin typeface="Trebuchet MS" pitchFamily="34" charset="0"/>
              </a:rPr>
              <a:t>Co-founder:</a:t>
            </a:r>
            <a:r>
              <a:rPr lang="en-US" b="1" dirty="0" smtClean="0">
                <a:latin typeface="Trebuchet MS" pitchFamily="34" charset="0"/>
              </a:rPr>
              <a:t> Ramesh V</a:t>
            </a:r>
            <a:endParaRPr lang="en-US" b="1" dirty="0" smtClean="0">
              <a:latin typeface="Trebuchet MS" pitchFamily="34" charset="0"/>
            </a:endParaRPr>
          </a:p>
          <a:p>
            <a:endParaRPr lang="en-US" b="1" dirty="0" smtClean="0">
              <a:latin typeface="Trebuchet MS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latin typeface="Trebuchet MS" pitchFamily="34" charset="0"/>
              </a:rPr>
              <a:t>UK returned entrepreneur, technical architect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latin typeface="Trebuchet MS" pitchFamily="34" charset="0"/>
              </a:rPr>
              <a:t>Worked for IBM, </a:t>
            </a:r>
            <a:r>
              <a:rPr lang="en-US" dirty="0" err="1" smtClean="0">
                <a:latin typeface="Trebuchet MS" pitchFamily="34" charset="0"/>
              </a:rPr>
              <a:t>ExactTarget</a:t>
            </a:r>
            <a:r>
              <a:rPr lang="en-US" dirty="0" smtClean="0">
                <a:latin typeface="Trebuchet MS" pitchFamily="34" charset="0"/>
              </a:rPr>
              <a:t> (UK)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5181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 descr="42-22104390"/>
          <p:cNvPicPr>
            <a:picLocks noGrp="1" noChangeAspect="1" noChangeArrowheads="1"/>
          </p:cNvPicPr>
          <p:nvPr>
            <p:ph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62"/>
          <a:stretch>
            <a:fillRect/>
          </a:stretch>
        </p:blipFill>
        <p:spPr>
          <a:xfrm>
            <a:off x="0" y="0"/>
            <a:ext cx="9144000" cy="68564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3505200"/>
            <a:ext cx="3810000" cy="3352800"/>
          </a:xfrm>
          <a:prstGeom prst="rect">
            <a:avLst/>
          </a:prstGeom>
          <a:ln/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Tahoma" charset="0"/>
              </a:rPr>
              <a:t>                                                                    </a:t>
            </a:r>
            <a:endParaRPr lang="en-US" sz="2000" b="1" dirty="0">
              <a:solidFill>
                <a:schemeClr val="bg1"/>
              </a:solidFill>
              <a:latin typeface="Tahoma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845" y="3581400"/>
            <a:ext cx="370195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Tahoma" charset="0"/>
              </a:rPr>
              <a:t>We thank you for your time and look forward to work with you.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Feel free to reach out to us: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  <a:hlinkClick r:id="rId3"/>
              </a:rPr>
              <a:t>contact@digitallisto.com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+91 9686912616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1231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199</Words>
  <Application>Microsoft Office PowerPoint</Application>
  <PresentationFormat>On-screen Show (4:3)</PresentationFormat>
  <Paragraphs>44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Office Theme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kraghavendra</dc:creator>
  <cp:lastModifiedBy>Ramesh Chowdary Vadlamudy</cp:lastModifiedBy>
  <cp:revision>31</cp:revision>
  <dcterms:created xsi:type="dcterms:W3CDTF">2013-07-05T17:44:05Z</dcterms:created>
  <dcterms:modified xsi:type="dcterms:W3CDTF">2016-03-18T19:33:55Z</dcterms:modified>
</cp:coreProperties>
</file>