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iVsFQxww71bYPi5TAQqtmPkR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986" autoAdjust="0"/>
  </p:normalViewPr>
  <p:slideViewPr>
    <p:cSldViewPr snapToGrid="0">
      <p:cViewPr varScale="1">
        <p:scale>
          <a:sx n="42" d="100"/>
          <a:sy n="42" d="100"/>
        </p:scale>
        <p:origin x="17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222075" y="2103425"/>
            <a:ext cx="8361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Lesson 2: Common Commands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pwd (Print Working Directory)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022888" y="1813302"/>
            <a:ext cx="9624448" cy="105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Function: Displays the full path of the current directory.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Running pwd might output /Users/username/Documents.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ls (List Directory Contents)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1022888" y="1813302"/>
            <a:ext cx="9624448" cy="35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Function: Lists all files and directories in the current directory.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Options: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 -a: Includes hidden files (files starting with a dot).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 -l: Detailed list including file permissions, ownership, size, and modification date.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 -lh: Human-readable file sizes (e.g., KB, MB).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Running ls -l displays detailed file information.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cd (Change Directory)</a:t>
            </a:r>
            <a:endParaRPr/>
          </a:p>
        </p:txBody>
      </p:sp>
      <p:sp>
        <p:nvSpPr>
          <p:cNvPr id="102" name="Google Shape;102;p5"/>
          <p:cNvSpPr txBox="1"/>
          <p:nvPr/>
        </p:nvSpPr>
        <p:spPr>
          <a:xfrm>
            <a:off x="1022888" y="1813302"/>
            <a:ext cx="9624448" cy="258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Function: Changes the current directory to the specified directory.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 Documents: Moves to the Documents directory.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 ..: Moves up one level to the parent directory.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 /: Moves to the root directory.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touch (Create an Empty File)</a:t>
            </a:r>
            <a:endParaRPr b="1"/>
          </a:p>
        </p:txBody>
      </p:sp>
      <p:sp>
        <p:nvSpPr>
          <p:cNvPr id="108" name="Google Shape;108;p6"/>
          <p:cNvSpPr txBox="1"/>
          <p:nvPr/>
        </p:nvSpPr>
        <p:spPr>
          <a:xfrm>
            <a:off x="1022888" y="1813302"/>
            <a:ext cx="9624448" cy="207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Function: Creates an empty file with the specified name.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 Example: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touch newfile.txt: Creates an empty text file named newfile.txt.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Case: Useful for quickly creating files for editing or scripting.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mkdir (Make Directory)</a:t>
            </a:r>
            <a:endParaRPr/>
          </a:p>
        </p:txBody>
      </p:sp>
      <p:sp>
        <p:nvSpPr>
          <p:cNvPr id="114" name="Google Shape;114;p7"/>
          <p:cNvSpPr txBox="1"/>
          <p:nvPr/>
        </p:nvSpPr>
        <p:spPr>
          <a:xfrm>
            <a:off x="1022888" y="1813302"/>
            <a:ext cx="9624448" cy="207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Function: Creates a new directory with the specified name.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 Example: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mkdir new_folder: Creates a directory named new_folder.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Tip: Use mkdir -p parent/child to create nested directories.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rm (Remove Files/Directories)</a:t>
            </a:r>
            <a:endParaRPr/>
          </a:p>
        </p:txBody>
      </p:sp>
      <p:sp>
        <p:nvSpPr>
          <p:cNvPr id="120" name="Google Shape;120;p8"/>
          <p:cNvSpPr txBox="1"/>
          <p:nvPr/>
        </p:nvSpPr>
        <p:spPr>
          <a:xfrm>
            <a:off x="1022888" y="1813302"/>
            <a:ext cx="9624448" cy="4106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Function: Deletes a file.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Options: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 -r [directory]: Recursively deletes a directory and its contents.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Caution: Using rm permanently deletes files; there’s no recycle bin or trash.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 Example: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 oldfile.txt: Deletes oldfile.txt.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 -r old_folder: Deletes old_folder and all its contents.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Combining Commands</a:t>
            </a:r>
            <a:endParaRPr/>
          </a:p>
        </p:txBody>
      </p:sp>
      <p:sp>
        <p:nvSpPr>
          <p:cNvPr id="126" name="Google Shape;126;p9"/>
          <p:cNvSpPr txBox="1"/>
          <p:nvPr/>
        </p:nvSpPr>
        <p:spPr>
          <a:xfrm>
            <a:off x="1022888" y="1813302"/>
            <a:ext cx="9624448" cy="156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combine commands to streamline tasks.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Creating a directory and a file within it.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mkdir project &amp;&amp; cd project &amp;&amp; touch index.html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Using Wildcards</a:t>
            </a:r>
            <a:endParaRPr/>
          </a:p>
        </p:txBody>
      </p:sp>
      <p:sp>
        <p:nvSpPr>
          <p:cNvPr id="132" name="Google Shape;132;p10"/>
          <p:cNvSpPr txBox="1"/>
          <p:nvPr/>
        </p:nvSpPr>
        <p:spPr>
          <a:xfrm>
            <a:off x="1022888" y="1813302"/>
            <a:ext cx="9624448" cy="207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Wildcard *: Matches any number of characters.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rm *.txt deletes all .txt files in the current directory.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Wildcard ?: Matches a single character.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ls file?.txt lists files like file1.txt, file2.txt, etc.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Noto Sans Symbols</vt:lpstr>
      <vt:lpstr>Play</vt:lpstr>
      <vt:lpstr>Office Theme</vt:lpstr>
      <vt:lpstr>Lesson 2: Common Commands</vt:lpstr>
      <vt:lpstr>pwd (Print Working Directory)</vt:lpstr>
      <vt:lpstr>ls (List Directory Contents)</vt:lpstr>
      <vt:lpstr>cd (Change Directory)</vt:lpstr>
      <vt:lpstr>touch (Create an Empty File)</vt:lpstr>
      <vt:lpstr>mkdir (Make Directory)</vt:lpstr>
      <vt:lpstr>rm (Remove Files/Directories)</vt:lpstr>
      <vt:lpstr>Combining Commands</vt:lpstr>
      <vt:lpstr>Using Wildcards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NEHA MAHENDRAN NAMBIAR</dc:creator>
  <cp:lastModifiedBy>NEHA MAHENDRAN NAMBIAR</cp:lastModifiedBy>
  <cp:revision>1</cp:revision>
  <dcterms:created xsi:type="dcterms:W3CDTF">2024-08-08T22:52:14Z</dcterms:created>
  <dcterms:modified xsi:type="dcterms:W3CDTF">2024-08-13T17:47:05Z</dcterms:modified>
</cp:coreProperties>
</file>