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6858000" cx="12192000"/>
  <p:notesSz cx="6858000" cy="9144000"/>
  <p:embeddedFontLst>
    <p:embeddedFont>
      <p:font typeface="Play"/>
      <p:regular r:id="rId18"/>
      <p:bold r:id="rId19"/>
    </p:embeddedFont>
    <p:embeddedFont>
      <p:font typeface="Roboto Mon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4" roundtripDataSignature="AMtx7mipZ/5z0X1bAy2EHt626//GhZJn/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RobotoMono-regular.fntdata"/><Relationship Id="rId11" Type="http://schemas.openxmlformats.org/officeDocument/2006/relationships/slide" Target="slides/slide7.xml"/><Relationship Id="rId22" Type="http://schemas.openxmlformats.org/officeDocument/2006/relationships/font" Target="fonts/RobotoMono-italic.fntdata"/><Relationship Id="rId10" Type="http://schemas.openxmlformats.org/officeDocument/2006/relationships/slide" Target="slides/slide6.xml"/><Relationship Id="rId21" Type="http://schemas.openxmlformats.org/officeDocument/2006/relationships/font" Target="fonts/RobotoMono-bold.fntdata"/><Relationship Id="rId13" Type="http://schemas.openxmlformats.org/officeDocument/2006/relationships/slide" Target="slides/slide9.xml"/><Relationship Id="rId24" Type="http://customschemas.google.com/relationships/presentationmetadata" Target="metadata"/><Relationship Id="rId12" Type="http://schemas.openxmlformats.org/officeDocument/2006/relationships/slide" Target="slides/slide8.xml"/><Relationship Id="rId23" Type="http://schemas.openxmlformats.org/officeDocument/2006/relationships/font" Target="fonts/RobotoMono-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Play-bold.fntdata"/><Relationship Id="rId6" Type="http://schemas.openxmlformats.org/officeDocument/2006/relationships/slide" Target="slides/slide2.xml"/><Relationship Id="rId18" Type="http://schemas.openxmlformats.org/officeDocument/2006/relationships/font" Target="fonts/Play-regular.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6pPr>
            <a:lvl7pPr indent="-228600" lvl="6" marL="3200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7pPr>
            <a:lvl8pPr indent="-228600" lvl="7" marL="3657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8pPr>
            <a:lvl9pPr indent="-228600" lvl="8" marL="4114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lang="en-US" sz="1100"/>
              <a:t>Welcome to Lesson 8 of the Foundations of Programming in Python course (FOPPY).</a:t>
            </a:r>
            <a:endParaRPr sz="1100"/>
          </a:p>
          <a:p>
            <a:pPr indent="0" lvl="0" marL="0" rtl="0" algn="l">
              <a:lnSpc>
                <a:spcPct val="115000"/>
              </a:lnSpc>
              <a:spcBef>
                <a:spcPts val="1200"/>
              </a:spcBef>
              <a:spcAft>
                <a:spcPts val="0"/>
              </a:spcAft>
              <a:buClr>
                <a:schemeClr val="dk1"/>
              </a:buClr>
              <a:buSzPts val="1100"/>
              <a:buFont typeface="Arial"/>
              <a:buNone/>
            </a:pPr>
            <a:r>
              <a:rPr lang="en-US" sz="1100"/>
              <a:t>Common Git commands are essential tools for managing your codebase and collaborating with others effectively. Git provides a range of commands that help you track changes, manage versions, and streamline your workflow. Mastering these commands will enable you to perform key version control tasks with ease.</a:t>
            </a:r>
            <a:endParaRPr sz="1100"/>
          </a:p>
          <a:p>
            <a:pPr indent="0" lvl="0" marL="0" rtl="0" algn="l">
              <a:lnSpc>
                <a:spcPct val="115000"/>
              </a:lnSpc>
              <a:spcBef>
                <a:spcPts val="1200"/>
              </a:spcBef>
              <a:spcAft>
                <a:spcPts val="0"/>
              </a:spcAft>
              <a:buClr>
                <a:schemeClr val="dk1"/>
              </a:buClr>
              <a:buSzPts val="1100"/>
              <a:buFont typeface="Arial"/>
              <a:buNone/>
            </a:pPr>
            <a:r>
              <a:rPr lang="en-US" sz="1100"/>
              <a:t>In this lesson, we’ll explore some of the most commonly used Git commands, focusing on their syntax and practical applications. Understanding these commands is crucial for navigating your repositories, making changes, and maintaining your project's history.</a:t>
            </a:r>
            <a:endParaRPr sz="1100"/>
          </a:p>
          <a:p>
            <a:pPr indent="0" lvl="0" marL="0" rtl="0" algn="l">
              <a:lnSpc>
                <a:spcPct val="115000"/>
              </a:lnSpc>
              <a:spcBef>
                <a:spcPts val="1200"/>
              </a:spcBef>
              <a:spcAft>
                <a:spcPts val="0"/>
              </a:spcAft>
              <a:buClr>
                <a:schemeClr val="dk1"/>
              </a:buClr>
              <a:buSzPts val="1100"/>
              <a:buFont typeface="Arial"/>
              <a:buNone/>
            </a:pPr>
            <a:r>
              <a:rPr lang="en-US" sz="1100"/>
              <a:t>We will cover:</a:t>
            </a:r>
            <a:endParaRPr sz="1100"/>
          </a:p>
          <a:p>
            <a:pPr indent="-298450" lvl="0" marL="457200" rtl="0" algn="l">
              <a:lnSpc>
                <a:spcPct val="115000"/>
              </a:lnSpc>
              <a:spcBef>
                <a:spcPts val="1200"/>
              </a:spcBef>
              <a:spcAft>
                <a:spcPts val="0"/>
              </a:spcAft>
              <a:buClr>
                <a:schemeClr val="dk1"/>
              </a:buClr>
              <a:buSzPts val="1100"/>
              <a:buChar char="●"/>
            </a:pPr>
            <a:r>
              <a:rPr b="1" lang="en-US" sz="1100">
                <a:solidFill>
                  <a:srgbClr val="188038"/>
                </a:solidFill>
                <a:latin typeface="Roboto Mono"/>
                <a:ea typeface="Roboto Mono"/>
                <a:cs typeface="Roboto Mono"/>
                <a:sym typeface="Roboto Mono"/>
              </a:rPr>
              <a:t>git init</a:t>
            </a:r>
            <a:r>
              <a:rPr lang="en-US" sz="1100"/>
              <a:t>: Initialize a new Git repository.</a:t>
            </a:r>
            <a:endParaRPr sz="1100"/>
          </a:p>
          <a:p>
            <a:pPr indent="-298450" lvl="0" marL="457200" rtl="0" algn="l">
              <a:lnSpc>
                <a:spcPct val="115000"/>
              </a:lnSpc>
              <a:spcBef>
                <a:spcPts val="0"/>
              </a:spcBef>
              <a:spcAft>
                <a:spcPts val="0"/>
              </a:spcAft>
              <a:buClr>
                <a:schemeClr val="dk1"/>
              </a:buClr>
              <a:buSzPts val="1100"/>
              <a:buChar char="●"/>
            </a:pPr>
            <a:r>
              <a:rPr b="1" lang="en-US" sz="1100">
                <a:solidFill>
                  <a:srgbClr val="188038"/>
                </a:solidFill>
                <a:latin typeface="Roboto Mono"/>
                <a:ea typeface="Roboto Mono"/>
                <a:cs typeface="Roboto Mono"/>
                <a:sym typeface="Roboto Mono"/>
              </a:rPr>
              <a:t>git status</a:t>
            </a:r>
            <a:r>
              <a:rPr lang="en-US" sz="1100"/>
              <a:t>: Check the current status of your working directory and staging area.</a:t>
            </a:r>
            <a:endParaRPr sz="1100"/>
          </a:p>
          <a:p>
            <a:pPr indent="-298450" lvl="0" marL="457200" rtl="0" algn="l">
              <a:lnSpc>
                <a:spcPct val="115000"/>
              </a:lnSpc>
              <a:spcBef>
                <a:spcPts val="0"/>
              </a:spcBef>
              <a:spcAft>
                <a:spcPts val="0"/>
              </a:spcAft>
              <a:buClr>
                <a:schemeClr val="dk1"/>
              </a:buClr>
              <a:buSzPts val="1100"/>
              <a:buChar char="●"/>
            </a:pPr>
            <a:r>
              <a:rPr b="1" lang="en-US" sz="1100">
                <a:solidFill>
                  <a:srgbClr val="188038"/>
                </a:solidFill>
                <a:latin typeface="Roboto Mono"/>
                <a:ea typeface="Roboto Mono"/>
                <a:cs typeface="Roboto Mono"/>
                <a:sym typeface="Roboto Mono"/>
              </a:rPr>
              <a:t>git add</a:t>
            </a:r>
            <a:r>
              <a:rPr lang="en-US" sz="1100"/>
              <a:t>: Stage changes for the next commit.</a:t>
            </a:r>
            <a:endParaRPr sz="1100"/>
          </a:p>
          <a:p>
            <a:pPr indent="-298450" lvl="0" marL="457200" rtl="0" algn="l">
              <a:lnSpc>
                <a:spcPct val="115000"/>
              </a:lnSpc>
              <a:spcBef>
                <a:spcPts val="0"/>
              </a:spcBef>
              <a:spcAft>
                <a:spcPts val="0"/>
              </a:spcAft>
              <a:buClr>
                <a:schemeClr val="dk1"/>
              </a:buClr>
              <a:buSzPts val="1100"/>
              <a:buChar char="●"/>
            </a:pPr>
            <a:r>
              <a:rPr b="1" lang="en-US" sz="1100">
                <a:solidFill>
                  <a:srgbClr val="188038"/>
                </a:solidFill>
                <a:latin typeface="Roboto Mono"/>
                <a:ea typeface="Roboto Mono"/>
                <a:cs typeface="Roboto Mono"/>
                <a:sym typeface="Roboto Mono"/>
              </a:rPr>
              <a:t>git commit</a:t>
            </a:r>
            <a:r>
              <a:rPr lang="en-US" sz="1100"/>
              <a:t>: Commit staged changes to the repository with a descriptive message.</a:t>
            </a:r>
            <a:endParaRPr sz="1100"/>
          </a:p>
          <a:p>
            <a:pPr indent="-298450" lvl="0" marL="457200" rtl="0" algn="l">
              <a:lnSpc>
                <a:spcPct val="115000"/>
              </a:lnSpc>
              <a:spcBef>
                <a:spcPts val="0"/>
              </a:spcBef>
              <a:spcAft>
                <a:spcPts val="0"/>
              </a:spcAft>
              <a:buClr>
                <a:schemeClr val="dk1"/>
              </a:buClr>
              <a:buSzPts val="1100"/>
              <a:buChar char="●"/>
            </a:pPr>
            <a:r>
              <a:rPr b="1" lang="en-US" sz="1100">
                <a:solidFill>
                  <a:srgbClr val="188038"/>
                </a:solidFill>
                <a:latin typeface="Roboto Mono"/>
                <a:ea typeface="Roboto Mono"/>
                <a:cs typeface="Roboto Mono"/>
                <a:sym typeface="Roboto Mono"/>
              </a:rPr>
              <a:t>git log</a:t>
            </a:r>
            <a:r>
              <a:rPr lang="en-US" sz="1100"/>
              <a:t>: View the commit history of the repository.</a:t>
            </a:r>
            <a:endParaRPr sz="1100"/>
          </a:p>
          <a:p>
            <a:pPr indent="-298450" lvl="0" marL="457200" rtl="0" algn="l">
              <a:lnSpc>
                <a:spcPct val="115000"/>
              </a:lnSpc>
              <a:spcBef>
                <a:spcPts val="0"/>
              </a:spcBef>
              <a:spcAft>
                <a:spcPts val="0"/>
              </a:spcAft>
              <a:buClr>
                <a:schemeClr val="dk1"/>
              </a:buClr>
              <a:buSzPts val="1100"/>
              <a:buChar char="●"/>
            </a:pPr>
            <a:r>
              <a:rPr b="1" lang="en-US" sz="1100">
                <a:solidFill>
                  <a:srgbClr val="188038"/>
                </a:solidFill>
                <a:latin typeface="Roboto Mono"/>
                <a:ea typeface="Roboto Mono"/>
                <a:cs typeface="Roboto Mono"/>
                <a:sym typeface="Roboto Mono"/>
              </a:rPr>
              <a:t>git diff</a:t>
            </a:r>
            <a:r>
              <a:rPr lang="en-US" sz="1100"/>
              <a:t>: Compare changes between commits, branches, or your working directory.</a:t>
            </a:r>
            <a:endParaRPr sz="1100"/>
          </a:p>
          <a:p>
            <a:pPr indent="-298450" lvl="0" marL="457200" rtl="0" algn="l">
              <a:lnSpc>
                <a:spcPct val="115000"/>
              </a:lnSpc>
              <a:spcBef>
                <a:spcPts val="0"/>
              </a:spcBef>
              <a:spcAft>
                <a:spcPts val="0"/>
              </a:spcAft>
              <a:buClr>
                <a:schemeClr val="dk1"/>
              </a:buClr>
              <a:buSzPts val="1100"/>
              <a:buChar char="●"/>
            </a:pPr>
            <a:r>
              <a:rPr b="1" lang="en-US" sz="1100">
                <a:solidFill>
                  <a:srgbClr val="188038"/>
                </a:solidFill>
                <a:latin typeface="Roboto Mono"/>
                <a:ea typeface="Roboto Mono"/>
                <a:cs typeface="Roboto Mono"/>
                <a:sym typeface="Roboto Mono"/>
              </a:rPr>
              <a:t>git revert</a:t>
            </a:r>
            <a:r>
              <a:rPr lang="en-US" sz="1100"/>
              <a:t>: Undo changes by creating a new commit that reverses the changes made in a previous commit.</a:t>
            </a:r>
            <a:endParaRPr sz="1100"/>
          </a:p>
          <a:p>
            <a:pPr indent="0" lvl="0" marL="0" rtl="0" algn="l">
              <a:lnSpc>
                <a:spcPct val="115000"/>
              </a:lnSpc>
              <a:spcBef>
                <a:spcPts val="1200"/>
              </a:spcBef>
              <a:spcAft>
                <a:spcPts val="0"/>
              </a:spcAft>
              <a:buClr>
                <a:schemeClr val="dk1"/>
              </a:buClr>
              <a:buSzPts val="1100"/>
              <a:buFont typeface="Arial"/>
              <a:buNone/>
            </a:pPr>
            <a:r>
              <a:rPr lang="en-US" sz="1100"/>
              <a:t>By the end of this lesson, you’ll be familiar with these essential Git commands and how to use them to manage your code effectively. Let’s dive into the world of Git commands and see how they can enhance your version control practices.</a:t>
            </a:r>
            <a:endParaRPr sz="1100"/>
          </a:p>
          <a:p>
            <a:pPr indent="0" lvl="0" marL="0" rtl="0" algn="l">
              <a:spcBef>
                <a:spcPts val="1200"/>
              </a:spcBef>
              <a:spcAft>
                <a:spcPts val="0"/>
              </a:spcAft>
              <a:buNone/>
            </a:pPr>
            <a:r>
              <a:t/>
            </a:r>
            <a:endParaRPr/>
          </a:p>
        </p:txBody>
      </p:sp>
      <p:sp>
        <p:nvSpPr>
          <p:cNvPr id="87" name="Google Shape;87;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8" name="Google Shape;148;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9" name="Google Shape;149;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5" name="Google Shape;155;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6" name="Google Shape;156;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2" name="Google Shape;162;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3" name="Google Shape;163;p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9" name="Google Shape;169;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lang="en-US" sz="1100"/>
              <a:t>Git aliases are shortcuts for commonly used Git commands, allowing you to save time and reduce the amount of typing required for frequently used commands. You can create aliases for Git commands by configuring Git’s settings.</a:t>
            </a:r>
            <a:endParaRPr sz="1100"/>
          </a:p>
          <a:p>
            <a:pPr indent="0" lvl="0" marL="0" rtl="0" algn="l">
              <a:lnSpc>
                <a:spcPct val="115000"/>
              </a:lnSpc>
              <a:spcBef>
                <a:spcPts val="1400"/>
              </a:spcBef>
              <a:spcAft>
                <a:spcPts val="0"/>
              </a:spcAft>
              <a:buClr>
                <a:schemeClr val="dk1"/>
              </a:buClr>
              <a:buSzPts val="1100"/>
              <a:buFont typeface="Arial"/>
              <a:buNone/>
            </a:pPr>
            <a:r>
              <a:rPr b="1" lang="en-US" sz="1300"/>
              <a:t>Creating Git Aliases</a:t>
            </a:r>
            <a:endParaRPr b="1" sz="1300"/>
          </a:p>
          <a:p>
            <a:pPr indent="0" lvl="0" marL="0" rtl="0" algn="l">
              <a:lnSpc>
                <a:spcPct val="115000"/>
              </a:lnSpc>
              <a:spcBef>
                <a:spcPts val="1200"/>
              </a:spcBef>
              <a:spcAft>
                <a:spcPts val="0"/>
              </a:spcAft>
              <a:buClr>
                <a:schemeClr val="dk1"/>
              </a:buClr>
              <a:buSzPts val="1100"/>
              <a:buFont typeface="Arial"/>
              <a:buNone/>
            </a:pPr>
            <a:r>
              <a:rPr b="1" lang="en-US" sz="1100"/>
              <a:t>1. Create a Global Alias</a:t>
            </a:r>
            <a:endParaRPr b="1" sz="1100"/>
          </a:p>
          <a:p>
            <a:pPr indent="0" lvl="0" marL="0" rtl="0" algn="l">
              <a:lnSpc>
                <a:spcPct val="115000"/>
              </a:lnSpc>
              <a:spcBef>
                <a:spcPts val="1200"/>
              </a:spcBef>
              <a:spcAft>
                <a:spcPts val="0"/>
              </a:spcAft>
              <a:buClr>
                <a:schemeClr val="dk1"/>
              </a:buClr>
              <a:buSzPts val="1100"/>
              <a:buFont typeface="Arial"/>
              <a:buNone/>
            </a:pPr>
            <a:r>
              <a:rPr lang="en-US" sz="1100"/>
              <a:t>To create a global alias that you can use in any Git repository, you need to configure your global Git settings. This can be done using the </a:t>
            </a:r>
            <a:r>
              <a:rPr lang="en-US" sz="1100">
                <a:solidFill>
                  <a:srgbClr val="188038"/>
                </a:solidFill>
                <a:latin typeface="Roboto Mono"/>
                <a:ea typeface="Roboto Mono"/>
                <a:cs typeface="Roboto Mono"/>
                <a:sym typeface="Roboto Mono"/>
              </a:rPr>
              <a:t>git config</a:t>
            </a:r>
            <a:r>
              <a:rPr lang="en-US" sz="1100"/>
              <a:t> command.</a:t>
            </a:r>
            <a:endParaRPr sz="1100"/>
          </a:p>
          <a:p>
            <a:pPr indent="0" lvl="0" marL="0" rtl="0" algn="l">
              <a:lnSpc>
                <a:spcPct val="115000"/>
              </a:lnSpc>
              <a:spcBef>
                <a:spcPts val="1200"/>
              </a:spcBef>
              <a:spcAft>
                <a:spcPts val="0"/>
              </a:spcAft>
              <a:buClr>
                <a:schemeClr val="dk1"/>
              </a:buClr>
              <a:buSzPts val="1100"/>
              <a:buFont typeface="Arial"/>
              <a:buNone/>
            </a:pPr>
            <a:r>
              <a:rPr b="1" lang="en-US" sz="1100"/>
              <a:t>Usage</a:t>
            </a:r>
            <a:r>
              <a:rPr lang="en-US" sz="1100"/>
              <a:t>:</a:t>
            </a:r>
            <a:endParaRPr sz="1100"/>
          </a:p>
          <a:p>
            <a:pPr indent="0" lvl="0" marL="0" rtl="0" algn="l">
              <a:lnSpc>
                <a:spcPct val="115000"/>
              </a:lnSpc>
              <a:spcBef>
                <a:spcPts val="1200"/>
              </a:spcBef>
              <a:spcAft>
                <a:spcPts val="0"/>
              </a:spcAft>
              <a:buClr>
                <a:schemeClr val="dk1"/>
              </a:buClr>
              <a:buSzPts val="1100"/>
              <a:buFont typeface="Arial"/>
              <a:buNone/>
            </a:pPr>
            <a:r>
              <a:rPr lang="en-US" sz="1100"/>
              <a:t>bash</a:t>
            </a:r>
            <a:endParaRPr sz="1100"/>
          </a:p>
          <a:p>
            <a:pPr indent="0" lvl="0" marL="0" rtl="0" algn="l">
              <a:spcBef>
                <a:spcPts val="0"/>
              </a:spcBef>
              <a:spcAft>
                <a:spcPts val="0"/>
              </a:spcAft>
              <a:buClr>
                <a:schemeClr val="dk1"/>
              </a:buClr>
              <a:buSzPts val="1100"/>
              <a:buFont typeface="Arial"/>
              <a:buNone/>
            </a:pPr>
            <a:r>
              <a:rPr lang="en-US" sz="1100"/>
              <a:t>Copy code</a:t>
            </a:r>
            <a:endParaRPr sz="1100"/>
          </a:p>
          <a:p>
            <a:pPr indent="0" lvl="0" marL="0" rtl="0" algn="l">
              <a:spcBef>
                <a:spcPts val="0"/>
              </a:spcBef>
              <a:spcAft>
                <a:spcPts val="0"/>
              </a:spcAft>
              <a:buNone/>
            </a:pPr>
            <a:r>
              <a:rPr lang="en-US" sz="1100">
                <a:solidFill>
                  <a:srgbClr val="188038"/>
                </a:solidFill>
                <a:latin typeface="Roboto Mono"/>
                <a:ea typeface="Roboto Mono"/>
                <a:cs typeface="Roboto Mono"/>
                <a:sym typeface="Roboto Mono"/>
              </a:rPr>
              <a:t>$ git config --global alias.&lt;alias_name&gt; '&lt;command&gt;'</a:t>
            </a:r>
            <a:endParaRPr sz="1100">
              <a:solidFill>
                <a:srgbClr val="188038"/>
              </a:solidFill>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t/>
            </a:r>
            <a:endParaRPr sz="1100"/>
          </a:p>
          <a:p>
            <a:pPr indent="0" lvl="0" marL="0" rtl="0" algn="l">
              <a:lnSpc>
                <a:spcPct val="115000"/>
              </a:lnSpc>
              <a:spcBef>
                <a:spcPts val="1200"/>
              </a:spcBef>
              <a:spcAft>
                <a:spcPts val="0"/>
              </a:spcAft>
              <a:buClr>
                <a:schemeClr val="dk1"/>
              </a:buClr>
              <a:buSzPts val="1100"/>
              <a:buFont typeface="Arial"/>
              <a:buNone/>
            </a:pPr>
            <a:r>
              <a:rPr b="1" lang="en-US" sz="1100"/>
              <a:t>Examples</a:t>
            </a:r>
            <a:r>
              <a:rPr lang="en-US" sz="1100"/>
              <a:t>:</a:t>
            </a:r>
            <a:endParaRPr sz="1100"/>
          </a:p>
          <a:p>
            <a:pPr indent="0" lvl="0" marL="0" rtl="0" algn="l">
              <a:spcBef>
                <a:spcPts val="1200"/>
              </a:spcBef>
              <a:spcAft>
                <a:spcPts val="0"/>
              </a:spcAft>
              <a:buNone/>
            </a:pPr>
            <a:r>
              <a:rPr b="1" lang="en-US" sz="1100"/>
              <a:t>Shorten </a:t>
            </a:r>
            <a:r>
              <a:rPr b="1" lang="en-US" sz="1100">
                <a:solidFill>
                  <a:srgbClr val="188038"/>
                </a:solidFill>
                <a:latin typeface="Roboto Mono"/>
                <a:ea typeface="Roboto Mono"/>
                <a:cs typeface="Roboto Mono"/>
                <a:sym typeface="Roboto Mono"/>
              </a:rPr>
              <a:t>git status</a:t>
            </a:r>
            <a:r>
              <a:rPr b="1" lang="en-US" sz="1100"/>
              <a:t> to </a:t>
            </a:r>
            <a:r>
              <a:rPr b="1" lang="en-US" sz="1100">
                <a:solidFill>
                  <a:srgbClr val="188038"/>
                </a:solidFill>
                <a:latin typeface="Roboto Mono"/>
                <a:ea typeface="Roboto Mono"/>
                <a:cs typeface="Roboto Mono"/>
                <a:sym typeface="Roboto Mono"/>
              </a:rPr>
              <a:t>git st</a:t>
            </a:r>
            <a:r>
              <a:rPr lang="en-US" sz="1100"/>
              <a:t>:</a:t>
            </a:r>
            <a:br>
              <a:rPr lang="en-US" sz="1100"/>
            </a:br>
            <a:r>
              <a:rPr lang="en-US" sz="1100"/>
              <a:t>bash</a:t>
            </a:r>
            <a:br>
              <a:rPr lang="en-US" sz="1100"/>
            </a:br>
            <a:r>
              <a:rPr lang="en-US" sz="1100"/>
              <a:t>Copy code</a:t>
            </a:r>
            <a:br>
              <a:rPr lang="en-US" sz="1100"/>
            </a:br>
            <a:r>
              <a:rPr lang="en-US" sz="1100">
                <a:solidFill>
                  <a:srgbClr val="188038"/>
                </a:solidFill>
                <a:latin typeface="Roboto Mono"/>
                <a:ea typeface="Roboto Mono"/>
                <a:cs typeface="Roboto Mono"/>
                <a:sym typeface="Roboto Mono"/>
              </a:rPr>
              <a:t>$ git config --global alias.st status</a:t>
            </a:r>
            <a:endParaRPr sz="1100">
              <a:solidFill>
                <a:srgbClr val="188038"/>
              </a:solidFill>
              <a:latin typeface="Roboto Mono"/>
              <a:ea typeface="Roboto Mono"/>
              <a:cs typeface="Roboto Mono"/>
              <a:sym typeface="Roboto Mono"/>
            </a:endParaRPr>
          </a:p>
          <a:p>
            <a:pPr indent="-298450" lvl="0" marL="457200" rtl="0" algn="l">
              <a:lnSpc>
                <a:spcPct val="115000"/>
              </a:lnSpc>
              <a:spcBef>
                <a:spcPts val="1200"/>
              </a:spcBef>
              <a:spcAft>
                <a:spcPts val="0"/>
              </a:spcAft>
              <a:buClr>
                <a:schemeClr val="dk1"/>
              </a:buClr>
              <a:buSzPts val="1100"/>
              <a:buChar char="●"/>
            </a:pPr>
            <a:r>
              <a:rPr lang="en-US" sz="1100"/>
              <a:t>Now, you can use </a:t>
            </a:r>
            <a:r>
              <a:rPr lang="en-US" sz="1100">
                <a:solidFill>
                  <a:srgbClr val="188038"/>
                </a:solidFill>
                <a:latin typeface="Roboto Mono"/>
                <a:ea typeface="Roboto Mono"/>
                <a:cs typeface="Roboto Mono"/>
                <a:sym typeface="Roboto Mono"/>
              </a:rPr>
              <a:t>git st</a:t>
            </a:r>
            <a:r>
              <a:rPr lang="en-US" sz="1100"/>
              <a:t> instead of </a:t>
            </a:r>
            <a:r>
              <a:rPr lang="en-US" sz="1100">
                <a:solidFill>
                  <a:srgbClr val="188038"/>
                </a:solidFill>
                <a:latin typeface="Roboto Mono"/>
                <a:ea typeface="Roboto Mono"/>
                <a:cs typeface="Roboto Mono"/>
                <a:sym typeface="Roboto Mono"/>
              </a:rPr>
              <a:t>git status</a:t>
            </a:r>
            <a:r>
              <a:rPr lang="en-US" sz="1100"/>
              <a:t>.</a:t>
            </a:r>
            <a:endParaRPr sz="1100"/>
          </a:p>
          <a:p>
            <a:pPr indent="0" lvl="0" marL="0" rtl="0" algn="l">
              <a:spcBef>
                <a:spcPts val="1200"/>
              </a:spcBef>
              <a:spcAft>
                <a:spcPts val="0"/>
              </a:spcAft>
              <a:buNone/>
            </a:pPr>
            <a:r>
              <a:rPr b="1" lang="en-US" sz="1100"/>
              <a:t>Shorten </a:t>
            </a:r>
            <a:r>
              <a:rPr b="1" lang="en-US" sz="1100">
                <a:solidFill>
                  <a:srgbClr val="188038"/>
                </a:solidFill>
                <a:latin typeface="Roboto Mono"/>
                <a:ea typeface="Roboto Mono"/>
                <a:cs typeface="Roboto Mono"/>
                <a:sym typeface="Roboto Mono"/>
              </a:rPr>
              <a:t>git commit -m</a:t>
            </a:r>
            <a:r>
              <a:rPr b="1" lang="en-US" sz="1100"/>
              <a:t> to </a:t>
            </a:r>
            <a:r>
              <a:rPr b="1" lang="en-US" sz="1100">
                <a:solidFill>
                  <a:srgbClr val="188038"/>
                </a:solidFill>
                <a:latin typeface="Roboto Mono"/>
                <a:ea typeface="Roboto Mono"/>
                <a:cs typeface="Roboto Mono"/>
                <a:sym typeface="Roboto Mono"/>
              </a:rPr>
              <a:t>git cm</a:t>
            </a:r>
            <a:r>
              <a:rPr lang="en-US" sz="1100"/>
              <a:t>:</a:t>
            </a:r>
            <a:br>
              <a:rPr lang="en-US" sz="1100"/>
            </a:br>
            <a:r>
              <a:rPr lang="en-US" sz="1100"/>
              <a:t>bash</a:t>
            </a:r>
            <a:br>
              <a:rPr lang="en-US" sz="1100"/>
            </a:br>
            <a:r>
              <a:rPr lang="en-US" sz="1100"/>
              <a:t>Copy code</a:t>
            </a:r>
            <a:br>
              <a:rPr lang="en-US" sz="1100"/>
            </a:br>
            <a:r>
              <a:rPr lang="en-US" sz="1100">
                <a:solidFill>
                  <a:srgbClr val="188038"/>
                </a:solidFill>
                <a:latin typeface="Roboto Mono"/>
                <a:ea typeface="Roboto Mono"/>
                <a:cs typeface="Roboto Mono"/>
                <a:sym typeface="Roboto Mono"/>
              </a:rPr>
              <a:t>$ git config --global alias.cm 'commit -m'</a:t>
            </a:r>
            <a:endParaRPr sz="1100">
              <a:solidFill>
                <a:srgbClr val="188038"/>
              </a:solidFill>
              <a:latin typeface="Roboto Mono"/>
              <a:ea typeface="Roboto Mono"/>
              <a:cs typeface="Roboto Mono"/>
              <a:sym typeface="Roboto Mono"/>
            </a:endParaRPr>
          </a:p>
          <a:p>
            <a:pPr indent="-298450" lvl="0" marL="457200" rtl="0" algn="l">
              <a:lnSpc>
                <a:spcPct val="115000"/>
              </a:lnSpc>
              <a:spcBef>
                <a:spcPts val="1200"/>
              </a:spcBef>
              <a:spcAft>
                <a:spcPts val="0"/>
              </a:spcAft>
              <a:buClr>
                <a:schemeClr val="dk1"/>
              </a:buClr>
              <a:buSzPts val="1100"/>
              <a:buChar char="●"/>
            </a:pPr>
            <a:r>
              <a:rPr lang="en-US" sz="1100"/>
              <a:t>Now, you can use </a:t>
            </a:r>
            <a:r>
              <a:rPr lang="en-US" sz="1100">
                <a:solidFill>
                  <a:srgbClr val="188038"/>
                </a:solidFill>
                <a:latin typeface="Roboto Mono"/>
                <a:ea typeface="Roboto Mono"/>
                <a:cs typeface="Roboto Mono"/>
                <a:sym typeface="Roboto Mono"/>
              </a:rPr>
              <a:t>git cm "Your commit message"</a:t>
            </a:r>
            <a:r>
              <a:rPr lang="en-US" sz="1100"/>
              <a:t> instead of </a:t>
            </a:r>
            <a:r>
              <a:rPr lang="en-US" sz="1100">
                <a:solidFill>
                  <a:srgbClr val="188038"/>
                </a:solidFill>
                <a:latin typeface="Roboto Mono"/>
                <a:ea typeface="Roboto Mono"/>
                <a:cs typeface="Roboto Mono"/>
                <a:sym typeface="Roboto Mono"/>
              </a:rPr>
              <a:t>git commit -m "Your commit message"</a:t>
            </a:r>
            <a:r>
              <a:rPr lang="en-US" sz="1100"/>
              <a:t>.</a:t>
            </a:r>
            <a:endParaRPr sz="1100"/>
          </a:p>
          <a:p>
            <a:pPr indent="0" lvl="0" marL="0" rtl="0" algn="l">
              <a:spcBef>
                <a:spcPts val="1200"/>
              </a:spcBef>
              <a:spcAft>
                <a:spcPts val="0"/>
              </a:spcAft>
              <a:buNone/>
            </a:pPr>
            <a:r>
              <a:t/>
            </a:r>
            <a:endParaRPr/>
          </a:p>
        </p:txBody>
      </p:sp>
      <p:sp>
        <p:nvSpPr>
          <p:cNvPr id="170" name="Google Shape;170;p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2" name="Google Shape;92;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 name="Google Shape;93;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9" name="Google Shape;99;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400"/>
              </a:spcBef>
              <a:spcAft>
                <a:spcPts val="0"/>
              </a:spcAft>
              <a:buClr>
                <a:schemeClr val="dk1"/>
              </a:buClr>
              <a:buSzPts val="1100"/>
              <a:buFont typeface="Arial"/>
              <a:buNone/>
            </a:pPr>
            <a:r>
              <a:rPr b="1" lang="en-US" sz="1300">
                <a:solidFill>
                  <a:srgbClr val="188038"/>
                </a:solidFill>
                <a:latin typeface="Roboto Mono"/>
                <a:ea typeface="Roboto Mono"/>
                <a:cs typeface="Roboto Mono"/>
                <a:sym typeface="Roboto Mono"/>
              </a:rPr>
              <a:t>git init</a:t>
            </a:r>
            <a:r>
              <a:rPr b="1" lang="en-US" sz="1300"/>
              <a:t> - Initializing a Repository</a:t>
            </a:r>
            <a:endParaRPr b="1" sz="1300"/>
          </a:p>
          <a:p>
            <a:pPr indent="0" lvl="0" marL="0" rtl="0" algn="l">
              <a:lnSpc>
                <a:spcPct val="115000"/>
              </a:lnSpc>
              <a:spcBef>
                <a:spcPts val="1200"/>
              </a:spcBef>
              <a:spcAft>
                <a:spcPts val="0"/>
              </a:spcAft>
              <a:buClr>
                <a:schemeClr val="dk1"/>
              </a:buClr>
              <a:buSzPts val="1100"/>
              <a:buFont typeface="Arial"/>
              <a:buNone/>
            </a:pPr>
            <a:r>
              <a:rPr b="1" lang="en-US" sz="1100"/>
              <a:t>Purpose</a:t>
            </a:r>
            <a:r>
              <a:rPr lang="en-US" sz="1100"/>
              <a:t>: </a:t>
            </a:r>
            <a:r>
              <a:rPr lang="en-US" sz="1100">
                <a:solidFill>
                  <a:srgbClr val="188038"/>
                </a:solidFill>
                <a:latin typeface="Roboto Mono"/>
                <a:ea typeface="Roboto Mono"/>
                <a:cs typeface="Roboto Mono"/>
                <a:sym typeface="Roboto Mono"/>
              </a:rPr>
              <a:t>git init</a:t>
            </a:r>
            <a:r>
              <a:rPr lang="en-US" sz="1100"/>
              <a:t> is used to create a new Git repository. It sets up the necessary files and directories for Git to track changes in your project.</a:t>
            </a:r>
            <a:endParaRPr sz="1100"/>
          </a:p>
          <a:p>
            <a:pPr indent="0" lvl="0" marL="0" rtl="0" algn="l">
              <a:lnSpc>
                <a:spcPct val="115000"/>
              </a:lnSpc>
              <a:spcBef>
                <a:spcPts val="1200"/>
              </a:spcBef>
              <a:spcAft>
                <a:spcPts val="0"/>
              </a:spcAft>
              <a:buClr>
                <a:schemeClr val="dk1"/>
              </a:buClr>
              <a:buSzPts val="1100"/>
              <a:buFont typeface="Arial"/>
              <a:buNone/>
            </a:pPr>
            <a:r>
              <a:rPr b="1" lang="en-US" sz="1100"/>
              <a:t>Usage</a:t>
            </a:r>
            <a:r>
              <a:rPr lang="en-US" sz="1100"/>
              <a:t>:</a:t>
            </a:r>
            <a:endParaRPr sz="1100"/>
          </a:p>
          <a:p>
            <a:pPr indent="0" lvl="0" marL="0" rtl="0" algn="l">
              <a:lnSpc>
                <a:spcPct val="115000"/>
              </a:lnSpc>
              <a:spcBef>
                <a:spcPts val="1200"/>
              </a:spcBef>
              <a:spcAft>
                <a:spcPts val="0"/>
              </a:spcAft>
              <a:buClr>
                <a:schemeClr val="dk1"/>
              </a:buClr>
              <a:buSzPts val="1100"/>
              <a:buFont typeface="Arial"/>
              <a:buNone/>
            </a:pPr>
            <a:r>
              <a:rPr lang="en-US" sz="1100"/>
              <a:t>bash</a:t>
            </a:r>
            <a:endParaRPr sz="1100"/>
          </a:p>
          <a:p>
            <a:pPr indent="0" lvl="0" marL="0" rtl="0" algn="l">
              <a:spcBef>
                <a:spcPts val="0"/>
              </a:spcBef>
              <a:spcAft>
                <a:spcPts val="0"/>
              </a:spcAft>
              <a:buClr>
                <a:schemeClr val="dk1"/>
              </a:buClr>
              <a:buSzPts val="1100"/>
              <a:buFont typeface="Arial"/>
              <a:buNone/>
            </a:pPr>
            <a:r>
              <a:rPr lang="en-US" sz="1100"/>
              <a:t>Copy code</a:t>
            </a:r>
            <a:endParaRPr sz="1100"/>
          </a:p>
          <a:p>
            <a:pPr indent="0" lvl="0" marL="0" rtl="0" algn="l">
              <a:spcBef>
                <a:spcPts val="0"/>
              </a:spcBef>
              <a:spcAft>
                <a:spcPts val="0"/>
              </a:spcAft>
              <a:buNone/>
            </a:pPr>
            <a:r>
              <a:rPr lang="en-US" sz="1100">
                <a:solidFill>
                  <a:srgbClr val="188038"/>
                </a:solidFill>
                <a:latin typeface="Roboto Mono"/>
                <a:ea typeface="Roboto Mono"/>
                <a:cs typeface="Roboto Mono"/>
                <a:sym typeface="Roboto Mono"/>
              </a:rPr>
              <a:t>$ git init</a:t>
            </a:r>
            <a:endParaRPr sz="1100">
              <a:solidFill>
                <a:srgbClr val="188038"/>
              </a:solidFill>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t/>
            </a:r>
            <a:endParaRPr sz="1100"/>
          </a:p>
          <a:p>
            <a:pPr indent="0" lvl="0" marL="0" rtl="0" algn="l">
              <a:lnSpc>
                <a:spcPct val="115000"/>
              </a:lnSpc>
              <a:spcBef>
                <a:spcPts val="1200"/>
              </a:spcBef>
              <a:spcAft>
                <a:spcPts val="0"/>
              </a:spcAft>
              <a:buClr>
                <a:schemeClr val="dk1"/>
              </a:buClr>
              <a:buSzPts val="1100"/>
              <a:buFont typeface="Arial"/>
              <a:buNone/>
            </a:pPr>
            <a:r>
              <a:rPr b="1" lang="en-US" sz="1100"/>
              <a:t>What It Does</a:t>
            </a:r>
            <a:r>
              <a:rPr lang="en-US" sz="1100"/>
              <a:t>:</a:t>
            </a:r>
            <a:endParaRPr sz="1100"/>
          </a:p>
          <a:p>
            <a:pPr indent="-298450" lvl="0" marL="457200" rtl="0" algn="l">
              <a:lnSpc>
                <a:spcPct val="115000"/>
              </a:lnSpc>
              <a:spcBef>
                <a:spcPts val="1200"/>
              </a:spcBef>
              <a:spcAft>
                <a:spcPts val="0"/>
              </a:spcAft>
              <a:buClr>
                <a:schemeClr val="dk1"/>
              </a:buClr>
              <a:buSzPts val="1100"/>
              <a:buChar char="●"/>
            </a:pPr>
            <a:r>
              <a:rPr lang="en-US" sz="1100"/>
              <a:t>Creates a </a:t>
            </a:r>
            <a:r>
              <a:rPr lang="en-US" sz="1100">
                <a:solidFill>
                  <a:srgbClr val="188038"/>
                </a:solidFill>
                <a:latin typeface="Roboto Mono"/>
                <a:ea typeface="Roboto Mono"/>
                <a:cs typeface="Roboto Mono"/>
                <a:sym typeface="Roboto Mono"/>
              </a:rPr>
              <a:t>.git</a:t>
            </a:r>
            <a:r>
              <a:rPr lang="en-US" sz="1100"/>
              <a:t> directory in your project folder. This directory contains all the metadata and objects Git needs to track changes.</a:t>
            </a:r>
            <a:endParaRPr sz="1100"/>
          </a:p>
          <a:p>
            <a:pPr indent="-298450" lvl="0" marL="457200" rtl="0" algn="l">
              <a:lnSpc>
                <a:spcPct val="115000"/>
              </a:lnSpc>
              <a:spcBef>
                <a:spcPts val="0"/>
              </a:spcBef>
              <a:spcAft>
                <a:spcPts val="0"/>
              </a:spcAft>
              <a:buClr>
                <a:schemeClr val="dk1"/>
              </a:buClr>
              <a:buSzPts val="1100"/>
              <a:buChar char="●"/>
            </a:pPr>
            <a:r>
              <a:rPr lang="en-US" sz="1100"/>
              <a:t>Sets up the initial repository structure, including configuration files and empty commit history.</a:t>
            </a:r>
            <a:endParaRPr sz="1100"/>
          </a:p>
          <a:p>
            <a:pPr indent="0" lvl="0" marL="0" rtl="0" algn="l">
              <a:lnSpc>
                <a:spcPct val="115000"/>
              </a:lnSpc>
              <a:spcBef>
                <a:spcPts val="1200"/>
              </a:spcBef>
              <a:spcAft>
                <a:spcPts val="0"/>
              </a:spcAft>
              <a:buClr>
                <a:schemeClr val="dk1"/>
              </a:buClr>
              <a:buSzPts val="1100"/>
              <a:buFont typeface="Arial"/>
              <a:buNone/>
            </a:pPr>
            <a:r>
              <a:rPr b="1" lang="en-US" sz="1100"/>
              <a:t>Example</a:t>
            </a:r>
            <a:r>
              <a:rPr lang="en-US" sz="1100"/>
              <a:t>: To start tracking an existing project or create a new one:</a:t>
            </a:r>
            <a:endParaRPr sz="1100"/>
          </a:p>
          <a:p>
            <a:pPr indent="-298450" lvl="0" marL="457200" rtl="0" algn="l">
              <a:lnSpc>
                <a:spcPct val="115000"/>
              </a:lnSpc>
              <a:spcBef>
                <a:spcPts val="1200"/>
              </a:spcBef>
              <a:spcAft>
                <a:spcPts val="0"/>
              </a:spcAft>
              <a:buClr>
                <a:schemeClr val="dk1"/>
              </a:buClr>
              <a:buSzPts val="1100"/>
              <a:buAutoNum type="arabicPeriod"/>
            </a:pPr>
            <a:r>
              <a:rPr lang="en-US" sz="1100"/>
              <a:t>Navigate to your project directory.</a:t>
            </a:r>
            <a:endParaRPr sz="1100"/>
          </a:p>
          <a:p>
            <a:pPr indent="-298450" lvl="0" marL="457200" rtl="0" algn="l">
              <a:lnSpc>
                <a:spcPct val="115000"/>
              </a:lnSpc>
              <a:spcBef>
                <a:spcPts val="0"/>
              </a:spcBef>
              <a:spcAft>
                <a:spcPts val="0"/>
              </a:spcAft>
              <a:buClr>
                <a:schemeClr val="dk1"/>
              </a:buClr>
              <a:buSzPts val="1100"/>
              <a:buAutoNum type="arabicPeriod"/>
            </a:pPr>
            <a:r>
              <a:rPr lang="en-US" sz="1100"/>
              <a:t>Run </a:t>
            </a:r>
            <a:r>
              <a:rPr lang="en-US" sz="1100">
                <a:solidFill>
                  <a:srgbClr val="188038"/>
                </a:solidFill>
                <a:latin typeface="Roboto Mono"/>
                <a:ea typeface="Roboto Mono"/>
                <a:cs typeface="Roboto Mono"/>
                <a:sym typeface="Roboto Mono"/>
              </a:rPr>
              <a:t>git init</a:t>
            </a:r>
            <a:r>
              <a:rPr lang="en-US" sz="1100"/>
              <a:t> to initialize the repository.</a:t>
            </a:r>
            <a:endParaRPr sz="1100"/>
          </a:p>
          <a:p>
            <a:pPr indent="0" lvl="0" marL="0" rtl="0" algn="l">
              <a:lnSpc>
                <a:spcPct val="115000"/>
              </a:lnSpc>
              <a:spcBef>
                <a:spcPts val="1200"/>
              </a:spcBef>
              <a:spcAft>
                <a:spcPts val="0"/>
              </a:spcAft>
              <a:buClr>
                <a:schemeClr val="dk1"/>
              </a:buClr>
              <a:buSzPts val="1100"/>
              <a:buFont typeface="Arial"/>
              <a:buNone/>
            </a:pPr>
            <a:r>
              <a:rPr lang="en-US" sz="1100"/>
              <a:t>bash</a:t>
            </a:r>
            <a:endParaRPr sz="1100"/>
          </a:p>
          <a:p>
            <a:pPr indent="0" lvl="0" marL="0" rtl="0" algn="l">
              <a:spcBef>
                <a:spcPts val="0"/>
              </a:spcBef>
              <a:spcAft>
                <a:spcPts val="0"/>
              </a:spcAft>
              <a:buClr>
                <a:schemeClr val="dk1"/>
              </a:buClr>
              <a:buSzPts val="1100"/>
              <a:buFont typeface="Arial"/>
              <a:buNone/>
            </a:pPr>
            <a:r>
              <a:rPr lang="en-US" sz="1100"/>
              <a:t>Copy code</a:t>
            </a:r>
            <a:endParaRPr sz="1100"/>
          </a:p>
          <a:p>
            <a:pPr indent="0" lvl="0" marL="0" rtl="0" algn="l">
              <a:spcBef>
                <a:spcPts val="0"/>
              </a:spcBef>
              <a:spcAft>
                <a:spcPts val="0"/>
              </a:spcAft>
              <a:buNone/>
            </a:pPr>
            <a:r>
              <a:rPr lang="en-US" sz="1100">
                <a:solidFill>
                  <a:srgbClr val="188038"/>
                </a:solidFill>
                <a:latin typeface="Roboto Mono"/>
                <a:ea typeface="Roboto Mono"/>
                <a:cs typeface="Roboto Mono"/>
                <a:sym typeface="Roboto Mono"/>
              </a:rPr>
              <a:t>$ cd my_project</a:t>
            </a:r>
            <a:endParaRPr sz="1100">
              <a:solidFill>
                <a:srgbClr val="188038"/>
              </a:solidFill>
              <a:latin typeface="Roboto Mono"/>
              <a:ea typeface="Roboto Mono"/>
              <a:cs typeface="Roboto Mono"/>
              <a:sym typeface="Roboto Mono"/>
            </a:endParaRPr>
          </a:p>
          <a:p>
            <a:pPr indent="0" lvl="0" marL="0" rtl="0" algn="l">
              <a:spcBef>
                <a:spcPts val="0"/>
              </a:spcBef>
              <a:spcAft>
                <a:spcPts val="0"/>
              </a:spcAft>
              <a:buNone/>
            </a:pPr>
            <a:r>
              <a:rPr lang="en-US" sz="1100">
                <a:solidFill>
                  <a:srgbClr val="188038"/>
                </a:solidFill>
                <a:latin typeface="Roboto Mono"/>
                <a:ea typeface="Roboto Mono"/>
                <a:cs typeface="Roboto Mono"/>
                <a:sym typeface="Roboto Mono"/>
              </a:rPr>
              <a:t>$ git init</a:t>
            </a:r>
            <a:endParaRPr sz="1100">
              <a:solidFill>
                <a:srgbClr val="188038"/>
              </a:solidFill>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t/>
            </a:r>
            <a:endParaRPr sz="1100"/>
          </a:p>
          <a:p>
            <a:pPr indent="0" lvl="0" marL="0" rtl="0" algn="l">
              <a:lnSpc>
                <a:spcPct val="115000"/>
              </a:lnSpc>
              <a:spcBef>
                <a:spcPts val="1200"/>
              </a:spcBef>
              <a:spcAft>
                <a:spcPts val="0"/>
              </a:spcAft>
              <a:buClr>
                <a:schemeClr val="dk1"/>
              </a:buClr>
              <a:buSzPts val="1100"/>
              <a:buFont typeface="Arial"/>
              <a:buNone/>
            </a:pPr>
            <a:r>
              <a:rPr lang="en-US" sz="1100"/>
              <a:t>After running this command, your project directory is now a Git repository, and you can start tracking changes.</a:t>
            </a:r>
            <a:endParaRPr sz="1100"/>
          </a:p>
          <a:p>
            <a:pPr indent="0" lvl="0" marL="0" rtl="0" algn="l">
              <a:spcBef>
                <a:spcPts val="1200"/>
              </a:spcBef>
              <a:spcAft>
                <a:spcPts val="0"/>
              </a:spcAft>
              <a:buNone/>
            </a:pPr>
            <a:r>
              <a:t/>
            </a:r>
            <a:endParaRPr/>
          </a:p>
        </p:txBody>
      </p:sp>
      <p:sp>
        <p:nvSpPr>
          <p:cNvPr id="100" name="Google Shape;100;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6" name="Google Shape;106;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400"/>
              </a:spcBef>
              <a:spcAft>
                <a:spcPts val="0"/>
              </a:spcAft>
              <a:buClr>
                <a:schemeClr val="dk1"/>
              </a:buClr>
              <a:buSzPts val="1100"/>
              <a:buFont typeface="Arial"/>
              <a:buNone/>
            </a:pPr>
            <a:r>
              <a:rPr b="1" lang="en-US" sz="1300">
                <a:solidFill>
                  <a:srgbClr val="188038"/>
                </a:solidFill>
                <a:latin typeface="Roboto Mono"/>
                <a:ea typeface="Roboto Mono"/>
                <a:cs typeface="Roboto Mono"/>
                <a:sym typeface="Roboto Mono"/>
              </a:rPr>
              <a:t>git status</a:t>
            </a:r>
            <a:r>
              <a:rPr b="1" lang="en-US" sz="1300"/>
              <a:t> - Checking the Status</a:t>
            </a:r>
            <a:endParaRPr b="1" sz="1300"/>
          </a:p>
          <a:p>
            <a:pPr indent="0" lvl="0" marL="0" rtl="0" algn="l">
              <a:lnSpc>
                <a:spcPct val="115000"/>
              </a:lnSpc>
              <a:spcBef>
                <a:spcPts val="1200"/>
              </a:spcBef>
              <a:spcAft>
                <a:spcPts val="0"/>
              </a:spcAft>
              <a:buClr>
                <a:schemeClr val="dk1"/>
              </a:buClr>
              <a:buSzPts val="1100"/>
              <a:buFont typeface="Arial"/>
              <a:buNone/>
            </a:pPr>
            <a:r>
              <a:rPr b="1" lang="en-US" sz="1100"/>
              <a:t>Purpose</a:t>
            </a:r>
            <a:r>
              <a:rPr lang="en-US" sz="1100"/>
              <a:t>: </a:t>
            </a:r>
            <a:r>
              <a:rPr lang="en-US" sz="1100">
                <a:solidFill>
                  <a:srgbClr val="188038"/>
                </a:solidFill>
                <a:latin typeface="Roboto Mono"/>
                <a:ea typeface="Roboto Mono"/>
                <a:cs typeface="Roboto Mono"/>
                <a:sym typeface="Roboto Mono"/>
              </a:rPr>
              <a:t>git status</a:t>
            </a:r>
            <a:r>
              <a:rPr lang="en-US" sz="1100"/>
              <a:t> displays the current state of the working directory and staging area. It shows which changes are staged for the next commit, which are not, and which files are not being tracked by Git.</a:t>
            </a:r>
            <a:endParaRPr sz="1100"/>
          </a:p>
          <a:p>
            <a:pPr indent="0" lvl="0" marL="0" rtl="0" algn="l">
              <a:lnSpc>
                <a:spcPct val="115000"/>
              </a:lnSpc>
              <a:spcBef>
                <a:spcPts val="1200"/>
              </a:spcBef>
              <a:spcAft>
                <a:spcPts val="0"/>
              </a:spcAft>
              <a:buClr>
                <a:schemeClr val="dk1"/>
              </a:buClr>
              <a:buSzPts val="1100"/>
              <a:buFont typeface="Arial"/>
              <a:buNone/>
            </a:pPr>
            <a:r>
              <a:rPr b="1" lang="en-US" sz="1100"/>
              <a:t>Usage</a:t>
            </a:r>
            <a:r>
              <a:rPr lang="en-US" sz="1100"/>
              <a:t>:</a:t>
            </a:r>
            <a:endParaRPr sz="1100"/>
          </a:p>
          <a:p>
            <a:pPr indent="0" lvl="0" marL="0" rtl="0" algn="l">
              <a:lnSpc>
                <a:spcPct val="115000"/>
              </a:lnSpc>
              <a:spcBef>
                <a:spcPts val="1200"/>
              </a:spcBef>
              <a:spcAft>
                <a:spcPts val="0"/>
              </a:spcAft>
              <a:buClr>
                <a:schemeClr val="dk1"/>
              </a:buClr>
              <a:buSzPts val="1100"/>
              <a:buFont typeface="Arial"/>
              <a:buNone/>
            </a:pPr>
            <a:r>
              <a:rPr lang="en-US" sz="1100"/>
              <a:t>bash</a:t>
            </a:r>
            <a:endParaRPr sz="1100"/>
          </a:p>
          <a:p>
            <a:pPr indent="0" lvl="0" marL="0" rtl="0" algn="l">
              <a:spcBef>
                <a:spcPts val="0"/>
              </a:spcBef>
              <a:spcAft>
                <a:spcPts val="0"/>
              </a:spcAft>
              <a:buClr>
                <a:schemeClr val="dk1"/>
              </a:buClr>
              <a:buSzPts val="1100"/>
              <a:buFont typeface="Arial"/>
              <a:buNone/>
            </a:pPr>
            <a:r>
              <a:rPr lang="en-US" sz="1100"/>
              <a:t>Copy code</a:t>
            </a:r>
            <a:endParaRPr sz="1100"/>
          </a:p>
          <a:p>
            <a:pPr indent="0" lvl="0" marL="0" rtl="0" algn="l">
              <a:spcBef>
                <a:spcPts val="0"/>
              </a:spcBef>
              <a:spcAft>
                <a:spcPts val="0"/>
              </a:spcAft>
              <a:buNone/>
            </a:pPr>
            <a:r>
              <a:rPr lang="en-US" sz="1100">
                <a:solidFill>
                  <a:srgbClr val="188038"/>
                </a:solidFill>
                <a:latin typeface="Roboto Mono"/>
                <a:ea typeface="Roboto Mono"/>
                <a:cs typeface="Roboto Mono"/>
                <a:sym typeface="Roboto Mono"/>
              </a:rPr>
              <a:t>$ git status</a:t>
            </a:r>
            <a:endParaRPr sz="1100">
              <a:solidFill>
                <a:srgbClr val="188038"/>
              </a:solidFill>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t/>
            </a:r>
            <a:endParaRPr sz="1100"/>
          </a:p>
          <a:p>
            <a:pPr indent="0" lvl="0" marL="0" rtl="0" algn="l">
              <a:lnSpc>
                <a:spcPct val="115000"/>
              </a:lnSpc>
              <a:spcBef>
                <a:spcPts val="1200"/>
              </a:spcBef>
              <a:spcAft>
                <a:spcPts val="0"/>
              </a:spcAft>
              <a:buClr>
                <a:schemeClr val="dk1"/>
              </a:buClr>
              <a:buSzPts val="1100"/>
              <a:buFont typeface="Arial"/>
              <a:buNone/>
            </a:pPr>
            <a:r>
              <a:rPr b="1" lang="en-US" sz="1100"/>
              <a:t>What It Does</a:t>
            </a:r>
            <a:r>
              <a:rPr lang="en-US" sz="1100"/>
              <a:t>:</a:t>
            </a:r>
            <a:endParaRPr sz="1100"/>
          </a:p>
          <a:p>
            <a:pPr indent="-298450" lvl="0" marL="457200" rtl="0" algn="l">
              <a:lnSpc>
                <a:spcPct val="115000"/>
              </a:lnSpc>
              <a:spcBef>
                <a:spcPts val="1200"/>
              </a:spcBef>
              <a:spcAft>
                <a:spcPts val="0"/>
              </a:spcAft>
              <a:buClr>
                <a:schemeClr val="dk1"/>
              </a:buClr>
              <a:buSzPts val="1100"/>
              <a:buChar char="●"/>
            </a:pPr>
            <a:r>
              <a:rPr b="1" lang="en-US" sz="1100"/>
              <a:t>Changes to be committed</a:t>
            </a:r>
            <a:r>
              <a:rPr lang="en-US" sz="1100"/>
              <a:t>: Lists files that have been added to the staging area and are ready to be committed.</a:t>
            </a:r>
            <a:endParaRPr sz="1100"/>
          </a:p>
          <a:p>
            <a:pPr indent="-298450" lvl="0" marL="457200" rtl="0" algn="l">
              <a:lnSpc>
                <a:spcPct val="115000"/>
              </a:lnSpc>
              <a:spcBef>
                <a:spcPts val="0"/>
              </a:spcBef>
              <a:spcAft>
                <a:spcPts val="0"/>
              </a:spcAft>
              <a:buClr>
                <a:schemeClr val="dk1"/>
              </a:buClr>
              <a:buSzPts val="1100"/>
              <a:buChar char="●"/>
            </a:pPr>
            <a:r>
              <a:rPr b="1" lang="en-US" sz="1100"/>
              <a:t>Changes not staged for commit</a:t>
            </a:r>
            <a:r>
              <a:rPr lang="en-US" sz="1100"/>
              <a:t>: Shows files that have been modified but not yet staged.</a:t>
            </a:r>
            <a:endParaRPr sz="1100"/>
          </a:p>
          <a:p>
            <a:pPr indent="-298450" lvl="0" marL="457200" rtl="0" algn="l">
              <a:lnSpc>
                <a:spcPct val="115000"/>
              </a:lnSpc>
              <a:spcBef>
                <a:spcPts val="0"/>
              </a:spcBef>
              <a:spcAft>
                <a:spcPts val="0"/>
              </a:spcAft>
              <a:buClr>
                <a:schemeClr val="dk1"/>
              </a:buClr>
              <a:buSzPts val="1100"/>
              <a:buChar char="●"/>
            </a:pPr>
            <a:r>
              <a:rPr b="1" lang="en-US" sz="1100"/>
              <a:t>Untracked files</a:t>
            </a:r>
            <a:r>
              <a:rPr lang="en-US" sz="1100"/>
              <a:t>: Displays files that are not being tracked by Git.</a:t>
            </a:r>
            <a:endParaRPr sz="1100"/>
          </a:p>
          <a:p>
            <a:pPr indent="0" lvl="0" marL="0" rtl="0" algn="l">
              <a:lnSpc>
                <a:spcPct val="115000"/>
              </a:lnSpc>
              <a:spcBef>
                <a:spcPts val="1200"/>
              </a:spcBef>
              <a:spcAft>
                <a:spcPts val="0"/>
              </a:spcAft>
              <a:buClr>
                <a:schemeClr val="dk1"/>
              </a:buClr>
              <a:buSzPts val="1100"/>
              <a:buFont typeface="Arial"/>
              <a:buNone/>
            </a:pPr>
            <a:r>
              <a:rPr b="1" lang="en-US" sz="1100"/>
              <a:t>Example</a:t>
            </a:r>
            <a:r>
              <a:rPr lang="en-US" sz="1100"/>
              <a:t>: To check the current state of your repository:</a:t>
            </a:r>
            <a:endParaRPr sz="1100"/>
          </a:p>
          <a:p>
            <a:pPr indent="0" lvl="0" marL="0" rtl="0" algn="l">
              <a:lnSpc>
                <a:spcPct val="115000"/>
              </a:lnSpc>
              <a:spcBef>
                <a:spcPts val="1200"/>
              </a:spcBef>
              <a:spcAft>
                <a:spcPts val="0"/>
              </a:spcAft>
              <a:buClr>
                <a:schemeClr val="dk1"/>
              </a:buClr>
              <a:buSzPts val="1100"/>
              <a:buFont typeface="Arial"/>
              <a:buNone/>
            </a:pPr>
            <a:r>
              <a:rPr lang="en-US" sz="1100"/>
              <a:t>bash</a:t>
            </a:r>
            <a:endParaRPr sz="1100"/>
          </a:p>
          <a:p>
            <a:pPr indent="0" lvl="0" marL="0" rtl="0" algn="l">
              <a:spcBef>
                <a:spcPts val="0"/>
              </a:spcBef>
              <a:spcAft>
                <a:spcPts val="0"/>
              </a:spcAft>
              <a:buClr>
                <a:schemeClr val="dk1"/>
              </a:buClr>
              <a:buSzPts val="1100"/>
              <a:buFont typeface="Arial"/>
              <a:buNone/>
            </a:pPr>
            <a:r>
              <a:rPr lang="en-US" sz="1100"/>
              <a:t>Copy code</a:t>
            </a:r>
            <a:endParaRPr sz="1100"/>
          </a:p>
          <a:p>
            <a:pPr indent="0" lvl="0" marL="0" rtl="0" algn="l">
              <a:spcBef>
                <a:spcPts val="0"/>
              </a:spcBef>
              <a:spcAft>
                <a:spcPts val="0"/>
              </a:spcAft>
              <a:buNone/>
            </a:pPr>
            <a:r>
              <a:rPr lang="en-US" sz="1100">
                <a:solidFill>
                  <a:srgbClr val="188038"/>
                </a:solidFill>
                <a:latin typeface="Roboto Mono"/>
                <a:ea typeface="Roboto Mono"/>
                <a:cs typeface="Roboto Mono"/>
                <a:sym typeface="Roboto Mono"/>
              </a:rPr>
              <a:t>$ git status</a:t>
            </a:r>
            <a:endParaRPr sz="1100">
              <a:solidFill>
                <a:srgbClr val="188038"/>
              </a:solidFill>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t/>
            </a:r>
            <a:endParaRPr sz="1100"/>
          </a:p>
          <a:p>
            <a:pPr indent="0" lvl="0" marL="0" rtl="0" algn="l">
              <a:lnSpc>
                <a:spcPct val="115000"/>
              </a:lnSpc>
              <a:spcBef>
                <a:spcPts val="1200"/>
              </a:spcBef>
              <a:spcAft>
                <a:spcPts val="0"/>
              </a:spcAft>
              <a:buClr>
                <a:schemeClr val="dk1"/>
              </a:buClr>
              <a:buSzPts val="1100"/>
              <a:buFont typeface="Arial"/>
              <a:buNone/>
            </a:pPr>
            <a:r>
              <a:rPr lang="en-US" sz="1100"/>
              <a:t>Output might look like:</a:t>
            </a:r>
            <a:endParaRPr sz="1100"/>
          </a:p>
          <a:p>
            <a:pPr indent="0" lvl="0" marL="0" rtl="0" algn="l">
              <a:lnSpc>
                <a:spcPct val="115000"/>
              </a:lnSpc>
              <a:spcBef>
                <a:spcPts val="1200"/>
              </a:spcBef>
              <a:spcAft>
                <a:spcPts val="0"/>
              </a:spcAft>
              <a:buClr>
                <a:schemeClr val="dk1"/>
              </a:buClr>
              <a:buSzPts val="1100"/>
              <a:buFont typeface="Arial"/>
              <a:buNone/>
            </a:pPr>
            <a:r>
              <a:rPr lang="en-US" sz="1100"/>
              <a:t>vbnet</a:t>
            </a:r>
            <a:endParaRPr sz="1100"/>
          </a:p>
          <a:p>
            <a:pPr indent="0" lvl="0" marL="0" rtl="0" algn="l">
              <a:spcBef>
                <a:spcPts val="0"/>
              </a:spcBef>
              <a:spcAft>
                <a:spcPts val="0"/>
              </a:spcAft>
              <a:buClr>
                <a:schemeClr val="dk1"/>
              </a:buClr>
              <a:buSzPts val="1100"/>
              <a:buFont typeface="Arial"/>
              <a:buNone/>
            </a:pPr>
            <a:r>
              <a:rPr lang="en-US" sz="1100"/>
              <a:t>Copy code</a:t>
            </a:r>
            <a:endParaRPr sz="1100"/>
          </a:p>
          <a:p>
            <a:pPr indent="0" lvl="0" marL="0" rtl="0" algn="l">
              <a:spcBef>
                <a:spcPts val="0"/>
              </a:spcBef>
              <a:spcAft>
                <a:spcPts val="0"/>
              </a:spcAft>
              <a:buNone/>
            </a:pPr>
            <a:r>
              <a:rPr lang="en-US" sz="1100">
                <a:solidFill>
                  <a:srgbClr val="188038"/>
                </a:solidFill>
                <a:latin typeface="Roboto Mono"/>
                <a:ea typeface="Roboto Mono"/>
                <a:cs typeface="Roboto Mono"/>
                <a:sym typeface="Roboto Mono"/>
              </a:rPr>
              <a:t>On branch main</a:t>
            </a:r>
            <a:endParaRPr sz="1100">
              <a:solidFill>
                <a:srgbClr val="188038"/>
              </a:solidFill>
              <a:latin typeface="Roboto Mono"/>
              <a:ea typeface="Roboto Mono"/>
              <a:cs typeface="Roboto Mono"/>
              <a:sym typeface="Roboto Mono"/>
            </a:endParaRPr>
          </a:p>
          <a:p>
            <a:pPr indent="0" lvl="0" marL="0" rtl="0" algn="l">
              <a:spcBef>
                <a:spcPts val="0"/>
              </a:spcBef>
              <a:spcAft>
                <a:spcPts val="0"/>
              </a:spcAft>
              <a:buNone/>
            </a:pPr>
            <a:r>
              <a:rPr lang="en-US" sz="1100">
                <a:solidFill>
                  <a:srgbClr val="188038"/>
                </a:solidFill>
                <a:latin typeface="Roboto Mono"/>
                <a:ea typeface="Roboto Mono"/>
                <a:cs typeface="Roboto Mono"/>
                <a:sym typeface="Roboto Mono"/>
              </a:rPr>
              <a:t>nothing to commit, working tree clean</a:t>
            </a:r>
            <a:endParaRPr sz="1100">
              <a:solidFill>
                <a:srgbClr val="188038"/>
              </a:solidFill>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t/>
            </a:r>
            <a:endParaRPr sz="1100"/>
          </a:p>
          <a:p>
            <a:pPr indent="0" lvl="0" marL="0" rtl="0" algn="l">
              <a:lnSpc>
                <a:spcPct val="115000"/>
              </a:lnSpc>
              <a:spcBef>
                <a:spcPts val="1200"/>
              </a:spcBef>
              <a:spcAft>
                <a:spcPts val="0"/>
              </a:spcAft>
              <a:buClr>
                <a:schemeClr val="dk1"/>
              </a:buClr>
              <a:buSzPts val="1100"/>
              <a:buFont typeface="Arial"/>
              <a:buNone/>
            </a:pPr>
            <a:r>
              <a:rPr lang="en-US" sz="1100"/>
              <a:t>Or, if there are changes:</a:t>
            </a:r>
            <a:endParaRPr sz="1100"/>
          </a:p>
          <a:p>
            <a:pPr indent="0" lvl="0" marL="0" rtl="0" algn="l">
              <a:lnSpc>
                <a:spcPct val="115000"/>
              </a:lnSpc>
              <a:spcBef>
                <a:spcPts val="1200"/>
              </a:spcBef>
              <a:spcAft>
                <a:spcPts val="0"/>
              </a:spcAft>
              <a:buClr>
                <a:schemeClr val="dk1"/>
              </a:buClr>
              <a:buSzPts val="1100"/>
              <a:buFont typeface="Arial"/>
              <a:buNone/>
            </a:pPr>
            <a:r>
              <a:rPr lang="en-US" sz="1100"/>
              <a:t>vbnet</a:t>
            </a:r>
            <a:endParaRPr sz="1100"/>
          </a:p>
          <a:p>
            <a:pPr indent="0" lvl="0" marL="0" rtl="0" algn="l">
              <a:spcBef>
                <a:spcPts val="0"/>
              </a:spcBef>
              <a:spcAft>
                <a:spcPts val="0"/>
              </a:spcAft>
              <a:buClr>
                <a:schemeClr val="dk1"/>
              </a:buClr>
              <a:buSzPts val="1100"/>
              <a:buFont typeface="Arial"/>
              <a:buNone/>
            </a:pPr>
            <a:r>
              <a:rPr lang="en-US" sz="1100"/>
              <a:t>Copy code</a:t>
            </a:r>
            <a:endParaRPr sz="1100"/>
          </a:p>
          <a:p>
            <a:pPr indent="0" lvl="0" marL="0" rtl="0" algn="l">
              <a:spcBef>
                <a:spcPts val="0"/>
              </a:spcBef>
              <a:spcAft>
                <a:spcPts val="0"/>
              </a:spcAft>
              <a:buNone/>
            </a:pPr>
            <a:r>
              <a:rPr lang="en-US" sz="1100">
                <a:solidFill>
                  <a:srgbClr val="188038"/>
                </a:solidFill>
                <a:latin typeface="Roboto Mono"/>
                <a:ea typeface="Roboto Mono"/>
                <a:cs typeface="Roboto Mono"/>
                <a:sym typeface="Roboto Mono"/>
              </a:rPr>
              <a:t>On branch main</a:t>
            </a:r>
            <a:endParaRPr sz="1100">
              <a:solidFill>
                <a:srgbClr val="188038"/>
              </a:solidFill>
              <a:latin typeface="Roboto Mono"/>
              <a:ea typeface="Roboto Mono"/>
              <a:cs typeface="Roboto Mono"/>
              <a:sym typeface="Roboto Mono"/>
            </a:endParaRPr>
          </a:p>
          <a:p>
            <a:pPr indent="0" lvl="0" marL="0" rtl="0" algn="l">
              <a:spcBef>
                <a:spcPts val="0"/>
              </a:spcBef>
              <a:spcAft>
                <a:spcPts val="0"/>
              </a:spcAft>
              <a:buNone/>
            </a:pPr>
            <a:r>
              <a:rPr lang="en-US" sz="1100">
                <a:solidFill>
                  <a:srgbClr val="188038"/>
                </a:solidFill>
                <a:latin typeface="Roboto Mono"/>
                <a:ea typeface="Roboto Mono"/>
                <a:cs typeface="Roboto Mono"/>
                <a:sym typeface="Roboto Mono"/>
              </a:rPr>
              <a:t>Changes to be committed:</a:t>
            </a:r>
            <a:endParaRPr sz="1100">
              <a:solidFill>
                <a:srgbClr val="188038"/>
              </a:solidFill>
              <a:latin typeface="Roboto Mono"/>
              <a:ea typeface="Roboto Mono"/>
              <a:cs typeface="Roboto Mono"/>
              <a:sym typeface="Roboto Mono"/>
            </a:endParaRPr>
          </a:p>
          <a:p>
            <a:pPr indent="0" lvl="0" marL="0" rtl="0" algn="l">
              <a:spcBef>
                <a:spcPts val="0"/>
              </a:spcBef>
              <a:spcAft>
                <a:spcPts val="0"/>
              </a:spcAft>
              <a:buNone/>
            </a:pPr>
            <a:r>
              <a:rPr lang="en-US" sz="1100">
                <a:solidFill>
                  <a:srgbClr val="188038"/>
                </a:solidFill>
                <a:latin typeface="Roboto Mono"/>
                <a:ea typeface="Roboto Mono"/>
                <a:cs typeface="Roboto Mono"/>
                <a:sym typeface="Roboto Mono"/>
              </a:rPr>
              <a:t>  (use "git reset HEAD &lt;file&gt;..." to unstage)</a:t>
            </a:r>
            <a:endParaRPr sz="1100">
              <a:solidFill>
                <a:srgbClr val="188038"/>
              </a:solidFill>
              <a:latin typeface="Roboto Mono"/>
              <a:ea typeface="Roboto Mono"/>
              <a:cs typeface="Roboto Mono"/>
              <a:sym typeface="Roboto Mono"/>
            </a:endParaRPr>
          </a:p>
          <a:p>
            <a:pPr indent="0" lvl="0" marL="0" rtl="0" algn="l">
              <a:spcBef>
                <a:spcPts val="0"/>
              </a:spcBef>
              <a:spcAft>
                <a:spcPts val="0"/>
              </a:spcAft>
              <a:buNone/>
            </a:pPr>
            <a:r>
              <a:t/>
            </a:r>
            <a:endParaRPr sz="1100">
              <a:solidFill>
                <a:srgbClr val="188038"/>
              </a:solidFill>
              <a:latin typeface="Roboto Mono"/>
              <a:ea typeface="Roboto Mono"/>
              <a:cs typeface="Roboto Mono"/>
              <a:sym typeface="Roboto Mono"/>
            </a:endParaRPr>
          </a:p>
          <a:p>
            <a:pPr indent="0" lvl="0" marL="0" rtl="0" algn="l">
              <a:spcBef>
                <a:spcPts val="0"/>
              </a:spcBef>
              <a:spcAft>
                <a:spcPts val="0"/>
              </a:spcAft>
              <a:buNone/>
            </a:pPr>
            <a:r>
              <a:rPr lang="en-US" sz="1100">
                <a:solidFill>
                  <a:srgbClr val="188038"/>
                </a:solidFill>
                <a:latin typeface="Roboto Mono"/>
                <a:ea typeface="Roboto Mono"/>
                <a:cs typeface="Roboto Mono"/>
                <a:sym typeface="Roboto Mono"/>
              </a:rPr>
              <a:t>        new file:   example.txt</a:t>
            </a:r>
            <a:endParaRPr sz="1100">
              <a:solidFill>
                <a:srgbClr val="188038"/>
              </a:solidFill>
              <a:latin typeface="Roboto Mono"/>
              <a:ea typeface="Roboto Mono"/>
              <a:cs typeface="Roboto Mono"/>
              <a:sym typeface="Roboto Mono"/>
            </a:endParaRPr>
          </a:p>
          <a:p>
            <a:pPr indent="0" lvl="0" marL="0" rtl="0" algn="l">
              <a:spcBef>
                <a:spcPts val="0"/>
              </a:spcBef>
              <a:spcAft>
                <a:spcPts val="0"/>
              </a:spcAft>
              <a:buNone/>
            </a:pPr>
            <a:r>
              <a:t/>
            </a:r>
            <a:endParaRPr sz="1100">
              <a:solidFill>
                <a:srgbClr val="188038"/>
              </a:solidFill>
              <a:latin typeface="Roboto Mono"/>
              <a:ea typeface="Roboto Mono"/>
              <a:cs typeface="Roboto Mono"/>
              <a:sym typeface="Roboto Mono"/>
            </a:endParaRPr>
          </a:p>
          <a:p>
            <a:pPr indent="0" lvl="0" marL="0" rtl="0" algn="l">
              <a:spcBef>
                <a:spcPts val="0"/>
              </a:spcBef>
              <a:spcAft>
                <a:spcPts val="0"/>
              </a:spcAft>
              <a:buNone/>
            </a:pPr>
            <a:r>
              <a:rPr lang="en-US" sz="1100">
                <a:solidFill>
                  <a:srgbClr val="188038"/>
                </a:solidFill>
                <a:latin typeface="Roboto Mono"/>
                <a:ea typeface="Roboto Mono"/>
                <a:cs typeface="Roboto Mono"/>
                <a:sym typeface="Roboto Mono"/>
              </a:rPr>
              <a:t>Changes not staged for commit:</a:t>
            </a:r>
            <a:endParaRPr sz="1100">
              <a:solidFill>
                <a:srgbClr val="188038"/>
              </a:solidFill>
              <a:latin typeface="Roboto Mono"/>
              <a:ea typeface="Roboto Mono"/>
              <a:cs typeface="Roboto Mono"/>
              <a:sym typeface="Roboto Mono"/>
            </a:endParaRPr>
          </a:p>
          <a:p>
            <a:pPr indent="0" lvl="0" marL="0" rtl="0" algn="l">
              <a:spcBef>
                <a:spcPts val="0"/>
              </a:spcBef>
              <a:spcAft>
                <a:spcPts val="0"/>
              </a:spcAft>
              <a:buNone/>
            </a:pPr>
            <a:r>
              <a:rPr lang="en-US" sz="1100">
                <a:solidFill>
                  <a:srgbClr val="188038"/>
                </a:solidFill>
                <a:latin typeface="Roboto Mono"/>
                <a:ea typeface="Roboto Mono"/>
                <a:cs typeface="Roboto Mono"/>
                <a:sym typeface="Roboto Mono"/>
              </a:rPr>
              <a:t>  (use "git add &lt;file&gt;..." to update what will be committed)</a:t>
            </a:r>
            <a:endParaRPr sz="1100">
              <a:solidFill>
                <a:srgbClr val="188038"/>
              </a:solidFill>
              <a:latin typeface="Roboto Mono"/>
              <a:ea typeface="Roboto Mono"/>
              <a:cs typeface="Roboto Mono"/>
              <a:sym typeface="Roboto Mono"/>
            </a:endParaRPr>
          </a:p>
          <a:p>
            <a:pPr indent="0" lvl="0" marL="0" rtl="0" algn="l">
              <a:spcBef>
                <a:spcPts val="0"/>
              </a:spcBef>
              <a:spcAft>
                <a:spcPts val="0"/>
              </a:spcAft>
              <a:buNone/>
            </a:pPr>
            <a:r>
              <a:rPr lang="en-US" sz="1100">
                <a:solidFill>
                  <a:srgbClr val="188038"/>
                </a:solidFill>
                <a:latin typeface="Roboto Mono"/>
                <a:ea typeface="Roboto Mono"/>
                <a:cs typeface="Roboto Mono"/>
                <a:sym typeface="Roboto Mono"/>
              </a:rPr>
              <a:t>  (use "git checkout -- &lt;file&gt;..." to discard changes in working directory)</a:t>
            </a:r>
            <a:endParaRPr sz="1100">
              <a:solidFill>
                <a:srgbClr val="188038"/>
              </a:solidFill>
              <a:latin typeface="Roboto Mono"/>
              <a:ea typeface="Roboto Mono"/>
              <a:cs typeface="Roboto Mono"/>
              <a:sym typeface="Roboto Mono"/>
            </a:endParaRPr>
          </a:p>
          <a:p>
            <a:pPr indent="0" lvl="0" marL="0" rtl="0" algn="l">
              <a:spcBef>
                <a:spcPts val="0"/>
              </a:spcBef>
              <a:spcAft>
                <a:spcPts val="0"/>
              </a:spcAft>
              <a:buNone/>
            </a:pPr>
            <a:r>
              <a:t/>
            </a:r>
            <a:endParaRPr sz="1100">
              <a:solidFill>
                <a:srgbClr val="188038"/>
              </a:solidFill>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en-US" sz="1100">
                <a:solidFill>
                  <a:srgbClr val="188038"/>
                </a:solidFill>
                <a:latin typeface="Roboto Mono"/>
                <a:ea typeface="Roboto Mono"/>
                <a:cs typeface="Roboto Mono"/>
                <a:sym typeface="Roboto Mono"/>
              </a:rPr>
              <a:t>        modified:   another_file.txt</a:t>
            </a:r>
            <a:endParaRPr sz="1100">
              <a:solidFill>
                <a:srgbClr val="188038"/>
              </a:solidFill>
              <a:latin typeface="Roboto Mono"/>
              <a:ea typeface="Roboto Mono"/>
              <a:cs typeface="Roboto Mono"/>
              <a:sym typeface="Roboto Mono"/>
            </a:endParaRPr>
          </a:p>
          <a:p>
            <a:pPr indent="0" lvl="0" marL="0" rtl="0" algn="l">
              <a:spcBef>
                <a:spcPts val="0"/>
              </a:spcBef>
              <a:spcAft>
                <a:spcPts val="0"/>
              </a:spcAft>
              <a:buNone/>
            </a:pPr>
            <a:r>
              <a:t/>
            </a:r>
            <a:endParaRPr/>
          </a:p>
        </p:txBody>
      </p:sp>
      <p:sp>
        <p:nvSpPr>
          <p:cNvPr id="107" name="Google Shape;107;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3" name="Google Shape;113;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400"/>
              </a:spcBef>
              <a:spcAft>
                <a:spcPts val="0"/>
              </a:spcAft>
              <a:buClr>
                <a:schemeClr val="dk1"/>
              </a:buClr>
              <a:buSzPts val="1100"/>
              <a:buFont typeface="Arial"/>
              <a:buNone/>
            </a:pPr>
            <a:r>
              <a:rPr b="1" lang="en-US" sz="1300">
                <a:solidFill>
                  <a:srgbClr val="188038"/>
                </a:solidFill>
                <a:latin typeface="Roboto Mono"/>
                <a:ea typeface="Roboto Mono"/>
                <a:cs typeface="Roboto Mono"/>
                <a:sym typeface="Roboto Mono"/>
              </a:rPr>
              <a:t>git add</a:t>
            </a:r>
            <a:r>
              <a:rPr b="1" lang="en-US" sz="1300"/>
              <a:t> - Staging Changes</a:t>
            </a:r>
            <a:endParaRPr b="1" sz="1300"/>
          </a:p>
          <a:p>
            <a:pPr indent="0" lvl="0" marL="0" rtl="0" algn="l">
              <a:lnSpc>
                <a:spcPct val="115000"/>
              </a:lnSpc>
              <a:spcBef>
                <a:spcPts val="1200"/>
              </a:spcBef>
              <a:spcAft>
                <a:spcPts val="0"/>
              </a:spcAft>
              <a:buClr>
                <a:schemeClr val="dk1"/>
              </a:buClr>
              <a:buSzPts val="1100"/>
              <a:buFont typeface="Arial"/>
              <a:buNone/>
            </a:pPr>
            <a:r>
              <a:rPr b="1" lang="en-US" sz="1100"/>
              <a:t>Purpose</a:t>
            </a:r>
            <a:r>
              <a:rPr lang="en-US" sz="1100"/>
              <a:t>: </a:t>
            </a:r>
            <a:r>
              <a:rPr lang="en-US" sz="1100">
                <a:solidFill>
                  <a:srgbClr val="188038"/>
                </a:solidFill>
                <a:latin typeface="Roboto Mono"/>
                <a:ea typeface="Roboto Mono"/>
                <a:cs typeface="Roboto Mono"/>
                <a:sym typeface="Roboto Mono"/>
              </a:rPr>
              <a:t>git add</a:t>
            </a:r>
            <a:r>
              <a:rPr lang="en-US" sz="1100"/>
              <a:t> adds changes from the working directory to the staging area. It prepares files to be included in the next commit.</a:t>
            </a:r>
            <a:endParaRPr sz="1100"/>
          </a:p>
          <a:p>
            <a:pPr indent="0" lvl="0" marL="0" rtl="0" algn="l">
              <a:lnSpc>
                <a:spcPct val="115000"/>
              </a:lnSpc>
              <a:spcBef>
                <a:spcPts val="1200"/>
              </a:spcBef>
              <a:spcAft>
                <a:spcPts val="0"/>
              </a:spcAft>
              <a:buClr>
                <a:schemeClr val="dk1"/>
              </a:buClr>
              <a:buSzPts val="1100"/>
              <a:buFont typeface="Arial"/>
              <a:buNone/>
            </a:pPr>
            <a:r>
              <a:rPr b="1" lang="en-US" sz="1100"/>
              <a:t>Usage</a:t>
            </a:r>
            <a:r>
              <a:rPr lang="en-US" sz="1100"/>
              <a:t>:</a:t>
            </a:r>
            <a:endParaRPr sz="1100"/>
          </a:p>
          <a:p>
            <a:pPr indent="0" lvl="0" marL="0" rtl="0" algn="l">
              <a:spcBef>
                <a:spcPts val="1200"/>
              </a:spcBef>
              <a:spcAft>
                <a:spcPts val="0"/>
              </a:spcAft>
              <a:buNone/>
            </a:pPr>
            <a:r>
              <a:rPr b="1" lang="en-US" sz="1100"/>
              <a:t>Add Specific Files</a:t>
            </a:r>
            <a:r>
              <a:rPr lang="en-US" sz="1100"/>
              <a:t>:</a:t>
            </a:r>
            <a:br>
              <a:rPr lang="en-US" sz="1100"/>
            </a:br>
            <a:r>
              <a:rPr lang="en-US" sz="1100"/>
              <a:t>bash</a:t>
            </a:r>
            <a:br>
              <a:rPr lang="en-US" sz="1100"/>
            </a:br>
            <a:r>
              <a:rPr lang="en-US" sz="1100"/>
              <a:t>Copy code</a:t>
            </a:r>
            <a:br>
              <a:rPr lang="en-US" sz="1100"/>
            </a:br>
            <a:r>
              <a:rPr lang="en-US" sz="1100">
                <a:solidFill>
                  <a:srgbClr val="188038"/>
                </a:solidFill>
                <a:latin typeface="Roboto Mono"/>
                <a:ea typeface="Roboto Mono"/>
                <a:cs typeface="Roboto Mono"/>
                <a:sym typeface="Roboto Mono"/>
              </a:rPr>
              <a:t>$ git add &lt;filename&gt;</a:t>
            </a:r>
            <a:endParaRPr sz="1100">
              <a:solidFill>
                <a:srgbClr val="188038"/>
              </a:solidFill>
              <a:latin typeface="Roboto Mono"/>
              <a:ea typeface="Roboto Mono"/>
              <a:cs typeface="Roboto Mono"/>
              <a:sym typeface="Roboto Mono"/>
            </a:endParaRPr>
          </a:p>
          <a:p>
            <a:pPr indent="0" lvl="0" marL="0" rtl="0" algn="l">
              <a:spcBef>
                <a:spcPts val="0"/>
              </a:spcBef>
              <a:spcAft>
                <a:spcPts val="0"/>
              </a:spcAft>
              <a:buNone/>
            </a:pPr>
            <a:r>
              <a:rPr lang="en-US" sz="1100"/>
              <a:t>Example:</a:t>
            </a:r>
            <a:br>
              <a:rPr lang="en-US" sz="1100"/>
            </a:br>
            <a:r>
              <a:rPr lang="en-US" sz="1100"/>
              <a:t>bash</a:t>
            </a:r>
            <a:br>
              <a:rPr lang="en-US" sz="1100"/>
            </a:br>
            <a:r>
              <a:rPr lang="en-US" sz="1100"/>
              <a:t>Copy code</a:t>
            </a:r>
            <a:br>
              <a:rPr lang="en-US" sz="1100"/>
            </a:br>
            <a:r>
              <a:rPr lang="en-US" sz="1100">
                <a:solidFill>
                  <a:srgbClr val="188038"/>
                </a:solidFill>
                <a:latin typeface="Roboto Mono"/>
                <a:ea typeface="Roboto Mono"/>
                <a:cs typeface="Roboto Mono"/>
                <a:sym typeface="Roboto Mono"/>
              </a:rPr>
              <a:t>$ git add index.html</a:t>
            </a:r>
            <a:endParaRPr sz="1100">
              <a:solidFill>
                <a:srgbClr val="188038"/>
              </a:solidFill>
              <a:latin typeface="Roboto Mono"/>
              <a:ea typeface="Roboto Mono"/>
              <a:cs typeface="Roboto Mono"/>
              <a:sym typeface="Roboto Mono"/>
            </a:endParaRPr>
          </a:p>
          <a:p>
            <a:pPr indent="-298450" lvl="0" marL="457200" rtl="0" algn="l">
              <a:lnSpc>
                <a:spcPct val="115000"/>
              </a:lnSpc>
              <a:spcBef>
                <a:spcPts val="1200"/>
              </a:spcBef>
              <a:spcAft>
                <a:spcPts val="0"/>
              </a:spcAft>
              <a:buClr>
                <a:schemeClr val="dk1"/>
              </a:buClr>
              <a:buSzPts val="1100"/>
              <a:buChar char="●"/>
            </a:pPr>
            <a:r>
              <a:t/>
            </a:r>
            <a:endParaRPr sz="1100"/>
          </a:p>
          <a:p>
            <a:pPr indent="0" lvl="0" marL="0" rtl="0" algn="l">
              <a:spcBef>
                <a:spcPts val="1200"/>
              </a:spcBef>
              <a:spcAft>
                <a:spcPts val="0"/>
              </a:spcAft>
              <a:buNone/>
            </a:pPr>
            <a:r>
              <a:rPr b="1" lang="en-US" sz="1100"/>
              <a:t>Add All Changes</a:t>
            </a:r>
            <a:r>
              <a:rPr lang="en-US" sz="1100"/>
              <a:t>:</a:t>
            </a:r>
            <a:br>
              <a:rPr lang="en-US" sz="1100"/>
            </a:br>
            <a:r>
              <a:rPr lang="en-US" sz="1100"/>
              <a:t>bash</a:t>
            </a:r>
            <a:br>
              <a:rPr lang="en-US" sz="1100"/>
            </a:br>
            <a:r>
              <a:rPr lang="en-US" sz="1100"/>
              <a:t>Copy code</a:t>
            </a:r>
            <a:br>
              <a:rPr lang="en-US" sz="1100"/>
            </a:br>
            <a:r>
              <a:rPr lang="en-US" sz="1100">
                <a:solidFill>
                  <a:srgbClr val="188038"/>
                </a:solidFill>
                <a:latin typeface="Roboto Mono"/>
                <a:ea typeface="Roboto Mono"/>
                <a:cs typeface="Roboto Mono"/>
                <a:sym typeface="Roboto Mono"/>
              </a:rPr>
              <a:t>$ git add .</a:t>
            </a:r>
            <a:endParaRPr sz="1100">
              <a:solidFill>
                <a:srgbClr val="188038"/>
              </a:solidFill>
              <a:latin typeface="Roboto Mono"/>
              <a:ea typeface="Roboto Mono"/>
              <a:cs typeface="Roboto Mono"/>
              <a:sym typeface="Roboto Mono"/>
            </a:endParaRPr>
          </a:p>
          <a:p>
            <a:pPr indent="0" lvl="0" marL="0" rtl="0" algn="l">
              <a:spcBef>
                <a:spcPts val="0"/>
              </a:spcBef>
              <a:spcAft>
                <a:spcPts val="0"/>
              </a:spcAft>
              <a:buNone/>
            </a:pPr>
            <a:r>
              <a:rPr lang="en-US" sz="1100"/>
              <a:t>or:</a:t>
            </a:r>
            <a:br>
              <a:rPr lang="en-US" sz="1100"/>
            </a:br>
            <a:r>
              <a:rPr lang="en-US" sz="1100"/>
              <a:t>bash</a:t>
            </a:r>
            <a:br>
              <a:rPr lang="en-US" sz="1100"/>
            </a:br>
            <a:r>
              <a:rPr lang="en-US" sz="1100"/>
              <a:t>Copy code</a:t>
            </a:r>
            <a:br>
              <a:rPr lang="en-US" sz="1100"/>
            </a:br>
            <a:r>
              <a:rPr lang="en-US" sz="1100">
                <a:solidFill>
                  <a:srgbClr val="188038"/>
                </a:solidFill>
                <a:latin typeface="Roboto Mono"/>
                <a:ea typeface="Roboto Mono"/>
                <a:cs typeface="Roboto Mono"/>
                <a:sym typeface="Roboto Mono"/>
              </a:rPr>
              <a:t>$ git add -A</a:t>
            </a:r>
            <a:endParaRPr sz="1100">
              <a:solidFill>
                <a:srgbClr val="188038"/>
              </a:solidFill>
              <a:latin typeface="Roboto Mono"/>
              <a:ea typeface="Roboto Mono"/>
              <a:cs typeface="Roboto Mono"/>
              <a:sym typeface="Roboto Mono"/>
            </a:endParaRPr>
          </a:p>
          <a:p>
            <a:pPr indent="-298450" lvl="0" marL="457200" rtl="0" algn="l">
              <a:lnSpc>
                <a:spcPct val="115000"/>
              </a:lnSpc>
              <a:spcBef>
                <a:spcPts val="1200"/>
              </a:spcBef>
              <a:spcAft>
                <a:spcPts val="0"/>
              </a:spcAft>
              <a:buClr>
                <a:schemeClr val="dk1"/>
              </a:buClr>
              <a:buSzPts val="1100"/>
              <a:buChar char="●"/>
            </a:pPr>
            <a:r>
              <a:t/>
            </a:r>
            <a:endParaRPr sz="1100"/>
          </a:p>
          <a:p>
            <a:pPr indent="0" lvl="0" marL="0" rtl="0" algn="l">
              <a:lnSpc>
                <a:spcPct val="115000"/>
              </a:lnSpc>
              <a:spcBef>
                <a:spcPts val="1200"/>
              </a:spcBef>
              <a:spcAft>
                <a:spcPts val="0"/>
              </a:spcAft>
              <a:buClr>
                <a:schemeClr val="dk1"/>
              </a:buClr>
              <a:buSzPts val="1100"/>
              <a:buFont typeface="Arial"/>
              <a:buNone/>
            </a:pPr>
            <a:r>
              <a:rPr b="1" lang="en-US" sz="1100"/>
              <a:t>What It Does</a:t>
            </a:r>
            <a:r>
              <a:rPr lang="en-US" sz="1100"/>
              <a:t>:</a:t>
            </a:r>
            <a:endParaRPr sz="1100"/>
          </a:p>
          <a:p>
            <a:pPr indent="-298450" lvl="0" marL="457200" rtl="0" algn="l">
              <a:lnSpc>
                <a:spcPct val="115000"/>
              </a:lnSpc>
              <a:spcBef>
                <a:spcPts val="1200"/>
              </a:spcBef>
              <a:spcAft>
                <a:spcPts val="0"/>
              </a:spcAft>
              <a:buClr>
                <a:schemeClr val="dk1"/>
              </a:buClr>
              <a:buSzPts val="1100"/>
              <a:buChar char="●"/>
            </a:pPr>
            <a:r>
              <a:rPr lang="en-US" sz="1100"/>
              <a:t>Moves changes from the working directory to the staging area. These changes will be included in the next commit.</a:t>
            </a:r>
            <a:endParaRPr sz="1100"/>
          </a:p>
          <a:p>
            <a:pPr indent="-298450" lvl="0" marL="457200" rtl="0" algn="l">
              <a:lnSpc>
                <a:spcPct val="115000"/>
              </a:lnSpc>
              <a:spcBef>
                <a:spcPts val="0"/>
              </a:spcBef>
              <a:spcAft>
                <a:spcPts val="0"/>
              </a:spcAft>
              <a:buClr>
                <a:schemeClr val="dk1"/>
              </a:buClr>
              <a:buSzPts val="1100"/>
              <a:buChar char="●"/>
            </a:pPr>
            <a:r>
              <a:rPr lang="en-US" sz="1100"/>
              <a:t>You can add specific files or all changes at once.</a:t>
            </a:r>
            <a:endParaRPr sz="1100"/>
          </a:p>
          <a:p>
            <a:pPr indent="0" lvl="0" marL="0" rtl="0" algn="l">
              <a:lnSpc>
                <a:spcPct val="115000"/>
              </a:lnSpc>
              <a:spcBef>
                <a:spcPts val="1200"/>
              </a:spcBef>
              <a:spcAft>
                <a:spcPts val="0"/>
              </a:spcAft>
              <a:buClr>
                <a:schemeClr val="dk1"/>
              </a:buClr>
              <a:buSzPts val="1100"/>
              <a:buFont typeface="Arial"/>
              <a:buNone/>
            </a:pPr>
            <a:r>
              <a:rPr b="1" lang="en-US" sz="1100"/>
              <a:t>Example</a:t>
            </a:r>
            <a:r>
              <a:rPr lang="en-US" sz="1100"/>
              <a:t>:</a:t>
            </a:r>
            <a:endParaRPr sz="1100"/>
          </a:p>
          <a:p>
            <a:pPr indent="-298450" lvl="0" marL="457200" rtl="0" algn="l">
              <a:lnSpc>
                <a:spcPct val="115000"/>
              </a:lnSpc>
              <a:spcBef>
                <a:spcPts val="1200"/>
              </a:spcBef>
              <a:spcAft>
                <a:spcPts val="0"/>
              </a:spcAft>
              <a:buClr>
                <a:schemeClr val="dk1"/>
              </a:buClr>
              <a:buSzPts val="1100"/>
              <a:buAutoNum type="arabicPeriod"/>
            </a:pPr>
            <a:r>
              <a:rPr lang="en-US" sz="1100"/>
              <a:t>Make changes to a file, such as </a:t>
            </a:r>
            <a:r>
              <a:rPr lang="en-US" sz="1100">
                <a:solidFill>
                  <a:srgbClr val="188038"/>
                </a:solidFill>
                <a:latin typeface="Roboto Mono"/>
                <a:ea typeface="Roboto Mono"/>
                <a:cs typeface="Roboto Mono"/>
                <a:sym typeface="Roboto Mono"/>
              </a:rPr>
              <a:t>index.html</a:t>
            </a:r>
            <a:r>
              <a:rPr lang="en-US" sz="1100"/>
              <a:t>.</a:t>
            </a:r>
            <a:endParaRPr sz="1100"/>
          </a:p>
          <a:p>
            <a:pPr indent="0" lvl="0" marL="0" rtl="0" algn="l">
              <a:spcBef>
                <a:spcPts val="1200"/>
              </a:spcBef>
              <a:spcAft>
                <a:spcPts val="0"/>
              </a:spcAft>
              <a:buNone/>
            </a:pPr>
            <a:r>
              <a:rPr lang="en-US" sz="1100"/>
              <a:t>Stage the changes:</a:t>
            </a:r>
            <a:br>
              <a:rPr lang="en-US" sz="1100"/>
            </a:br>
            <a:r>
              <a:rPr lang="en-US" sz="1100"/>
              <a:t>bash</a:t>
            </a:r>
            <a:br>
              <a:rPr lang="en-US" sz="1100"/>
            </a:br>
            <a:r>
              <a:rPr lang="en-US" sz="1100"/>
              <a:t>Copy code</a:t>
            </a:r>
            <a:br>
              <a:rPr lang="en-US" sz="1100"/>
            </a:br>
            <a:r>
              <a:rPr lang="en-US" sz="1100">
                <a:solidFill>
                  <a:srgbClr val="188038"/>
                </a:solidFill>
                <a:latin typeface="Roboto Mono"/>
                <a:ea typeface="Roboto Mono"/>
                <a:cs typeface="Roboto Mono"/>
                <a:sym typeface="Roboto Mono"/>
              </a:rPr>
              <a:t>$ git add index.html</a:t>
            </a:r>
            <a:endParaRPr sz="1100">
              <a:solidFill>
                <a:srgbClr val="188038"/>
              </a:solidFill>
              <a:latin typeface="Roboto Mono"/>
              <a:ea typeface="Roboto Mono"/>
              <a:cs typeface="Roboto Mono"/>
              <a:sym typeface="Roboto Mono"/>
            </a:endParaRPr>
          </a:p>
          <a:p>
            <a:pPr indent="-298450" lvl="0" marL="457200" rtl="0" algn="l">
              <a:lnSpc>
                <a:spcPct val="115000"/>
              </a:lnSpc>
              <a:spcBef>
                <a:spcPts val="1200"/>
              </a:spcBef>
              <a:spcAft>
                <a:spcPts val="0"/>
              </a:spcAft>
              <a:buClr>
                <a:schemeClr val="dk1"/>
              </a:buClr>
              <a:buSzPts val="1100"/>
              <a:buAutoNum type="arabicPeriod"/>
            </a:pPr>
            <a:r>
              <a:t/>
            </a:r>
            <a:endParaRPr sz="1100"/>
          </a:p>
          <a:p>
            <a:pPr indent="0" lvl="0" marL="0" rtl="0" algn="l">
              <a:spcBef>
                <a:spcPts val="1200"/>
              </a:spcBef>
              <a:spcAft>
                <a:spcPts val="0"/>
              </a:spcAft>
              <a:buNone/>
            </a:pPr>
            <a:r>
              <a:rPr lang="en-US" sz="1100"/>
              <a:t>Check the status to confirm the file is staged:</a:t>
            </a:r>
            <a:br>
              <a:rPr lang="en-US" sz="1100"/>
            </a:br>
            <a:r>
              <a:rPr lang="en-US" sz="1100"/>
              <a:t>bash</a:t>
            </a:r>
            <a:br>
              <a:rPr lang="en-US" sz="1100"/>
            </a:br>
            <a:r>
              <a:rPr lang="en-US" sz="1100"/>
              <a:t>Copy code</a:t>
            </a:r>
            <a:br>
              <a:rPr lang="en-US" sz="1100"/>
            </a:br>
            <a:r>
              <a:rPr lang="en-US" sz="1100">
                <a:solidFill>
                  <a:srgbClr val="188038"/>
                </a:solidFill>
                <a:latin typeface="Roboto Mono"/>
                <a:ea typeface="Roboto Mono"/>
                <a:cs typeface="Roboto Mono"/>
                <a:sym typeface="Roboto Mono"/>
              </a:rPr>
              <a:t>$ git status</a:t>
            </a:r>
            <a:endParaRPr sz="1100">
              <a:solidFill>
                <a:srgbClr val="188038"/>
              </a:solidFill>
              <a:latin typeface="Roboto Mono"/>
              <a:ea typeface="Roboto Mono"/>
              <a:cs typeface="Roboto Mono"/>
              <a:sym typeface="Roboto Mono"/>
            </a:endParaRPr>
          </a:p>
          <a:p>
            <a:pPr indent="-298450" lvl="0" marL="457200" rtl="0" algn="l">
              <a:lnSpc>
                <a:spcPct val="115000"/>
              </a:lnSpc>
              <a:spcBef>
                <a:spcPts val="1200"/>
              </a:spcBef>
              <a:spcAft>
                <a:spcPts val="0"/>
              </a:spcAft>
              <a:buClr>
                <a:schemeClr val="dk1"/>
              </a:buClr>
              <a:buSzPts val="1100"/>
              <a:buAutoNum type="arabicPeriod"/>
            </a:pPr>
            <a:r>
              <a:t/>
            </a:r>
            <a:endParaRPr sz="1100"/>
          </a:p>
          <a:p>
            <a:pPr indent="0" lvl="0" marL="0" rtl="0" algn="l">
              <a:lnSpc>
                <a:spcPct val="115000"/>
              </a:lnSpc>
              <a:spcBef>
                <a:spcPts val="1200"/>
              </a:spcBef>
              <a:spcAft>
                <a:spcPts val="0"/>
              </a:spcAft>
              <a:buClr>
                <a:schemeClr val="dk1"/>
              </a:buClr>
              <a:buSzPts val="1100"/>
              <a:buFont typeface="Arial"/>
              <a:buNone/>
            </a:pPr>
            <a:r>
              <a:rPr lang="en-US" sz="1100"/>
              <a:t>Output might show:</a:t>
            </a:r>
            <a:endParaRPr sz="1100"/>
          </a:p>
          <a:p>
            <a:pPr indent="0" lvl="0" marL="0" rtl="0" algn="l">
              <a:lnSpc>
                <a:spcPct val="115000"/>
              </a:lnSpc>
              <a:spcBef>
                <a:spcPts val="1200"/>
              </a:spcBef>
              <a:spcAft>
                <a:spcPts val="0"/>
              </a:spcAft>
              <a:buClr>
                <a:schemeClr val="dk1"/>
              </a:buClr>
              <a:buSzPts val="1100"/>
              <a:buFont typeface="Arial"/>
              <a:buNone/>
            </a:pPr>
            <a:r>
              <a:rPr lang="en-US" sz="1100"/>
              <a:t>vbnet</a:t>
            </a:r>
            <a:endParaRPr sz="1100"/>
          </a:p>
          <a:p>
            <a:pPr indent="0" lvl="0" marL="0" rtl="0" algn="l">
              <a:spcBef>
                <a:spcPts val="0"/>
              </a:spcBef>
              <a:spcAft>
                <a:spcPts val="0"/>
              </a:spcAft>
              <a:buClr>
                <a:schemeClr val="dk1"/>
              </a:buClr>
              <a:buSzPts val="1100"/>
              <a:buFont typeface="Arial"/>
              <a:buNone/>
            </a:pPr>
            <a:r>
              <a:rPr lang="en-US" sz="1100"/>
              <a:t>Copy code</a:t>
            </a:r>
            <a:endParaRPr sz="1100"/>
          </a:p>
          <a:p>
            <a:pPr indent="0" lvl="0" marL="0" rtl="0" algn="l">
              <a:spcBef>
                <a:spcPts val="0"/>
              </a:spcBef>
              <a:spcAft>
                <a:spcPts val="0"/>
              </a:spcAft>
              <a:buNone/>
            </a:pPr>
            <a:r>
              <a:rPr lang="en-US" sz="1100">
                <a:solidFill>
                  <a:srgbClr val="188038"/>
                </a:solidFill>
                <a:latin typeface="Roboto Mono"/>
                <a:ea typeface="Roboto Mono"/>
                <a:cs typeface="Roboto Mono"/>
                <a:sym typeface="Roboto Mono"/>
              </a:rPr>
              <a:t>Changes to be committed:</a:t>
            </a:r>
            <a:endParaRPr sz="1100">
              <a:solidFill>
                <a:srgbClr val="188038"/>
              </a:solidFill>
              <a:latin typeface="Roboto Mono"/>
              <a:ea typeface="Roboto Mono"/>
              <a:cs typeface="Roboto Mono"/>
              <a:sym typeface="Roboto Mono"/>
            </a:endParaRPr>
          </a:p>
          <a:p>
            <a:pPr indent="0" lvl="0" marL="0" rtl="0" algn="l">
              <a:spcBef>
                <a:spcPts val="0"/>
              </a:spcBef>
              <a:spcAft>
                <a:spcPts val="0"/>
              </a:spcAft>
              <a:buNone/>
            </a:pPr>
            <a:r>
              <a:rPr lang="en-US" sz="1100">
                <a:solidFill>
                  <a:srgbClr val="188038"/>
                </a:solidFill>
                <a:latin typeface="Roboto Mono"/>
                <a:ea typeface="Roboto Mono"/>
                <a:cs typeface="Roboto Mono"/>
                <a:sym typeface="Roboto Mono"/>
              </a:rPr>
              <a:t>  (use "git reset HEAD &lt;file&gt;..." to unstage)</a:t>
            </a:r>
            <a:endParaRPr sz="1100">
              <a:solidFill>
                <a:srgbClr val="188038"/>
              </a:solidFill>
              <a:latin typeface="Roboto Mono"/>
              <a:ea typeface="Roboto Mono"/>
              <a:cs typeface="Roboto Mono"/>
              <a:sym typeface="Roboto Mono"/>
            </a:endParaRPr>
          </a:p>
          <a:p>
            <a:pPr indent="0" lvl="0" marL="0" rtl="0" algn="l">
              <a:spcBef>
                <a:spcPts val="0"/>
              </a:spcBef>
              <a:spcAft>
                <a:spcPts val="0"/>
              </a:spcAft>
              <a:buNone/>
            </a:pPr>
            <a:r>
              <a:t/>
            </a:r>
            <a:endParaRPr sz="1100">
              <a:solidFill>
                <a:srgbClr val="188038"/>
              </a:solidFill>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en-US" sz="1100">
                <a:solidFill>
                  <a:srgbClr val="188038"/>
                </a:solidFill>
                <a:latin typeface="Roboto Mono"/>
                <a:ea typeface="Roboto Mono"/>
                <a:cs typeface="Roboto Mono"/>
                <a:sym typeface="Roboto Mono"/>
              </a:rPr>
              <a:t>        modified:   index.html</a:t>
            </a:r>
            <a:endParaRPr sz="1100">
              <a:solidFill>
                <a:srgbClr val="188038"/>
              </a:solidFill>
              <a:latin typeface="Roboto Mono"/>
              <a:ea typeface="Roboto Mono"/>
              <a:cs typeface="Roboto Mono"/>
              <a:sym typeface="Roboto Mono"/>
            </a:endParaRPr>
          </a:p>
          <a:p>
            <a:pPr indent="0" lvl="0" marL="0" rtl="0" algn="l">
              <a:spcBef>
                <a:spcPts val="0"/>
              </a:spcBef>
              <a:spcAft>
                <a:spcPts val="0"/>
              </a:spcAft>
              <a:buNone/>
            </a:pPr>
            <a:r>
              <a:t/>
            </a:r>
            <a:endParaRPr/>
          </a:p>
        </p:txBody>
      </p:sp>
      <p:sp>
        <p:nvSpPr>
          <p:cNvPr id="114" name="Google Shape;114;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0" name="Google Shape;120;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400"/>
              </a:spcBef>
              <a:spcAft>
                <a:spcPts val="0"/>
              </a:spcAft>
              <a:buClr>
                <a:schemeClr val="dk1"/>
              </a:buClr>
              <a:buSzPts val="1100"/>
              <a:buFont typeface="Arial"/>
              <a:buNone/>
            </a:pPr>
            <a:r>
              <a:rPr b="1" lang="en-US" sz="1300">
                <a:solidFill>
                  <a:srgbClr val="188038"/>
                </a:solidFill>
                <a:latin typeface="Roboto Mono"/>
                <a:ea typeface="Roboto Mono"/>
                <a:cs typeface="Roboto Mono"/>
                <a:sym typeface="Roboto Mono"/>
              </a:rPr>
              <a:t>git commit</a:t>
            </a:r>
            <a:r>
              <a:rPr b="1" lang="en-US" sz="1300"/>
              <a:t> - Committing Changes</a:t>
            </a:r>
            <a:endParaRPr b="1" sz="1300"/>
          </a:p>
          <a:p>
            <a:pPr indent="0" lvl="0" marL="0" rtl="0" algn="l">
              <a:lnSpc>
                <a:spcPct val="115000"/>
              </a:lnSpc>
              <a:spcBef>
                <a:spcPts val="1200"/>
              </a:spcBef>
              <a:spcAft>
                <a:spcPts val="0"/>
              </a:spcAft>
              <a:buClr>
                <a:schemeClr val="dk1"/>
              </a:buClr>
              <a:buSzPts val="1100"/>
              <a:buFont typeface="Arial"/>
              <a:buNone/>
            </a:pPr>
            <a:r>
              <a:rPr b="1" lang="en-US" sz="1100"/>
              <a:t>Purpose</a:t>
            </a:r>
            <a:r>
              <a:rPr lang="en-US" sz="1100"/>
              <a:t>: </a:t>
            </a:r>
            <a:r>
              <a:rPr lang="en-US" sz="1100">
                <a:solidFill>
                  <a:srgbClr val="188038"/>
                </a:solidFill>
                <a:latin typeface="Roboto Mono"/>
                <a:ea typeface="Roboto Mono"/>
                <a:cs typeface="Roboto Mono"/>
                <a:sym typeface="Roboto Mono"/>
              </a:rPr>
              <a:t>git commit</a:t>
            </a:r>
            <a:r>
              <a:rPr lang="en-US" sz="1100"/>
              <a:t> records changes to the repository. It saves the changes staged in the staging area and creates a new commit with a descriptive message.</a:t>
            </a:r>
            <a:endParaRPr sz="1100"/>
          </a:p>
          <a:p>
            <a:pPr indent="0" lvl="0" marL="0" rtl="0" algn="l">
              <a:lnSpc>
                <a:spcPct val="115000"/>
              </a:lnSpc>
              <a:spcBef>
                <a:spcPts val="1200"/>
              </a:spcBef>
              <a:spcAft>
                <a:spcPts val="0"/>
              </a:spcAft>
              <a:buClr>
                <a:schemeClr val="dk1"/>
              </a:buClr>
              <a:buSzPts val="1100"/>
              <a:buFont typeface="Arial"/>
              <a:buNone/>
            </a:pPr>
            <a:r>
              <a:rPr b="1" lang="en-US" sz="1100"/>
              <a:t>Usage</a:t>
            </a:r>
            <a:r>
              <a:rPr lang="en-US" sz="1100"/>
              <a:t>:</a:t>
            </a:r>
            <a:endParaRPr sz="1100"/>
          </a:p>
          <a:p>
            <a:pPr indent="0" lvl="0" marL="0" rtl="0" algn="l">
              <a:lnSpc>
                <a:spcPct val="115000"/>
              </a:lnSpc>
              <a:spcBef>
                <a:spcPts val="1200"/>
              </a:spcBef>
              <a:spcAft>
                <a:spcPts val="0"/>
              </a:spcAft>
              <a:buClr>
                <a:schemeClr val="dk1"/>
              </a:buClr>
              <a:buSzPts val="1100"/>
              <a:buFont typeface="Arial"/>
              <a:buNone/>
            </a:pPr>
            <a:r>
              <a:rPr lang="en-US" sz="1100"/>
              <a:t>bash</a:t>
            </a:r>
            <a:endParaRPr sz="1100"/>
          </a:p>
          <a:p>
            <a:pPr indent="0" lvl="0" marL="0" rtl="0" algn="l">
              <a:spcBef>
                <a:spcPts val="0"/>
              </a:spcBef>
              <a:spcAft>
                <a:spcPts val="0"/>
              </a:spcAft>
              <a:buClr>
                <a:schemeClr val="dk1"/>
              </a:buClr>
              <a:buSzPts val="1100"/>
              <a:buFont typeface="Arial"/>
              <a:buNone/>
            </a:pPr>
            <a:r>
              <a:rPr lang="en-US" sz="1100"/>
              <a:t>Copy code</a:t>
            </a:r>
            <a:endParaRPr sz="1100"/>
          </a:p>
          <a:p>
            <a:pPr indent="0" lvl="0" marL="0" rtl="0" algn="l">
              <a:spcBef>
                <a:spcPts val="0"/>
              </a:spcBef>
              <a:spcAft>
                <a:spcPts val="0"/>
              </a:spcAft>
              <a:buNone/>
            </a:pPr>
            <a:r>
              <a:rPr lang="en-US" sz="1100">
                <a:solidFill>
                  <a:srgbClr val="188038"/>
                </a:solidFill>
                <a:latin typeface="Roboto Mono"/>
                <a:ea typeface="Roboto Mono"/>
                <a:cs typeface="Roboto Mono"/>
                <a:sym typeface="Roboto Mono"/>
              </a:rPr>
              <a:t>$ git commit -m "Commit message"</a:t>
            </a:r>
            <a:endParaRPr sz="1100">
              <a:solidFill>
                <a:srgbClr val="188038"/>
              </a:solidFill>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t/>
            </a:r>
            <a:endParaRPr sz="1100"/>
          </a:p>
          <a:p>
            <a:pPr indent="0" lvl="0" marL="0" rtl="0" algn="l">
              <a:lnSpc>
                <a:spcPct val="115000"/>
              </a:lnSpc>
              <a:spcBef>
                <a:spcPts val="1200"/>
              </a:spcBef>
              <a:spcAft>
                <a:spcPts val="0"/>
              </a:spcAft>
              <a:buClr>
                <a:schemeClr val="dk1"/>
              </a:buClr>
              <a:buSzPts val="1100"/>
              <a:buFont typeface="Arial"/>
              <a:buNone/>
            </a:pPr>
            <a:r>
              <a:rPr b="1" lang="en-US" sz="1100"/>
              <a:t>What It Does</a:t>
            </a:r>
            <a:r>
              <a:rPr lang="en-US" sz="1100"/>
              <a:t>:</a:t>
            </a:r>
            <a:endParaRPr sz="1100"/>
          </a:p>
          <a:p>
            <a:pPr indent="-298450" lvl="0" marL="457200" rtl="0" algn="l">
              <a:lnSpc>
                <a:spcPct val="115000"/>
              </a:lnSpc>
              <a:spcBef>
                <a:spcPts val="1200"/>
              </a:spcBef>
              <a:spcAft>
                <a:spcPts val="0"/>
              </a:spcAft>
              <a:buClr>
                <a:schemeClr val="dk1"/>
              </a:buClr>
              <a:buSzPts val="1100"/>
              <a:buChar char="●"/>
            </a:pPr>
            <a:r>
              <a:rPr lang="en-US" sz="1100"/>
              <a:t>Takes the changes that have been staged with </a:t>
            </a:r>
            <a:r>
              <a:rPr lang="en-US" sz="1100">
                <a:solidFill>
                  <a:srgbClr val="188038"/>
                </a:solidFill>
                <a:latin typeface="Roboto Mono"/>
                <a:ea typeface="Roboto Mono"/>
                <a:cs typeface="Roboto Mono"/>
                <a:sym typeface="Roboto Mono"/>
              </a:rPr>
              <a:t>git add</a:t>
            </a:r>
            <a:r>
              <a:rPr lang="en-US" sz="1100"/>
              <a:t> and records them in the repository's history.</a:t>
            </a:r>
            <a:endParaRPr sz="1100"/>
          </a:p>
          <a:p>
            <a:pPr indent="-298450" lvl="0" marL="457200" rtl="0" algn="l">
              <a:lnSpc>
                <a:spcPct val="115000"/>
              </a:lnSpc>
              <a:spcBef>
                <a:spcPts val="0"/>
              </a:spcBef>
              <a:spcAft>
                <a:spcPts val="0"/>
              </a:spcAft>
              <a:buClr>
                <a:schemeClr val="dk1"/>
              </a:buClr>
              <a:buSzPts val="1100"/>
              <a:buChar char="●"/>
            </a:pPr>
            <a:r>
              <a:rPr lang="en-US" sz="1100"/>
              <a:t>Each commit is identified by a unique ID (SHA-1 hash) and includes metadata such as the author, date, and commit message.</a:t>
            </a:r>
            <a:endParaRPr sz="1100"/>
          </a:p>
          <a:p>
            <a:pPr indent="0" lvl="0" marL="0" rtl="0" algn="l">
              <a:lnSpc>
                <a:spcPct val="115000"/>
              </a:lnSpc>
              <a:spcBef>
                <a:spcPts val="1200"/>
              </a:spcBef>
              <a:spcAft>
                <a:spcPts val="0"/>
              </a:spcAft>
              <a:buClr>
                <a:schemeClr val="dk1"/>
              </a:buClr>
              <a:buSzPts val="1100"/>
              <a:buFont typeface="Arial"/>
              <a:buNone/>
            </a:pPr>
            <a:r>
              <a:rPr b="1" lang="en-US" sz="1100"/>
              <a:t>Example</a:t>
            </a:r>
            <a:r>
              <a:rPr lang="en-US" sz="1100"/>
              <a:t>:</a:t>
            </a:r>
            <a:endParaRPr sz="1100"/>
          </a:p>
          <a:p>
            <a:pPr indent="0" lvl="0" marL="0" rtl="0" algn="l">
              <a:spcBef>
                <a:spcPts val="1200"/>
              </a:spcBef>
              <a:spcAft>
                <a:spcPts val="0"/>
              </a:spcAft>
              <a:buNone/>
            </a:pPr>
            <a:r>
              <a:rPr lang="en-US" sz="1100"/>
              <a:t>Stage changes using </a:t>
            </a:r>
            <a:r>
              <a:rPr lang="en-US" sz="1100">
                <a:solidFill>
                  <a:srgbClr val="188038"/>
                </a:solidFill>
                <a:latin typeface="Roboto Mono"/>
                <a:ea typeface="Roboto Mono"/>
                <a:cs typeface="Roboto Mono"/>
                <a:sym typeface="Roboto Mono"/>
              </a:rPr>
              <a:t>git add</a:t>
            </a:r>
            <a:r>
              <a:rPr lang="en-US" sz="1100"/>
              <a:t>:</a:t>
            </a:r>
            <a:br>
              <a:rPr lang="en-US" sz="1100"/>
            </a:br>
            <a:r>
              <a:rPr lang="en-US" sz="1100"/>
              <a:t>bash</a:t>
            </a:r>
            <a:br>
              <a:rPr lang="en-US" sz="1100"/>
            </a:br>
            <a:r>
              <a:rPr lang="en-US" sz="1100"/>
              <a:t>Copy code</a:t>
            </a:r>
            <a:br>
              <a:rPr lang="en-US" sz="1100"/>
            </a:br>
            <a:r>
              <a:rPr lang="en-US" sz="1100">
                <a:solidFill>
                  <a:srgbClr val="188038"/>
                </a:solidFill>
                <a:latin typeface="Roboto Mono"/>
                <a:ea typeface="Roboto Mono"/>
                <a:cs typeface="Roboto Mono"/>
                <a:sym typeface="Roboto Mono"/>
              </a:rPr>
              <a:t>$ git add index.html</a:t>
            </a:r>
            <a:endParaRPr sz="1100">
              <a:solidFill>
                <a:srgbClr val="188038"/>
              </a:solidFill>
              <a:latin typeface="Roboto Mono"/>
              <a:ea typeface="Roboto Mono"/>
              <a:cs typeface="Roboto Mono"/>
              <a:sym typeface="Roboto Mono"/>
            </a:endParaRPr>
          </a:p>
          <a:p>
            <a:pPr indent="-298450" lvl="0" marL="457200" rtl="0" algn="l">
              <a:lnSpc>
                <a:spcPct val="115000"/>
              </a:lnSpc>
              <a:spcBef>
                <a:spcPts val="1200"/>
              </a:spcBef>
              <a:spcAft>
                <a:spcPts val="0"/>
              </a:spcAft>
              <a:buClr>
                <a:schemeClr val="dk1"/>
              </a:buClr>
              <a:buSzPts val="1100"/>
              <a:buAutoNum type="arabicPeriod"/>
            </a:pPr>
            <a:r>
              <a:t/>
            </a:r>
            <a:endParaRPr sz="1100"/>
          </a:p>
          <a:p>
            <a:pPr indent="0" lvl="0" marL="0" rtl="0" algn="l">
              <a:spcBef>
                <a:spcPts val="1200"/>
              </a:spcBef>
              <a:spcAft>
                <a:spcPts val="0"/>
              </a:spcAft>
              <a:buNone/>
            </a:pPr>
            <a:r>
              <a:rPr lang="en-US" sz="1100"/>
              <a:t>Commit the staged changes with a message:</a:t>
            </a:r>
            <a:br>
              <a:rPr lang="en-US" sz="1100"/>
            </a:br>
            <a:r>
              <a:rPr lang="en-US" sz="1100"/>
              <a:t>bash</a:t>
            </a:r>
            <a:br>
              <a:rPr lang="en-US" sz="1100"/>
            </a:br>
            <a:r>
              <a:rPr lang="en-US" sz="1100"/>
              <a:t>Copy code</a:t>
            </a:r>
            <a:br>
              <a:rPr lang="en-US" sz="1100"/>
            </a:br>
            <a:r>
              <a:rPr lang="en-US" sz="1100">
                <a:solidFill>
                  <a:srgbClr val="188038"/>
                </a:solidFill>
                <a:latin typeface="Roboto Mono"/>
                <a:ea typeface="Roboto Mono"/>
                <a:cs typeface="Roboto Mono"/>
                <a:sym typeface="Roboto Mono"/>
              </a:rPr>
              <a:t>$ git commit -m "Updated index.html with new content"</a:t>
            </a:r>
            <a:endParaRPr sz="1100">
              <a:solidFill>
                <a:srgbClr val="188038"/>
              </a:solidFill>
              <a:latin typeface="Roboto Mono"/>
              <a:ea typeface="Roboto Mono"/>
              <a:cs typeface="Roboto Mono"/>
              <a:sym typeface="Roboto Mono"/>
            </a:endParaRPr>
          </a:p>
          <a:p>
            <a:pPr indent="-298450" lvl="0" marL="457200" rtl="0" algn="l">
              <a:lnSpc>
                <a:spcPct val="115000"/>
              </a:lnSpc>
              <a:spcBef>
                <a:spcPts val="1200"/>
              </a:spcBef>
              <a:spcAft>
                <a:spcPts val="0"/>
              </a:spcAft>
              <a:buClr>
                <a:schemeClr val="dk1"/>
              </a:buClr>
              <a:buSzPts val="1100"/>
              <a:buAutoNum type="arabicPeriod"/>
            </a:pPr>
            <a:r>
              <a:t/>
            </a:r>
            <a:endParaRPr sz="1100"/>
          </a:p>
          <a:p>
            <a:pPr indent="0" lvl="0" marL="0" rtl="0" algn="l">
              <a:lnSpc>
                <a:spcPct val="115000"/>
              </a:lnSpc>
              <a:spcBef>
                <a:spcPts val="1200"/>
              </a:spcBef>
              <a:spcAft>
                <a:spcPts val="0"/>
              </a:spcAft>
              <a:buClr>
                <a:schemeClr val="dk1"/>
              </a:buClr>
              <a:buSzPts val="1100"/>
              <a:buFont typeface="Arial"/>
              <a:buNone/>
            </a:pPr>
            <a:r>
              <a:rPr lang="en-US" sz="1100"/>
              <a:t>Output might look like:</a:t>
            </a:r>
            <a:endParaRPr sz="1100"/>
          </a:p>
          <a:p>
            <a:pPr indent="0" lvl="0" marL="0" rtl="0" algn="l">
              <a:lnSpc>
                <a:spcPct val="115000"/>
              </a:lnSpc>
              <a:spcBef>
                <a:spcPts val="1200"/>
              </a:spcBef>
              <a:spcAft>
                <a:spcPts val="0"/>
              </a:spcAft>
              <a:buClr>
                <a:schemeClr val="dk1"/>
              </a:buClr>
              <a:buSzPts val="1100"/>
              <a:buFont typeface="Arial"/>
              <a:buNone/>
            </a:pPr>
            <a:r>
              <a:rPr lang="en-US" sz="1100"/>
              <a:t>scss</a:t>
            </a:r>
            <a:endParaRPr sz="1100"/>
          </a:p>
          <a:p>
            <a:pPr indent="0" lvl="0" marL="0" rtl="0" algn="l">
              <a:spcBef>
                <a:spcPts val="0"/>
              </a:spcBef>
              <a:spcAft>
                <a:spcPts val="0"/>
              </a:spcAft>
              <a:buClr>
                <a:schemeClr val="dk1"/>
              </a:buClr>
              <a:buSzPts val="1100"/>
              <a:buFont typeface="Arial"/>
              <a:buNone/>
            </a:pPr>
            <a:r>
              <a:rPr lang="en-US" sz="1100"/>
              <a:t>Copy code</a:t>
            </a:r>
            <a:endParaRPr sz="1100"/>
          </a:p>
          <a:p>
            <a:pPr indent="0" lvl="0" marL="0" rtl="0" algn="l">
              <a:spcBef>
                <a:spcPts val="0"/>
              </a:spcBef>
              <a:spcAft>
                <a:spcPts val="0"/>
              </a:spcAft>
              <a:buNone/>
            </a:pPr>
            <a:r>
              <a:rPr lang="en-US" sz="1100">
                <a:solidFill>
                  <a:srgbClr val="188038"/>
                </a:solidFill>
                <a:latin typeface="Roboto Mono"/>
                <a:ea typeface="Roboto Mono"/>
                <a:cs typeface="Roboto Mono"/>
                <a:sym typeface="Roboto Mono"/>
              </a:rPr>
              <a:t>[main 1a2b3c4] Updated index.html with new content</a:t>
            </a:r>
            <a:endParaRPr sz="1100">
              <a:solidFill>
                <a:srgbClr val="188038"/>
              </a:solidFill>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en-US" sz="1100">
                <a:solidFill>
                  <a:srgbClr val="188038"/>
                </a:solidFill>
                <a:latin typeface="Roboto Mono"/>
                <a:ea typeface="Roboto Mono"/>
                <a:cs typeface="Roboto Mono"/>
                <a:sym typeface="Roboto Mono"/>
              </a:rPr>
              <a:t> 1 file changed, 10 insertions(+), 5 deletions(-)</a:t>
            </a:r>
            <a:endParaRPr sz="1100">
              <a:solidFill>
                <a:srgbClr val="188038"/>
              </a:solidFill>
              <a:latin typeface="Roboto Mono"/>
              <a:ea typeface="Roboto Mono"/>
              <a:cs typeface="Roboto Mono"/>
              <a:sym typeface="Roboto Mono"/>
            </a:endParaRPr>
          </a:p>
          <a:p>
            <a:pPr indent="0" lvl="0" marL="0" rtl="0" algn="l">
              <a:spcBef>
                <a:spcPts val="0"/>
              </a:spcBef>
              <a:spcAft>
                <a:spcPts val="0"/>
              </a:spcAft>
              <a:buNone/>
            </a:pPr>
            <a:r>
              <a:t/>
            </a:r>
            <a:endParaRPr/>
          </a:p>
        </p:txBody>
      </p:sp>
      <p:sp>
        <p:nvSpPr>
          <p:cNvPr id="121" name="Google Shape;121;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7" name="Google Shape;127;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400"/>
              </a:spcBef>
              <a:spcAft>
                <a:spcPts val="0"/>
              </a:spcAft>
              <a:buClr>
                <a:schemeClr val="dk1"/>
              </a:buClr>
              <a:buSzPts val="1100"/>
              <a:buFont typeface="Arial"/>
              <a:buNone/>
            </a:pPr>
            <a:r>
              <a:rPr b="1" lang="en-US" sz="1300">
                <a:solidFill>
                  <a:srgbClr val="188038"/>
                </a:solidFill>
                <a:latin typeface="Roboto Mono"/>
                <a:ea typeface="Roboto Mono"/>
                <a:cs typeface="Roboto Mono"/>
                <a:sym typeface="Roboto Mono"/>
              </a:rPr>
              <a:t>git log</a:t>
            </a:r>
            <a:r>
              <a:rPr b="1" lang="en-US" sz="1300"/>
              <a:t> - Viewing Commit History</a:t>
            </a:r>
            <a:endParaRPr b="1" sz="1300"/>
          </a:p>
          <a:p>
            <a:pPr indent="0" lvl="0" marL="0" rtl="0" algn="l">
              <a:lnSpc>
                <a:spcPct val="115000"/>
              </a:lnSpc>
              <a:spcBef>
                <a:spcPts val="1200"/>
              </a:spcBef>
              <a:spcAft>
                <a:spcPts val="0"/>
              </a:spcAft>
              <a:buClr>
                <a:schemeClr val="dk1"/>
              </a:buClr>
              <a:buSzPts val="1100"/>
              <a:buFont typeface="Arial"/>
              <a:buNone/>
            </a:pPr>
            <a:r>
              <a:rPr b="1" lang="en-US" sz="1100"/>
              <a:t>Purpose</a:t>
            </a:r>
            <a:r>
              <a:rPr lang="en-US" sz="1100"/>
              <a:t>: </a:t>
            </a:r>
            <a:r>
              <a:rPr lang="en-US" sz="1100">
                <a:solidFill>
                  <a:srgbClr val="188038"/>
                </a:solidFill>
                <a:latin typeface="Roboto Mono"/>
                <a:ea typeface="Roboto Mono"/>
                <a:cs typeface="Roboto Mono"/>
                <a:sym typeface="Roboto Mono"/>
              </a:rPr>
              <a:t>git log</a:t>
            </a:r>
            <a:r>
              <a:rPr lang="en-US" sz="1100"/>
              <a:t> displays the commit history for the repository, including commit IDs, authors, dates, and commit messages.</a:t>
            </a:r>
            <a:endParaRPr sz="1100"/>
          </a:p>
          <a:p>
            <a:pPr indent="0" lvl="0" marL="0" rtl="0" algn="l">
              <a:lnSpc>
                <a:spcPct val="115000"/>
              </a:lnSpc>
              <a:spcBef>
                <a:spcPts val="1200"/>
              </a:spcBef>
              <a:spcAft>
                <a:spcPts val="0"/>
              </a:spcAft>
              <a:buClr>
                <a:schemeClr val="dk1"/>
              </a:buClr>
              <a:buSzPts val="1100"/>
              <a:buFont typeface="Arial"/>
              <a:buNone/>
            </a:pPr>
            <a:r>
              <a:rPr b="1" lang="en-US" sz="1100"/>
              <a:t>Usage</a:t>
            </a:r>
            <a:r>
              <a:rPr lang="en-US" sz="1100"/>
              <a:t>:</a:t>
            </a:r>
            <a:endParaRPr sz="1100"/>
          </a:p>
          <a:p>
            <a:pPr indent="0" lvl="0" marL="0" rtl="0" algn="l">
              <a:lnSpc>
                <a:spcPct val="115000"/>
              </a:lnSpc>
              <a:spcBef>
                <a:spcPts val="1200"/>
              </a:spcBef>
              <a:spcAft>
                <a:spcPts val="0"/>
              </a:spcAft>
              <a:buClr>
                <a:schemeClr val="dk1"/>
              </a:buClr>
              <a:buSzPts val="1100"/>
              <a:buFont typeface="Arial"/>
              <a:buNone/>
            </a:pPr>
            <a:r>
              <a:rPr lang="en-US" sz="1100"/>
              <a:t>bash</a:t>
            </a:r>
            <a:endParaRPr sz="1100"/>
          </a:p>
          <a:p>
            <a:pPr indent="0" lvl="0" marL="0" rtl="0" algn="l">
              <a:spcBef>
                <a:spcPts val="0"/>
              </a:spcBef>
              <a:spcAft>
                <a:spcPts val="0"/>
              </a:spcAft>
              <a:buClr>
                <a:schemeClr val="dk1"/>
              </a:buClr>
              <a:buSzPts val="1100"/>
              <a:buFont typeface="Arial"/>
              <a:buNone/>
            </a:pPr>
            <a:r>
              <a:rPr lang="en-US" sz="1100"/>
              <a:t>Copy code</a:t>
            </a:r>
            <a:endParaRPr sz="1100"/>
          </a:p>
          <a:p>
            <a:pPr indent="0" lvl="0" marL="0" rtl="0" algn="l">
              <a:spcBef>
                <a:spcPts val="0"/>
              </a:spcBef>
              <a:spcAft>
                <a:spcPts val="0"/>
              </a:spcAft>
              <a:buNone/>
            </a:pPr>
            <a:r>
              <a:rPr lang="en-US" sz="1100">
                <a:solidFill>
                  <a:srgbClr val="188038"/>
                </a:solidFill>
                <a:latin typeface="Roboto Mono"/>
                <a:ea typeface="Roboto Mono"/>
                <a:cs typeface="Roboto Mono"/>
                <a:sym typeface="Roboto Mono"/>
              </a:rPr>
              <a:t>$ git log</a:t>
            </a:r>
            <a:endParaRPr sz="1100">
              <a:solidFill>
                <a:srgbClr val="188038"/>
              </a:solidFill>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t/>
            </a:r>
            <a:endParaRPr sz="1100"/>
          </a:p>
          <a:p>
            <a:pPr indent="0" lvl="0" marL="0" rtl="0" algn="l">
              <a:lnSpc>
                <a:spcPct val="115000"/>
              </a:lnSpc>
              <a:spcBef>
                <a:spcPts val="1200"/>
              </a:spcBef>
              <a:spcAft>
                <a:spcPts val="0"/>
              </a:spcAft>
              <a:buClr>
                <a:schemeClr val="dk1"/>
              </a:buClr>
              <a:buSzPts val="1100"/>
              <a:buFont typeface="Arial"/>
              <a:buNone/>
            </a:pPr>
            <a:r>
              <a:rPr b="1" lang="en-US" sz="1100"/>
              <a:t>What It Does</a:t>
            </a:r>
            <a:r>
              <a:rPr lang="en-US" sz="1100"/>
              <a:t>:</a:t>
            </a:r>
            <a:endParaRPr sz="1100"/>
          </a:p>
          <a:p>
            <a:pPr indent="-298450" lvl="0" marL="457200" rtl="0" algn="l">
              <a:lnSpc>
                <a:spcPct val="115000"/>
              </a:lnSpc>
              <a:spcBef>
                <a:spcPts val="1200"/>
              </a:spcBef>
              <a:spcAft>
                <a:spcPts val="0"/>
              </a:spcAft>
              <a:buClr>
                <a:schemeClr val="dk1"/>
              </a:buClr>
              <a:buSzPts val="1100"/>
              <a:buChar char="●"/>
            </a:pPr>
            <a:r>
              <a:rPr lang="en-US" sz="1100"/>
              <a:t>Shows a list of commits in reverse chronological order (most recent first).</a:t>
            </a:r>
            <a:endParaRPr sz="1100"/>
          </a:p>
          <a:p>
            <a:pPr indent="-298450" lvl="0" marL="457200" rtl="0" algn="l">
              <a:lnSpc>
                <a:spcPct val="115000"/>
              </a:lnSpc>
              <a:spcBef>
                <a:spcPts val="0"/>
              </a:spcBef>
              <a:spcAft>
                <a:spcPts val="0"/>
              </a:spcAft>
              <a:buClr>
                <a:schemeClr val="dk1"/>
              </a:buClr>
              <a:buSzPts val="1100"/>
              <a:buChar char="●"/>
            </a:pPr>
            <a:r>
              <a:rPr lang="en-US" sz="1100"/>
              <a:t>Provides detailed information about each commit.</a:t>
            </a:r>
            <a:endParaRPr sz="1100"/>
          </a:p>
          <a:p>
            <a:pPr indent="0" lvl="0" marL="0" rtl="0" algn="l">
              <a:lnSpc>
                <a:spcPct val="115000"/>
              </a:lnSpc>
              <a:spcBef>
                <a:spcPts val="1200"/>
              </a:spcBef>
              <a:spcAft>
                <a:spcPts val="0"/>
              </a:spcAft>
              <a:buClr>
                <a:schemeClr val="dk1"/>
              </a:buClr>
              <a:buSzPts val="1100"/>
              <a:buFont typeface="Arial"/>
              <a:buNone/>
            </a:pPr>
            <a:r>
              <a:rPr b="1" lang="en-US" sz="1100"/>
              <a:t>Example</a:t>
            </a:r>
            <a:r>
              <a:rPr lang="en-US" sz="1100"/>
              <a:t>: To view the commit history:</a:t>
            </a:r>
            <a:endParaRPr sz="1100"/>
          </a:p>
          <a:p>
            <a:pPr indent="0" lvl="0" marL="0" rtl="0" algn="l">
              <a:lnSpc>
                <a:spcPct val="115000"/>
              </a:lnSpc>
              <a:spcBef>
                <a:spcPts val="1200"/>
              </a:spcBef>
              <a:spcAft>
                <a:spcPts val="0"/>
              </a:spcAft>
              <a:buClr>
                <a:schemeClr val="dk1"/>
              </a:buClr>
              <a:buSzPts val="1100"/>
              <a:buFont typeface="Arial"/>
              <a:buNone/>
            </a:pPr>
            <a:r>
              <a:rPr lang="en-US" sz="1100"/>
              <a:t>bash</a:t>
            </a:r>
            <a:endParaRPr sz="1100"/>
          </a:p>
          <a:p>
            <a:pPr indent="0" lvl="0" marL="0" rtl="0" algn="l">
              <a:spcBef>
                <a:spcPts val="0"/>
              </a:spcBef>
              <a:spcAft>
                <a:spcPts val="0"/>
              </a:spcAft>
              <a:buClr>
                <a:schemeClr val="dk1"/>
              </a:buClr>
              <a:buSzPts val="1100"/>
              <a:buFont typeface="Arial"/>
              <a:buNone/>
            </a:pPr>
            <a:r>
              <a:rPr lang="en-US" sz="1100"/>
              <a:t>Copy code</a:t>
            </a:r>
            <a:endParaRPr sz="1100"/>
          </a:p>
          <a:p>
            <a:pPr indent="0" lvl="0" marL="0" rtl="0" algn="l">
              <a:spcBef>
                <a:spcPts val="0"/>
              </a:spcBef>
              <a:spcAft>
                <a:spcPts val="0"/>
              </a:spcAft>
              <a:buNone/>
            </a:pPr>
            <a:r>
              <a:rPr lang="en-US" sz="1100">
                <a:solidFill>
                  <a:srgbClr val="188038"/>
                </a:solidFill>
                <a:latin typeface="Roboto Mono"/>
                <a:ea typeface="Roboto Mono"/>
                <a:cs typeface="Roboto Mono"/>
                <a:sym typeface="Roboto Mono"/>
              </a:rPr>
              <a:t>$ git log</a:t>
            </a:r>
            <a:endParaRPr sz="1100">
              <a:solidFill>
                <a:srgbClr val="188038"/>
              </a:solidFill>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t/>
            </a:r>
            <a:endParaRPr sz="1100"/>
          </a:p>
          <a:p>
            <a:pPr indent="0" lvl="0" marL="0" rtl="0" algn="l">
              <a:lnSpc>
                <a:spcPct val="115000"/>
              </a:lnSpc>
              <a:spcBef>
                <a:spcPts val="1200"/>
              </a:spcBef>
              <a:spcAft>
                <a:spcPts val="0"/>
              </a:spcAft>
              <a:buClr>
                <a:schemeClr val="dk1"/>
              </a:buClr>
              <a:buSzPts val="1100"/>
              <a:buFont typeface="Arial"/>
              <a:buNone/>
            </a:pPr>
            <a:r>
              <a:rPr lang="en-US" sz="1100"/>
              <a:t>Output might look like:</a:t>
            </a:r>
            <a:endParaRPr sz="1100"/>
          </a:p>
          <a:p>
            <a:pPr indent="0" lvl="0" marL="0" rtl="0" algn="l">
              <a:lnSpc>
                <a:spcPct val="115000"/>
              </a:lnSpc>
              <a:spcBef>
                <a:spcPts val="1200"/>
              </a:spcBef>
              <a:spcAft>
                <a:spcPts val="0"/>
              </a:spcAft>
              <a:buClr>
                <a:schemeClr val="dk1"/>
              </a:buClr>
              <a:buSzPts val="1100"/>
              <a:buFont typeface="Arial"/>
              <a:buNone/>
            </a:pPr>
            <a:r>
              <a:rPr lang="en-US" sz="1100"/>
              <a:t>sql</a:t>
            </a:r>
            <a:endParaRPr sz="1100"/>
          </a:p>
          <a:p>
            <a:pPr indent="0" lvl="0" marL="0" rtl="0" algn="l">
              <a:spcBef>
                <a:spcPts val="0"/>
              </a:spcBef>
              <a:spcAft>
                <a:spcPts val="0"/>
              </a:spcAft>
              <a:buClr>
                <a:schemeClr val="dk1"/>
              </a:buClr>
              <a:buSzPts val="1100"/>
              <a:buFont typeface="Arial"/>
              <a:buNone/>
            </a:pPr>
            <a:r>
              <a:rPr lang="en-US" sz="1100"/>
              <a:t>Copy code</a:t>
            </a:r>
            <a:endParaRPr sz="1100"/>
          </a:p>
          <a:p>
            <a:pPr indent="0" lvl="0" marL="0" rtl="0" algn="l">
              <a:spcBef>
                <a:spcPts val="0"/>
              </a:spcBef>
              <a:spcAft>
                <a:spcPts val="0"/>
              </a:spcAft>
              <a:buNone/>
            </a:pPr>
            <a:r>
              <a:rPr lang="en-US" sz="1100">
                <a:solidFill>
                  <a:srgbClr val="188038"/>
                </a:solidFill>
                <a:latin typeface="Roboto Mono"/>
                <a:ea typeface="Roboto Mono"/>
                <a:cs typeface="Roboto Mono"/>
                <a:sym typeface="Roboto Mono"/>
              </a:rPr>
              <a:t>commit 1a2b3c4d5e6f7g8h9i0j</a:t>
            </a:r>
            <a:endParaRPr sz="1100">
              <a:solidFill>
                <a:srgbClr val="188038"/>
              </a:solidFill>
              <a:latin typeface="Roboto Mono"/>
              <a:ea typeface="Roboto Mono"/>
              <a:cs typeface="Roboto Mono"/>
              <a:sym typeface="Roboto Mono"/>
            </a:endParaRPr>
          </a:p>
          <a:p>
            <a:pPr indent="0" lvl="0" marL="0" rtl="0" algn="l">
              <a:spcBef>
                <a:spcPts val="0"/>
              </a:spcBef>
              <a:spcAft>
                <a:spcPts val="0"/>
              </a:spcAft>
              <a:buNone/>
            </a:pPr>
            <a:r>
              <a:rPr lang="en-US" sz="1100">
                <a:solidFill>
                  <a:srgbClr val="188038"/>
                </a:solidFill>
                <a:latin typeface="Roboto Mono"/>
                <a:ea typeface="Roboto Mono"/>
                <a:cs typeface="Roboto Mono"/>
                <a:sym typeface="Roboto Mono"/>
              </a:rPr>
              <a:t>Author: Your Name &lt;your.email@example.com&gt;</a:t>
            </a:r>
            <a:endParaRPr sz="1100">
              <a:solidFill>
                <a:srgbClr val="188038"/>
              </a:solidFill>
              <a:latin typeface="Roboto Mono"/>
              <a:ea typeface="Roboto Mono"/>
              <a:cs typeface="Roboto Mono"/>
              <a:sym typeface="Roboto Mono"/>
            </a:endParaRPr>
          </a:p>
          <a:p>
            <a:pPr indent="0" lvl="0" marL="0" rtl="0" algn="l">
              <a:spcBef>
                <a:spcPts val="0"/>
              </a:spcBef>
              <a:spcAft>
                <a:spcPts val="0"/>
              </a:spcAft>
              <a:buNone/>
            </a:pPr>
            <a:r>
              <a:rPr lang="en-US" sz="1100">
                <a:solidFill>
                  <a:srgbClr val="188038"/>
                </a:solidFill>
                <a:latin typeface="Roboto Mono"/>
                <a:ea typeface="Roboto Mono"/>
                <a:cs typeface="Roboto Mono"/>
                <a:sym typeface="Roboto Mono"/>
              </a:rPr>
              <a:t>Date:   Mon Aug 13 14:20:00 2024 +0000</a:t>
            </a:r>
            <a:endParaRPr sz="1100">
              <a:solidFill>
                <a:srgbClr val="188038"/>
              </a:solidFill>
              <a:latin typeface="Roboto Mono"/>
              <a:ea typeface="Roboto Mono"/>
              <a:cs typeface="Roboto Mono"/>
              <a:sym typeface="Roboto Mono"/>
            </a:endParaRPr>
          </a:p>
          <a:p>
            <a:pPr indent="0" lvl="0" marL="0" rtl="0" algn="l">
              <a:spcBef>
                <a:spcPts val="0"/>
              </a:spcBef>
              <a:spcAft>
                <a:spcPts val="0"/>
              </a:spcAft>
              <a:buNone/>
            </a:pPr>
            <a:r>
              <a:t/>
            </a:r>
            <a:endParaRPr sz="1100">
              <a:solidFill>
                <a:srgbClr val="188038"/>
              </a:solidFill>
              <a:latin typeface="Roboto Mono"/>
              <a:ea typeface="Roboto Mono"/>
              <a:cs typeface="Roboto Mono"/>
              <a:sym typeface="Roboto Mono"/>
            </a:endParaRPr>
          </a:p>
          <a:p>
            <a:pPr indent="0" lvl="0" marL="0" rtl="0" algn="l">
              <a:spcBef>
                <a:spcPts val="0"/>
              </a:spcBef>
              <a:spcAft>
                <a:spcPts val="0"/>
              </a:spcAft>
              <a:buNone/>
            </a:pPr>
            <a:r>
              <a:rPr lang="en-US" sz="1100">
                <a:solidFill>
                  <a:srgbClr val="188038"/>
                </a:solidFill>
                <a:latin typeface="Roboto Mono"/>
                <a:ea typeface="Roboto Mono"/>
                <a:cs typeface="Roboto Mono"/>
                <a:sym typeface="Roboto Mono"/>
              </a:rPr>
              <a:t>    Updated index.html with new content</a:t>
            </a:r>
            <a:endParaRPr sz="1100">
              <a:solidFill>
                <a:srgbClr val="188038"/>
              </a:solidFill>
              <a:latin typeface="Roboto Mono"/>
              <a:ea typeface="Roboto Mono"/>
              <a:cs typeface="Roboto Mono"/>
              <a:sym typeface="Roboto Mono"/>
            </a:endParaRPr>
          </a:p>
          <a:p>
            <a:pPr indent="0" lvl="0" marL="0" rtl="0" algn="l">
              <a:spcBef>
                <a:spcPts val="0"/>
              </a:spcBef>
              <a:spcAft>
                <a:spcPts val="0"/>
              </a:spcAft>
              <a:buNone/>
            </a:pPr>
            <a:r>
              <a:t/>
            </a:r>
            <a:endParaRPr sz="1100">
              <a:solidFill>
                <a:srgbClr val="188038"/>
              </a:solidFill>
              <a:latin typeface="Roboto Mono"/>
              <a:ea typeface="Roboto Mono"/>
              <a:cs typeface="Roboto Mono"/>
              <a:sym typeface="Roboto Mono"/>
            </a:endParaRPr>
          </a:p>
          <a:p>
            <a:pPr indent="0" lvl="0" marL="0" rtl="0" algn="l">
              <a:spcBef>
                <a:spcPts val="0"/>
              </a:spcBef>
              <a:spcAft>
                <a:spcPts val="0"/>
              </a:spcAft>
              <a:buNone/>
            </a:pPr>
            <a:r>
              <a:rPr lang="en-US" sz="1100">
                <a:solidFill>
                  <a:srgbClr val="188038"/>
                </a:solidFill>
                <a:latin typeface="Roboto Mono"/>
                <a:ea typeface="Roboto Mono"/>
                <a:cs typeface="Roboto Mono"/>
                <a:sym typeface="Roboto Mono"/>
              </a:rPr>
              <a:t>commit 0j9i8h7g6f5e4d3c2b1a</a:t>
            </a:r>
            <a:endParaRPr sz="1100">
              <a:solidFill>
                <a:srgbClr val="188038"/>
              </a:solidFill>
              <a:latin typeface="Roboto Mono"/>
              <a:ea typeface="Roboto Mono"/>
              <a:cs typeface="Roboto Mono"/>
              <a:sym typeface="Roboto Mono"/>
            </a:endParaRPr>
          </a:p>
          <a:p>
            <a:pPr indent="0" lvl="0" marL="0" rtl="0" algn="l">
              <a:spcBef>
                <a:spcPts val="0"/>
              </a:spcBef>
              <a:spcAft>
                <a:spcPts val="0"/>
              </a:spcAft>
              <a:buNone/>
            </a:pPr>
            <a:r>
              <a:rPr lang="en-US" sz="1100">
                <a:solidFill>
                  <a:srgbClr val="188038"/>
                </a:solidFill>
                <a:latin typeface="Roboto Mono"/>
                <a:ea typeface="Roboto Mono"/>
                <a:cs typeface="Roboto Mono"/>
                <a:sym typeface="Roboto Mono"/>
              </a:rPr>
              <a:t>Author: Your Name &lt;your.email@example.com&gt;</a:t>
            </a:r>
            <a:endParaRPr sz="1100">
              <a:solidFill>
                <a:srgbClr val="188038"/>
              </a:solidFill>
              <a:latin typeface="Roboto Mono"/>
              <a:ea typeface="Roboto Mono"/>
              <a:cs typeface="Roboto Mono"/>
              <a:sym typeface="Roboto Mono"/>
            </a:endParaRPr>
          </a:p>
          <a:p>
            <a:pPr indent="0" lvl="0" marL="0" rtl="0" algn="l">
              <a:spcBef>
                <a:spcPts val="0"/>
              </a:spcBef>
              <a:spcAft>
                <a:spcPts val="0"/>
              </a:spcAft>
              <a:buNone/>
            </a:pPr>
            <a:r>
              <a:rPr lang="en-US" sz="1100">
                <a:solidFill>
                  <a:srgbClr val="188038"/>
                </a:solidFill>
                <a:latin typeface="Roboto Mono"/>
                <a:ea typeface="Roboto Mono"/>
                <a:cs typeface="Roboto Mono"/>
                <a:sym typeface="Roboto Mono"/>
              </a:rPr>
              <a:t>Date:   Sun Aug 12 10:15:00 2024 +0000</a:t>
            </a:r>
            <a:endParaRPr sz="1100">
              <a:solidFill>
                <a:srgbClr val="188038"/>
              </a:solidFill>
              <a:latin typeface="Roboto Mono"/>
              <a:ea typeface="Roboto Mono"/>
              <a:cs typeface="Roboto Mono"/>
              <a:sym typeface="Roboto Mono"/>
            </a:endParaRPr>
          </a:p>
          <a:p>
            <a:pPr indent="0" lvl="0" marL="0" rtl="0" algn="l">
              <a:spcBef>
                <a:spcPts val="0"/>
              </a:spcBef>
              <a:spcAft>
                <a:spcPts val="0"/>
              </a:spcAft>
              <a:buNone/>
            </a:pPr>
            <a:r>
              <a:t/>
            </a:r>
            <a:endParaRPr sz="1100">
              <a:solidFill>
                <a:srgbClr val="188038"/>
              </a:solidFill>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en-US" sz="1100">
                <a:solidFill>
                  <a:srgbClr val="188038"/>
                </a:solidFill>
                <a:latin typeface="Roboto Mono"/>
                <a:ea typeface="Roboto Mono"/>
                <a:cs typeface="Roboto Mono"/>
                <a:sym typeface="Roboto Mono"/>
              </a:rPr>
              <a:t>    Initial commit</a:t>
            </a:r>
            <a:endParaRPr sz="1100">
              <a:solidFill>
                <a:srgbClr val="188038"/>
              </a:solidFill>
              <a:latin typeface="Roboto Mono"/>
              <a:ea typeface="Roboto Mono"/>
              <a:cs typeface="Roboto Mono"/>
              <a:sym typeface="Roboto Mono"/>
            </a:endParaRPr>
          </a:p>
          <a:p>
            <a:pPr indent="0" lvl="0" marL="0" rtl="0" algn="l">
              <a:spcBef>
                <a:spcPts val="0"/>
              </a:spcBef>
              <a:spcAft>
                <a:spcPts val="0"/>
              </a:spcAft>
              <a:buNone/>
            </a:pPr>
            <a:r>
              <a:t/>
            </a:r>
            <a:endParaRPr/>
          </a:p>
        </p:txBody>
      </p:sp>
      <p:sp>
        <p:nvSpPr>
          <p:cNvPr id="128" name="Google Shape;128;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4" name="Google Shape;134;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400"/>
              </a:spcBef>
              <a:spcAft>
                <a:spcPts val="0"/>
              </a:spcAft>
              <a:buClr>
                <a:schemeClr val="dk1"/>
              </a:buClr>
              <a:buSzPts val="1100"/>
              <a:buFont typeface="Arial"/>
              <a:buNone/>
            </a:pPr>
            <a:r>
              <a:rPr b="1" lang="en-US" sz="1300">
                <a:solidFill>
                  <a:srgbClr val="188038"/>
                </a:solidFill>
                <a:latin typeface="Roboto Mono"/>
                <a:ea typeface="Roboto Mono"/>
                <a:cs typeface="Roboto Mono"/>
                <a:sym typeface="Roboto Mono"/>
              </a:rPr>
              <a:t>git diff</a:t>
            </a:r>
            <a:r>
              <a:rPr b="1" lang="en-US" sz="1300"/>
              <a:t> - Comparing Changes</a:t>
            </a:r>
            <a:endParaRPr b="1" sz="1300"/>
          </a:p>
          <a:p>
            <a:pPr indent="0" lvl="0" marL="0" rtl="0" algn="l">
              <a:lnSpc>
                <a:spcPct val="115000"/>
              </a:lnSpc>
              <a:spcBef>
                <a:spcPts val="1200"/>
              </a:spcBef>
              <a:spcAft>
                <a:spcPts val="0"/>
              </a:spcAft>
              <a:buClr>
                <a:schemeClr val="dk1"/>
              </a:buClr>
              <a:buSzPts val="1100"/>
              <a:buFont typeface="Arial"/>
              <a:buNone/>
            </a:pPr>
            <a:r>
              <a:rPr b="1" lang="en-US" sz="1100"/>
              <a:t>Purpose</a:t>
            </a:r>
            <a:r>
              <a:rPr lang="en-US" sz="1100"/>
              <a:t>: </a:t>
            </a:r>
            <a:r>
              <a:rPr lang="en-US" sz="1100">
                <a:solidFill>
                  <a:srgbClr val="188038"/>
                </a:solidFill>
                <a:latin typeface="Roboto Mono"/>
                <a:ea typeface="Roboto Mono"/>
                <a:cs typeface="Roboto Mono"/>
                <a:sym typeface="Roboto Mono"/>
              </a:rPr>
              <a:t>git diff</a:t>
            </a:r>
            <a:r>
              <a:rPr lang="en-US" sz="1100"/>
              <a:t> shows the differences between files or commits. It helps you see what has changed between various states of the repository.</a:t>
            </a:r>
            <a:endParaRPr sz="1100"/>
          </a:p>
          <a:p>
            <a:pPr indent="0" lvl="0" marL="0" rtl="0" algn="l">
              <a:lnSpc>
                <a:spcPct val="115000"/>
              </a:lnSpc>
              <a:spcBef>
                <a:spcPts val="1200"/>
              </a:spcBef>
              <a:spcAft>
                <a:spcPts val="0"/>
              </a:spcAft>
              <a:buClr>
                <a:schemeClr val="dk1"/>
              </a:buClr>
              <a:buSzPts val="1100"/>
              <a:buFont typeface="Arial"/>
              <a:buNone/>
            </a:pPr>
            <a:r>
              <a:rPr b="1" lang="en-US" sz="1100"/>
              <a:t>Usage</a:t>
            </a:r>
            <a:r>
              <a:rPr lang="en-US" sz="1100"/>
              <a:t>:</a:t>
            </a:r>
            <a:endParaRPr sz="1100"/>
          </a:p>
          <a:p>
            <a:pPr indent="0" lvl="0" marL="0" rtl="0" algn="l">
              <a:spcBef>
                <a:spcPts val="1200"/>
              </a:spcBef>
              <a:spcAft>
                <a:spcPts val="0"/>
              </a:spcAft>
              <a:buNone/>
            </a:pPr>
            <a:r>
              <a:rPr b="1" lang="en-US" sz="1100"/>
              <a:t>Compare Working Directory with Staging Area</a:t>
            </a:r>
            <a:r>
              <a:rPr lang="en-US" sz="1100"/>
              <a:t>:</a:t>
            </a:r>
            <a:br>
              <a:rPr lang="en-US" sz="1100"/>
            </a:br>
            <a:r>
              <a:rPr lang="en-US" sz="1100"/>
              <a:t>bash</a:t>
            </a:r>
            <a:br>
              <a:rPr lang="en-US" sz="1100"/>
            </a:br>
            <a:r>
              <a:rPr lang="en-US" sz="1100"/>
              <a:t>Copy code</a:t>
            </a:r>
            <a:br>
              <a:rPr lang="en-US" sz="1100"/>
            </a:br>
            <a:r>
              <a:rPr lang="en-US" sz="1100">
                <a:solidFill>
                  <a:srgbClr val="188038"/>
                </a:solidFill>
                <a:latin typeface="Roboto Mono"/>
                <a:ea typeface="Roboto Mono"/>
                <a:cs typeface="Roboto Mono"/>
                <a:sym typeface="Roboto Mono"/>
              </a:rPr>
              <a:t>$ git diff</a:t>
            </a:r>
            <a:endParaRPr sz="1100">
              <a:solidFill>
                <a:srgbClr val="188038"/>
              </a:solidFill>
              <a:latin typeface="Roboto Mono"/>
              <a:ea typeface="Roboto Mono"/>
              <a:cs typeface="Roboto Mono"/>
              <a:sym typeface="Roboto Mono"/>
            </a:endParaRPr>
          </a:p>
          <a:p>
            <a:pPr indent="-298450" lvl="0" marL="457200" rtl="0" algn="l">
              <a:lnSpc>
                <a:spcPct val="115000"/>
              </a:lnSpc>
              <a:spcBef>
                <a:spcPts val="1200"/>
              </a:spcBef>
              <a:spcAft>
                <a:spcPts val="0"/>
              </a:spcAft>
              <a:buClr>
                <a:schemeClr val="dk1"/>
              </a:buClr>
              <a:buSzPts val="1100"/>
              <a:buChar char="●"/>
            </a:pPr>
            <a:r>
              <a:rPr lang="en-US" sz="1100"/>
              <a:t>Shows changes in the working directory that have not yet been staged.</a:t>
            </a:r>
            <a:endParaRPr sz="1100"/>
          </a:p>
          <a:p>
            <a:pPr indent="0" lvl="0" marL="0" rtl="0" algn="l">
              <a:spcBef>
                <a:spcPts val="1200"/>
              </a:spcBef>
              <a:spcAft>
                <a:spcPts val="0"/>
              </a:spcAft>
              <a:buNone/>
            </a:pPr>
            <a:r>
              <a:rPr b="1" lang="en-US" sz="1100"/>
              <a:t>Compare Staging Area with Last Commit</a:t>
            </a:r>
            <a:r>
              <a:rPr lang="en-US" sz="1100"/>
              <a:t>:</a:t>
            </a:r>
            <a:br>
              <a:rPr lang="en-US" sz="1100"/>
            </a:br>
            <a:r>
              <a:rPr lang="en-US" sz="1100"/>
              <a:t>bash</a:t>
            </a:r>
            <a:br>
              <a:rPr lang="en-US" sz="1100"/>
            </a:br>
            <a:r>
              <a:rPr lang="en-US" sz="1100"/>
              <a:t>Copy code</a:t>
            </a:r>
            <a:br>
              <a:rPr lang="en-US" sz="1100"/>
            </a:br>
            <a:r>
              <a:rPr lang="en-US" sz="1100">
                <a:solidFill>
                  <a:srgbClr val="188038"/>
                </a:solidFill>
                <a:latin typeface="Roboto Mono"/>
                <a:ea typeface="Roboto Mono"/>
                <a:cs typeface="Roboto Mono"/>
                <a:sym typeface="Roboto Mono"/>
              </a:rPr>
              <a:t>$ git diff --cached</a:t>
            </a:r>
            <a:endParaRPr sz="1100">
              <a:solidFill>
                <a:srgbClr val="188038"/>
              </a:solidFill>
              <a:latin typeface="Roboto Mono"/>
              <a:ea typeface="Roboto Mono"/>
              <a:cs typeface="Roboto Mono"/>
              <a:sym typeface="Roboto Mono"/>
            </a:endParaRPr>
          </a:p>
          <a:p>
            <a:pPr indent="-298450" lvl="0" marL="457200" rtl="0" algn="l">
              <a:lnSpc>
                <a:spcPct val="115000"/>
              </a:lnSpc>
              <a:spcBef>
                <a:spcPts val="1200"/>
              </a:spcBef>
              <a:spcAft>
                <a:spcPts val="0"/>
              </a:spcAft>
              <a:buClr>
                <a:schemeClr val="dk1"/>
              </a:buClr>
              <a:buSzPts val="1100"/>
              <a:buChar char="●"/>
            </a:pPr>
            <a:r>
              <a:rPr lang="en-US" sz="1100"/>
              <a:t>Shows changes that are staged but not yet committed.</a:t>
            </a:r>
            <a:endParaRPr sz="1100"/>
          </a:p>
          <a:p>
            <a:pPr indent="0" lvl="0" marL="0" rtl="0" algn="l">
              <a:spcBef>
                <a:spcPts val="1200"/>
              </a:spcBef>
              <a:spcAft>
                <a:spcPts val="0"/>
              </a:spcAft>
              <a:buNone/>
            </a:pPr>
            <a:r>
              <a:rPr b="1" lang="en-US" sz="1100"/>
              <a:t>Compare Two Commits</a:t>
            </a:r>
            <a:r>
              <a:rPr lang="en-US" sz="1100"/>
              <a:t>:</a:t>
            </a:r>
            <a:br>
              <a:rPr lang="en-US" sz="1100"/>
            </a:br>
            <a:r>
              <a:rPr lang="en-US" sz="1100"/>
              <a:t>bash</a:t>
            </a:r>
            <a:br>
              <a:rPr lang="en-US" sz="1100"/>
            </a:br>
            <a:r>
              <a:rPr lang="en-US" sz="1100"/>
              <a:t>Copy code</a:t>
            </a:r>
            <a:br>
              <a:rPr lang="en-US" sz="1100"/>
            </a:br>
            <a:r>
              <a:rPr lang="en-US" sz="1100">
                <a:solidFill>
                  <a:srgbClr val="188038"/>
                </a:solidFill>
                <a:latin typeface="Roboto Mono"/>
                <a:ea typeface="Roboto Mono"/>
                <a:cs typeface="Roboto Mono"/>
                <a:sym typeface="Roboto Mono"/>
              </a:rPr>
              <a:t>$ git diff &lt;commit_id1&gt; &lt;commit_id2&gt;</a:t>
            </a:r>
            <a:endParaRPr sz="1100">
              <a:solidFill>
                <a:srgbClr val="188038"/>
              </a:solidFill>
              <a:latin typeface="Roboto Mono"/>
              <a:ea typeface="Roboto Mono"/>
              <a:cs typeface="Roboto Mono"/>
              <a:sym typeface="Roboto Mono"/>
            </a:endParaRPr>
          </a:p>
          <a:p>
            <a:pPr indent="-298450" lvl="0" marL="457200" rtl="0" algn="l">
              <a:lnSpc>
                <a:spcPct val="115000"/>
              </a:lnSpc>
              <a:spcBef>
                <a:spcPts val="1200"/>
              </a:spcBef>
              <a:spcAft>
                <a:spcPts val="0"/>
              </a:spcAft>
              <a:buClr>
                <a:schemeClr val="dk1"/>
              </a:buClr>
              <a:buSzPts val="1100"/>
              <a:buChar char="●"/>
            </a:pPr>
            <a:r>
              <a:t/>
            </a:r>
            <a:endParaRPr sz="1100"/>
          </a:p>
          <a:p>
            <a:pPr indent="0" lvl="0" marL="0" rtl="0" algn="l">
              <a:lnSpc>
                <a:spcPct val="115000"/>
              </a:lnSpc>
              <a:spcBef>
                <a:spcPts val="1200"/>
              </a:spcBef>
              <a:spcAft>
                <a:spcPts val="0"/>
              </a:spcAft>
              <a:buClr>
                <a:schemeClr val="dk1"/>
              </a:buClr>
              <a:buSzPts val="1100"/>
              <a:buFont typeface="Arial"/>
              <a:buNone/>
            </a:pPr>
            <a:r>
              <a:rPr b="1" lang="en-US" sz="1100"/>
              <a:t>Example</a:t>
            </a:r>
            <a:r>
              <a:rPr lang="en-US" sz="1100"/>
              <a:t>: To view changes between the working directory and staging area:</a:t>
            </a:r>
            <a:endParaRPr sz="1100"/>
          </a:p>
          <a:p>
            <a:pPr indent="0" lvl="0" marL="0" rtl="0" algn="l">
              <a:lnSpc>
                <a:spcPct val="115000"/>
              </a:lnSpc>
              <a:spcBef>
                <a:spcPts val="1200"/>
              </a:spcBef>
              <a:spcAft>
                <a:spcPts val="0"/>
              </a:spcAft>
              <a:buClr>
                <a:schemeClr val="dk1"/>
              </a:buClr>
              <a:buSzPts val="1100"/>
              <a:buFont typeface="Arial"/>
              <a:buNone/>
            </a:pPr>
            <a:r>
              <a:rPr lang="en-US" sz="1100"/>
              <a:t>bash</a:t>
            </a:r>
            <a:endParaRPr sz="1100"/>
          </a:p>
          <a:p>
            <a:pPr indent="0" lvl="0" marL="0" rtl="0" algn="l">
              <a:spcBef>
                <a:spcPts val="0"/>
              </a:spcBef>
              <a:spcAft>
                <a:spcPts val="0"/>
              </a:spcAft>
              <a:buClr>
                <a:schemeClr val="dk1"/>
              </a:buClr>
              <a:buSzPts val="1100"/>
              <a:buFont typeface="Arial"/>
              <a:buNone/>
            </a:pPr>
            <a:r>
              <a:rPr lang="en-US" sz="1100"/>
              <a:t>Copy code</a:t>
            </a:r>
            <a:endParaRPr sz="1100"/>
          </a:p>
          <a:p>
            <a:pPr indent="0" lvl="0" marL="0" rtl="0" algn="l">
              <a:spcBef>
                <a:spcPts val="0"/>
              </a:spcBef>
              <a:spcAft>
                <a:spcPts val="0"/>
              </a:spcAft>
              <a:buNone/>
            </a:pPr>
            <a:r>
              <a:rPr lang="en-US" sz="1100">
                <a:solidFill>
                  <a:srgbClr val="188038"/>
                </a:solidFill>
                <a:latin typeface="Roboto Mono"/>
                <a:ea typeface="Roboto Mono"/>
                <a:cs typeface="Roboto Mono"/>
                <a:sym typeface="Roboto Mono"/>
              </a:rPr>
              <a:t>$ git diff</a:t>
            </a:r>
            <a:endParaRPr sz="1100">
              <a:solidFill>
                <a:srgbClr val="188038"/>
              </a:solidFill>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t/>
            </a:r>
            <a:endParaRPr sz="1100"/>
          </a:p>
          <a:p>
            <a:pPr indent="0" lvl="0" marL="0" rtl="0" algn="l">
              <a:lnSpc>
                <a:spcPct val="115000"/>
              </a:lnSpc>
              <a:spcBef>
                <a:spcPts val="1200"/>
              </a:spcBef>
              <a:spcAft>
                <a:spcPts val="0"/>
              </a:spcAft>
              <a:buClr>
                <a:schemeClr val="dk1"/>
              </a:buClr>
              <a:buSzPts val="1100"/>
              <a:buFont typeface="Arial"/>
              <a:buNone/>
            </a:pPr>
            <a:r>
              <a:rPr lang="en-US" sz="1100"/>
              <a:t>Output might show:</a:t>
            </a:r>
            <a:endParaRPr sz="1100"/>
          </a:p>
          <a:p>
            <a:pPr indent="0" lvl="0" marL="0" rtl="0" algn="l">
              <a:lnSpc>
                <a:spcPct val="115000"/>
              </a:lnSpc>
              <a:spcBef>
                <a:spcPts val="1200"/>
              </a:spcBef>
              <a:spcAft>
                <a:spcPts val="0"/>
              </a:spcAft>
              <a:buClr>
                <a:schemeClr val="dk1"/>
              </a:buClr>
              <a:buSzPts val="1100"/>
              <a:buFont typeface="Arial"/>
              <a:buNone/>
            </a:pPr>
            <a:r>
              <a:rPr lang="en-US" sz="1100"/>
              <a:t>diff</a:t>
            </a:r>
            <a:endParaRPr sz="1100"/>
          </a:p>
          <a:p>
            <a:pPr indent="0" lvl="0" marL="0" rtl="0" algn="l">
              <a:spcBef>
                <a:spcPts val="0"/>
              </a:spcBef>
              <a:spcAft>
                <a:spcPts val="0"/>
              </a:spcAft>
              <a:buClr>
                <a:schemeClr val="dk1"/>
              </a:buClr>
              <a:buSzPts val="1100"/>
              <a:buFont typeface="Arial"/>
              <a:buNone/>
            </a:pPr>
            <a:r>
              <a:rPr lang="en-US" sz="1100"/>
              <a:t>Copy code</a:t>
            </a:r>
            <a:endParaRPr sz="1100"/>
          </a:p>
          <a:p>
            <a:pPr indent="0" lvl="0" marL="0" rtl="0" algn="l">
              <a:spcBef>
                <a:spcPts val="0"/>
              </a:spcBef>
              <a:spcAft>
                <a:spcPts val="0"/>
              </a:spcAft>
              <a:buNone/>
            </a:pPr>
            <a:r>
              <a:rPr lang="en-US" sz="1100">
                <a:solidFill>
                  <a:srgbClr val="188038"/>
                </a:solidFill>
                <a:latin typeface="Roboto Mono"/>
                <a:ea typeface="Roboto Mono"/>
                <a:cs typeface="Roboto Mono"/>
                <a:sym typeface="Roboto Mono"/>
              </a:rPr>
              <a:t>diff --git a/index.html b/index.html</a:t>
            </a:r>
            <a:endParaRPr sz="1100">
              <a:solidFill>
                <a:srgbClr val="188038"/>
              </a:solidFill>
              <a:latin typeface="Roboto Mono"/>
              <a:ea typeface="Roboto Mono"/>
              <a:cs typeface="Roboto Mono"/>
              <a:sym typeface="Roboto Mono"/>
            </a:endParaRPr>
          </a:p>
          <a:p>
            <a:pPr indent="0" lvl="0" marL="0" rtl="0" algn="l">
              <a:spcBef>
                <a:spcPts val="0"/>
              </a:spcBef>
              <a:spcAft>
                <a:spcPts val="0"/>
              </a:spcAft>
              <a:buNone/>
            </a:pPr>
            <a:r>
              <a:rPr lang="en-US" sz="1100">
                <a:solidFill>
                  <a:srgbClr val="188038"/>
                </a:solidFill>
                <a:latin typeface="Roboto Mono"/>
                <a:ea typeface="Roboto Mono"/>
                <a:cs typeface="Roboto Mono"/>
                <a:sym typeface="Roboto Mono"/>
              </a:rPr>
              <a:t>index 9b2a3c1..f2e5b6d 100644</a:t>
            </a:r>
            <a:endParaRPr sz="1100">
              <a:solidFill>
                <a:srgbClr val="188038"/>
              </a:solidFill>
              <a:latin typeface="Roboto Mono"/>
              <a:ea typeface="Roboto Mono"/>
              <a:cs typeface="Roboto Mono"/>
              <a:sym typeface="Roboto Mono"/>
            </a:endParaRPr>
          </a:p>
          <a:p>
            <a:pPr indent="0" lvl="0" marL="0" rtl="0" algn="l">
              <a:spcBef>
                <a:spcPts val="0"/>
              </a:spcBef>
              <a:spcAft>
                <a:spcPts val="0"/>
              </a:spcAft>
              <a:buNone/>
            </a:pPr>
            <a:r>
              <a:rPr lang="en-US" sz="1100">
                <a:solidFill>
                  <a:srgbClr val="188038"/>
                </a:solidFill>
                <a:latin typeface="Roboto Mono"/>
                <a:ea typeface="Roboto Mono"/>
                <a:cs typeface="Roboto Mono"/>
                <a:sym typeface="Roboto Mono"/>
              </a:rPr>
              <a:t>--- a/index.html</a:t>
            </a:r>
            <a:endParaRPr sz="1100">
              <a:solidFill>
                <a:srgbClr val="188038"/>
              </a:solidFill>
              <a:latin typeface="Roboto Mono"/>
              <a:ea typeface="Roboto Mono"/>
              <a:cs typeface="Roboto Mono"/>
              <a:sym typeface="Roboto Mono"/>
            </a:endParaRPr>
          </a:p>
          <a:p>
            <a:pPr indent="0" lvl="0" marL="0" rtl="0" algn="l">
              <a:spcBef>
                <a:spcPts val="0"/>
              </a:spcBef>
              <a:spcAft>
                <a:spcPts val="0"/>
              </a:spcAft>
              <a:buNone/>
            </a:pPr>
            <a:r>
              <a:rPr lang="en-US" sz="1100">
                <a:solidFill>
                  <a:srgbClr val="188038"/>
                </a:solidFill>
                <a:latin typeface="Roboto Mono"/>
                <a:ea typeface="Roboto Mono"/>
                <a:cs typeface="Roboto Mono"/>
                <a:sym typeface="Roboto Mono"/>
              </a:rPr>
              <a:t>+++ b/index.html</a:t>
            </a:r>
            <a:endParaRPr sz="1100">
              <a:solidFill>
                <a:srgbClr val="188038"/>
              </a:solidFill>
              <a:latin typeface="Roboto Mono"/>
              <a:ea typeface="Roboto Mono"/>
              <a:cs typeface="Roboto Mono"/>
              <a:sym typeface="Roboto Mono"/>
            </a:endParaRPr>
          </a:p>
          <a:p>
            <a:pPr indent="0" lvl="0" marL="0" rtl="0" algn="l">
              <a:spcBef>
                <a:spcPts val="0"/>
              </a:spcBef>
              <a:spcAft>
                <a:spcPts val="0"/>
              </a:spcAft>
              <a:buNone/>
            </a:pPr>
            <a:r>
              <a:rPr lang="en-US" sz="1100">
                <a:solidFill>
                  <a:srgbClr val="188038"/>
                </a:solidFill>
                <a:latin typeface="Roboto Mono"/>
                <a:ea typeface="Roboto Mono"/>
                <a:cs typeface="Roboto Mono"/>
                <a:sym typeface="Roboto Mono"/>
              </a:rPr>
              <a:t>@@ -1,4 +1,4 @@</a:t>
            </a:r>
            <a:endParaRPr sz="1100">
              <a:solidFill>
                <a:srgbClr val="188038"/>
              </a:solidFill>
              <a:latin typeface="Roboto Mono"/>
              <a:ea typeface="Roboto Mono"/>
              <a:cs typeface="Roboto Mono"/>
              <a:sym typeface="Roboto Mono"/>
            </a:endParaRPr>
          </a:p>
          <a:p>
            <a:pPr indent="0" lvl="0" marL="0" rtl="0" algn="l">
              <a:spcBef>
                <a:spcPts val="0"/>
              </a:spcBef>
              <a:spcAft>
                <a:spcPts val="0"/>
              </a:spcAft>
              <a:buNone/>
            </a:pPr>
            <a:r>
              <a:rPr lang="en-US" sz="1100">
                <a:solidFill>
                  <a:srgbClr val="188038"/>
                </a:solidFill>
                <a:latin typeface="Roboto Mono"/>
                <a:ea typeface="Roboto Mono"/>
                <a:cs typeface="Roboto Mono"/>
                <a:sym typeface="Roboto Mono"/>
              </a:rPr>
              <a:t> &lt;html&gt;</a:t>
            </a:r>
            <a:endParaRPr sz="1100">
              <a:solidFill>
                <a:srgbClr val="188038"/>
              </a:solidFill>
              <a:latin typeface="Roboto Mono"/>
              <a:ea typeface="Roboto Mono"/>
              <a:cs typeface="Roboto Mono"/>
              <a:sym typeface="Roboto Mono"/>
            </a:endParaRPr>
          </a:p>
          <a:p>
            <a:pPr indent="0" lvl="0" marL="0" rtl="0" algn="l">
              <a:spcBef>
                <a:spcPts val="0"/>
              </a:spcBef>
              <a:spcAft>
                <a:spcPts val="0"/>
              </a:spcAft>
              <a:buNone/>
            </a:pPr>
            <a:r>
              <a:rPr lang="en-US" sz="1100">
                <a:solidFill>
                  <a:srgbClr val="188038"/>
                </a:solidFill>
                <a:latin typeface="Roboto Mono"/>
                <a:ea typeface="Roboto Mono"/>
                <a:cs typeface="Roboto Mono"/>
                <a:sym typeface="Roboto Mono"/>
              </a:rPr>
              <a:t>-&lt;head&gt;&lt;title&gt;Old Title&lt;/title&gt;&lt;/head&gt;</a:t>
            </a:r>
            <a:endParaRPr sz="1100">
              <a:solidFill>
                <a:srgbClr val="188038"/>
              </a:solidFill>
              <a:latin typeface="Roboto Mono"/>
              <a:ea typeface="Roboto Mono"/>
              <a:cs typeface="Roboto Mono"/>
              <a:sym typeface="Roboto Mono"/>
            </a:endParaRPr>
          </a:p>
          <a:p>
            <a:pPr indent="0" lvl="0" marL="0" rtl="0" algn="l">
              <a:spcBef>
                <a:spcPts val="0"/>
              </a:spcBef>
              <a:spcAft>
                <a:spcPts val="0"/>
              </a:spcAft>
              <a:buNone/>
            </a:pPr>
            <a:r>
              <a:rPr lang="en-US" sz="1100">
                <a:solidFill>
                  <a:srgbClr val="188038"/>
                </a:solidFill>
                <a:latin typeface="Roboto Mono"/>
                <a:ea typeface="Roboto Mono"/>
                <a:cs typeface="Roboto Mono"/>
                <a:sym typeface="Roboto Mono"/>
              </a:rPr>
              <a:t>+&lt;head&gt;&lt;title&gt;New Title&lt;/title&gt;&lt;/head&gt;</a:t>
            </a:r>
            <a:endParaRPr sz="1100">
              <a:solidFill>
                <a:srgbClr val="188038"/>
              </a:solidFill>
              <a:latin typeface="Roboto Mono"/>
              <a:ea typeface="Roboto Mono"/>
              <a:cs typeface="Roboto Mono"/>
              <a:sym typeface="Roboto Mono"/>
            </a:endParaRPr>
          </a:p>
          <a:p>
            <a:pPr indent="0" lvl="0" marL="0" rtl="0" algn="l">
              <a:spcBef>
                <a:spcPts val="0"/>
              </a:spcBef>
              <a:spcAft>
                <a:spcPts val="0"/>
              </a:spcAft>
              <a:buNone/>
            </a:pPr>
            <a:r>
              <a:rPr lang="en-US" sz="1100">
                <a:solidFill>
                  <a:srgbClr val="188038"/>
                </a:solidFill>
                <a:latin typeface="Roboto Mono"/>
                <a:ea typeface="Roboto Mono"/>
                <a:cs typeface="Roboto Mono"/>
                <a:sym typeface="Roboto Mono"/>
              </a:rPr>
              <a:t> &lt;body&gt;</a:t>
            </a:r>
            <a:endParaRPr sz="1100">
              <a:solidFill>
                <a:srgbClr val="188038"/>
              </a:solidFill>
              <a:latin typeface="Roboto Mono"/>
              <a:ea typeface="Roboto Mono"/>
              <a:cs typeface="Roboto Mono"/>
              <a:sym typeface="Roboto Mono"/>
            </a:endParaRPr>
          </a:p>
          <a:p>
            <a:pPr indent="0" lvl="0" marL="0" rtl="0" algn="l">
              <a:spcBef>
                <a:spcPts val="0"/>
              </a:spcBef>
              <a:spcAft>
                <a:spcPts val="0"/>
              </a:spcAft>
              <a:buNone/>
            </a:pPr>
            <a:r>
              <a:rPr lang="en-US" sz="1100">
                <a:solidFill>
                  <a:srgbClr val="188038"/>
                </a:solidFill>
                <a:latin typeface="Roboto Mono"/>
                <a:ea typeface="Roboto Mono"/>
                <a:cs typeface="Roboto Mono"/>
                <a:sym typeface="Roboto Mono"/>
              </a:rPr>
              <a:t> &lt;p&gt;Welcome to the website.&lt;/p&gt;</a:t>
            </a:r>
            <a:endParaRPr sz="1100">
              <a:solidFill>
                <a:srgbClr val="188038"/>
              </a:solidFill>
              <a:latin typeface="Roboto Mono"/>
              <a:ea typeface="Roboto Mono"/>
              <a:cs typeface="Roboto Mono"/>
              <a:sym typeface="Roboto Mono"/>
            </a:endParaRPr>
          </a:p>
          <a:p>
            <a:pPr indent="0" lvl="0" marL="0" rtl="0" algn="l">
              <a:spcBef>
                <a:spcPts val="0"/>
              </a:spcBef>
              <a:spcAft>
                <a:spcPts val="0"/>
              </a:spcAft>
              <a:buNone/>
            </a:pPr>
            <a:r>
              <a:rPr lang="en-US" sz="1100">
                <a:solidFill>
                  <a:srgbClr val="188038"/>
                </a:solidFill>
                <a:latin typeface="Roboto Mono"/>
                <a:ea typeface="Roboto Mono"/>
                <a:cs typeface="Roboto Mono"/>
                <a:sym typeface="Roboto Mono"/>
              </a:rPr>
              <a:t> &lt;/body&gt;</a:t>
            </a:r>
            <a:endParaRPr sz="1100">
              <a:solidFill>
                <a:srgbClr val="188038"/>
              </a:solidFill>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en-US" sz="1100">
                <a:solidFill>
                  <a:srgbClr val="188038"/>
                </a:solidFill>
                <a:latin typeface="Roboto Mono"/>
                <a:ea typeface="Roboto Mono"/>
                <a:cs typeface="Roboto Mono"/>
                <a:sym typeface="Roboto Mono"/>
              </a:rPr>
              <a:t> &lt;/html&gt;</a:t>
            </a:r>
            <a:endParaRPr sz="1100">
              <a:solidFill>
                <a:srgbClr val="188038"/>
              </a:solidFill>
              <a:latin typeface="Roboto Mono"/>
              <a:ea typeface="Roboto Mono"/>
              <a:cs typeface="Roboto Mono"/>
              <a:sym typeface="Roboto Mono"/>
            </a:endParaRPr>
          </a:p>
          <a:p>
            <a:pPr indent="0" lvl="0" marL="0" rtl="0" algn="l">
              <a:spcBef>
                <a:spcPts val="0"/>
              </a:spcBef>
              <a:spcAft>
                <a:spcPts val="0"/>
              </a:spcAft>
              <a:buNone/>
            </a:pPr>
            <a:r>
              <a:t/>
            </a:r>
            <a:endParaRPr/>
          </a:p>
        </p:txBody>
      </p:sp>
      <p:sp>
        <p:nvSpPr>
          <p:cNvPr id="135" name="Google Shape;135;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1" name="Google Shape;141;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400"/>
              </a:spcBef>
              <a:spcAft>
                <a:spcPts val="0"/>
              </a:spcAft>
              <a:buClr>
                <a:schemeClr val="dk1"/>
              </a:buClr>
              <a:buSzPts val="1100"/>
              <a:buFont typeface="Arial"/>
              <a:buNone/>
            </a:pPr>
            <a:r>
              <a:rPr b="1" lang="en-US" sz="1300">
                <a:solidFill>
                  <a:srgbClr val="188038"/>
                </a:solidFill>
                <a:latin typeface="Roboto Mono"/>
                <a:ea typeface="Roboto Mono"/>
                <a:cs typeface="Roboto Mono"/>
                <a:sym typeface="Roboto Mono"/>
              </a:rPr>
              <a:t>git revert</a:t>
            </a:r>
            <a:r>
              <a:rPr b="1" lang="en-US" sz="1300"/>
              <a:t> - Undoing Changes</a:t>
            </a:r>
            <a:endParaRPr b="1" sz="1300"/>
          </a:p>
          <a:p>
            <a:pPr indent="0" lvl="0" marL="0" rtl="0" algn="l">
              <a:lnSpc>
                <a:spcPct val="115000"/>
              </a:lnSpc>
              <a:spcBef>
                <a:spcPts val="1200"/>
              </a:spcBef>
              <a:spcAft>
                <a:spcPts val="0"/>
              </a:spcAft>
              <a:buClr>
                <a:schemeClr val="dk1"/>
              </a:buClr>
              <a:buSzPts val="1100"/>
              <a:buFont typeface="Arial"/>
              <a:buNone/>
            </a:pPr>
            <a:r>
              <a:rPr b="1" lang="en-US" sz="1100"/>
              <a:t>Purpose</a:t>
            </a:r>
            <a:r>
              <a:rPr lang="en-US" sz="1100"/>
              <a:t>: </a:t>
            </a:r>
            <a:r>
              <a:rPr lang="en-US" sz="1100">
                <a:solidFill>
                  <a:srgbClr val="188038"/>
                </a:solidFill>
                <a:latin typeface="Roboto Mono"/>
                <a:ea typeface="Roboto Mono"/>
                <a:cs typeface="Roboto Mono"/>
                <a:sym typeface="Roboto Mono"/>
              </a:rPr>
              <a:t>git revert</a:t>
            </a:r>
            <a:r>
              <a:rPr lang="en-US" sz="1100"/>
              <a:t> creates a new commit that undoes the changes made in a previous commit. It is a safe way to undo changes as it does not alter the commit history.</a:t>
            </a:r>
            <a:endParaRPr sz="1100"/>
          </a:p>
          <a:p>
            <a:pPr indent="0" lvl="0" marL="0" rtl="0" algn="l">
              <a:lnSpc>
                <a:spcPct val="115000"/>
              </a:lnSpc>
              <a:spcBef>
                <a:spcPts val="1200"/>
              </a:spcBef>
              <a:spcAft>
                <a:spcPts val="0"/>
              </a:spcAft>
              <a:buClr>
                <a:schemeClr val="dk1"/>
              </a:buClr>
              <a:buSzPts val="1100"/>
              <a:buFont typeface="Arial"/>
              <a:buNone/>
            </a:pPr>
            <a:r>
              <a:rPr b="1" lang="en-US" sz="1100"/>
              <a:t>Usage</a:t>
            </a:r>
            <a:r>
              <a:rPr lang="en-US" sz="1100"/>
              <a:t>:</a:t>
            </a:r>
            <a:endParaRPr sz="1100"/>
          </a:p>
          <a:p>
            <a:pPr indent="0" lvl="0" marL="0" rtl="0" algn="l">
              <a:lnSpc>
                <a:spcPct val="115000"/>
              </a:lnSpc>
              <a:spcBef>
                <a:spcPts val="1200"/>
              </a:spcBef>
              <a:spcAft>
                <a:spcPts val="0"/>
              </a:spcAft>
              <a:buClr>
                <a:schemeClr val="dk1"/>
              </a:buClr>
              <a:buSzPts val="1100"/>
              <a:buFont typeface="Arial"/>
              <a:buNone/>
            </a:pPr>
            <a:r>
              <a:rPr lang="en-US" sz="1100"/>
              <a:t>bash</a:t>
            </a:r>
            <a:endParaRPr sz="1100"/>
          </a:p>
          <a:p>
            <a:pPr indent="0" lvl="0" marL="0" rtl="0" algn="l">
              <a:spcBef>
                <a:spcPts val="0"/>
              </a:spcBef>
              <a:spcAft>
                <a:spcPts val="0"/>
              </a:spcAft>
              <a:buClr>
                <a:schemeClr val="dk1"/>
              </a:buClr>
              <a:buSzPts val="1100"/>
              <a:buFont typeface="Arial"/>
              <a:buNone/>
            </a:pPr>
            <a:r>
              <a:rPr lang="en-US" sz="1100"/>
              <a:t>Copy code</a:t>
            </a:r>
            <a:endParaRPr sz="1100"/>
          </a:p>
          <a:p>
            <a:pPr indent="0" lvl="0" marL="0" rtl="0" algn="l">
              <a:spcBef>
                <a:spcPts val="0"/>
              </a:spcBef>
              <a:spcAft>
                <a:spcPts val="0"/>
              </a:spcAft>
              <a:buNone/>
            </a:pPr>
            <a:r>
              <a:rPr lang="en-US" sz="1100">
                <a:solidFill>
                  <a:srgbClr val="188038"/>
                </a:solidFill>
                <a:latin typeface="Roboto Mono"/>
                <a:ea typeface="Roboto Mono"/>
                <a:cs typeface="Roboto Mono"/>
                <a:sym typeface="Roboto Mono"/>
              </a:rPr>
              <a:t>$ git revert &lt;commit_id&gt;</a:t>
            </a:r>
            <a:endParaRPr sz="1100">
              <a:solidFill>
                <a:srgbClr val="188038"/>
              </a:solidFill>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t/>
            </a:r>
            <a:endParaRPr sz="1100"/>
          </a:p>
          <a:p>
            <a:pPr indent="0" lvl="0" marL="0" rtl="0" algn="l">
              <a:lnSpc>
                <a:spcPct val="115000"/>
              </a:lnSpc>
              <a:spcBef>
                <a:spcPts val="1200"/>
              </a:spcBef>
              <a:spcAft>
                <a:spcPts val="0"/>
              </a:spcAft>
              <a:buClr>
                <a:schemeClr val="dk1"/>
              </a:buClr>
              <a:buSzPts val="1100"/>
              <a:buFont typeface="Arial"/>
              <a:buNone/>
            </a:pPr>
            <a:r>
              <a:rPr b="1" lang="en-US" sz="1100"/>
              <a:t>What It Does</a:t>
            </a:r>
            <a:r>
              <a:rPr lang="en-US" sz="1100"/>
              <a:t>:</a:t>
            </a:r>
            <a:endParaRPr sz="1100"/>
          </a:p>
          <a:p>
            <a:pPr indent="-298450" lvl="0" marL="457200" rtl="0" algn="l">
              <a:lnSpc>
                <a:spcPct val="115000"/>
              </a:lnSpc>
              <a:spcBef>
                <a:spcPts val="1200"/>
              </a:spcBef>
              <a:spcAft>
                <a:spcPts val="0"/>
              </a:spcAft>
              <a:buClr>
                <a:schemeClr val="dk1"/>
              </a:buClr>
              <a:buSzPts val="1100"/>
              <a:buChar char="●"/>
            </a:pPr>
            <a:r>
              <a:rPr lang="en-US" sz="1100"/>
              <a:t>Reverts the specified commit and creates a new commit with the inverse of the changes.</a:t>
            </a:r>
            <a:endParaRPr sz="1100"/>
          </a:p>
          <a:p>
            <a:pPr indent="-298450" lvl="0" marL="457200" rtl="0" algn="l">
              <a:lnSpc>
                <a:spcPct val="115000"/>
              </a:lnSpc>
              <a:spcBef>
                <a:spcPts val="0"/>
              </a:spcBef>
              <a:spcAft>
                <a:spcPts val="0"/>
              </a:spcAft>
              <a:buClr>
                <a:schemeClr val="dk1"/>
              </a:buClr>
              <a:buSzPts val="1100"/>
              <a:buChar char="●"/>
            </a:pPr>
            <a:r>
              <a:rPr lang="en-US" sz="1100"/>
              <a:t>Useful for undoing changes in a shared repository without rewriting history.</a:t>
            </a:r>
            <a:endParaRPr sz="1100"/>
          </a:p>
          <a:p>
            <a:pPr indent="0" lvl="0" marL="0" rtl="0" algn="l">
              <a:lnSpc>
                <a:spcPct val="115000"/>
              </a:lnSpc>
              <a:spcBef>
                <a:spcPts val="1200"/>
              </a:spcBef>
              <a:spcAft>
                <a:spcPts val="0"/>
              </a:spcAft>
              <a:buClr>
                <a:schemeClr val="dk1"/>
              </a:buClr>
              <a:buSzPts val="1100"/>
              <a:buFont typeface="Arial"/>
              <a:buNone/>
            </a:pPr>
            <a:r>
              <a:rPr b="1" lang="en-US" sz="1100"/>
              <a:t>Example</a:t>
            </a:r>
            <a:r>
              <a:rPr lang="en-US" sz="1100"/>
              <a:t>: To revert a commit:</a:t>
            </a:r>
            <a:endParaRPr sz="1100"/>
          </a:p>
          <a:p>
            <a:pPr indent="0" lvl="0" marL="0" rtl="0" algn="l">
              <a:lnSpc>
                <a:spcPct val="115000"/>
              </a:lnSpc>
              <a:spcBef>
                <a:spcPts val="1200"/>
              </a:spcBef>
              <a:spcAft>
                <a:spcPts val="0"/>
              </a:spcAft>
              <a:buClr>
                <a:schemeClr val="dk1"/>
              </a:buClr>
              <a:buSzPts val="1100"/>
              <a:buFont typeface="Arial"/>
              <a:buNone/>
            </a:pPr>
            <a:r>
              <a:rPr lang="en-US" sz="1100"/>
              <a:t>bash</a:t>
            </a:r>
            <a:endParaRPr sz="1100"/>
          </a:p>
          <a:p>
            <a:pPr indent="0" lvl="0" marL="0" rtl="0" algn="l">
              <a:spcBef>
                <a:spcPts val="0"/>
              </a:spcBef>
              <a:spcAft>
                <a:spcPts val="0"/>
              </a:spcAft>
              <a:buClr>
                <a:schemeClr val="dk1"/>
              </a:buClr>
              <a:buSzPts val="1100"/>
              <a:buFont typeface="Arial"/>
              <a:buNone/>
            </a:pPr>
            <a:r>
              <a:rPr lang="en-US" sz="1100"/>
              <a:t>Copy code</a:t>
            </a:r>
            <a:endParaRPr sz="1100"/>
          </a:p>
          <a:p>
            <a:pPr indent="0" lvl="0" marL="0" rtl="0" algn="l">
              <a:spcBef>
                <a:spcPts val="0"/>
              </a:spcBef>
              <a:spcAft>
                <a:spcPts val="0"/>
              </a:spcAft>
              <a:buNone/>
            </a:pPr>
            <a:r>
              <a:rPr lang="en-US" sz="1100">
                <a:solidFill>
                  <a:srgbClr val="188038"/>
                </a:solidFill>
                <a:latin typeface="Roboto Mono"/>
                <a:ea typeface="Roboto Mono"/>
                <a:cs typeface="Roboto Mono"/>
                <a:sym typeface="Roboto Mono"/>
              </a:rPr>
              <a:t>$ git revert 1a2b3c4d</a:t>
            </a:r>
            <a:endParaRPr sz="1100">
              <a:solidFill>
                <a:srgbClr val="188038"/>
              </a:solidFill>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t/>
            </a:r>
            <a:endParaRPr sz="1100"/>
          </a:p>
          <a:p>
            <a:pPr indent="0" lvl="0" marL="0" rtl="0" algn="l">
              <a:lnSpc>
                <a:spcPct val="115000"/>
              </a:lnSpc>
              <a:spcBef>
                <a:spcPts val="1200"/>
              </a:spcBef>
              <a:spcAft>
                <a:spcPts val="0"/>
              </a:spcAft>
              <a:buClr>
                <a:schemeClr val="dk1"/>
              </a:buClr>
              <a:buSzPts val="1100"/>
              <a:buFont typeface="Arial"/>
              <a:buNone/>
            </a:pPr>
            <a:r>
              <a:rPr lang="en-US" sz="1100"/>
              <a:t>Output might look like:</a:t>
            </a:r>
            <a:endParaRPr sz="1100"/>
          </a:p>
          <a:p>
            <a:pPr indent="0" lvl="0" marL="0" rtl="0" algn="l">
              <a:lnSpc>
                <a:spcPct val="115000"/>
              </a:lnSpc>
              <a:spcBef>
                <a:spcPts val="1200"/>
              </a:spcBef>
              <a:spcAft>
                <a:spcPts val="0"/>
              </a:spcAft>
              <a:buClr>
                <a:schemeClr val="dk1"/>
              </a:buClr>
              <a:buSzPts val="1100"/>
              <a:buFont typeface="Arial"/>
              <a:buNone/>
            </a:pPr>
            <a:r>
              <a:rPr lang="en-US" sz="1100"/>
              <a:t>scss</a:t>
            </a:r>
            <a:endParaRPr sz="1100"/>
          </a:p>
          <a:p>
            <a:pPr indent="0" lvl="0" marL="0" rtl="0" algn="l">
              <a:spcBef>
                <a:spcPts val="0"/>
              </a:spcBef>
              <a:spcAft>
                <a:spcPts val="0"/>
              </a:spcAft>
              <a:buClr>
                <a:schemeClr val="dk1"/>
              </a:buClr>
              <a:buSzPts val="1100"/>
              <a:buFont typeface="Arial"/>
              <a:buNone/>
            </a:pPr>
            <a:r>
              <a:rPr lang="en-US" sz="1100"/>
              <a:t>Copy code</a:t>
            </a:r>
            <a:endParaRPr sz="1100"/>
          </a:p>
          <a:p>
            <a:pPr indent="0" lvl="0" marL="0" rtl="0" algn="l">
              <a:spcBef>
                <a:spcPts val="0"/>
              </a:spcBef>
              <a:spcAft>
                <a:spcPts val="0"/>
              </a:spcAft>
              <a:buNone/>
            </a:pPr>
            <a:r>
              <a:rPr lang="en-US" sz="1100">
                <a:solidFill>
                  <a:srgbClr val="188038"/>
                </a:solidFill>
                <a:latin typeface="Roboto Mono"/>
                <a:ea typeface="Roboto Mono"/>
                <a:cs typeface="Roboto Mono"/>
                <a:sym typeface="Roboto Mono"/>
              </a:rPr>
              <a:t>[main 5d6e7f8] Revert "Updated index.html with new content"</a:t>
            </a:r>
            <a:endParaRPr sz="1100">
              <a:solidFill>
                <a:srgbClr val="188038"/>
              </a:solidFill>
              <a:latin typeface="Roboto Mono"/>
              <a:ea typeface="Roboto Mono"/>
              <a:cs typeface="Roboto Mono"/>
              <a:sym typeface="Roboto Mono"/>
            </a:endParaRPr>
          </a:p>
          <a:p>
            <a:pPr indent="0" lvl="0" marL="0" rtl="0" algn="l">
              <a:spcBef>
                <a:spcPts val="0"/>
              </a:spcBef>
              <a:spcAft>
                <a:spcPts val="0"/>
              </a:spcAft>
              <a:buNone/>
            </a:pPr>
            <a:r>
              <a:rPr lang="en-US" sz="1100">
                <a:solidFill>
                  <a:srgbClr val="188038"/>
                </a:solidFill>
                <a:latin typeface="Roboto Mono"/>
                <a:ea typeface="Roboto Mono"/>
                <a:cs typeface="Roboto Mono"/>
                <a:sym typeface="Roboto Mono"/>
              </a:rPr>
              <a:t> 1 file changed, 10 deletions(-)</a:t>
            </a:r>
            <a:endParaRPr sz="1100">
              <a:solidFill>
                <a:srgbClr val="188038"/>
              </a:solidFill>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t/>
            </a:r>
            <a:endParaRPr sz="1100"/>
          </a:p>
          <a:p>
            <a:pPr indent="0" lvl="0" marL="0" rtl="0" algn="l">
              <a:lnSpc>
                <a:spcPct val="115000"/>
              </a:lnSpc>
              <a:spcBef>
                <a:spcPts val="1400"/>
              </a:spcBef>
              <a:spcAft>
                <a:spcPts val="0"/>
              </a:spcAft>
              <a:buClr>
                <a:schemeClr val="dk1"/>
              </a:buClr>
              <a:buSzPts val="1100"/>
              <a:buFont typeface="Arial"/>
              <a:buNone/>
            </a:pPr>
            <a:r>
              <a:rPr b="1" lang="en-US" sz="1300"/>
              <a:t>Summary</a:t>
            </a:r>
            <a:endParaRPr b="1" sz="1300"/>
          </a:p>
          <a:p>
            <a:pPr indent="-298450" lvl="0" marL="457200" rtl="0" algn="l">
              <a:lnSpc>
                <a:spcPct val="115000"/>
              </a:lnSpc>
              <a:spcBef>
                <a:spcPts val="1200"/>
              </a:spcBef>
              <a:spcAft>
                <a:spcPts val="0"/>
              </a:spcAft>
              <a:buClr>
                <a:schemeClr val="dk1"/>
              </a:buClr>
              <a:buSzPts val="1100"/>
              <a:buChar char="●"/>
            </a:pPr>
            <a:r>
              <a:rPr b="1" lang="en-US" sz="1100">
                <a:solidFill>
                  <a:srgbClr val="188038"/>
                </a:solidFill>
                <a:latin typeface="Roboto Mono"/>
                <a:ea typeface="Roboto Mono"/>
                <a:cs typeface="Roboto Mono"/>
                <a:sym typeface="Roboto Mono"/>
              </a:rPr>
              <a:t>git commit</a:t>
            </a:r>
            <a:r>
              <a:rPr lang="en-US" sz="1100"/>
              <a:t>: Records changes in the repository, creating a new commit with a descriptive message.</a:t>
            </a:r>
            <a:endParaRPr sz="1100"/>
          </a:p>
          <a:p>
            <a:pPr indent="-298450" lvl="0" marL="457200" rtl="0" algn="l">
              <a:lnSpc>
                <a:spcPct val="115000"/>
              </a:lnSpc>
              <a:spcBef>
                <a:spcPts val="0"/>
              </a:spcBef>
              <a:spcAft>
                <a:spcPts val="0"/>
              </a:spcAft>
              <a:buClr>
                <a:schemeClr val="dk1"/>
              </a:buClr>
              <a:buSzPts val="1100"/>
              <a:buChar char="●"/>
            </a:pPr>
            <a:r>
              <a:rPr b="1" lang="en-US" sz="1100">
                <a:solidFill>
                  <a:srgbClr val="188038"/>
                </a:solidFill>
                <a:latin typeface="Roboto Mono"/>
                <a:ea typeface="Roboto Mono"/>
                <a:cs typeface="Roboto Mono"/>
                <a:sym typeface="Roboto Mono"/>
              </a:rPr>
              <a:t>git log</a:t>
            </a:r>
            <a:r>
              <a:rPr lang="en-US" sz="1100"/>
              <a:t>: Displays the commit history, showing commit IDs, authors, dates, and messages.</a:t>
            </a:r>
            <a:endParaRPr sz="1100"/>
          </a:p>
          <a:p>
            <a:pPr indent="-298450" lvl="0" marL="457200" rtl="0" algn="l">
              <a:lnSpc>
                <a:spcPct val="115000"/>
              </a:lnSpc>
              <a:spcBef>
                <a:spcPts val="0"/>
              </a:spcBef>
              <a:spcAft>
                <a:spcPts val="0"/>
              </a:spcAft>
              <a:buClr>
                <a:schemeClr val="dk1"/>
              </a:buClr>
              <a:buSzPts val="1100"/>
              <a:buChar char="●"/>
            </a:pPr>
            <a:r>
              <a:rPr b="1" lang="en-US" sz="1100">
                <a:solidFill>
                  <a:srgbClr val="188038"/>
                </a:solidFill>
                <a:latin typeface="Roboto Mono"/>
                <a:ea typeface="Roboto Mono"/>
                <a:cs typeface="Roboto Mono"/>
                <a:sym typeface="Roboto Mono"/>
              </a:rPr>
              <a:t>git diff</a:t>
            </a:r>
            <a:r>
              <a:rPr lang="en-US" sz="1100"/>
              <a:t>: Compares changes between files, commits, or different states in the repository.</a:t>
            </a:r>
            <a:endParaRPr sz="1100"/>
          </a:p>
          <a:p>
            <a:pPr indent="-298450" lvl="0" marL="457200" rtl="0" algn="l">
              <a:lnSpc>
                <a:spcPct val="115000"/>
              </a:lnSpc>
              <a:spcBef>
                <a:spcPts val="0"/>
              </a:spcBef>
              <a:spcAft>
                <a:spcPts val="0"/>
              </a:spcAft>
              <a:buClr>
                <a:schemeClr val="dk1"/>
              </a:buClr>
              <a:buSzPts val="1100"/>
              <a:buChar char="●"/>
            </a:pPr>
            <a:r>
              <a:rPr b="1" lang="en-US" sz="1100">
                <a:solidFill>
                  <a:srgbClr val="188038"/>
                </a:solidFill>
                <a:latin typeface="Roboto Mono"/>
                <a:ea typeface="Roboto Mono"/>
                <a:cs typeface="Roboto Mono"/>
                <a:sym typeface="Roboto Mono"/>
              </a:rPr>
              <a:t>git revert</a:t>
            </a:r>
            <a:r>
              <a:rPr lang="en-US" sz="1100"/>
              <a:t>: Undoes changes from a previous commit by creating a new commit with inverse changes.</a:t>
            </a:r>
            <a:endParaRPr sz="1100"/>
          </a:p>
          <a:p>
            <a:pPr indent="0" lvl="0" marL="0" rtl="0" algn="l">
              <a:spcBef>
                <a:spcPts val="1200"/>
              </a:spcBef>
              <a:spcAft>
                <a:spcPts val="0"/>
              </a:spcAft>
              <a:buNone/>
            </a:pPr>
            <a:r>
              <a:t/>
            </a:r>
            <a:endParaRPr/>
          </a:p>
        </p:txBody>
      </p:sp>
      <p:sp>
        <p:nvSpPr>
          <p:cNvPr id="142" name="Google Shape;142;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5" name="Shape 15"/>
        <p:cNvGrpSpPr/>
        <p:nvPr/>
      </p:nvGrpSpPr>
      <p:grpSpPr>
        <a:xfrm>
          <a:off x="0" y="0"/>
          <a:ext cx="0" cy="0"/>
          <a:chOff x="0" y="0"/>
          <a:chExt cx="0" cy="0"/>
        </a:xfrm>
      </p:grpSpPr>
      <p:sp>
        <p:nvSpPr>
          <p:cNvPr id="16" name="Google Shape;16;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24"/>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25"/>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25"/>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0" name="Shape 20"/>
        <p:cNvGrpSpPr/>
        <p:nvPr/>
      </p:nvGrpSpPr>
      <p:grpSpPr>
        <a:xfrm>
          <a:off x="0" y="0"/>
          <a:ext cx="0" cy="0"/>
          <a:chOff x="0" y="0"/>
          <a:chExt cx="0" cy="0"/>
        </a:xfrm>
      </p:grpSpPr>
      <p:sp>
        <p:nvSpPr>
          <p:cNvPr id="21" name="Google Shape;21;p16"/>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Pla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16"/>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3" name="Google Shape;23;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6" name="Shape 26"/>
        <p:cNvGrpSpPr/>
        <p:nvPr/>
      </p:nvGrpSpPr>
      <p:grpSpPr>
        <a:xfrm>
          <a:off x="0" y="0"/>
          <a:ext cx="0" cy="0"/>
          <a:chOff x="0" y="0"/>
          <a:chExt cx="0" cy="0"/>
        </a:xfrm>
      </p:grpSpPr>
      <p:sp>
        <p:nvSpPr>
          <p:cNvPr id="27" name="Google Shape;27;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1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9" name="Google Shape;29;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2" name="Shape 32"/>
        <p:cNvGrpSpPr/>
        <p:nvPr/>
      </p:nvGrpSpPr>
      <p:grpSpPr>
        <a:xfrm>
          <a:off x="0" y="0"/>
          <a:ext cx="0" cy="0"/>
          <a:chOff x="0" y="0"/>
          <a:chExt cx="0" cy="0"/>
        </a:xfrm>
      </p:grpSpPr>
      <p:sp>
        <p:nvSpPr>
          <p:cNvPr id="33" name="Google Shape;33;p18"/>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Pla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18"/>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757575"/>
              </a:buClr>
              <a:buSzPts val="2400"/>
              <a:buNone/>
              <a:defRPr sz="2400">
                <a:solidFill>
                  <a:srgbClr val="757575"/>
                </a:solidFill>
              </a:defRPr>
            </a:lvl1pPr>
            <a:lvl2pPr indent="-228600" lvl="1" marL="914400" algn="l">
              <a:lnSpc>
                <a:spcPct val="90000"/>
              </a:lnSpc>
              <a:spcBef>
                <a:spcPts val="500"/>
              </a:spcBef>
              <a:spcAft>
                <a:spcPts val="0"/>
              </a:spcAft>
              <a:buClr>
                <a:srgbClr val="757575"/>
              </a:buClr>
              <a:buSzPts val="2000"/>
              <a:buNone/>
              <a:defRPr sz="2000">
                <a:solidFill>
                  <a:srgbClr val="757575"/>
                </a:solidFill>
              </a:defRPr>
            </a:lvl2pPr>
            <a:lvl3pPr indent="-228600" lvl="2" marL="1371600" algn="l">
              <a:lnSpc>
                <a:spcPct val="90000"/>
              </a:lnSpc>
              <a:spcBef>
                <a:spcPts val="500"/>
              </a:spcBef>
              <a:spcAft>
                <a:spcPts val="0"/>
              </a:spcAft>
              <a:buClr>
                <a:srgbClr val="757575"/>
              </a:buClr>
              <a:buSzPts val="1800"/>
              <a:buNone/>
              <a:defRPr sz="1800">
                <a:solidFill>
                  <a:srgbClr val="757575"/>
                </a:solidFill>
              </a:defRPr>
            </a:lvl3pPr>
            <a:lvl4pPr indent="-228600" lvl="3" marL="1828800" algn="l">
              <a:lnSpc>
                <a:spcPct val="90000"/>
              </a:lnSpc>
              <a:spcBef>
                <a:spcPts val="500"/>
              </a:spcBef>
              <a:spcAft>
                <a:spcPts val="0"/>
              </a:spcAft>
              <a:buClr>
                <a:srgbClr val="757575"/>
              </a:buClr>
              <a:buSzPts val="1600"/>
              <a:buNone/>
              <a:defRPr sz="1600">
                <a:solidFill>
                  <a:srgbClr val="757575"/>
                </a:solidFill>
              </a:defRPr>
            </a:lvl4pPr>
            <a:lvl5pPr indent="-228600" lvl="4" marL="2286000" algn="l">
              <a:lnSpc>
                <a:spcPct val="90000"/>
              </a:lnSpc>
              <a:spcBef>
                <a:spcPts val="500"/>
              </a:spcBef>
              <a:spcAft>
                <a:spcPts val="0"/>
              </a:spcAft>
              <a:buClr>
                <a:srgbClr val="757575"/>
              </a:buClr>
              <a:buSzPts val="1600"/>
              <a:buNone/>
              <a:defRPr sz="1600">
                <a:solidFill>
                  <a:srgbClr val="757575"/>
                </a:solidFill>
              </a:defRPr>
            </a:lvl5pPr>
            <a:lvl6pPr indent="-228600" lvl="5" marL="2743200" algn="l">
              <a:lnSpc>
                <a:spcPct val="90000"/>
              </a:lnSpc>
              <a:spcBef>
                <a:spcPts val="500"/>
              </a:spcBef>
              <a:spcAft>
                <a:spcPts val="0"/>
              </a:spcAft>
              <a:buClr>
                <a:srgbClr val="757575"/>
              </a:buClr>
              <a:buSzPts val="1600"/>
              <a:buNone/>
              <a:defRPr sz="1600">
                <a:solidFill>
                  <a:srgbClr val="757575"/>
                </a:solidFill>
              </a:defRPr>
            </a:lvl6pPr>
            <a:lvl7pPr indent="-228600" lvl="6" marL="3200400" algn="l">
              <a:lnSpc>
                <a:spcPct val="90000"/>
              </a:lnSpc>
              <a:spcBef>
                <a:spcPts val="500"/>
              </a:spcBef>
              <a:spcAft>
                <a:spcPts val="0"/>
              </a:spcAft>
              <a:buClr>
                <a:srgbClr val="757575"/>
              </a:buClr>
              <a:buSzPts val="1600"/>
              <a:buNone/>
              <a:defRPr sz="1600">
                <a:solidFill>
                  <a:srgbClr val="757575"/>
                </a:solidFill>
              </a:defRPr>
            </a:lvl7pPr>
            <a:lvl8pPr indent="-228600" lvl="7" marL="3657600" algn="l">
              <a:lnSpc>
                <a:spcPct val="90000"/>
              </a:lnSpc>
              <a:spcBef>
                <a:spcPts val="500"/>
              </a:spcBef>
              <a:spcAft>
                <a:spcPts val="0"/>
              </a:spcAft>
              <a:buClr>
                <a:srgbClr val="757575"/>
              </a:buClr>
              <a:buSzPts val="1600"/>
              <a:buNone/>
              <a:defRPr sz="1600">
                <a:solidFill>
                  <a:srgbClr val="757575"/>
                </a:solidFill>
              </a:defRPr>
            </a:lvl8pPr>
            <a:lvl9pPr indent="-228600" lvl="8" marL="4114800" algn="l">
              <a:lnSpc>
                <a:spcPct val="90000"/>
              </a:lnSpc>
              <a:spcBef>
                <a:spcPts val="500"/>
              </a:spcBef>
              <a:spcAft>
                <a:spcPts val="0"/>
              </a:spcAft>
              <a:buClr>
                <a:srgbClr val="757575"/>
              </a:buClr>
              <a:buSzPts val="1600"/>
              <a:buNone/>
              <a:defRPr sz="1600">
                <a:solidFill>
                  <a:srgbClr val="757575"/>
                </a:solidFill>
              </a:defRPr>
            </a:lvl9pPr>
          </a:lstStyle>
          <a:p/>
        </p:txBody>
      </p:sp>
      <p:sp>
        <p:nvSpPr>
          <p:cNvPr id="35" name="Google Shape;35;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8" name="Shape 38"/>
        <p:cNvGrpSpPr/>
        <p:nvPr/>
      </p:nvGrpSpPr>
      <p:grpSpPr>
        <a:xfrm>
          <a:off x="0" y="0"/>
          <a:ext cx="0" cy="0"/>
          <a:chOff x="0" y="0"/>
          <a:chExt cx="0" cy="0"/>
        </a:xfrm>
      </p:grpSpPr>
      <p:sp>
        <p:nvSpPr>
          <p:cNvPr id="39" name="Google Shape;39;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19"/>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19"/>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5" name="Shape 45"/>
        <p:cNvGrpSpPr/>
        <p:nvPr/>
      </p:nvGrpSpPr>
      <p:grpSpPr>
        <a:xfrm>
          <a:off x="0" y="0"/>
          <a:ext cx="0" cy="0"/>
          <a:chOff x="0" y="0"/>
          <a:chExt cx="0" cy="0"/>
        </a:xfrm>
      </p:grpSpPr>
      <p:sp>
        <p:nvSpPr>
          <p:cNvPr id="46" name="Google Shape;46;p20"/>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20"/>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8" name="Google Shape;48;p20"/>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9" name="Google Shape;49;p20"/>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0" name="Google Shape;50;p20"/>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 name="Google Shape;51;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2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22"/>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22"/>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2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23"/>
          <p:cNvSpPr/>
          <p:nvPr>
            <p:ph idx="2" type="pic"/>
          </p:nvPr>
        </p:nvSpPr>
        <p:spPr>
          <a:xfrm>
            <a:off x="5183188" y="987425"/>
            <a:ext cx="6172200" cy="4873625"/>
          </a:xfrm>
          <a:prstGeom prst="rect">
            <a:avLst/>
          </a:prstGeom>
          <a:noFill/>
          <a:ln>
            <a:noFill/>
          </a:ln>
        </p:spPr>
      </p:sp>
      <p:sp>
        <p:nvSpPr>
          <p:cNvPr id="68" name="Google Shape;68;p23"/>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Play"/>
              <a:buNone/>
              <a:defRPr b="0" i="0" sz="4400" u="none" cap="none" strike="noStrike">
                <a:solidFill>
                  <a:schemeClr val="dk1"/>
                </a:solidFill>
                <a:latin typeface="Play"/>
                <a:ea typeface="Play"/>
                <a:cs typeface="Play"/>
                <a:sym typeface="Pla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2" name="Google Shape;12;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757575"/>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757575"/>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757575"/>
                </a:solidFill>
                <a:latin typeface="Arial"/>
                <a:ea typeface="Arial"/>
                <a:cs typeface="Arial"/>
                <a:sym typeface="Arial"/>
              </a:defRPr>
            </a:lvl1pPr>
            <a:lvl2pPr indent="0" lvl="1" marL="0" marR="0" rtl="0" algn="r">
              <a:spcBef>
                <a:spcPts val="0"/>
              </a:spcBef>
              <a:buNone/>
              <a:defRPr b="0" i="0" sz="1200" u="none" cap="none" strike="noStrike">
                <a:solidFill>
                  <a:srgbClr val="757575"/>
                </a:solidFill>
                <a:latin typeface="Arial"/>
                <a:ea typeface="Arial"/>
                <a:cs typeface="Arial"/>
                <a:sym typeface="Arial"/>
              </a:defRPr>
            </a:lvl2pPr>
            <a:lvl3pPr indent="0" lvl="2" marL="0" marR="0" rtl="0" algn="r">
              <a:spcBef>
                <a:spcPts val="0"/>
              </a:spcBef>
              <a:buNone/>
              <a:defRPr b="0" i="0" sz="1200" u="none" cap="none" strike="noStrike">
                <a:solidFill>
                  <a:srgbClr val="757575"/>
                </a:solidFill>
                <a:latin typeface="Arial"/>
                <a:ea typeface="Arial"/>
                <a:cs typeface="Arial"/>
                <a:sym typeface="Arial"/>
              </a:defRPr>
            </a:lvl3pPr>
            <a:lvl4pPr indent="0" lvl="3" marL="0" marR="0" rtl="0" algn="r">
              <a:spcBef>
                <a:spcPts val="0"/>
              </a:spcBef>
              <a:buNone/>
              <a:defRPr b="0" i="0" sz="1200" u="none" cap="none" strike="noStrike">
                <a:solidFill>
                  <a:srgbClr val="757575"/>
                </a:solidFill>
                <a:latin typeface="Arial"/>
                <a:ea typeface="Arial"/>
                <a:cs typeface="Arial"/>
                <a:sym typeface="Arial"/>
              </a:defRPr>
            </a:lvl4pPr>
            <a:lvl5pPr indent="0" lvl="4" marL="0" marR="0" rtl="0" algn="r">
              <a:spcBef>
                <a:spcPts val="0"/>
              </a:spcBef>
              <a:buNone/>
              <a:defRPr b="0" i="0" sz="1200" u="none" cap="none" strike="noStrike">
                <a:solidFill>
                  <a:srgbClr val="757575"/>
                </a:solidFill>
                <a:latin typeface="Arial"/>
                <a:ea typeface="Arial"/>
                <a:cs typeface="Arial"/>
                <a:sym typeface="Arial"/>
              </a:defRPr>
            </a:lvl5pPr>
            <a:lvl6pPr indent="0" lvl="5" marL="0" marR="0" rtl="0" algn="r">
              <a:spcBef>
                <a:spcPts val="0"/>
              </a:spcBef>
              <a:buNone/>
              <a:defRPr b="0" i="0" sz="1200" u="none" cap="none" strike="noStrike">
                <a:solidFill>
                  <a:srgbClr val="757575"/>
                </a:solidFill>
                <a:latin typeface="Arial"/>
                <a:ea typeface="Arial"/>
                <a:cs typeface="Arial"/>
                <a:sym typeface="Arial"/>
              </a:defRPr>
            </a:lvl6pPr>
            <a:lvl7pPr indent="0" lvl="6" marL="0" marR="0" rtl="0" algn="r">
              <a:spcBef>
                <a:spcPts val="0"/>
              </a:spcBef>
              <a:buNone/>
              <a:defRPr b="0" i="0" sz="1200" u="none" cap="none" strike="noStrike">
                <a:solidFill>
                  <a:srgbClr val="757575"/>
                </a:solidFill>
                <a:latin typeface="Arial"/>
                <a:ea typeface="Arial"/>
                <a:cs typeface="Arial"/>
                <a:sym typeface="Arial"/>
              </a:defRPr>
            </a:lvl7pPr>
            <a:lvl8pPr indent="0" lvl="7" marL="0" marR="0" rtl="0" algn="r">
              <a:spcBef>
                <a:spcPts val="0"/>
              </a:spcBef>
              <a:buNone/>
              <a:defRPr b="0" i="0" sz="1200" u="none" cap="none" strike="noStrike">
                <a:solidFill>
                  <a:srgbClr val="757575"/>
                </a:solidFill>
                <a:latin typeface="Arial"/>
                <a:ea typeface="Arial"/>
                <a:cs typeface="Arial"/>
                <a:sym typeface="Arial"/>
              </a:defRPr>
            </a:lvl8pPr>
            <a:lvl9pPr indent="0" lvl="8" marL="0" marR="0" rtl="0" algn="r">
              <a:spcBef>
                <a:spcPts val="0"/>
              </a:spcBef>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
          <p:cNvSpPr txBox="1"/>
          <p:nvPr>
            <p:ph type="title"/>
          </p:nvPr>
        </p:nvSpPr>
        <p:spPr>
          <a:xfrm>
            <a:off x="1861457" y="2103437"/>
            <a:ext cx="8469086"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b="1" lang="en-US"/>
              <a:t>Lesson 5: Common Git Commands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b="1" lang="en-US"/>
              <a:t>Understanding the Staging Area (Recap)</a:t>
            </a:r>
            <a:endParaRPr b="1"/>
          </a:p>
        </p:txBody>
      </p:sp>
      <p:sp>
        <p:nvSpPr>
          <p:cNvPr id="152" name="Google Shape;152;p10"/>
          <p:cNvSpPr txBox="1"/>
          <p:nvPr/>
        </p:nvSpPr>
        <p:spPr>
          <a:xfrm>
            <a:off x="1022888" y="1813302"/>
            <a:ext cx="9624448" cy="3090526"/>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0" i="0" lang="en-US" sz="2200" u="none" cap="none" strike="noStrike">
                <a:solidFill>
                  <a:schemeClr val="dk1"/>
                </a:solidFill>
                <a:latin typeface="Arial"/>
                <a:ea typeface="Arial"/>
                <a:cs typeface="Arial"/>
                <a:sym typeface="Arial"/>
              </a:rPr>
              <a:t>The staging area is an intermediate space where changes are collected before committing.</a:t>
            </a:r>
            <a:endParaRPr/>
          </a:p>
          <a:p>
            <a:pPr indent="-285750" lvl="0" marL="285750" marR="0" rtl="0" algn="l">
              <a:lnSpc>
                <a:spcPct val="150000"/>
              </a:lnSpc>
              <a:spcBef>
                <a:spcPts val="0"/>
              </a:spcBef>
              <a:spcAft>
                <a:spcPts val="0"/>
              </a:spcAft>
              <a:buClr>
                <a:schemeClr val="dk1"/>
              </a:buClr>
              <a:buSzPts val="2200"/>
              <a:buFont typeface="Arial"/>
              <a:buChar char="•"/>
            </a:pPr>
            <a:r>
              <a:rPr b="0" i="0" lang="en-US" sz="2200" u="none" cap="none" strike="noStrike">
                <a:solidFill>
                  <a:schemeClr val="dk1"/>
                </a:solidFill>
                <a:latin typeface="Arial"/>
                <a:ea typeface="Arial"/>
                <a:cs typeface="Arial"/>
                <a:sym typeface="Arial"/>
              </a:rPr>
              <a:t>Commands Recap:</a:t>
            </a:r>
            <a:endParaRPr/>
          </a:p>
          <a:p>
            <a:pPr indent="-342900" lvl="1" marL="800100" marR="0" rtl="0" algn="l">
              <a:lnSpc>
                <a:spcPct val="150000"/>
              </a:lnSpc>
              <a:spcBef>
                <a:spcPts val="0"/>
              </a:spcBef>
              <a:spcAft>
                <a:spcPts val="0"/>
              </a:spcAft>
              <a:buClr>
                <a:schemeClr val="dk1"/>
              </a:buClr>
              <a:buSzPts val="2200"/>
              <a:buFont typeface="Noto Sans Symbols"/>
              <a:buChar char="❑"/>
            </a:pPr>
            <a:r>
              <a:rPr b="0" i="0" lang="en-US" sz="2200" u="none" cap="none" strike="noStrike">
                <a:solidFill>
                  <a:schemeClr val="dk1"/>
                </a:solidFill>
                <a:latin typeface="Arial"/>
                <a:ea typeface="Arial"/>
                <a:cs typeface="Arial"/>
                <a:sym typeface="Arial"/>
              </a:rPr>
              <a:t>git add moves changes to the staging area.</a:t>
            </a:r>
            <a:endParaRPr/>
          </a:p>
          <a:p>
            <a:pPr indent="-342900" lvl="1" marL="800100" marR="0" rtl="0" algn="l">
              <a:lnSpc>
                <a:spcPct val="150000"/>
              </a:lnSpc>
              <a:spcBef>
                <a:spcPts val="0"/>
              </a:spcBef>
              <a:spcAft>
                <a:spcPts val="0"/>
              </a:spcAft>
              <a:buClr>
                <a:schemeClr val="dk1"/>
              </a:buClr>
              <a:buSzPts val="2200"/>
              <a:buFont typeface="Noto Sans Symbols"/>
              <a:buChar char="❑"/>
            </a:pPr>
            <a:r>
              <a:rPr b="0" i="0" lang="en-US" sz="2200" u="none" cap="none" strike="noStrike">
                <a:solidFill>
                  <a:schemeClr val="dk1"/>
                </a:solidFill>
                <a:latin typeface="Arial"/>
                <a:ea typeface="Arial"/>
                <a:cs typeface="Arial"/>
                <a:sym typeface="Arial"/>
              </a:rPr>
              <a:t>git commit saves staged changes in the repository.</a:t>
            </a:r>
            <a:endParaRPr/>
          </a:p>
          <a:p>
            <a:pPr indent="-342900" lvl="1" marL="800100" marR="0" rtl="0" algn="l">
              <a:lnSpc>
                <a:spcPct val="150000"/>
              </a:lnSpc>
              <a:spcBef>
                <a:spcPts val="0"/>
              </a:spcBef>
              <a:spcAft>
                <a:spcPts val="0"/>
              </a:spcAft>
              <a:buClr>
                <a:schemeClr val="dk1"/>
              </a:buClr>
              <a:buSzPts val="2200"/>
              <a:buFont typeface="Noto Sans Symbols"/>
              <a:buChar char="❑"/>
            </a:pPr>
            <a:r>
              <a:rPr b="0" i="0" lang="en-US" sz="2200" u="none" cap="none" strike="noStrike">
                <a:solidFill>
                  <a:schemeClr val="dk1"/>
                </a:solidFill>
                <a:latin typeface="Arial"/>
                <a:ea typeface="Arial"/>
                <a:cs typeface="Arial"/>
                <a:sym typeface="Arial"/>
              </a:rPr>
              <a:t>Use Case: Allows selective commits, staging only specific changes.</a:t>
            </a:r>
            <a:endParaRPr b="0" i="0" sz="2200" u="none" cap="none" strike="noStrike">
              <a:solidFill>
                <a:schemeClr val="dk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b="1" lang="en-US"/>
              <a:t>Branching and Merging (Recap)</a:t>
            </a:r>
            <a:endParaRPr/>
          </a:p>
        </p:txBody>
      </p:sp>
      <p:sp>
        <p:nvSpPr>
          <p:cNvPr id="159" name="Google Shape;159;p11"/>
          <p:cNvSpPr txBox="1"/>
          <p:nvPr/>
        </p:nvSpPr>
        <p:spPr>
          <a:xfrm>
            <a:off x="1022888" y="1813302"/>
            <a:ext cx="9624448" cy="4106189"/>
          </a:xfrm>
          <a:prstGeom prst="rect">
            <a:avLst/>
          </a:prstGeom>
          <a:noFill/>
          <a:ln>
            <a:noFill/>
          </a:ln>
        </p:spPr>
        <p:txBody>
          <a:bodyPr anchorCtr="0" anchor="t" bIns="45700" lIns="91425" spcFirstLastPara="1" rIns="91425" wrap="square" tIns="45700">
            <a:spAutoFit/>
          </a:bodyPr>
          <a:lstStyle/>
          <a:p>
            <a:pPr indent="-285750" lvl="0" marL="285750" marR="0" rtl="0" algn="l">
              <a:lnSpc>
                <a:spcPct val="150000"/>
              </a:lnSpc>
              <a:spcBef>
                <a:spcPts val="0"/>
              </a:spcBef>
              <a:spcAft>
                <a:spcPts val="0"/>
              </a:spcAft>
              <a:buClr>
                <a:schemeClr val="dk1"/>
              </a:buClr>
              <a:buSzPts val="2200"/>
              <a:buFont typeface="Arial"/>
              <a:buChar char="•"/>
            </a:pPr>
            <a:r>
              <a:rPr b="0" i="0" lang="en-US" sz="2200" u="none" cap="none" strike="noStrike">
                <a:solidFill>
                  <a:schemeClr val="dk1"/>
                </a:solidFill>
                <a:latin typeface="Arial"/>
                <a:ea typeface="Arial"/>
                <a:cs typeface="Arial"/>
                <a:sym typeface="Arial"/>
              </a:rPr>
              <a:t>Branching:</a:t>
            </a:r>
            <a:endParaRPr/>
          </a:p>
          <a:p>
            <a:pPr indent="-342900" lvl="1" marL="800100" marR="0" rtl="0" algn="l">
              <a:lnSpc>
                <a:spcPct val="150000"/>
              </a:lnSpc>
              <a:spcBef>
                <a:spcPts val="0"/>
              </a:spcBef>
              <a:spcAft>
                <a:spcPts val="0"/>
              </a:spcAft>
              <a:buClr>
                <a:schemeClr val="dk1"/>
              </a:buClr>
              <a:buSzPts val="2200"/>
              <a:buFont typeface="Noto Sans Symbols"/>
              <a:buChar char="❑"/>
            </a:pPr>
            <a:r>
              <a:rPr b="0" i="0" lang="en-US" sz="2200" u="none" cap="none" strike="noStrike">
                <a:solidFill>
                  <a:schemeClr val="dk1"/>
                </a:solidFill>
                <a:latin typeface="Arial"/>
                <a:ea typeface="Arial"/>
                <a:cs typeface="Arial"/>
                <a:sym typeface="Arial"/>
              </a:rPr>
              <a:t>Use git branch [branch-name] to create a new branch.</a:t>
            </a:r>
            <a:endParaRPr/>
          </a:p>
          <a:p>
            <a:pPr indent="-285750" lvl="0" marL="285750" marR="0" rtl="0" algn="l">
              <a:lnSpc>
                <a:spcPct val="150000"/>
              </a:lnSpc>
              <a:spcBef>
                <a:spcPts val="0"/>
              </a:spcBef>
              <a:spcAft>
                <a:spcPts val="0"/>
              </a:spcAft>
              <a:buClr>
                <a:schemeClr val="dk1"/>
              </a:buClr>
              <a:buSzPts val="2200"/>
              <a:buFont typeface="Arial"/>
              <a:buChar char="•"/>
            </a:pPr>
            <a:r>
              <a:rPr b="0" i="0" lang="en-US" sz="2200" u="none" cap="none" strike="noStrike">
                <a:solidFill>
                  <a:schemeClr val="dk1"/>
                </a:solidFill>
                <a:latin typeface="Arial"/>
                <a:ea typeface="Arial"/>
                <a:cs typeface="Arial"/>
                <a:sym typeface="Arial"/>
              </a:rPr>
              <a:t>Switching branches:</a:t>
            </a:r>
            <a:endParaRPr/>
          </a:p>
          <a:p>
            <a:pPr indent="-342900" lvl="1" marL="800100" marR="0" rtl="0" algn="l">
              <a:lnSpc>
                <a:spcPct val="150000"/>
              </a:lnSpc>
              <a:spcBef>
                <a:spcPts val="0"/>
              </a:spcBef>
              <a:spcAft>
                <a:spcPts val="0"/>
              </a:spcAft>
              <a:buClr>
                <a:schemeClr val="dk1"/>
              </a:buClr>
              <a:buSzPts val="2200"/>
              <a:buFont typeface="Noto Sans Symbols"/>
              <a:buChar char="❑"/>
            </a:pPr>
            <a:r>
              <a:rPr b="0" i="0" lang="en-US" sz="2200" u="none" cap="none" strike="noStrike">
                <a:solidFill>
                  <a:schemeClr val="dk1"/>
                </a:solidFill>
                <a:latin typeface="Arial"/>
                <a:ea typeface="Arial"/>
                <a:cs typeface="Arial"/>
                <a:sym typeface="Arial"/>
              </a:rPr>
              <a:t>Use git checkout [branch-name] or git switch [branch-name] to switch branches</a:t>
            </a:r>
            <a:endParaRPr/>
          </a:p>
          <a:p>
            <a:pPr indent="-285750" lvl="0" marL="285750" marR="0" rtl="0" algn="l">
              <a:lnSpc>
                <a:spcPct val="150000"/>
              </a:lnSpc>
              <a:spcBef>
                <a:spcPts val="0"/>
              </a:spcBef>
              <a:spcAft>
                <a:spcPts val="0"/>
              </a:spcAft>
              <a:buClr>
                <a:schemeClr val="dk1"/>
              </a:buClr>
              <a:buSzPts val="2200"/>
              <a:buFont typeface="Arial"/>
              <a:buChar char="•"/>
            </a:pPr>
            <a:r>
              <a:rPr b="0" i="0" lang="en-US" sz="2200" u="none" cap="none" strike="noStrike">
                <a:solidFill>
                  <a:schemeClr val="dk1"/>
                </a:solidFill>
                <a:latin typeface="Arial"/>
                <a:ea typeface="Arial"/>
                <a:cs typeface="Arial"/>
                <a:sym typeface="Arial"/>
              </a:rPr>
              <a:t>Merging:</a:t>
            </a:r>
            <a:endParaRPr/>
          </a:p>
          <a:p>
            <a:pPr indent="-342900" lvl="1" marL="800100" marR="0" rtl="0" algn="l">
              <a:lnSpc>
                <a:spcPct val="150000"/>
              </a:lnSpc>
              <a:spcBef>
                <a:spcPts val="0"/>
              </a:spcBef>
              <a:spcAft>
                <a:spcPts val="0"/>
              </a:spcAft>
              <a:buClr>
                <a:schemeClr val="dk1"/>
              </a:buClr>
              <a:buSzPts val="2200"/>
              <a:buFont typeface="Noto Sans Symbols"/>
              <a:buChar char="❑"/>
            </a:pPr>
            <a:r>
              <a:rPr b="0" i="0" lang="en-US" sz="2200" u="none" cap="none" strike="noStrike">
                <a:solidFill>
                  <a:schemeClr val="dk1"/>
                </a:solidFill>
                <a:latin typeface="Arial"/>
                <a:ea typeface="Arial"/>
                <a:cs typeface="Arial"/>
                <a:sym typeface="Arial"/>
              </a:rPr>
              <a:t>Use git merge [branch-name] to merge changes from one branch into another.</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b="1" lang="en-US"/>
              <a:t>Branching and Merging (Recap)</a:t>
            </a:r>
            <a:endParaRPr/>
          </a:p>
        </p:txBody>
      </p:sp>
      <p:sp>
        <p:nvSpPr>
          <p:cNvPr id="166" name="Google Shape;166;p12"/>
          <p:cNvSpPr txBox="1"/>
          <p:nvPr/>
        </p:nvSpPr>
        <p:spPr>
          <a:xfrm>
            <a:off x="1022888" y="1813302"/>
            <a:ext cx="9624448" cy="4106189"/>
          </a:xfrm>
          <a:prstGeom prst="rect">
            <a:avLst/>
          </a:prstGeom>
          <a:noFill/>
          <a:ln>
            <a:noFill/>
          </a:ln>
        </p:spPr>
        <p:txBody>
          <a:bodyPr anchorCtr="0" anchor="t" bIns="45700" lIns="91425" spcFirstLastPara="1" rIns="91425" wrap="square" tIns="45700">
            <a:spAutoFit/>
          </a:bodyPr>
          <a:lstStyle/>
          <a:p>
            <a:pPr indent="-285750" lvl="0" marL="285750" marR="0" rtl="0" algn="l">
              <a:lnSpc>
                <a:spcPct val="150000"/>
              </a:lnSpc>
              <a:spcBef>
                <a:spcPts val="0"/>
              </a:spcBef>
              <a:spcAft>
                <a:spcPts val="0"/>
              </a:spcAft>
              <a:buClr>
                <a:schemeClr val="dk1"/>
              </a:buClr>
              <a:buSzPts val="2200"/>
              <a:buFont typeface="Arial"/>
              <a:buChar char="•"/>
            </a:pPr>
            <a:r>
              <a:rPr b="0" i="0" lang="en-US" sz="2200" u="none" cap="none" strike="noStrike">
                <a:solidFill>
                  <a:schemeClr val="dk1"/>
                </a:solidFill>
                <a:latin typeface="Arial"/>
                <a:ea typeface="Arial"/>
                <a:cs typeface="Arial"/>
                <a:sym typeface="Arial"/>
              </a:rPr>
              <a:t>Resolving Conflicts:</a:t>
            </a:r>
            <a:endParaRPr/>
          </a:p>
          <a:p>
            <a:pPr indent="-342900" lvl="1" marL="800100" marR="0" rtl="0" algn="l">
              <a:lnSpc>
                <a:spcPct val="150000"/>
              </a:lnSpc>
              <a:spcBef>
                <a:spcPts val="0"/>
              </a:spcBef>
              <a:spcAft>
                <a:spcPts val="0"/>
              </a:spcAft>
              <a:buClr>
                <a:schemeClr val="dk1"/>
              </a:buClr>
              <a:buSzPts val="2200"/>
              <a:buFont typeface="Noto Sans Symbols"/>
              <a:buChar char="❑"/>
            </a:pPr>
            <a:r>
              <a:rPr b="0" i="0" lang="en-US" sz="2200" u="none" cap="none" strike="noStrike">
                <a:solidFill>
                  <a:schemeClr val="dk1"/>
                </a:solidFill>
                <a:latin typeface="Arial"/>
                <a:ea typeface="Arial"/>
                <a:cs typeface="Arial"/>
                <a:sym typeface="Arial"/>
              </a:rPr>
              <a:t>Git will pause the merge if there are conflicts, allowing you to resolve them manually.</a:t>
            </a:r>
            <a:endParaRPr/>
          </a:p>
          <a:p>
            <a:pPr indent="-285750" lvl="0" marL="285750" marR="0" rtl="0" algn="l">
              <a:lnSpc>
                <a:spcPct val="150000"/>
              </a:lnSpc>
              <a:spcBef>
                <a:spcPts val="0"/>
              </a:spcBef>
              <a:spcAft>
                <a:spcPts val="0"/>
              </a:spcAft>
              <a:buClr>
                <a:schemeClr val="dk1"/>
              </a:buClr>
              <a:buSzPts val="2200"/>
              <a:buFont typeface="Arial"/>
              <a:buChar char="•"/>
            </a:pPr>
            <a:r>
              <a:rPr b="0" i="0" lang="en-US" sz="2200" u="none" cap="none" strike="noStrike">
                <a:solidFill>
                  <a:schemeClr val="dk1"/>
                </a:solidFill>
                <a:latin typeface="Arial"/>
                <a:ea typeface="Arial"/>
                <a:cs typeface="Arial"/>
                <a:sym typeface="Arial"/>
              </a:rPr>
              <a:t>Commands Recap:</a:t>
            </a:r>
            <a:endParaRPr/>
          </a:p>
          <a:p>
            <a:pPr indent="-342900" lvl="1" marL="800100" marR="0" rtl="0" algn="l">
              <a:lnSpc>
                <a:spcPct val="150000"/>
              </a:lnSpc>
              <a:spcBef>
                <a:spcPts val="0"/>
              </a:spcBef>
              <a:spcAft>
                <a:spcPts val="0"/>
              </a:spcAft>
              <a:buClr>
                <a:schemeClr val="dk1"/>
              </a:buClr>
              <a:buSzPts val="2200"/>
              <a:buFont typeface="Noto Sans Symbols"/>
              <a:buChar char="❑"/>
            </a:pPr>
            <a:r>
              <a:rPr b="0" i="0" lang="en-US" sz="2200" u="none" cap="none" strike="noStrike">
                <a:solidFill>
                  <a:schemeClr val="dk1"/>
                </a:solidFill>
                <a:latin typeface="Arial"/>
                <a:ea typeface="Arial"/>
                <a:cs typeface="Arial"/>
                <a:sym typeface="Arial"/>
              </a:rPr>
              <a:t>git branch,</a:t>
            </a:r>
            <a:endParaRPr/>
          </a:p>
          <a:p>
            <a:pPr indent="-342900" lvl="1" marL="800100" marR="0" rtl="0" algn="l">
              <a:lnSpc>
                <a:spcPct val="150000"/>
              </a:lnSpc>
              <a:spcBef>
                <a:spcPts val="0"/>
              </a:spcBef>
              <a:spcAft>
                <a:spcPts val="0"/>
              </a:spcAft>
              <a:buClr>
                <a:schemeClr val="dk1"/>
              </a:buClr>
              <a:buSzPts val="2200"/>
              <a:buFont typeface="Noto Sans Symbols"/>
              <a:buChar char="❑"/>
            </a:pPr>
            <a:r>
              <a:rPr b="0" i="0" lang="en-US" sz="2200" u="none" cap="none" strike="noStrike">
                <a:solidFill>
                  <a:schemeClr val="dk1"/>
                </a:solidFill>
                <a:latin typeface="Arial"/>
                <a:ea typeface="Arial"/>
                <a:cs typeface="Arial"/>
                <a:sym typeface="Arial"/>
              </a:rPr>
              <a:t>git checkout </a:t>
            </a:r>
            <a:endParaRPr/>
          </a:p>
          <a:p>
            <a:pPr indent="-342900" lvl="1" marL="800100" marR="0" rtl="0" algn="l">
              <a:lnSpc>
                <a:spcPct val="150000"/>
              </a:lnSpc>
              <a:spcBef>
                <a:spcPts val="0"/>
              </a:spcBef>
              <a:spcAft>
                <a:spcPts val="0"/>
              </a:spcAft>
              <a:buClr>
                <a:schemeClr val="dk1"/>
              </a:buClr>
              <a:buSzPts val="2200"/>
              <a:buFont typeface="Noto Sans Symbols"/>
              <a:buChar char="❑"/>
            </a:pPr>
            <a:r>
              <a:rPr b="0" i="0" lang="en-US" sz="2200" u="none" cap="none" strike="noStrike">
                <a:solidFill>
                  <a:schemeClr val="dk1"/>
                </a:solidFill>
                <a:latin typeface="Arial"/>
                <a:ea typeface="Arial"/>
                <a:cs typeface="Arial"/>
                <a:sym typeface="Arial"/>
              </a:rPr>
              <a:t>git merge.</a:t>
            </a:r>
            <a:endParaRPr b="0" i="0" sz="2200" u="none" cap="none" strike="noStrike">
              <a:solidFill>
                <a:schemeClr val="dk1"/>
              </a:solidFill>
              <a:latin typeface="Arial"/>
              <a:ea typeface="Arial"/>
              <a:cs typeface="Arial"/>
              <a:sym typeface="Arial"/>
            </a:endParaRPr>
          </a:p>
          <a:p>
            <a:pPr indent="-146050" lvl="0" marL="285750" marR="0" rtl="0" algn="l">
              <a:lnSpc>
                <a:spcPct val="150000"/>
              </a:lnSpc>
              <a:spcBef>
                <a:spcPts val="0"/>
              </a:spcBef>
              <a:spcAft>
                <a:spcPts val="0"/>
              </a:spcAft>
              <a:buClr>
                <a:schemeClr val="dk1"/>
              </a:buClr>
              <a:buSzPts val="2200"/>
              <a:buFont typeface="Arial"/>
              <a:buNone/>
            </a:pPr>
            <a:r>
              <a:t/>
            </a:r>
            <a:endParaRPr b="0" i="0" sz="2200" u="none" cap="none" strike="noStrike">
              <a:solidFill>
                <a:schemeClr val="dk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b="1" lang="en-US"/>
              <a:t>Aliases</a:t>
            </a:r>
            <a:endParaRPr/>
          </a:p>
        </p:txBody>
      </p:sp>
      <p:sp>
        <p:nvSpPr>
          <p:cNvPr id="173" name="Google Shape;173;p13"/>
          <p:cNvSpPr txBox="1"/>
          <p:nvPr/>
        </p:nvSpPr>
        <p:spPr>
          <a:xfrm>
            <a:off x="1022888" y="1813302"/>
            <a:ext cx="9624448" cy="3598357"/>
          </a:xfrm>
          <a:prstGeom prst="rect">
            <a:avLst/>
          </a:prstGeom>
          <a:noFill/>
          <a:ln>
            <a:noFill/>
          </a:ln>
        </p:spPr>
        <p:txBody>
          <a:bodyPr anchorCtr="0" anchor="t" bIns="45700" lIns="91425" spcFirstLastPara="1" rIns="91425" wrap="square" tIns="45700">
            <a:spAutoFit/>
          </a:bodyPr>
          <a:lstStyle/>
          <a:p>
            <a:pPr indent="-285750" lvl="0" marL="285750" marR="0" rtl="0" algn="l">
              <a:lnSpc>
                <a:spcPct val="150000"/>
              </a:lnSpc>
              <a:spcBef>
                <a:spcPts val="0"/>
              </a:spcBef>
              <a:spcAft>
                <a:spcPts val="0"/>
              </a:spcAft>
              <a:buClr>
                <a:schemeClr val="dk1"/>
              </a:buClr>
              <a:buSzPts val="2200"/>
              <a:buFont typeface="Arial"/>
              <a:buChar char="•"/>
            </a:pPr>
            <a:r>
              <a:rPr b="0" i="0" lang="en-US" sz="2200" u="none" cap="none" strike="noStrike">
                <a:solidFill>
                  <a:schemeClr val="dk1"/>
                </a:solidFill>
                <a:latin typeface="Arial"/>
                <a:ea typeface="Arial"/>
                <a:cs typeface="Arial"/>
                <a:sym typeface="Arial"/>
              </a:rPr>
              <a:t>Purpose:</a:t>
            </a:r>
            <a:endParaRPr/>
          </a:p>
          <a:p>
            <a:pPr indent="-342900" lvl="1" marL="800100" marR="0" rtl="0" algn="l">
              <a:lnSpc>
                <a:spcPct val="150000"/>
              </a:lnSpc>
              <a:spcBef>
                <a:spcPts val="0"/>
              </a:spcBef>
              <a:spcAft>
                <a:spcPts val="0"/>
              </a:spcAft>
              <a:buClr>
                <a:schemeClr val="dk1"/>
              </a:buClr>
              <a:buSzPts val="2200"/>
              <a:buFont typeface="Noto Sans Symbols"/>
              <a:buChar char="❑"/>
            </a:pPr>
            <a:r>
              <a:rPr b="0" i="0" lang="en-US" sz="2200" u="none" cap="none" strike="noStrike">
                <a:solidFill>
                  <a:schemeClr val="dk1"/>
                </a:solidFill>
                <a:latin typeface="Arial"/>
                <a:ea typeface="Arial"/>
                <a:cs typeface="Arial"/>
                <a:sym typeface="Arial"/>
              </a:rPr>
              <a:t>Simplify frequently used commands by creating shortcuts.</a:t>
            </a:r>
            <a:endParaRPr/>
          </a:p>
          <a:p>
            <a:pPr indent="-285750" lvl="0" marL="285750" marR="0" rtl="0" algn="l">
              <a:lnSpc>
                <a:spcPct val="150000"/>
              </a:lnSpc>
              <a:spcBef>
                <a:spcPts val="0"/>
              </a:spcBef>
              <a:spcAft>
                <a:spcPts val="0"/>
              </a:spcAft>
              <a:buClr>
                <a:schemeClr val="dk1"/>
              </a:buClr>
              <a:buSzPts val="2200"/>
              <a:buFont typeface="Arial"/>
              <a:buChar char="•"/>
            </a:pPr>
            <a:r>
              <a:rPr b="0" i="0" lang="en-US" sz="2200" u="none" cap="none" strike="noStrike">
                <a:solidFill>
                  <a:schemeClr val="dk1"/>
                </a:solidFill>
                <a:latin typeface="Arial"/>
                <a:ea typeface="Arial"/>
                <a:cs typeface="Arial"/>
                <a:sym typeface="Arial"/>
              </a:rPr>
              <a:t>Examples:</a:t>
            </a:r>
            <a:endParaRPr/>
          </a:p>
          <a:p>
            <a:pPr indent="-342900" lvl="1" marL="800100" marR="0" rtl="0" algn="l">
              <a:lnSpc>
                <a:spcPct val="150000"/>
              </a:lnSpc>
              <a:spcBef>
                <a:spcPts val="0"/>
              </a:spcBef>
              <a:spcAft>
                <a:spcPts val="0"/>
              </a:spcAft>
              <a:buClr>
                <a:schemeClr val="dk1"/>
              </a:buClr>
              <a:buSzPts val="2200"/>
              <a:buFont typeface="Noto Sans Symbols"/>
              <a:buChar char="❑"/>
            </a:pPr>
            <a:r>
              <a:rPr b="0" i="0" lang="en-US" sz="2200" u="none" cap="none" strike="noStrike">
                <a:solidFill>
                  <a:schemeClr val="dk1"/>
                </a:solidFill>
                <a:latin typeface="Arial"/>
                <a:ea typeface="Arial"/>
                <a:cs typeface="Arial"/>
                <a:sym typeface="Arial"/>
              </a:rPr>
              <a:t>git config --global alias.st status creates git st as an alias for git status.</a:t>
            </a:r>
            <a:endParaRPr/>
          </a:p>
          <a:p>
            <a:pPr indent="-342900" lvl="1" marL="800100" marR="0" rtl="0" algn="l">
              <a:lnSpc>
                <a:spcPct val="150000"/>
              </a:lnSpc>
              <a:spcBef>
                <a:spcPts val="0"/>
              </a:spcBef>
              <a:spcAft>
                <a:spcPts val="0"/>
              </a:spcAft>
              <a:buClr>
                <a:schemeClr val="dk1"/>
              </a:buClr>
              <a:buSzPts val="2200"/>
              <a:buFont typeface="Noto Sans Symbols"/>
              <a:buChar char="❑"/>
            </a:pPr>
            <a:r>
              <a:rPr b="0" i="0" lang="en-US" sz="2200" u="none" cap="none" strike="noStrike">
                <a:solidFill>
                  <a:schemeClr val="dk1"/>
                </a:solidFill>
                <a:latin typeface="Arial"/>
                <a:ea typeface="Arial"/>
                <a:cs typeface="Arial"/>
                <a:sym typeface="Arial"/>
              </a:rPr>
              <a:t>git config --global alias.co checkout creates git co as an alias for git checkout.</a:t>
            </a:r>
            <a:endParaRPr/>
          </a:p>
          <a:p>
            <a:pPr indent="-285750" lvl="0" marL="285750" marR="0" rtl="0" algn="l">
              <a:lnSpc>
                <a:spcPct val="150000"/>
              </a:lnSpc>
              <a:spcBef>
                <a:spcPts val="0"/>
              </a:spcBef>
              <a:spcAft>
                <a:spcPts val="0"/>
              </a:spcAft>
              <a:buClr>
                <a:schemeClr val="dk1"/>
              </a:buClr>
              <a:buSzPts val="2200"/>
              <a:buFont typeface="Arial"/>
              <a:buChar char="•"/>
            </a:pPr>
            <a:r>
              <a:rPr b="0" i="0" lang="en-US" sz="2200" u="none" cap="none" strike="noStrike">
                <a:solidFill>
                  <a:schemeClr val="dk1"/>
                </a:solidFill>
                <a:latin typeface="Arial"/>
                <a:ea typeface="Arial"/>
                <a:cs typeface="Arial"/>
                <a:sym typeface="Arial"/>
              </a:rPr>
              <a:t>Use Case: Speeds up your workflow and reduces typing.</a:t>
            </a:r>
            <a:endParaRPr b="0" i="0" sz="2200" u="none" cap="none" strike="noStrike">
              <a:solidFill>
                <a:schemeClr val="dk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b="1" lang="en-US" sz="4400"/>
              <a:t>This lesson covers </a:t>
            </a:r>
            <a:endParaRPr b="1"/>
          </a:p>
        </p:txBody>
      </p:sp>
      <p:sp>
        <p:nvSpPr>
          <p:cNvPr id="96" name="Google Shape;96;p2"/>
          <p:cNvSpPr txBox="1"/>
          <p:nvPr/>
        </p:nvSpPr>
        <p:spPr>
          <a:xfrm>
            <a:off x="1022888" y="1813302"/>
            <a:ext cx="9624448" cy="2582695"/>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t/>
            </a:r>
            <a:endParaRPr b="0" i="0" sz="2200" u="none" cap="none" strike="noStrike">
              <a:solidFill>
                <a:schemeClr val="dk1"/>
              </a:solidFill>
              <a:latin typeface="Arial"/>
              <a:ea typeface="Arial"/>
              <a:cs typeface="Arial"/>
              <a:sym typeface="Arial"/>
            </a:endParaRPr>
          </a:p>
          <a:p>
            <a:pPr indent="-342900" lvl="0" marL="342900" marR="0" rtl="0" algn="l">
              <a:lnSpc>
                <a:spcPct val="150000"/>
              </a:lnSpc>
              <a:spcBef>
                <a:spcPts val="0"/>
              </a:spcBef>
              <a:spcAft>
                <a:spcPts val="0"/>
              </a:spcAft>
              <a:buClr>
                <a:schemeClr val="dk1"/>
              </a:buClr>
              <a:buSzPts val="2200"/>
              <a:buFont typeface="Noto Sans Symbols"/>
              <a:buChar char="❑"/>
            </a:pPr>
            <a:r>
              <a:rPr b="0" i="0" lang="en-US" sz="2200" u="none" cap="none" strike="noStrike">
                <a:solidFill>
                  <a:schemeClr val="dk1"/>
                </a:solidFill>
                <a:latin typeface="Arial"/>
                <a:ea typeface="Arial"/>
                <a:cs typeface="Arial"/>
                <a:sym typeface="Arial"/>
              </a:rPr>
              <a:t>Initializing and setting up a repository.</a:t>
            </a:r>
            <a:endParaRPr/>
          </a:p>
          <a:p>
            <a:pPr indent="-342900" lvl="0" marL="342900" marR="0" rtl="0" algn="l">
              <a:lnSpc>
                <a:spcPct val="150000"/>
              </a:lnSpc>
              <a:spcBef>
                <a:spcPts val="0"/>
              </a:spcBef>
              <a:spcAft>
                <a:spcPts val="0"/>
              </a:spcAft>
              <a:buClr>
                <a:schemeClr val="dk1"/>
              </a:buClr>
              <a:buSzPts val="2200"/>
              <a:buFont typeface="Noto Sans Symbols"/>
              <a:buChar char="❑"/>
            </a:pPr>
            <a:r>
              <a:rPr b="0" i="0" lang="en-US" sz="2200" u="none" cap="none" strike="noStrike">
                <a:solidFill>
                  <a:schemeClr val="dk1"/>
                </a:solidFill>
                <a:latin typeface="Arial"/>
                <a:ea typeface="Arial"/>
                <a:cs typeface="Arial"/>
                <a:sym typeface="Arial"/>
              </a:rPr>
              <a:t>Tracking and committing changes.</a:t>
            </a:r>
            <a:endParaRPr/>
          </a:p>
          <a:p>
            <a:pPr indent="-342900" lvl="0" marL="342900" marR="0" rtl="0" algn="l">
              <a:lnSpc>
                <a:spcPct val="150000"/>
              </a:lnSpc>
              <a:spcBef>
                <a:spcPts val="0"/>
              </a:spcBef>
              <a:spcAft>
                <a:spcPts val="0"/>
              </a:spcAft>
              <a:buClr>
                <a:schemeClr val="dk1"/>
              </a:buClr>
              <a:buSzPts val="2200"/>
              <a:buFont typeface="Noto Sans Symbols"/>
              <a:buChar char="❑"/>
            </a:pPr>
            <a:r>
              <a:rPr b="0" i="0" lang="en-US" sz="2200" u="none" cap="none" strike="noStrike">
                <a:solidFill>
                  <a:schemeClr val="dk1"/>
                </a:solidFill>
                <a:latin typeface="Arial"/>
                <a:ea typeface="Arial"/>
                <a:cs typeface="Arial"/>
                <a:sym typeface="Arial"/>
              </a:rPr>
              <a:t>Managing branches and resolving conflicts.</a:t>
            </a:r>
            <a:endParaRPr/>
          </a:p>
          <a:p>
            <a:pPr indent="-342900" lvl="0" marL="342900" marR="0" rtl="0" algn="l">
              <a:lnSpc>
                <a:spcPct val="150000"/>
              </a:lnSpc>
              <a:spcBef>
                <a:spcPts val="0"/>
              </a:spcBef>
              <a:spcAft>
                <a:spcPts val="0"/>
              </a:spcAft>
              <a:buClr>
                <a:schemeClr val="dk1"/>
              </a:buClr>
              <a:buSzPts val="2200"/>
              <a:buFont typeface="Noto Sans Symbols"/>
              <a:buChar char="❑"/>
            </a:pPr>
            <a:r>
              <a:rPr b="0" i="0" lang="en-US" sz="2200" u="none" cap="none" strike="noStrike">
                <a:solidFill>
                  <a:schemeClr val="dk1"/>
                </a:solidFill>
                <a:latin typeface="Arial"/>
                <a:ea typeface="Arial"/>
                <a:cs typeface="Arial"/>
                <a:sym typeface="Arial"/>
              </a:rPr>
              <a:t>Inspecting the commit history and reverting changes.</a:t>
            </a:r>
            <a:endParaRPr b="0" i="0" sz="2200" u="none" cap="none" strike="noStrike">
              <a:solidFill>
                <a:schemeClr val="dk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b="1" lang="en-US"/>
              <a:t>git init - Initializing a Repository</a:t>
            </a:r>
            <a:endParaRPr b="1"/>
          </a:p>
        </p:txBody>
      </p:sp>
      <p:sp>
        <p:nvSpPr>
          <p:cNvPr id="103" name="Google Shape;103;p3"/>
          <p:cNvSpPr txBox="1"/>
          <p:nvPr/>
        </p:nvSpPr>
        <p:spPr>
          <a:xfrm>
            <a:off x="1022888" y="1813302"/>
            <a:ext cx="9624448" cy="3598357"/>
          </a:xfrm>
          <a:prstGeom prst="rect">
            <a:avLst/>
          </a:prstGeom>
          <a:noFill/>
          <a:ln>
            <a:noFill/>
          </a:ln>
        </p:spPr>
        <p:txBody>
          <a:bodyPr anchorCtr="0" anchor="t" bIns="45700" lIns="91425" spcFirstLastPara="1" rIns="91425" wrap="square" tIns="45700">
            <a:spAutoFit/>
          </a:bodyPr>
          <a:lstStyle/>
          <a:p>
            <a:pPr indent="-285750" lvl="0" marL="285750" marR="0" rtl="0" algn="l">
              <a:lnSpc>
                <a:spcPct val="150000"/>
              </a:lnSpc>
              <a:spcBef>
                <a:spcPts val="0"/>
              </a:spcBef>
              <a:spcAft>
                <a:spcPts val="0"/>
              </a:spcAft>
              <a:buClr>
                <a:schemeClr val="dk1"/>
              </a:buClr>
              <a:buSzPts val="2200"/>
              <a:buFont typeface="Arial"/>
              <a:buChar char="•"/>
            </a:pPr>
            <a:r>
              <a:rPr b="0" i="0" lang="en-US" sz="2200" u="none" cap="none" strike="noStrike">
                <a:solidFill>
                  <a:schemeClr val="dk1"/>
                </a:solidFill>
                <a:latin typeface="Arial"/>
                <a:ea typeface="Arial"/>
                <a:cs typeface="Arial"/>
                <a:sym typeface="Arial"/>
              </a:rPr>
              <a:t>Purpose:</a:t>
            </a:r>
            <a:endParaRPr/>
          </a:p>
          <a:p>
            <a:pPr indent="-342900" lvl="1" marL="800100" marR="0" rtl="0" algn="l">
              <a:lnSpc>
                <a:spcPct val="150000"/>
              </a:lnSpc>
              <a:spcBef>
                <a:spcPts val="0"/>
              </a:spcBef>
              <a:spcAft>
                <a:spcPts val="0"/>
              </a:spcAft>
              <a:buClr>
                <a:schemeClr val="dk1"/>
              </a:buClr>
              <a:buSzPts val="2200"/>
              <a:buFont typeface="Noto Sans Symbols"/>
              <a:buChar char="❑"/>
            </a:pPr>
            <a:r>
              <a:rPr b="0" i="0" lang="en-US" sz="2200" u="none" cap="none" strike="noStrike">
                <a:solidFill>
                  <a:schemeClr val="dk1"/>
                </a:solidFill>
                <a:latin typeface="Arial"/>
                <a:ea typeface="Arial"/>
                <a:cs typeface="Arial"/>
                <a:sym typeface="Arial"/>
              </a:rPr>
              <a:t>Initializes a new Git repository in the current directory.</a:t>
            </a:r>
            <a:endParaRPr/>
          </a:p>
          <a:p>
            <a:pPr indent="-342900" lvl="1" marL="800100" marR="0" rtl="0" algn="l">
              <a:lnSpc>
                <a:spcPct val="150000"/>
              </a:lnSpc>
              <a:spcBef>
                <a:spcPts val="0"/>
              </a:spcBef>
              <a:spcAft>
                <a:spcPts val="0"/>
              </a:spcAft>
              <a:buClr>
                <a:schemeClr val="dk1"/>
              </a:buClr>
              <a:buSzPts val="2200"/>
              <a:buFont typeface="Noto Sans Symbols"/>
              <a:buChar char="❑"/>
            </a:pPr>
            <a:r>
              <a:rPr b="0" i="0" lang="en-US" sz="2200" u="none" cap="none" strike="noStrike">
                <a:solidFill>
                  <a:schemeClr val="dk1"/>
                </a:solidFill>
                <a:latin typeface="Arial"/>
                <a:ea typeface="Arial"/>
                <a:cs typeface="Arial"/>
                <a:sym typeface="Arial"/>
              </a:rPr>
              <a:t>Creates a hidden .git directory that stores the version history.</a:t>
            </a:r>
            <a:endParaRPr/>
          </a:p>
          <a:p>
            <a:pPr indent="-285750" lvl="0" marL="285750" marR="0" rtl="0" algn="l">
              <a:lnSpc>
                <a:spcPct val="150000"/>
              </a:lnSpc>
              <a:spcBef>
                <a:spcPts val="0"/>
              </a:spcBef>
              <a:spcAft>
                <a:spcPts val="0"/>
              </a:spcAft>
              <a:buClr>
                <a:schemeClr val="dk1"/>
              </a:buClr>
              <a:buSzPts val="2200"/>
              <a:buFont typeface="Arial"/>
              <a:buChar char="•"/>
            </a:pPr>
            <a:r>
              <a:rPr b="0" i="0" lang="en-US" sz="2200" u="none" cap="none" strike="noStrike">
                <a:solidFill>
                  <a:schemeClr val="dk1"/>
                </a:solidFill>
                <a:latin typeface="Arial"/>
                <a:ea typeface="Arial"/>
                <a:cs typeface="Arial"/>
                <a:sym typeface="Arial"/>
              </a:rPr>
              <a:t>Usage:</a:t>
            </a:r>
            <a:endParaRPr/>
          </a:p>
          <a:p>
            <a:pPr indent="-342900" lvl="1" marL="800100" marR="0" rtl="0" algn="l">
              <a:lnSpc>
                <a:spcPct val="150000"/>
              </a:lnSpc>
              <a:spcBef>
                <a:spcPts val="0"/>
              </a:spcBef>
              <a:spcAft>
                <a:spcPts val="0"/>
              </a:spcAft>
              <a:buClr>
                <a:schemeClr val="dk1"/>
              </a:buClr>
              <a:buSzPts val="2200"/>
              <a:buFont typeface="Noto Sans Symbols"/>
              <a:buChar char="❑"/>
            </a:pPr>
            <a:r>
              <a:rPr b="0" i="0" lang="en-US" sz="2200" u="none" cap="none" strike="noStrike">
                <a:solidFill>
                  <a:schemeClr val="dk1"/>
                </a:solidFill>
                <a:latin typeface="Arial"/>
                <a:ea typeface="Arial"/>
                <a:cs typeface="Arial"/>
                <a:sym typeface="Arial"/>
              </a:rPr>
              <a:t>Run git init inside your project directory.</a:t>
            </a:r>
            <a:endParaRPr/>
          </a:p>
          <a:p>
            <a:pPr indent="-342900" lvl="1" marL="800100" marR="0" rtl="0" algn="l">
              <a:lnSpc>
                <a:spcPct val="150000"/>
              </a:lnSpc>
              <a:spcBef>
                <a:spcPts val="0"/>
              </a:spcBef>
              <a:spcAft>
                <a:spcPts val="0"/>
              </a:spcAft>
              <a:buClr>
                <a:schemeClr val="dk1"/>
              </a:buClr>
              <a:buSzPts val="2200"/>
              <a:buFont typeface="Noto Sans Symbols"/>
              <a:buChar char="❑"/>
            </a:pPr>
            <a:r>
              <a:rPr b="0" i="0" lang="en-US" sz="2200" u="none" cap="none" strike="noStrike">
                <a:solidFill>
                  <a:schemeClr val="dk1"/>
                </a:solidFill>
                <a:latin typeface="Arial"/>
                <a:ea typeface="Arial"/>
                <a:cs typeface="Arial"/>
                <a:sym typeface="Arial"/>
              </a:rPr>
              <a:t>Example: git init in a directory called my-project.</a:t>
            </a:r>
            <a:endParaRPr/>
          </a:p>
          <a:p>
            <a:pPr indent="-285750" lvl="0" marL="285750" marR="0" rtl="0" algn="l">
              <a:lnSpc>
                <a:spcPct val="150000"/>
              </a:lnSpc>
              <a:spcBef>
                <a:spcPts val="0"/>
              </a:spcBef>
              <a:spcAft>
                <a:spcPts val="0"/>
              </a:spcAft>
              <a:buClr>
                <a:schemeClr val="dk1"/>
              </a:buClr>
              <a:buSzPts val="2200"/>
              <a:buFont typeface="Arial"/>
              <a:buChar char="•"/>
            </a:pPr>
            <a:r>
              <a:rPr b="0" i="0" lang="en-US" sz="2200" u="none" cap="none" strike="noStrike">
                <a:solidFill>
                  <a:schemeClr val="dk1"/>
                </a:solidFill>
                <a:latin typeface="Arial"/>
                <a:ea typeface="Arial"/>
                <a:cs typeface="Arial"/>
                <a:sym typeface="Arial"/>
              </a:rPr>
              <a:t>Result: The directory is now a Git repository.</a:t>
            </a:r>
            <a:endParaRPr b="0" i="0" sz="2200" u="none" cap="none" strike="noStrike">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4"/>
          <p:cNvSpPr txBox="1"/>
          <p:nvPr>
            <p:ph type="title"/>
          </p:nvPr>
        </p:nvSpPr>
        <p:spPr>
          <a:xfrm>
            <a:off x="697825" y="284900"/>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b="1" lang="en-US"/>
              <a:t>git status - Checking the Status</a:t>
            </a:r>
            <a:endParaRPr b="1"/>
          </a:p>
        </p:txBody>
      </p:sp>
      <p:sp>
        <p:nvSpPr>
          <p:cNvPr id="110" name="Google Shape;110;p4"/>
          <p:cNvSpPr txBox="1"/>
          <p:nvPr/>
        </p:nvSpPr>
        <p:spPr>
          <a:xfrm>
            <a:off x="1022888" y="1813302"/>
            <a:ext cx="9624448" cy="4106189"/>
          </a:xfrm>
          <a:prstGeom prst="rect">
            <a:avLst/>
          </a:prstGeom>
          <a:noFill/>
          <a:ln>
            <a:noFill/>
          </a:ln>
        </p:spPr>
        <p:txBody>
          <a:bodyPr anchorCtr="0" anchor="t" bIns="45700" lIns="91425" spcFirstLastPara="1" rIns="91425" wrap="square" tIns="45700">
            <a:spAutoFit/>
          </a:bodyPr>
          <a:lstStyle/>
          <a:p>
            <a:pPr indent="-285750" lvl="0" marL="285750" marR="0" rtl="0" algn="l">
              <a:lnSpc>
                <a:spcPct val="150000"/>
              </a:lnSpc>
              <a:spcBef>
                <a:spcPts val="0"/>
              </a:spcBef>
              <a:spcAft>
                <a:spcPts val="0"/>
              </a:spcAft>
              <a:buClr>
                <a:schemeClr val="dk1"/>
              </a:buClr>
              <a:buSzPts val="2200"/>
              <a:buFont typeface="Arial"/>
              <a:buChar char="•"/>
            </a:pPr>
            <a:r>
              <a:rPr b="0" i="0" lang="en-US" sz="2200" u="none" cap="none" strike="noStrike">
                <a:solidFill>
                  <a:schemeClr val="dk1"/>
                </a:solidFill>
                <a:latin typeface="Arial"/>
                <a:ea typeface="Arial"/>
                <a:cs typeface="Arial"/>
                <a:sym typeface="Arial"/>
              </a:rPr>
              <a:t>Purpose:</a:t>
            </a:r>
            <a:endParaRPr/>
          </a:p>
          <a:p>
            <a:pPr indent="-342900" lvl="1" marL="800100" marR="0" rtl="0" algn="l">
              <a:lnSpc>
                <a:spcPct val="150000"/>
              </a:lnSpc>
              <a:spcBef>
                <a:spcPts val="0"/>
              </a:spcBef>
              <a:spcAft>
                <a:spcPts val="0"/>
              </a:spcAft>
              <a:buClr>
                <a:schemeClr val="dk1"/>
              </a:buClr>
              <a:buSzPts val="2200"/>
              <a:buFont typeface="Noto Sans Symbols"/>
              <a:buChar char="❑"/>
            </a:pPr>
            <a:r>
              <a:rPr b="0" i="0" lang="en-US" sz="2200" u="none" cap="none" strike="noStrike">
                <a:solidFill>
                  <a:schemeClr val="dk1"/>
                </a:solidFill>
                <a:latin typeface="Arial"/>
                <a:ea typeface="Arial"/>
                <a:cs typeface="Arial"/>
                <a:sym typeface="Arial"/>
              </a:rPr>
              <a:t>Displays the state of the working directory and staging area.</a:t>
            </a:r>
            <a:endParaRPr/>
          </a:p>
          <a:p>
            <a:pPr indent="-342900" lvl="1" marL="800100" marR="0" rtl="0" algn="l">
              <a:lnSpc>
                <a:spcPct val="150000"/>
              </a:lnSpc>
              <a:spcBef>
                <a:spcPts val="0"/>
              </a:spcBef>
              <a:spcAft>
                <a:spcPts val="0"/>
              </a:spcAft>
              <a:buClr>
                <a:schemeClr val="dk1"/>
              </a:buClr>
              <a:buSzPts val="2200"/>
              <a:buFont typeface="Noto Sans Symbols"/>
              <a:buChar char="❑"/>
            </a:pPr>
            <a:r>
              <a:rPr b="0" i="0" lang="en-US" sz="2200" u="none" cap="none" strike="noStrike">
                <a:solidFill>
                  <a:schemeClr val="dk1"/>
                </a:solidFill>
                <a:latin typeface="Arial"/>
                <a:ea typeface="Arial"/>
                <a:cs typeface="Arial"/>
                <a:sym typeface="Arial"/>
              </a:rPr>
              <a:t>Shows which files are modified, staged, or untracked.</a:t>
            </a:r>
            <a:endParaRPr/>
          </a:p>
          <a:p>
            <a:pPr indent="-285750" lvl="0" marL="285750" marR="0" rtl="0" algn="l">
              <a:lnSpc>
                <a:spcPct val="150000"/>
              </a:lnSpc>
              <a:spcBef>
                <a:spcPts val="0"/>
              </a:spcBef>
              <a:spcAft>
                <a:spcPts val="0"/>
              </a:spcAft>
              <a:buClr>
                <a:schemeClr val="dk1"/>
              </a:buClr>
              <a:buSzPts val="2200"/>
              <a:buFont typeface="Arial"/>
              <a:buChar char="•"/>
            </a:pPr>
            <a:r>
              <a:rPr b="0" i="0" lang="en-US" sz="2200" u="none" cap="none" strike="noStrike">
                <a:solidFill>
                  <a:schemeClr val="dk1"/>
                </a:solidFill>
                <a:latin typeface="Arial"/>
                <a:ea typeface="Arial"/>
                <a:cs typeface="Arial"/>
                <a:sym typeface="Arial"/>
              </a:rPr>
              <a:t>Usage:</a:t>
            </a:r>
            <a:endParaRPr/>
          </a:p>
          <a:p>
            <a:pPr indent="-342900" lvl="1" marL="800100" marR="0" rtl="0" algn="l">
              <a:lnSpc>
                <a:spcPct val="150000"/>
              </a:lnSpc>
              <a:spcBef>
                <a:spcPts val="0"/>
              </a:spcBef>
              <a:spcAft>
                <a:spcPts val="0"/>
              </a:spcAft>
              <a:buClr>
                <a:schemeClr val="dk1"/>
              </a:buClr>
              <a:buSzPts val="2200"/>
              <a:buFont typeface="Noto Sans Symbols"/>
              <a:buChar char="❑"/>
            </a:pPr>
            <a:r>
              <a:rPr b="0" i="0" lang="en-US" sz="2200" u="none" cap="none" strike="noStrike">
                <a:solidFill>
                  <a:schemeClr val="dk1"/>
                </a:solidFill>
                <a:latin typeface="Arial"/>
                <a:ea typeface="Arial"/>
                <a:cs typeface="Arial"/>
                <a:sym typeface="Arial"/>
              </a:rPr>
              <a:t>Run git status to get an overview of your current repository status.</a:t>
            </a:r>
            <a:endParaRPr/>
          </a:p>
          <a:p>
            <a:pPr indent="-342900" lvl="1" marL="800100" marR="0" rtl="0" algn="l">
              <a:lnSpc>
                <a:spcPct val="150000"/>
              </a:lnSpc>
              <a:spcBef>
                <a:spcPts val="0"/>
              </a:spcBef>
              <a:spcAft>
                <a:spcPts val="0"/>
              </a:spcAft>
              <a:buClr>
                <a:schemeClr val="dk1"/>
              </a:buClr>
              <a:buSzPts val="2200"/>
              <a:buFont typeface="Noto Sans Symbols"/>
              <a:buChar char="❑"/>
            </a:pPr>
            <a:r>
              <a:rPr b="0" i="0" lang="en-US" sz="2200" u="none" cap="none" strike="noStrike">
                <a:solidFill>
                  <a:schemeClr val="dk1"/>
                </a:solidFill>
                <a:latin typeface="Arial"/>
                <a:ea typeface="Arial"/>
                <a:cs typeface="Arial"/>
                <a:sym typeface="Arial"/>
              </a:rPr>
              <a:t>Example: git status after modifying a file in the repository.</a:t>
            </a:r>
            <a:endParaRPr/>
          </a:p>
          <a:p>
            <a:pPr indent="-285750" lvl="0" marL="285750" marR="0" rtl="0" algn="l">
              <a:lnSpc>
                <a:spcPct val="150000"/>
              </a:lnSpc>
              <a:spcBef>
                <a:spcPts val="0"/>
              </a:spcBef>
              <a:spcAft>
                <a:spcPts val="0"/>
              </a:spcAft>
              <a:buClr>
                <a:schemeClr val="dk1"/>
              </a:buClr>
              <a:buSzPts val="2200"/>
              <a:buFont typeface="Arial"/>
              <a:buChar char="•"/>
            </a:pPr>
            <a:r>
              <a:rPr b="0" i="0" lang="en-US" sz="2200" u="none" cap="none" strike="noStrike">
                <a:solidFill>
                  <a:schemeClr val="dk1"/>
                </a:solidFill>
                <a:latin typeface="Arial"/>
                <a:ea typeface="Arial"/>
                <a:cs typeface="Arial"/>
                <a:sym typeface="Arial"/>
              </a:rPr>
              <a:t>Result: See which files have been modified and whether they are staged for commit.</a:t>
            </a:r>
            <a:endParaRPr b="0" i="0" sz="2200" u="none" cap="none" strike="noStrike">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b="1" lang="en-US"/>
              <a:t>git add - Staging Changes</a:t>
            </a:r>
            <a:endParaRPr/>
          </a:p>
        </p:txBody>
      </p:sp>
      <p:sp>
        <p:nvSpPr>
          <p:cNvPr id="117" name="Google Shape;117;p5"/>
          <p:cNvSpPr txBox="1"/>
          <p:nvPr/>
        </p:nvSpPr>
        <p:spPr>
          <a:xfrm>
            <a:off x="1022888" y="1813302"/>
            <a:ext cx="9624448" cy="4106189"/>
          </a:xfrm>
          <a:prstGeom prst="rect">
            <a:avLst/>
          </a:prstGeom>
          <a:noFill/>
          <a:ln>
            <a:noFill/>
          </a:ln>
        </p:spPr>
        <p:txBody>
          <a:bodyPr anchorCtr="0" anchor="t" bIns="45700" lIns="91425" spcFirstLastPara="1" rIns="91425" wrap="square" tIns="45700">
            <a:spAutoFit/>
          </a:bodyPr>
          <a:lstStyle/>
          <a:p>
            <a:pPr indent="-285750" lvl="0" marL="285750" marR="0" rtl="0" algn="l">
              <a:lnSpc>
                <a:spcPct val="150000"/>
              </a:lnSpc>
              <a:spcBef>
                <a:spcPts val="0"/>
              </a:spcBef>
              <a:spcAft>
                <a:spcPts val="0"/>
              </a:spcAft>
              <a:buClr>
                <a:schemeClr val="dk1"/>
              </a:buClr>
              <a:buSzPts val="2200"/>
              <a:buFont typeface="Arial"/>
              <a:buChar char="•"/>
            </a:pPr>
            <a:r>
              <a:rPr b="0" i="0" lang="en-US" sz="2200" u="none" cap="none" strike="noStrike">
                <a:solidFill>
                  <a:schemeClr val="dk1"/>
                </a:solidFill>
                <a:latin typeface="Arial"/>
                <a:ea typeface="Arial"/>
                <a:cs typeface="Arial"/>
                <a:sym typeface="Arial"/>
              </a:rPr>
              <a:t>Purpose:</a:t>
            </a:r>
            <a:endParaRPr/>
          </a:p>
          <a:p>
            <a:pPr indent="-342900" lvl="1" marL="800100" marR="0" rtl="0" algn="l">
              <a:lnSpc>
                <a:spcPct val="150000"/>
              </a:lnSpc>
              <a:spcBef>
                <a:spcPts val="0"/>
              </a:spcBef>
              <a:spcAft>
                <a:spcPts val="0"/>
              </a:spcAft>
              <a:buClr>
                <a:schemeClr val="dk1"/>
              </a:buClr>
              <a:buSzPts val="2200"/>
              <a:buFont typeface="Noto Sans Symbols"/>
              <a:buChar char="❑"/>
            </a:pPr>
            <a:r>
              <a:rPr b="0" i="0" lang="en-US" sz="2200" u="none" cap="none" strike="noStrike">
                <a:solidFill>
                  <a:schemeClr val="dk1"/>
                </a:solidFill>
                <a:latin typeface="Arial"/>
                <a:ea typeface="Arial"/>
                <a:cs typeface="Arial"/>
                <a:sym typeface="Arial"/>
              </a:rPr>
              <a:t>Stages changes, adding them to the staging area.</a:t>
            </a:r>
            <a:endParaRPr/>
          </a:p>
          <a:p>
            <a:pPr indent="-342900" lvl="1" marL="800100" marR="0" rtl="0" algn="l">
              <a:lnSpc>
                <a:spcPct val="150000"/>
              </a:lnSpc>
              <a:spcBef>
                <a:spcPts val="0"/>
              </a:spcBef>
              <a:spcAft>
                <a:spcPts val="0"/>
              </a:spcAft>
              <a:buClr>
                <a:schemeClr val="dk1"/>
              </a:buClr>
              <a:buSzPts val="2200"/>
              <a:buFont typeface="Noto Sans Symbols"/>
              <a:buChar char="❑"/>
            </a:pPr>
            <a:r>
              <a:rPr b="0" i="0" lang="en-US" sz="2200" u="none" cap="none" strike="noStrike">
                <a:solidFill>
                  <a:schemeClr val="dk1"/>
                </a:solidFill>
                <a:latin typeface="Arial"/>
                <a:ea typeface="Arial"/>
                <a:cs typeface="Arial"/>
                <a:sym typeface="Arial"/>
              </a:rPr>
              <a:t>Prepares files for the next commit.</a:t>
            </a:r>
            <a:endParaRPr/>
          </a:p>
          <a:p>
            <a:pPr indent="-285750" lvl="0" marL="285750" marR="0" rtl="0" algn="l">
              <a:lnSpc>
                <a:spcPct val="150000"/>
              </a:lnSpc>
              <a:spcBef>
                <a:spcPts val="0"/>
              </a:spcBef>
              <a:spcAft>
                <a:spcPts val="0"/>
              </a:spcAft>
              <a:buClr>
                <a:schemeClr val="dk1"/>
              </a:buClr>
              <a:buSzPts val="2200"/>
              <a:buFont typeface="Arial"/>
              <a:buChar char="•"/>
            </a:pPr>
            <a:r>
              <a:rPr b="0" i="0" lang="en-US" sz="2200" u="none" cap="none" strike="noStrike">
                <a:solidFill>
                  <a:schemeClr val="dk1"/>
                </a:solidFill>
                <a:latin typeface="Arial"/>
                <a:ea typeface="Arial"/>
                <a:cs typeface="Arial"/>
                <a:sym typeface="Arial"/>
              </a:rPr>
              <a:t>Usage:</a:t>
            </a:r>
            <a:endParaRPr/>
          </a:p>
          <a:p>
            <a:pPr indent="-342900" lvl="1" marL="800100" marR="0" rtl="0" algn="l">
              <a:lnSpc>
                <a:spcPct val="150000"/>
              </a:lnSpc>
              <a:spcBef>
                <a:spcPts val="0"/>
              </a:spcBef>
              <a:spcAft>
                <a:spcPts val="0"/>
              </a:spcAft>
              <a:buClr>
                <a:schemeClr val="dk1"/>
              </a:buClr>
              <a:buSzPts val="2200"/>
              <a:buFont typeface="Noto Sans Symbols"/>
              <a:buChar char="❑"/>
            </a:pPr>
            <a:r>
              <a:rPr b="0" i="0" lang="en-US" sz="2200" u="none" cap="none" strike="noStrike">
                <a:solidFill>
                  <a:schemeClr val="dk1"/>
                </a:solidFill>
                <a:latin typeface="Arial"/>
                <a:ea typeface="Arial"/>
                <a:cs typeface="Arial"/>
                <a:sym typeface="Arial"/>
              </a:rPr>
              <a:t>git add [file] stages a specific file.</a:t>
            </a:r>
            <a:endParaRPr/>
          </a:p>
          <a:p>
            <a:pPr indent="-342900" lvl="1" marL="800100" marR="0" rtl="0" algn="l">
              <a:lnSpc>
                <a:spcPct val="150000"/>
              </a:lnSpc>
              <a:spcBef>
                <a:spcPts val="0"/>
              </a:spcBef>
              <a:spcAft>
                <a:spcPts val="0"/>
              </a:spcAft>
              <a:buClr>
                <a:schemeClr val="dk1"/>
              </a:buClr>
              <a:buSzPts val="2200"/>
              <a:buFont typeface="Noto Sans Symbols"/>
              <a:buChar char="❑"/>
            </a:pPr>
            <a:r>
              <a:rPr b="0" i="0" lang="en-US" sz="2200" u="none" cap="none" strike="noStrike">
                <a:solidFill>
                  <a:schemeClr val="dk1"/>
                </a:solidFill>
                <a:latin typeface="Arial"/>
                <a:ea typeface="Arial"/>
                <a:cs typeface="Arial"/>
                <a:sym typeface="Arial"/>
              </a:rPr>
              <a:t>git add . stages all changes in the current directory.</a:t>
            </a:r>
            <a:endParaRPr/>
          </a:p>
          <a:p>
            <a:pPr indent="-342900" lvl="1" marL="800100" marR="0" rtl="0" algn="l">
              <a:lnSpc>
                <a:spcPct val="150000"/>
              </a:lnSpc>
              <a:spcBef>
                <a:spcPts val="0"/>
              </a:spcBef>
              <a:spcAft>
                <a:spcPts val="0"/>
              </a:spcAft>
              <a:buClr>
                <a:schemeClr val="dk1"/>
              </a:buClr>
              <a:buSzPts val="2200"/>
              <a:buFont typeface="Noto Sans Symbols"/>
              <a:buChar char="❑"/>
            </a:pPr>
            <a:r>
              <a:rPr b="0" i="0" lang="en-US" sz="2200" u="none" cap="none" strike="noStrike">
                <a:solidFill>
                  <a:schemeClr val="dk1"/>
                </a:solidFill>
                <a:latin typeface="Arial"/>
                <a:ea typeface="Arial"/>
                <a:cs typeface="Arial"/>
                <a:sym typeface="Arial"/>
              </a:rPr>
              <a:t>Example: git add index.html to stage changes made to index.html.</a:t>
            </a:r>
            <a:endParaRPr/>
          </a:p>
          <a:p>
            <a:pPr indent="-285750" lvl="0" marL="285750" marR="0" rtl="0" algn="l">
              <a:lnSpc>
                <a:spcPct val="150000"/>
              </a:lnSpc>
              <a:spcBef>
                <a:spcPts val="0"/>
              </a:spcBef>
              <a:spcAft>
                <a:spcPts val="0"/>
              </a:spcAft>
              <a:buClr>
                <a:schemeClr val="dk1"/>
              </a:buClr>
              <a:buSzPts val="2200"/>
              <a:buFont typeface="Arial"/>
              <a:buChar char="•"/>
            </a:pPr>
            <a:r>
              <a:rPr b="0" i="0" lang="en-US" sz="2200" u="none" cap="none" strike="noStrike">
                <a:solidFill>
                  <a:schemeClr val="dk1"/>
                </a:solidFill>
                <a:latin typeface="Arial"/>
                <a:ea typeface="Arial"/>
                <a:cs typeface="Arial"/>
                <a:sym typeface="Arial"/>
              </a:rPr>
              <a:t>Result: Files are added to the staging area, ready to be committed.</a:t>
            </a:r>
            <a:endParaRPr b="0" i="0" sz="2200" u="none" cap="none" strike="noStrike">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b="1" lang="en-US"/>
              <a:t>git commit - Committing Changes</a:t>
            </a:r>
            <a:endParaRPr/>
          </a:p>
        </p:txBody>
      </p:sp>
      <p:sp>
        <p:nvSpPr>
          <p:cNvPr id="124" name="Google Shape;124;p6"/>
          <p:cNvSpPr txBox="1"/>
          <p:nvPr/>
        </p:nvSpPr>
        <p:spPr>
          <a:xfrm>
            <a:off x="1031236" y="1511074"/>
            <a:ext cx="10129527" cy="5121851"/>
          </a:xfrm>
          <a:prstGeom prst="rect">
            <a:avLst/>
          </a:prstGeom>
          <a:noFill/>
          <a:ln>
            <a:noFill/>
          </a:ln>
        </p:spPr>
        <p:txBody>
          <a:bodyPr anchorCtr="0" anchor="t" bIns="45700" lIns="91425" spcFirstLastPara="1" rIns="91425" wrap="square" tIns="45700">
            <a:spAutoFit/>
          </a:bodyPr>
          <a:lstStyle/>
          <a:p>
            <a:pPr indent="-285750" lvl="0" marL="285750" marR="0" rtl="0" algn="l">
              <a:lnSpc>
                <a:spcPct val="150000"/>
              </a:lnSpc>
              <a:spcBef>
                <a:spcPts val="0"/>
              </a:spcBef>
              <a:spcAft>
                <a:spcPts val="0"/>
              </a:spcAft>
              <a:buClr>
                <a:schemeClr val="dk1"/>
              </a:buClr>
              <a:buSzPts val="2200"/>
              <a:buFont typeface="Arial"/>
              <a:buChar char="•"/>
            </a:pPr>
            <a:r>
              <a:rPr b="0" i="0" lang="en-US" sz="2200" u="none" cap="none" strike="noStrike">
                <a:solidFill>
                  <a:schemeClr val="dk1"/>
                </a:solidFill>
                <a:latin typeface="Arial"/>
                <a:ea typeface="Arial"/>
                <a:cs typeface="Arial"/>
                <a:sym typeface="Arial"/>
              </a:rPr>
              <a:t>Purpose:</a:t>
            </a:r>
            <a:endParaRPr/>
          </a:p>
          <a:p>
            <a:pPr indent="-342900" lvl="1" marL="800100" marR="0" rtl="0" algn="l">
              <a:lnSpc>
                <a:spcPct val="150000"/>
              </a:lnSpc>
              <a:spcBef>
                <a:spcPts val="0"/>
              </a:spcBef>
              <a:spcAft>
                <a:spcPts val="0"/>
              </a:spcAft>
              <a:buClr>
                <a:schemeClr val="dk1"/>
              </a:buClr>
              <a:buSzPts val="2200"/>
              <a:buFont typeface="Noto Sans Symbols"/>
              <a:buChar char="❑"/>
            </a:pPr>
            <a:r>
              <a:rPr b="0" i="0" lang="en-US" sz="2200" u="none" cap="none" strike="noStrike">
                <a:solidFill>
                  <a:schemeClr val="dk1"/>
                </a:solidFill>
                <a:latin typeface="Arial"/>
                <a:ea typeface="Arial"/>
                <a:cs typeface="Arial"/>
                <a:sym typeface="Arial"/>
              </a:rPr>
              <a:t>Saves the staged changes in the repository with a message describing the change.</a:t>
            </a:r>
            <a:endParaRPr/>
          </a:p>
          <a:p>
            <a:pPr indent="-342900" lvl="1" marL="800100" marR="0" rtl="0" algn="l">
              <a:lnSpc>
                <a:spcPct val="150000"/>
              </a:lnSpc>
              <a:spcBef>
                <a:spcPts val="0"/>
              </a:spcBef>
              <a:spcAft>
                <a:spcPts val="0"/>
              </a:spcAft>
              <a:buClr>
                <a:schemeClr val="dk1"/>
              </a:buClr>
              <a:buSzPts val="2200"/>
              <a:buFont typeface="Noto Sans Symbols"/>
              <a:buChar char="❑"/>
            </a:pPr>
            <a:r>
              <a:rPr b="0" i="0" lang="en-US" sz="2200" u="none" cap="none" strike="noStrike">
                <a:solidFill>
                  <a:schemeClr val="dk1"/>
                </a:solidFill>
                <a:latin typeface="Arial"/>
                <a:ea typeface="Arial"/>
                <a:cs typeface="Arial"/>
                <a:sym typeface="Arial"/>
              </a:rPr>
              <a:t>Each commit is a snapshot of the project at a specific point in time.</a:t>
            </a:r>
            <a:endParaRPr/>
          </a:p>
          <a:p>
            <a:pPr indent="-285750" lvl="0" marL="285750" marR="0" rtl="0" algn="l">
              <a:lnSpc>
                <a:spcPct val="150000"/>
              </a:lnSpc>
              <a:spcBef>
                <a:spcPts val="0"/>
              </a:spcBef>
              <a:spcAft>
                <a:spcPts val="0"/>
              </a:spcAft>
              <a:buClr>
                <a:schemeClr val="dk1"/>
              </a:buClr>
              <a:buSzPts val="2200"/>
              <a:buFont typeface="Arial"/>
              <a:buChar char="•"/>
            </a:pPr>
            <a:r>
              <a:rPr b="0" i="0" lang="en-US" sz="2200" u="none" cap="none" strike="noStrike">
                <a:solidFill>
                  <a:schemeClr val="dk1"/>
                </a:solidFill>
                <a:latin typeface="Arial"/>
                <a:ea typeface="Arial"/>
                <a:cs typeface="Arial"/>
                <a:sym typeface="Arial"/>
              </a:rPr>
              <a:t>Usage:</a:t>
            </a:r>
            <a:endParaRPr/>
          </a:p>
          <a:p>
            <a:pPr indent="-342900" lvl="1" marL="800100" marR="0" rtl="0" algn="l">
              <a:lnSpc>
                <a:spcPct val="150000"/>
              </a:lnSpc>
              <a:spcBef>
                <a:spcPts val="0"/>
              </a:spcBef>
              <a:spcAft>
                <a:spcPts val="0"/>
              </a:spcAft>
              <a:buClr>
                <a:schemeClr val="dk1"/>
              </a:buClr>
              <a:buSzPts val="2200"/>
              <a:buFont typeface="Noto Sans Symbols"/>
              <a:buChar char="❑"/>
            </a:pPr>
            <a:r>
              <a:rPr b="0" i="0" lang="en-US" sz="2200" u="none" cap="none" strike="noStrike">
                <a:solidFill>
                  <a:schemeClr val="dk1"/>
                </a:solidFill>
                <a:latin typeface="Arial"/>
                <a:ea typeface="Arial"/>
                <a:cs typeface="Arial"/>
                <a:sym typeface="Arial"/>
              </a:rPr>
              <a:t>git commit -m "commit message" commits changes with a message.</a:t>
            </a:r>
            <a:endParaRPr/>
          </a:p>
          <a:p>
            <a:pPr indent="-342900" lvl="1" marL="800100" marR="0" rtl="0" algn="l">
              <a:lnSpc>
                <a:spcPct val="150000"/>
              </a:lnSpc>
              <a:spcBef>
                <a:spcPts val="0"/>
              </a:spcBef>
              <a:spcAft>
                <a:spcPts val="0"/>
              </a:spcAft>
              <a:buClr>
                <a:schemeClr val="dk1"/>
              </a:buClr>
              <a:buSzPts val="2200"/>
              <a:buFont typeface="Noto Sans Symbols"/>
              <a:buChar char="❑"/>
            </a:pPr>
            <a:r>
              <a:rPr b="0" i="0" lang="en-US" sz="2200" u="none" cap="none" strike="noStrike">
                <a:solidFill>
                  <a:schemeClr val="dk1"/>
                </a:solidFill>
                <a:latin typeface="Arial"/>
                <a:ea typeface="Arial"/>
                <a:cs typeface="Arial"/>
                <a:sym typeface="Arial"/>
              </a:rPr>
              <a:t>git commit (without -m) opens the default editor for writing a detailed message.</a:t>
            </a:r>
            <a:endParaRPr/>
          </a:p>
          <a:p>
            <a:pPr indent="-342900" lvl="1" marL="800100" marR="0" rtl="0" algn="l">
              <a:lnSpc>
                <a:spcPct val="150000"/>
              </a:lnSpc>
              <a:spcBef>
                <a:spcPts val="0"/>
              </a:spcBef>
              <a:spcAft>
                <a:spcPts val="0"/>
              </a:spcAft>
              <a:buClr>
                <a:schemeClr val="dk1"/>
              </a:buClr>
              <a:buSzPts val="2200"/>
              <a:buFont typeface="Noto Sans Symbols"/>
              <a:buChar char="❑"/>
            </a:pPr>
            <a:r>
              <a:rPr b="0" i="0" lang="en-US" sz="2200" u="none" cap="none" strike="noStrike">
                <a:solidFill>
                  <a:schemeClr val="dk1"/>
                </a:solidFill>
                <a:latin typeface="Arial"/>
                <a:ea typeface="Arial"/>
                <a:cs typeface="Arial"/>
                <a:sym typeface="Arial"/>
              </a:rPr>
              <a:t>Example: git commit -m "Add homepage layout"</a:t>
            </a:r>
            <a:endParaRPr/>
          </a:p>
          <a:p>
            <a:pPr indent="-285750" lvl="0" marL="285750" marR="0" rtl="0" algn="l">
              <a:lnSpc>
                <a:spcPct val="150000"/>
              </a:lnSpc>
              <a:spcBef>
                <a:spcPts val="0"/>
              </a:spcBef>
              <a:spcAft>
                <a:spcPts val="0"/>
              </a:spcAft>
              <a:buClr>
                <a:schemeClr val="dk1"/>
              </a:buClr>
              <a:buSzPts val="2200"/>
              <a:buFont typeface="Arial"/>
              <a:buChar char="•"/>
            </a:pPr>
            <a:r>
              <a:rPr b="0" i="0" lang="en-US" sz="2200" u="none" cap="none" strike="noStrike">
                <a:solidFill>
                  <a:schemeClr val="dk1"/>
                </a:solidFill>
                <a:latin typeface="Arial"/>
                <a:ea typeface="Arial"/>
                <a:cs typeface="Arial"/>
                <a:sym typeface="Arial"/>
              </a:rPr>
              <a:t>Result: Changes are saved in the repository with a unique commit ID.</a:t>
            </a:r>
            <a:endParaRPr b="0" i="0" sz="2200" u="none" cap="none" strike="noStrike">
              <a:solidFill>
                <a:schemeClr val="dk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b="1" lang="en-US"/>
              <a:t>git log - Viewing Commit History</a:t>
            </a:r>
            <a:endParaRPr b="1"/>
          </a:p>
        </p:txBody>
      </p:sp>
      <p:sp>
        <p:nvSpPr>
          <p:cNvPr id="131" name="Google Shape;131;p7"/>
          <p:cNvSpPr txBox="1"/>
          <p:nvPr/>
        </p:nvSpPr>
        <p:spPr>
          <a:xfrm>
            <a:off x="1022888" y="1813302"/>
            <a:ext cx="9624448" cy="4106189"/>
          </a:xfrm>
          <a:prstGeom prst="rect">
            <a:avLst/>
          </a:prstGeom>
          <a:noFill/>
          <a:ln>
            <a:noFill/>
          </a:ln>
        </p:spPr>
        <p:txBody>
          <a:bodyPr anchorCtr="0" anchor="t" bIns="45700" lIns="91425" spcFirstLastPara="1" rIns="91425" wrap="square" tIns="45700">
            <a:spAutoFit/>
          </a:bodyPr>
          <a:lstStyle/>
          <a:p>
            <a:pPr indent="-285750" lvl="0" marL="285750" marR="0" rtl="0" algn="l">
              <a:lnSpc>
                <a:spcPct val="150000"/>
              </a:lnSpc>
              <a:spcBef>
                <a:spcPts val="0"/>
              </a:spcBef>
              <a:spcAft>
                <a:spcPts val="0"/>
              </a:spcAft>
              <a:buClr>
                <a:schemeClr val="dk1"/>
              </a:buClr>
              <a:buSzPts val="2200"/>
              <a:buFont typeface="Arial"/>
              <a:buChar char="•"/>
            </a:pPr>
            <a:r>
              <a:rPr b="0" i="0" lang="en-US" sz="2200" u="none" cap="none" strike="noStrike">
                <a:solidFill>
                  <a:schemeClr val="dk1"/>
                </a:solidFill>
                <a:latin typeface="Arial"/>
                <a:ea typeface="Arial"/>
                <a:cs typeface="Arial"/>
                <a:sym typeface="Arial"/>
              </a:rPr>
              <a:t>Purpose:</a:t>
            </a:r>
            <a:endParaRPr/>
          </a:p>
          <a:p>
            <a:pPr indent="-342900" lvl="1" marL="800100" marR="0" rtl="0" algn="l">
              <a:lnSpc>
                <a:spcPct val="150000"/>
              </a:lnSpc>
              <a:spcBef>
                <a:spcPts val="0"/>
              </a:spcBef>
              <a:spcAft>
                <a:spcPts val="0"/>
              </a:spcAft>
              <a:buClr>
                <a:schemeClr val="dk1"/>
              </a:buClr>
              <a:buSzPts val="2200"/>
              <a:buFont typeface="Noto Sans Symbols"/>
              <a:buChar char="❑"/>
            </a:pPr>
            <a:r>
              <a:rPr b="0" i="0" lang="en-US" sz="2200" u="none" cap="none" strike="noStrike">
                <a:solidFill>
                  <a:schemeClr val="dk1"/>
                </a:solidFill>
                <a:latin typeface="Arial"/>
                <a:ea typeface="Arial"/>
                <a:cs typeface="Arial"/>
                <a:sym typeface="Arial"/>
              </a:rPr>
              <a:t>Displays the commit history of the repository.</a:t>
            </a:r>
            <a:endParaRPr/>
          </a:p>
          <a:p>
            <a:pPr indent="-342900" lvl="1" marL="800100" marR="0" rtl="0" algn="l">
              <a:lnSpc>
                <a:spcPct val="150000"/>
              </a:lnSpc>
              <a:spcBef>
                <a:spcPts val="0"/>
              </a:spcBef>
              <a:spcAft>
                <a:spcPts val="0"/>
              </a:spcAft>
              <a:buClr>
                <a:schemeClr val="dk1"/>
              </a:buClr>
              <a:buSzPts val="2200"/>
              <a:buFont typeface="Noto Sans Symbols"/>
              <a:buChar char="❑"/>
            </a:pPr>
            <a:r>
              <a:rPr b="0" i="0" lang="en-US" sz="2200" u="none" cap="none" strike="noStrike">
                <a:solidFill>
                  <a:schemeClr val="dk1"/>
                </a:solidFill>
                <a:latin typeface="Arial"/>
                <a:ea typeface="Arial"/>
                <a:cs typeface="Arial"/>
                <a:sym typeface="Arial"/>
              </a:rPr>
              <a:t>Shows commit hashes, authors, dates, and messages.</a:t>
            </a:r>
            <a:endParaRPr/>
          </a:p>
          <a:p>
            <a:pPr indent="-285750" lvl="0" marL="285750" marR="0" rtl="0" algn="l">
              <a:lnSpc>
                <a:spcPct val="150000"/>
              </a:lnSpc>
              <a:spcBef>
                <a:spcPts val="0"/>
              </a:spcBef>
              <a:spcAft>
                <a:spcPts val="0"/>
              </a:spcAft>
              <a:buClr>
                <a:schemeClr val="dk1"/>
              </a:buClr>
              <a:buSzPts val="2200"/>
              <a:buFont typeface="Arial"/>
              <a:buChar char="•"/>
            </a:pPr>
            <a:r>
              <a:rPr b="0" i="0" lang="en-US" sz="2200" u="none" cap="none" strike="noStrike">
                <a:solidFill>
                  <a:schemeClr val="dk1"/>
                </a:solidFill>
                <a:latin typeface="Arial"/>
                <a:ea typeface="Arial"/>
                <a:cs typeface="Arial"/>
                <a:sym typeface="Arial"/>
              </a:rPr>
              <a:t>Usage:</a:t>
            </a:r>
            <a:endParaRPr/>
          </a:p>
          <a:p>
            <a:pPr indent="-342900" lvl="1" marL="800100" marR="0" rtl="0" algn="l">
              <a:lnSpc>
                <a:spcPct val="150000"/>
              </a:lnSpc>
              <a:spcBef>
                <a:spcPts val="0"/>
              </a:spcBef>
              <a:spcAft>
                <a:spcPts val="0"/>
              </a:spcAft>
              <a:buClr>
                <a:schemeClr val="dk1"/>
              </a:buClr>
              <a:buSzPts val="2200"/>
              <a:buFont typeface="Noto Sans Symbols"/>
              <a:buChar char="❑"/>
            </a:pPr>
            <a:r>
              <a:rPr b="0" i="0" lang="en-US" sz="2200" u="none" cap="none" strike="noStrike">
                <a:solidFill>
                  <a:schemeClr val="dk1"/>
                </a:solidFill>
                <a:latin typeface="Arial"/>
                <a:ea typeface="Arial"/>
                <a:cs typeface="Arial"/>
                <a:sym typeface="Arial"/>
              </a:rPr>
              <a:t>git log to see the full commit history.</a:t>
            </a:r>
            <a:endParaRPr/>
          </a:p>
          <a:p>
            <a:pPr indent="-342900" lvl="1" marL="800100" marR="0" rtl="0" algn="l">
              <a:lnSpc>
                <a:spcPct val="150000"/>
              </a:lnSpc>
              <a:spcBef>
                <a:spcPts val="0"/>
              </a:spcBef>
              <a:spcAft>
                <a:spcPts val="0"/>
              </a:spcAft>
              <a:buClr>
                <a:schemeClr val="dk1"/>
              </a:buClr>
              <a:buSzPts val="2200"/>
              <a:buFont typeface="Noto Sans Symbols"/>
              <a:buChar char="❑"/>
            </a:pPr>
            <a:r>
              <a:rPr b="0" i="0" lang="en-US" sz="2200" u="none" cap="none" strike="noStrike">
                <a:solidFill>
                  <a:schemeClr val="dk1"/>
                </a:solidFill>
                <a:latin typeface="Arial"/>
                <a:ea typeface="Arial"/>
                <a:cs typeface="Arial"/>
                <a:sym typeface="Arial"/>
              </a:rPr>
              <a:t>git log --oneline for a condensed view (one commit per line).</a:t>
            </a:r>
            <a:endParaRPr/>
          </a:p>
          <a:p>
            <a:pPr indent="-342900" lvl="1" marL="800100" marR="0" rtl="0" algn="l">
              <a:lnSpc>
                <a:spcPct val="150000"/>
              </a:lnSpc>
              <a:spcBef>
                <a:spcPts val="0"/>
              </a:spcBef>
              <a:spcAft>
                <a:spcPts val="0"/>
              </a:spcAft>
              <a:buClr>
                <a:schemeClr val="dk1"/>
              </a:buClr>
              <a:buSzPts val="2200"/>
              <a:buFont typeface="Noto Sans Symbols"/>
              <a:buChar char="❑"/>
            </a:pPr>
            <a:r>
              <a:rPr b="0" i="0" lang="en-US" sz="2200" u="none" cap="none" strike="noStrike">
                <a:solidFill>
                  <a:schemeClr val="dk1"/>
                </a:solidFill>
                <a:latin typeface="Arial"/>
                <a:ea typeface="Arial"/>
                <a:cs typeface="Arial"/>
                <a:sym typeface="Arial"/>
              </a:rPr>
              <a:t>Example: git log --oneline to view a concise list of commits.</a:t>
            </a:r>
            <a:endParaRPr/>
          </a:p>
          <a:p>
            <a:pPr indent="-285750" lvl="0" marL="285750" marR="0" rtl="0" algn="l">
              <a:lnSpc>
                <a:spcPct val="150000"/>
              </a:lnSpc>
              <a:spcBef>
                <a:spcPts val="0"/>
              </a:spcBef>
              <a:spcAft>
                <a:spcPts val="0"/>
              </a:spcAft>
              <a:buClr>
                <a:schemeClr val="dk1"/>
              </a:buClr>
              <a:buSzPts val="2200"/>
              <a:buFont typeface="Arial"/>
              <a:buChar char="•"/>
            </a:pPr>
            <a:r>
              <a:rPr b="0" i="0" lang="en-US" sz="2200" u="none" cap="none" strike="noStrike">
                <a:solidFill>
                  <a:schemeClr val="dk1"/>
                </a:solidFill>
                <a:latin typeface="Arial"/>
                <a:ea typeface="Arial"/>
                <a:cs typeface="Arial"/>
                <a:sym typeface="Arial"/>
              </a:rPr>
              <a:t>Result: A list of all commits, ordered by date.</a:t>
            </a:r>
            <a:endParaRPr b="0" i="0" sz="2200" u="none" cap="none" strike="noStrike">
              <a:solidFill>
                <a:schemeClr val="dk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b="1" lang="en-US"/>
              <a:t>git diff - Comparing Changes</a:t>
            </a:r>
            <a:endParaRPr/>
          </a:p>
        </p:txBody>
      </p:sp>
      <p:sp>
        <p:nvSpPr>
          <p:cNvPr id="138" name="Google Shape;138;p8"/>
          <p:cNvSpPr txBox="1"/>
          <p:nvPr/>
        </p:nvSpPr>
        <p:spPr>
          <a:xfrm>
            <a:off x="1022887" y="1813302"/>
            <a:ext cx="9966241" cy="4106189"/>
          </a:xfrm>
          <a:prstGeom prst="rect">
            <a:avLst/>
          </a:prstGeom>
          <a:noFill/>
          <a:ln>
            <a:noFill/>
          </a:ln>
        </p:spPr>
        <p:txBody>
          <a:bodyPr anchorCtr="0" anchor="t" bIns="45700" lIns="91425" spcFirstLastPara="1" rIns="91425" wrap="square" tIns="45700">
            <a:spAutoFit/>
          </a:bodyPr>
          <a:lstStyle/>
          <a:p>
            <a:pPr indent="-285750" lvl="0" marL="285750" marR="0" rtl="0" algn="l">
              <a:lnSpc>
                <a:spcPct val="150000"/>
              </a:lnSpc>
              <a:spcBef>
                <a:spcPts val="0"/>
              </a:spcBef>
              <a:spcAft>
                <a:spcPts val="0"/>
              </a:spcAft>
              <a:buClr>
                <a:schemeClr val="dk1"/>
              </a:buClr>
              <a:buSzPts val="2200"/>
              <a:buFont typeface="Arial"/>
              <a:buChar char="•"/>
            </a:pPr>
            <a:r>
              <a:rPr b="0" i="0" lang="en-US" sz="2200" u="none" cap="none" strike="noStrike">
                <a:solidFill>
                  <a:schemeClr val="dk1"/>
                </a:solidFill>
                <a:latin typeface="Arial"/>
                <a:ea typeface="Arial"/>
                <a:cs typeface="Arial"/>
                <a:sym typeface="Arial"/>
              </a:rPr>
              <a:t>Purpose:</a:t>
            </a:r>
            <a:endParaRPr/>
          </a:p>
          <a:p>
            <a:pPr indent="-342900" lvl="1" marL="800100" marR="0" rtl="0" algn="l">
              <a:lnSpc>
                <a:spcPct val="150000"/>
              </a:lnSpc>
              <a:spcBef>
                <a:spcPts val="0"/>
              </a:spcBef>
              <a:spcAft>
                <a:spcPts val="0"/>
              </a:spcAft>
              <a:buClr>
                <a:schemeClr val="dk1"/>
              </a:buClr>
              <a:buSzPts val="2200"/>
              <a:buFont typeface="Noto Sans Symbols"/>
              <a:buChar char="❑"/>
            </a:pPr>
            <a:r>
              <a:rPr b="0" i="0" lang="en-US" sz="2200" u="none" cap="none" strike="noStrike">
                <a:solidFill>
                  <a:schemeClr val="dk1"/>
                </a:solidFill>
                <a:latin typeface="Arial"/>
                <a:ea typeface="Arial"/>
                <a:cs typeface="Arial"/>
                <a:sym typeface="Arial"/>
              </a:rPr>
              <a:t>Shows the differences between the working directory and the staging area.</a:t>
            </a:r>
            <a:endParaRPr/>
          </a:p>
          <a:p>
            <a:pPr indent="-342900" lvl="1" marL="800100" marR="0" rtl="0" algn="l">
              <a:lnSpc>
                <a:spcPct val="150000"/>
              </a:lnSpc>
              <a:spcBef>
                <a:spcPts val="0"/>
              </a:spcBef>
              <a:spcAft>
                <a:spcPts val="0"/>
              </a:spcAft>
              <a:buClr>
                <a:schemeClr val="dk1"/>
              </a:buClr>
              <a:buSzPts val="2200"/>
              <a:buFont typeface="Noto Sans Symbols"/>
              <a:buChar char="❑"/>
            </a:pPr>
            <a:r>
              <a:rPr b="0" i="0" lang="en-US" sz="2200" u="none" cap="none" strike="noStrike">
                <a:solidFill>
                  <a:schemeClr val="dk1"/>
                </a:solidFill>
                <a:latin typeface="Arial"/>
                <a:ea typeface="Arial"/>
                <a:cs typeface="Arial"/>
                <a:sym typeface="Arial"/>
              </a:rPr>
              <a:t>Can also compare the differences between commits.</a:t>
            </a:r>
            <a:endParaRPr/>
          </a:p>
          <a:p>
            <a:pPr indent="-285750" lvl="0" marL="285750" marR="0" rtl="0" algn="l">
              <a:lnSpc>
                <a:spcPct val="150000"/>
              </a:lnSpc>
              <a:spcBef>
                <a:spcPts val="0"/>
              </a:spcBef>
              <a:spcAft>
                <a:spcPts val="0"/>
              </a:spcAft>
              <a:buClr>
                <a:schemeClr val="dk1"/>
              </a:buClr>
              <a:buSzPts val="2200"/>
              <a:buFont typeface="Arial"/>
              <a:buChar char="•"/>
            </a:pPr>
            <a:r>
              <a:rPr b="0" i="0" lang="en-US" sz="2200" u="none" cap="none" strike="noStrike">
                <a:solidFill>
                  <a:schemeClr val="dk1"/>
                </a:solidFill>
                <a:latin typeface="Arial"/>
                <a:ea typeface="Arial"/>
                <a:cs typeface="Arial"/>
                <a:sym typeface="Arial"/>
              </a:rPr>
              <a:t>Usage:</a:t>
            </a:r>
            <a:endParaRPr/>
          </a:p>
          <a:p>
            <a:pPr indent="-342900" lvl="1" marL="800100" marR="0" rtl="0" algn="l">
              <a:lnSpc>
                <a:spcPct val="150000"/>
              </a:lnSpc>
              <a:spcBef>
                <a:spcPts val="0"/>
              </a:spcBef>
              <a:spcAft>
                <a:spcPts val="0"/>
              </a:spcAft>
              <a:buClr>
                <a:schemeClr val="dk1"/>
              </a:buClr>
              <a:buSzPts val="2200"/>
              <a:buFont typeface="Noto Sans Symbols"/>
              <a:buChar char="❑"/>
            </a:pPr>
            <a:r>
              <a:rPr b="0" i="0" lang="en-US" sz="2200" u="none" cap="none" strike="noStrike">
                <a:solidFill>
                  <a:schemeClr val="dk1"/>
                </a:solidFill>
                <a:latin typeface="Arial"/>
                <a:ea typeface="Arial"/>
                <a:cs typeface="Arial"/>
                <a:sym typeface="Arial"/>
              </a:rPr>
              <a:t>git diff compares working directory changes with the staging area.</a:t>
            </a:r>
            <a:endParaRPr/>
          </a:p>
          <a:p>
            <a:pPr indent="-342900" lvl="1" marL="800100" marR="0" rtl="0" algn="l">
              <a:lnSpc>
                <a:spcPct val="150000"/>
              </a:lnSpc>
              <a:spcBef>
                <a:spcPts val="0"/>
              </a:spcBef>
              <a:spcAft>
                <a:spcPts val="0"/>
              </a:spcAft>
              <a:buClr>
                <a:schemeClr val="dk1"/>
              </a:buClr>
              <a:buSzPts val="2200"/>
              <a:buFont typeface="Noto Sans Symbols"/>
              <a:buChar char="❑"/>
            </a:pPr>
            <a:r>
              <a:rPr b="0" i="0" lang="en-US" sz="2200" u="none" cap="none" strike="noStrike">
                <a:solidFill>
                  <a:schemeClr val="dk1"/>
                </a:solidFill>
                <a:latin typeface="Arial"/>
                <a:ea typeface="Arial"/>
                <a:cs typeface="Arial"/>
                <a:sym typeface="Arial"/>
              </a:rPr>
              <a:t>git diff [commit1] [commit2] compares two specific commits.</a:t>
            </a:r>
            <a:endParaRPr/>
          </a:p>
          <a:p>
            <a:pPr indent="-342900" lvl="1" marL="800100" marR="0" rtl="0" algn="l">
              <a:lnSpc>
                <a:spcPct val="150000"/>
              </a:lnSpc>
              <a:spcBef>
                <a:spcPts val="0"/>
              </a:spcBef>
              <a:spcAft>
                <a:spcPts val="0"/>
              </a:spcAft>
              <a:buClr>
                <a:schemeClr val="dk1"/>
              </a:buClr>
              <a:buSzPts val="2200"/>
              <a:buFont typeface="Noto Sans Symbols"/>
              <a:buChar char="❑"/>
            </a:pPr>
            <a:r>
              <a:rPr b="0" i="0" lang="en-US" sz="2200" u="none" cap="none" strike="noStrike">
                <a:solidFill>
                  <a:schemeClr val="dk1"/>
                </a:solidFill>
                <a:latin typeface="Arial"/>
                <a:ea typeface="Arial"/>
                <a:cs typeface="Arial"/>
                <a:sym typeface="Arial"/>
              </a:rPr>
              <a:t>Example: git diff after modifying a file to see what has changed.</a:t>
            </a:r>
            <a:endParaRPr/>
          </a:p>
          <a:p>
            <a:pPr indent="-285750" lvl="0" marL="285750" marR="0" rtl="0" algn="l">
              <a:lnSpc>
                <a:spcPct val="150000"/>
              </a:lnSpc>
              <a:spcBef>
                <a:spcPts val="0"/>
              </a:spcBef>
              <a:spcAft>
                <a:spcPts val="0"/>
              </a:spcAft>
              <a:buClr>
                <a:schemeClr val="dk1"/>
              </a:buClr>
              <a:buSzPts val="2200"/>
              <a:buFont typeface="Arial"/>
              <a:buChar char="•"/>
            </a:pPr>
            <a:r>
              <a:rPr b="0" i="0" lang="en-US" sz="2200" u="none" cap="none" strike="noStrike">
                <a:solidFill>
                  <a:schemeClr val="dk1"/>
                </a:solidFill>
                <a:latin typeface="Arial"/>
                <a:ea typeface="Arial"/>
                <a:cs typeface="Arial"/>
                <a:sym typeface="Arial"/>
              </a:rPr>
              <a:t>Result: A detailed comparison of the differences between file versions.</a:t>
            </a:r>
            <a:endParaRPr b="0" i="0" sz="2200" u="none" cap="none" strike="noStrike">
              <a:solidFill>
                <a:schemeClr val="dk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b="1" lang="en-US"/>
              <a:t>git revert - Undoing Changes</a:t>
            </a:r>
            <a:endParaRPr/>
          </a:p>
        </p:txBody>
      </p:sp>
      <p:sp>
        <p:nvSpPr>
          <p:cNvPr id="145" name="Google Shape;145;p9"/>
          <p:cNvSpPr txBox="1"/>
          <p:nvPr/>
        </p:nvSpPr>
        <p:spPr>
          <a:xfrm>
            <a:off x="1022888" y="1813302"/>
            <a:ext cx="9624448" cy="3598357"/>
          </a:xfrm>
          <a:prstGeom prst="rect">
            <a:avLst/>
          </a:prstGeom>
          <a:noFill/>
          <a:ln>
            <a:noFill/>
          </a:ln>
        </p:spPr>
        <p:txBody>
          <a:bodyPr anchorCtr="0" anchor="t" bIns="45700" lIns="91425" spcFirstLastPara="1" rIns="91425" wrap="square" tIns="45700">
            <a:spAutoFit/>
          </a:bodyPr>
          <a:lstStyle/>
          <a:p>
            <a:pPr indent="-285750" lvl="0" marL="285750" marR="0" rtl="0" algn="l">
              <a:lnSpc>
                <a:spcPct val="150000"/>
              </a:lnSpc>
              <a:spcBef>
                <a:spcPts val="0"/>
              </a:spcBef>
              <a:spcAft>
                <a:spcPts val="0"/>
              </a:spcAft>
              <a:buClr>
                <a:schemeClr val="dk1"/>
              </a:buClr>
              <a:buSzPts val="2200"/>
              <a:buFont typeface="Arial"/>
              <a:buChar char="•"/>
            </a:pPr>
            <a:r>
              <a:rPr b="0" i="0" lang="en-US" sz="2200" u="none" cap="none" strike="noStrike">
                <a:solidFill>
                  <a:schemeClr val="dk1"/>
                </a:solidFill>
                <a:latin typeface="Arial"/>
                <a:ea typeface="Arial"/>
                <a:cs typeface="Arial"/>
                <a:sym typeface="Arial"/>
              </a:rPr>
              <a:t>Purpose:</a:t>
            </a:r>
            <a:endParaRPr/>
          </a:p>
          <a:p>
            <a:pPr indent="-342900" lvl="1" marL="800100" marR="0" rtl="0" algn="l">
              <a:lnSpc>
                <a:spcPct val="150000"/>
              </a:lnSpc>
              <a:spcBef>
                <a:spcPts val="0"/>
              </a:spcBef>
              <a:spcAft>
                <a:spcPts val="0"/>
              </a:spcAft>
              <a:buClr>
                <a:schemeClr val="dk1"/>
              </a:buClr>
              <a:buSzPts val="2200"/>
              <a:buFont typeface="Noto Sans Symbols"/>
              <a:buChar char="❑"/>
            </a:pPr>
            <a:r>
              <a:rPr b="0" i="0" lang="en-US" sz="2200" u="none" cap="none" strike="noStrike">
                <a:solidFill>
                  <a:schemeClr val="dk1"/>
                </a:solidFill>
                <a:latin typeface="Arial"/>
                <a:ea typeface="Arial"/>
                <a:cs typeface="Arial"/>
                <a:sym typeface="Arial"/>
              </a:rPr>
              <a:t>Creates a new commit that undoes the changes introduced by a specific previous commit.</a:t>
            </a:r>
            <a:endParaRPr/>
          </a:p>
          <a:p>
            <a:pPr indent="-285750" lvl="0" marL="285750" marR="0" rtl="0" algn="l">
              <a:lnSpc>
                <a:spcPct val="150000"/>
              </a:lnSpc>
              <a:spcBef>
                <a:spcPts val="0"/>
              </a:spcBef>
              <a:spcAft>
                <a:spcPts val="0"/>
              </a:spcAft>
              <a:buClr>
                <a:schemeClr val="dk1"/>
              </a:buClr>
              <a:buSzPts val="2200"/>
              <a:buFont typeface="Arial"/>
              <a:buChar char="•"/>
            </a:pPr>
            <a:r>
              <a:rPr b="0" i="0" lang="en-US" sz="2200" u="none" cap="none" strike="noStrike">
                <a:solidFill>
                  <a:schemeClr val="dk1"/>
                </a:solidFill>
                <a:latin typeface="Arial"/>
                <a:ea typeface="Arial"/>
                <a:cs typeface="Arial"/>
                <a:sym typeface="Arial"/>
              </a:rPr>
              <a:t>Usage:</a:t>
            </a:r>
            <a:endParaRPr/>
          </a:p>
          <a:p>
            <a:pPr indent="-342900" lvl="1" marL="800100" marR="0" rtl="0" algn="l">
              <a:lnSpc>
                <a:spcPct val="150000"/>
              </a:lnSpc>
              <a:spcBef>
                <a:spcPts val="0"/>
              </a:spcBef>
              <a:spcAft>
                <a:spcPts val="0"/>
              </a:spcAft>
              <a:buClr>
                <a:schemeClr val="dk1"/>
              </a:buClr>
              <a:buSzPts val="2200"/>
              <a:buFont typeface="Noto Sans Symbols"/>
              <a:buChar char="❑"/>
            </a:pPr>
            <a:r>
              <a:rPr b="0" i="0" lang="en-US" sz="2200" u="none" cap="none" strike="noStrike">
                <a:solidFill>
                  <a:schemeClr val="dk1"/>
                </a:solidFill>
                <a:latin typeface="Arial"/>
                <a:ea typeface="Arial"/>
                <a:cs typeface="Arial"/>
                <a:sym typeface="Arial"/>
              </a:rPr>
              <a:t>git revert [commit] to undo changes from a specific commit.</a:t>
            </a:r>
            <a:endParaRPr/>
          </a:p>
          <a:p>
            <a:pPr indent="-342900" lvl="1" marL="800100" marR="0" rtl="0" algn="l">
              <a:lnSpc>
                <a:spcPct val="150000"/>
              </a:lnSpc>
              <a:spcBef>
                <a:spcPts val="0"/>
              </a:spcBef>
              <a:spcAft>
                <a:spcPts val="0"/>
              </a:spcAft>
              <a:buClr>
                <a:schemeClr val="dk1"/>
              </a:buClr>
              <a:buSzPts val="2200"/>
              <a:buFont typeface="Noto Sans Symbols"/>
              <a:buChar char="❑"/>
            </a:pPr>
            <a:r>
              <a:rPr b="0" i="0" lang="en-US" sz="2200" u="none" cap="none" strike="noStrike">
                <a:solidFill>
                  <a:schemeClr val="dk1"/>
                </a:solidFill>
                <a:latin typeface="Arial"/>
                <a:ea typeface="Arial"/>
                <a:cs typeface="Arial"/>
                <a:sym typeface="Arial"/>
              </a:rPr>
              <a:t>Example: git revert abc1234 where abc1234 is the commit hash.</a:t>
            </a:r>
            <a:endParaRPr/>
          </a:p>
          <a:p>
            <a:pPr indent="-285750" lvl="0" marL="285750" marR="0" rtl="0" algn="l">
              <a:lnSpc>
                <a:spcPct val="150000"/>
              </a:lnSpc>
              <a:spcBef>
                <a:spcPts val="0"/>
              </a:spcBef>
              <a:spcAft>
                <a:spcPts val="0"/>
              </a:spcAft>
              <a:buClr>
                <a:schemeClr val="dk1"/>
              </a:buClr>
              <a:buSzPts val="2200"/>
              <a:buFont typeface="Arial"/>
              <a:buChar char="•"/>
            </a:pPr>
            <a:r>
              <a:rPr b="0" i="0" lang="en-US" sz="2200" u="none" cap="none" strike="noStrike">
                <a:solidFill>
                  <a:schemeClr val="dk1"/>
                </a:solidFill>
                <a:latin typeface="Arial"/>
                <a:ea typeface="Arial"/>
                <a:cs typeface="Arial"/>
                <a:sym typeface="Arial"/>
              </a:rPr>
              <a:t>Result: A new commit that reverses the effects of the specified commit.</a:t>
            </a:r>
            <a:endParaRPr b="0" i="0" sz="2200" u="none" cap="none" strike="noStrike">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2024-08-08T22:54:04Z</dcterms:created>
  <dc:creator>NEHA MAHENDRAN NAMBIAR</dc:creator>
</cp:coreProperties>
</file>