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qokERY/r/ffpc5yIbUSMBZ02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Python operators are special symbols or keywords that perform operations on variables and values. They are essential for manipulating data and controlling program flow. Here's a brief introduction to the main types of operators in Python: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Arithmetic Operators: These perform basic mathematical operations. Example: 5 + 3 (addition), 10 - 4 (subtraction)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Comparison Operators: Used to compare values and return boolean results. Example: x &gt; y (greater than), a == b (equal to)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Logical Operators: Combine conditional statements. Example: (x &gt; 5) and (y &lt; 10)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Assignment Operators: Assign values to variables, often combining assignment with arithmetic. Example: x = 5, y += 3 (equivalent to y = y + 3)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Bitwise Operators: Perform operations on binary representations of numbers. Example: a &amp; b (bitwise AND)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Identity Operators: Check if two variables refer to the same object in memory. Example: x is 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Membership Operators: Test if a value is present in a sequence. Example: 'a' in 'apple'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These operators allow you to perform calculations, make decisions, and manipulate data efficiently in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Arithmetic Operators: These perform basic mathematical operations. Example: 5 + 3 (addition), 10 - 4 (subtraction)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Comparison Operators: Used to compare values and return boolean results. Example: x &gt; y (greater than), a == b (equal to)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Logical Operators: Combine conditional statements. Example: (x &gt; 5) and (y &lt; 10)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Assignment Operators: Assign values to variables, often combining assignment with arithmetic. Example: x = 5, y += 3 (equivalent to y = y + 3)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Bitwise Operators: Perform operations on binary representations of numbers. Example: a &amp; b (bitwise AND)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Identity Operators: Check if two variables refer to the same object in memory. Example: x is 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Membership Operators: Test if a value is present in a sequence. Example: 'a' in 'apple'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Assignment operators in Python are used to assign values to variables. They often combine assignment with an arithmetic operation. Here's an explanation of the common assignment operators: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= (Simple Assignment): Assigns the value on the right to the variable on the left. Example: x = 5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+= (Add and Assign): Adds the right value to the left variable and assigns the result. Example: x += 3 (equivalent to x = x + 3)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-= (Subtract and Assign): Subtracts the right value from the left variable and assigns the result. Example: x -= 2 (equivalent to x = x - 2)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*= (Multiply and Assign): Multiplies the left variable by the right value and assigns the result. Example: x *= 4 (equivalent to x = x * 4)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/= (Divide and Assign): Divides the left variable by the right value and assigns the result. Example: x /= 2 (equivalent to x = x / 2)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//= (Floor Divide and Assign): Performs floor division and assigns the result. Example: x //= 3 (equivalent to x = x // 3)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%= (Modulus and Assign): Performs modulus operation and assigns the result. Example: x %= 3 (equivalent to x = x % 3)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**= (Exponent and Assign): Raises the left variable to the power of the right value and assigns the result. Example: x **= 2 (equivalent to x = x ** 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These operators provide a concise way to update variables based on their current value. They're particularly useful in loops and when you need to accumulate or modify values iteratively.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Comparison operators are used to compare values in programming. They typically return a boolean result (true or false). Here's a brief overview of common comparison operators: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Equal to (==): Checks if two values are equal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Not equal to (!=): Checks if two values are not equal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Greater than (&gt;): Checks if the left value is greater than the right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Less than (&lt;): Checks if the left value is less than the right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Greater than or equal to (&gt;=): Checks if the left value is greater than or equal to the right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Less than or equal to (&lt;=): Checks if the left value is less than or equal to the right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These operators are used in conditional statements, loops, and other programming constructs to make decisions based on comparisons.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Logic operators: Logic operators are used to combine or manipulate boolean values.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AND (&amp;&amp;): Returns true if both operands are true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OR (||): Returns true if at least one operand is true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NOT (!): Reverses the logical state of its operand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234da3dc2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f234da3dc2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Identity operators: These compare the memory locations of two objects.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is: Returns true if both variables point to the same object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is not: Returns true if the variables point to different objects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f234da3dc2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234da3dc2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f234da3dc2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Membership operators: These check if a value is a member of a sequence (e.g., list, tuple, string).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in: Returns true if the value is found in the sequence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not in: Returns true if the value is not found in the sequence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f234da3dc2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234da3dc2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f234da3dc2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Bitwise operators: These perform operations on individual bits of binary numbers.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AND (&amp;): Performs bitwise AND operation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OR (|): Performs bitwise OR operation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XOR (^): Performs bitwise XOR operation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NOT (~): Inverts all the bits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Left shift (&lt;&lt;): Shifts bits left by a specified number of positions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Right shift (&gt;&gt;): Shifts bits right by a specified number of positions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f234da3dc2_2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234da3dc2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f234da3dc2_2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Arithmetic operators: These perform mathematical operations on numerical values.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Addition (+): Adds two numbers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Subtraction (-): Subtracts the right operand from the left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Multiplication (*): Multiplies two numbers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Division (/): Divides the left operand by the right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Modulus (%): Returns the remainder of division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Exponentiation (**): Raises the left operand to the power of the right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/>
              <a:t>Floor division (//): Divides and rounds down to the nearest integer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f234da3dc2_2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3467100" y="2103425"/>
            <a:ext cx="6418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Lesson 13: Operators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What are Operators?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46388" y="1347602"/>
            <a:ext cx="96243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are special symbols or keywords used to perform operations on variables and values.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operators: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❑"/>
            </a:pPr>
            <a:r>
              <a:rPr lang="en-US" sz="2200">
                <a:solidFill>
                  <a:schemeClr val="dk1"/>
                </a:solidFill>
              </a:rPr>
              <a:t>Arithmetic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❑"/>
            </a:pPr>
            <a:r>
              <a:rPr lang="en-US" sz="2200">
                <a:solidFill>
                  <a:schemeClr val="dk1"/>
                </a:solidFill>
              </a:rPr>
              <a:t>Assignment</a:t>
            </a:r>
            <a:endParaRPr sz="2200">
              <a:solidFill>
                <a:schemeClr val="dk1"/>
              </a:solidFill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❑"/>
            </a:pPr>
            <a:r>
              <a:rPr lang="en-US" sz="2200">
                <a:solidFill>
                  <a:schemeClr val="dk1"/>
                </a:solidFill>
              </a:rPr>
              <a:t>Bitwise</a:t>
            </a:r>
            <a:endParaRPr sz="2200">
              <a:solidFill>
                <a:schemeClr val="dk1"/>
              </a:solidFill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❑"/>
            </a:pPr>
            <a:r>
              <a:rPr lang="en-US" sz="2200">
                <a:solidFill>
                  <a:schemeClr val="dk1"/>
                </a:solidFill>
              </a:rPr>
              <a:t>Identity</a:t>
            </a:r>
            <a:endParaRPr sz="2200">
              <a:solidFill>
                <a:schemeClr val="dk1"/>
              </a:solidFill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❑"/>
            </a:pPr>
            <a:r>
              <a:rPr lang="en-US" sz="2200">
                <a:solidFill>
                  <a:schemeClr val="dk1"/>
                </a:solidFill>
              </a:rPr>
              <a:t>Membership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Assignment Operators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1153516" y="1690688"/>
            <a:ext cx="9624448" cy="476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**=** : Assigns a value to a variable (e.g., x = 5`)</a:t>
            </a:r>
            <a:endParaRPr/>
          </a:p>
          <a:p>
            <a:pPr indent="-342900" lvl="0" marL="3429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+= : Adds and assigns (e.g., x += 3 is equivalent to x = x + 3)</a:t>
            </a:r>
            <a:endParaRPr/>
          </a:p>
          <a:p>
            <a:pPr indent="-342900" lvl="0" marL="3429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-= : Subtracts and assigns (e.g., x -= 2)</a:t>
            </a:r>
            <a:endParaRPr/>
          </a:p>
          <a:p>
            <a:pPr indent="-342900" lvl="0" marL="3429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*= : Multiplies and assigns (e.g., x *= 4)</a:t>
            </a:r>
            <a:endParaRPr/>
          </a:p>
          <a:p>
            <a:pPr indent="-342900" lvl="0" marL="3429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/= : Divides and assigns (e.g., x /= 2)</a:t>
            </a:r>
            <a:endParaRPr/>
          </a:p>
          <a:p>
            <a:pPr indent="-342900" lvl="0" marL="3429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%= : Modulus and assigns (e.g., x %= 5)</a:t>
            </a:r>
            <a:endParaRPr/>
          </a:p>
          <a:p>
            <a:pPr indent="-342900" lvl="0" marL="3429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//= : Floor division and assigns (e.g., x //= 2)</a:t>
            </a:r>
            <a:endParaRPr/>
          </a:p>
          <a:p>
            <a:pPr indent="-342900" lvl="0" marL="3429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**= : Exponentiation and assigns (e.g., x **= 3)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Comparison Operators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022888" y="1813302"/>
            <a:ext cx="9624448" cy="4063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 : Equal to (e.g., x == 10)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!= : Not equal to (e.g., x != 10)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: Greater than (e.g., x &gt; 10)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: Less than (e.g., x &lt; 10)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 : Greater than or equal to (e.g., x &gt;= 10)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 : Less than or equal to (e.g., x &lt;= 10)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Logic Operators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1022888" y="1813302"/>
            <a:ext cx="9624448" cy="203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: Returns True if both statements are true (e.g., x &gt; 5 and y &lt; 10)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: Returns True if at least one statement is true (e.g., x &gt; 5 or y &lt; 10)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: Returns True if the statement is false (e.g., not(x &gt; 5))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234da3dc2_2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Identity </a:t>
            </a:r>
            <a:r>
              <a:rPr b="1" lang="en-US"/>
              <a:t>Operators</a:t>
            </a:r>
            <a:endParaRPr/>
          </a:p>
        </p:txBody>
      </p:sp>
      <p:sp>
        <p:nvSpPr>
          <p:cNvPr id="124" name="Google Shape;124;g2f234da3dc2_2_10"/>
          <p:cNvSpPr txBox="1"/>
          <p:nvPr/>
        </p:nvSpPr>
        <p:spPr>
          <a:xfrm>
            <a:off x="1022888" y="1813302"/>
            <a:ext cx="9624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is: Returns true if both variables point to the same object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is not: Returns true if the variables point to different objects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234da3dc2_2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Membership </a:t>
            </a:r>
            <a:r>
              <a:rPr b="1" lang="en-US"/>
              <a:t>Operators</a:t>
            </a:r>
            <a:endParaRPr/>
          </a:p>
        </p:txBody>
      </p:sp>
      <p:sp>
        <p:nvSpPr>
          <p:cNvPr id="131" name="Google Shape;131;g2f234da3dc2_2_16"/>
          <p:cNvSpPr txBox="1"/>
          <p:nvPr/>
        </p:nvSpPr>
        <p:spPr>
          <a:xfrm>
            <a:off x="1022900" y="1813301"/>
            <a:ext cx="9624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in: Returns true if the value is found in the sequence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not in: Returns true if the value is not found in the sequence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234da3dc2_2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Bitwise </a:t>
            </a:r>
            <a:r>
              <a:rPr b="1" lang="en-US"/>
              <a:t>Operators</a:t>
            </a:r>
            <a:endParaRPr/>
          </a:p>
        </p:txBody>
      </p:sp>
      <p:sp>
        <p:nvSpPr>
          <p:cNvPr id="138" name="Google Shape;138;g2f234da3dc2_2_22"/>
          <p:cNvSpPr txBox="1"/>
          <p:nvPr/>
        </p:nvSpPr>
        <p:spPr>
          <a:xfrm>
            <a:off x="1022888" y="1813302"/>
            <a:ext cx="9624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AND (&amp;): Performs bitwise AND operation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OR (|): Performs bitwise OR operation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XOR (^): Performs bitwise XOR operation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NOT (~): Inverts all the bits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Left shift (&lt;&lt;): Shifts bits left by a specified number of positions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Right shift (&gt;&gt;): Shifts bits right by a specified number of positions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234da3dc2_2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Logic Operators</a:t>
            </a:r>
            <a:endParaRPr/>
          </a:p>
        </p:txBody>
      </p:sp>
      <p:sp>
        <p:nvSpPr>
          <p:cNvPr id="145" name="Google Shape;145;g2f234da3dc2_2_31"/>
          <p:cNvSpPr txBox="1"/>
          <p:nvPr/>
        </p:nvSpPr>
        <p:spPr>
          <a:xfrm>
            <a:off x="1022888" y="1813302"/>
            <a:ext cx="96243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Addition (+): Adds two numbers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Subtraction (-): Subtracts the right operand from the left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Multiplication (*): Multiplies two numbers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Division (/): Divides the left operand by the right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Modulus (%): Returns the remainder of division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Exponentiation (**): Raises the left operand to the power of the right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Floor division (//): Divides and rounds down to the nearest integer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2024-08-09T00:22:30Z</dcterms:created>
  <dc:creator>NEHA MAHENDRAN NAMBIAR</dc:creator>
</cp:coreProperties>
</file>