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Play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JigQDjtg2bQFkErLEcY+2a6hX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Welcome to Lesson 9 of the Foundations of Programming in Python course (FOPPY).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GitHub is a widely-used platform for version control and collaborative development. It builds on Git’s capabilities by providing a web-based interface for managing repositories, facilitating collaboration, and integrating with various development tools. Understanding how to navigate and utilize GitHub is essential for effective project management and teamwork.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In this lesson, we’ll cover the core features and common operations of GitHub, focusing on how to interact with repositories, collaborate with others, and manage your projects efficiently.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We will explore: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GitHub Repositories</a:t>
            </a:r>
            <a:r>
              <a:rPr lang="en-US" sz="1100"/>
              <a:t>: How to create, clone, and manage repositories on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Cloning a Repository</a:t>
            </a:r>
            <a:r>
              <a:rPr lang="en-US" sz="1100"/>
              <a:t>: Steps to copy a repository from GitHub to your local machine.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Forking a Repository</a:t>
            </a:r>
            <a:r>
              <a:rPr lang="en-US" sz="1100"/>
              <a:t>: How to create a personal copy of someone else’s repository to propose changes or experiment independently.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Making Changes and Pull Requests</a:t>
            </a:r>
            <a:r>
              <a:rPr lang="en-US" sz="1100"/>
              <a:t>: The process of suggesting changes to a repository through pull requests and collaborating with other developers.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Pushing Changes to GitHub</a:t>
            </a:r>
            <a:r>
              <a:rPr lang="en-US" sz="1100"/>
              <a:t>: How to upload your local changes to a remote repository.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Pulling Changes from GitHub</a:t>
            </a:r>
            <a:r>
              <a:rPr lang="en-US" sz="1100"/>
              <a:t>: Updating your local repository with changes from the remote repository.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By the end of this lesson, you’ll have a solid understanding of how to use GitHub for version control and collaboration, enhancing your development workflow and project management skills. Let’s delve into the features and operations that make GitHub a powerful tool for developers.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Managing Remotes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Remotes</a:t>
            </a:r>
            <a:r>
              <a:rPr lang="en-US" sz="1100"/>
              <a:t> are versions of your repository hosted on the internet or a network. They allow you to collaborate with others by pushing and pulling changes.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1. View Remote Repositories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To see the remote repositories associated with your local repository: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-v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 Output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perl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  https://github.com/username/repository.git (fetch)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  https://github.com/username/repository.git (push)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2. Add a Remote Repository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To add a new remote repository: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add &lt;name&gt; &lt;url&gt;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Add a new remote called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upstream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add upstream https://github.com/anotheruser/another-repository.git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3. Remove a Remote Repository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To remove an existing remote: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remove &lt;name&gt;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Remove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upstream</a:t>
            </a:r>
            <a:r>
              <a:rPr lang="en-US" sz="1100"/>
              <a:t> remote: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remove upstream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4. Rename a Remote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To rename a remote: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rename &lt;old_name&gt; &lt;new_name&gt;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Rename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</a:t>
            </a:r>
            <a:r>
              <a:rPr lang="en-US" sz="1100"/>
              <a:t> to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main-origin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remote rename origin main-origin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Fetching Changes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Fetching</a:t>
            </a:r>
            <a:r>
              <a:rPr lang="en-US" sz="1100"/>
              <a:t> updates your local repository with changes from a remote repository but does not merge them automatically.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Usage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fetch &lt;remote_name&gt;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Fetch changes from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fetch origin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What It Does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Downloads new commits, files, and branches from the remote repository.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Updates your local repository with new information without altering your working directory or current branch.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Creating Issues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Issues</a:t>
            </a:r>
            <a:r>
              <a:rPr lang="en-US" sz="1100"/>
              <a:t> on GitHub are used to track bugs, feature requests, tasks, or other project-related discussions.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1. Create a New Issue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To create an issue: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Go to the "Issues" tab of the repository on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"New Issue."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Fill in the title and description, and optionally assign labels, milestones, or assignees.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"Submit new issue."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2. Example Issue Description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vbnet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Title: Bug in Login Functionality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The login button does not respond when clicked. This issue is observed in the latest version of the application.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Steps to Reproduce: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 Open the login page.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2. Enter valid credentials.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3. Click the "Login" button.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Expected Result: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The user should be logged in and redirected to the dashboard.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Actual Result: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Nothing happens when the button is clicked.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Collaborating on GitHub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Collaboration</a:t>
            </a:r>
            <a:r>
              <a:rPr lang="en-US" sz="1100"/>
              <a:t> on GitHub involves working with others to develop, review, and manage code.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1. Creating and Reviewing Pull Requests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Creating a Pull Request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Propose changes from a branch or fork.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Allow others to review and discuss before merging.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Reviewing a Pull Request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Examine code changes, leave comments, and approve or request further changes.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2. Using Issues and Pull Requests Together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Link pull requests to issues for tracking related changes.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Close issues automatically when a pull request is merged using special keywords like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Fixes #issue_number</a:t>
            </a:r>
            <a:r>
              <a:rPr lang="en-US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Roles and Permissions in GitHub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Roles and Permissions</a:t>
            </a:r>
            <a:r>
              <a:rPr lang="en-US" sz="1100"/>
              <a:t> define what actions users can perform within a repository or organization.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**1. </a:t>
            </a:r>
            <a:r>
              <a:rPr b="1" lang="en-US" sz="1100"/>
              <a:t>Repository Roles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Owner</a:t>
            </a:r>
            <a:r>
              <a:rPr lang="en-US" sz="1100"/>
              <a:t>: Full administrative access, including managing repository settings and collaborators.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Collaborator</a:t>
            </a:r>
            <a:r>
              <a:rPr lang="en-US" sz="1100"/>
              <a:t>: Can push to and pull from the repository, and perform other actions based on assigned permissions.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**2. </a:t>
            </a:r>
            <a:r>
              <a:rPr b="1" lang="en-US" sz="1100"/>
              <a:t>Organization Roles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Owner</a:t>
            </a:r>
            <a:r>
              <a:rPr lang="en-US" sz="1100"/>
              <a:t>: Can manage the organization’s settings, teams, and repositories.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Member</a:t>
            </a:r>
            <a:r>
              <a:rPr lang="en-US" sz="1100"/>
              <a:t>: Can access and collaborate on repositories according to their team’s permissions.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Introduction to GitHub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GitHub</a:t>
            </a:r>
            <a:r>
              <a:rPr lang="en-US" sz="1100"/>
              <a:t> is a web-based platform that uses Git for version control and collaboration. It hosts Git repositories online, allowing multiple developers to collaborate on projects, track changes, and manage code.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Key Features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Version Control</a:t>
            </a:r>
            <a:r>
              <a:rPr lang="en-US" sz="1100"/>
              <a:t>: GitHub uses Git to track changes, manage versions, and collaborate on code.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Collaboration</a:t>
            </a:r>
            <a:r>
              <a:rPr lang="en-US" sz="1100"/>
              <a:t>: Multiple users can work on the same project, contribute code, and review changes.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Issue Tracking</a:t>
            </a:r>
            <a:r>
              <a:rPr lang="en-US" sz="1100"/>
              <a:t>: GitHub provides tools for managing project issues, bug reports, and feature requests.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Documentation</a:t>
            </a:r>
            <a:r>
              <a:rPr lang="en-US" sz="1100"/>
              <a:t>: GitHub supports Markdown for project documentation, including README files and wikis.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Permissions Levels in GitHub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**1. </a:t>
            </a:r>
            <a:r>
              <a:rPr b="1" lang="en-US" sz="1100"/>
              <a:t>Repository Permissions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Read</a:t>
            </a:r>
            <a:r>
              <a:rPr lang="en-US" sz="1100"/>
              <a:t>: View the repository, but cannot push changes.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Write</a:t>
            </a:r>
            <a:r>
              <a:rPr lang="en-US" sz="1100"/>
              <a:t>: Push changes, create branches, and modify files.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Admin</a:t>
            </a:r>
            <a:r>
              <a:rPr lang="en-US" sz="1100"/>
              <a:t>: Manage repository settings, including access control and repository settings.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**2. </a:t>
            </a:r>
            <a:r>
              <a:rPr b="1" lang="en-US" sz="1100"/>
              <a:t>Organization Permissions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Owner</a:t>
            </a:r>
            <a:r>
              <a:rPr lang="en-US" sz="1100"/>
              <a:t>: Manage everything within the organization.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Admin</a:t>
            </a:r>
            <a:r>
              <a:rPr lang="en-US" sz="1100"/>
              <a:t>: Manage teams and repositories within the organization.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Member</a:t>
            </a:r>
            <a:r>
              <a:rPr lang="en-US" sz="1100"/>
              <a:t>: Access and collaborate on repositories based on team permissions.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Best Practices for Managing Roles and Permissions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**1. </a:t>
            </a:r>
            <a:r>
              <a:rPr b="1" lang="en-US" sz="1100"/>
              <a:t>Least Privilege Principle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Assign the minimum permissions necessary for users to perform their tasks. This reduces the risk of accidental or malicious changes.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**2. </a:t>
            </a:r>
            <a:r>
              <a:rPr b="1" lang="en-US" sz="1100"/>
              <a:t>Use Teams for Permissions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Create teams within organizations to group users with similar access needs. Manage permissions at the team level rather than individually.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**3. </a:t>
            </a:r>
            <a:r>
              <a:rPr b="1" lang="en-US" sz="1100"/>
              <a:t>Regularly Review Permissions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Periodically review and update permissions to ensure that users have appropriate access levels, especially when their roles or responsibilities change.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**4. </a:t>
            </a:r>
            <a:r>
              <a:rPr b="1" lang="en-US" sz="1100"/>
              <a:t>Document Permission Changes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Keep a record of changes to permissions and roles to track who has access to what, and for what reasons.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**5. </a:t>
            </a:r>
            <a:r>
              <a:rPr b="1" lang="en-US" sz="1100"/>
              <a:t>Implement Code Reviews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Use pull requests and code reviews to ensure that changes are vetted by multiple collaborators, adding an additional layer of oversight.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**6. </a:t>
            </a:r>
            <a:r>
              <a:rPr b="1" lang="en-US" sz="1100"/>
              <a:t>Enable Two-Factor Authentication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Enhance security by requiring two-factor authentication for users with access to sensitive repositories or organizations.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Summary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Managing Remotes</a:t>
            </a:r>
            <a:r>
              <a:rPr lang="en-US" sz="1100"/>
              <a:t>: Handle remote repositories with commands like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remote</a:t>
            </a:r>
            <a:r>
              <a:rPr lang="en-US" sz="1100"/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fetch</a:t>
            </a:r>
            <a:r>
              <a:rPr lang="en-US" sz="1100"/>
              <a:t>, and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r>
              <a:rPr lang="en-US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Fetching Changes</a:t>
            </a:r>
            <a:r>
              <a:rPr lang="en-US" sz="1100"/>
              <a:t>: Update your local repository with remote changes without merging.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Creating Issues</a:t>
            </a:r>
            <a:r>
              <a:rPr lang="en-US" sz="1100"/>
              <a:t>: Track tasks and bugs using GitHub issues.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Collaborating</a:t>
            </a:r>
            <a:r>
              <a:rPr lang="en-US" sz="1100"/>
              <a:t>: Work with others through pull requests and issue tracking.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Roles and Permissions</a:t>
            </a:r>
            <a:r>
              <a:rPr lang="en-US" sz="1100"/>
              <a:t>: Define and manage access levels for repositories and organizations.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Best Practices</a:t>
            </a:r>
            <a:r>
              <a:rPr lang="en-US" sz="1100"/>
              <a:t>: Follow principles like least privilege and regular reviews to manage roles and permissions effectively.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These practices and tools help maintain organized and secure collaboration on GitHub, enhancing project management and teamwork.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GitHub Repositories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Repositories</a:t>
            </a:r>
            <a:r>
              <a:rPr lang="en-US" sz="1100"/>
              <a:t> (or "repos") are storage spaces for your project on GitHub. They can be public (accessible to everyone) or private (restricted access).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Creating a Repository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Log in to GitHub and click the "+" icon in the upper-right corner.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Select "New repository."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Fill in the repository name, description, and choose visibility (public or private).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"Create repository."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Repository Structure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Code</a:t>
            </a:r>
            <a:r>
              <a:rPr lang="en-US" sz="1100"/>
              <a:t>: The main source code for your project.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Issues</a:t>
            </a:r>
            <a:r>
              <a:rPr lang="en-US" sz="1100"/>
              <a:t>: Track bugs, feature requests, and other tasks.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Pull Requests</a:t>
            </a:r>
            <a:r>
              <a:rPr lang="en-US" sz="1100"/>
              <a:t>: Propose changes and review code from other contributors.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Actions</a:t>
            </a:r>
            <a:r>
              <a:rPr lang="en-US" sz="1100"/>
              <a:t>: Automate workflows like testing and deployment.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Cloning a Repository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Cloning</a:t>
            </a:r>
            <a:r>
              <a:rPr lang="en-US" sz="1100"/>
              <a:t> a repository means creating a local copy of the repository on your computer. This allows you to work on the project offline and sync changes with the remote repository.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Usage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clone &lt;repository_url&gt;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To clone a repository from GitHub: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Go to the repository on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the "Code" button and copy the URL.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/>
              <a:t>Run the following command:</a:t>
            </a:r>
            <a:br>
              <a:rPr lang="en-US" sz="1100"/>
            </a:br>
            <a:r>
              <a:rPr lang="en-US" sz="1100"/>
              <a:t>bash</a:t>
            </a:r>
            <a:br>
              <a:rPr lang="en-US" sz="1100"/>
            </a:br>
            <a:r>
              <a:rPr lang="en-US" sz="1100"/>
              <a:t>Copy code</a:t>
            </a:r>
            <a:br>
              <a:rPr lang="en-US" sz="1100"/>
            </a:b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clone https://github.com/username/repository.git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This creates a local copy of the repository in a folder named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r>
              <a:rPr lang="en-US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Forking a Repository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Forking</a:t>
            </a:r>
            <a:r>
              <a:rPr lang="en-US" sz="1100"/>
              <a:t> a repository creates a personal copy of the repository under your GitHub account. This is useful for contributing to projects you don’t own or for experimenting with changes without affecting the original repository.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Usage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Go to the repository you want to fork on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the "Fork" button in the upper-right corner.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GitHub creates a copy of the repository in your account.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Benefits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Contribute to Open Source</a:t>
            </a:r>
            <a:r>
              <a:rPr lang="en-US" sz="1100"/>
              <a:t>: Make changes in your fork and propose them to the original repository.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Experiment Safely</a:t>
            </a:r>
            <a:r>
              <a:rPr lang="en-US" sz="1100"/>
              <a:t>: Test new features or modifications without affecting the original codebase.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Making Changes and Pull Requests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Making Changes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/>
              <a:t>Edit Files Locally</a:t>
            </a:r>
            <a:r>
              <a:rPr lang="en-US" sz="1100"/>
              <a:t>: After cloning or forking a repository, make changes to files in your local copy.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100"/>
              <a:t>Stage and Commit Changes</a:t>
            </a:r>
            <a:r>
              <a:rPr lang="en-US" sz="1100"/>
              <a:t>:</a:t>
            </a:r>
            <a:br>
              <a:rPr lang="en-US" sz="1100"/>
            </a:br>
            <a:r>
              <a:rPr lang="en-US" sz="1100"/>
              <a:t>bash</a:t>
            </a:r>
            <a:br>
              <a:rPr lang="en-US" sz="1100"/>
            </a:br>
            <a:r>
              <a:rPr lang="en-US" sz="1100"/>
              <a:t>Copy code</a:t>
            </a:r>
            <a:br>
              <a:rPr lang="en-US" sz="1100"/>
            </a:b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add &lt;filename&gt;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commit -m "Describe your changes"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Pull Requests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Purpose</a:t>
            </a:r>
            <a:r>
              <a:rPr lang="en-US" sz="1100"/>
              <a:t>: Pull requests (PRs) propose changes from your fork or branch to the original repository or another branch. They allow project maintainers to review and discuss changes before merging.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Creating a Pull Request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/>
              <a:t>Push your changes to your fork or branch:</a:t>
            </a:r>
            <a:br>
              <a:rPr lang="en-US" sz="1100"/>
            </a:br>
            <a:r>
              <a:rPr lang="en-US" sz="1100"/>
              <a:t>bash</a:t>
            </a:r>
            <a:br>
              <a:rPr lang="en-US" sz="1100"/>
            </a:br>
            <a:r>
              <a:rPr lang="en-US" sz="1100"/>
              <a:t>Copy code</a:t>
            </a:r>
            <a:br>
              <a:rPr lang="en-US" sz="1100"/>
            </a:b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&lt;branch_name&gt;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Go to the repository on GitHub and click on "Pull Requests."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"New Pull Request."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Select the branch with your changes and the branch you want to merge into.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Add a title and description for the pull request.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/>
              <a:t>Click "Create Pull Request."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Review and Merge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Collaborators and maintainers review the pull request, provide feedback, and eventually merge it into the main branch.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Pushing Changes to GitHub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Pushing</a:t>
            </a:r>
            <a:r>
              <a:rPr lang="en-US" sz="1100"/>
              <a:t> uploads your local commits to the remote repository on GitHub.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Usage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&lt;branch_name&gt;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To push changes to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US" sz="1100"/>
              <a:t> branch: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push origin main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What It Does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Uploads commits from your local branch to the corresponding branch on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Synchronizes your local repository with the remote repository.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Pulling Changes from GitHub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Pulling</a:t>
            </a:r>
            <a:r>
              <a:rPr lang="en-US" sz="1100"/>
              <a:t> updates your local repository with changes from the remote repository. It combines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fetch</a:t>
            </a:r>
            <a:r>
              <a:rPr lang="en-US" sz="1100"/>
              <a:t> and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en-US" sz="1100"/>
              <a:t> to bring your local branch up to date.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Usage</a:t>
            </a:r>
            <a:r>
              <a:rPr lang="en-US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pull origin &lt;branch_name&gt;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Example</a:t>
            </a:r>
            <a:r>
              <a:rPr lang="en-US" sz="1100"/>
              <a:t>: To pull changes from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US" sz="1100"/>
              <a:t> branch: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bash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Copy 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git pull origin main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What It Does</a:t>
            </a:r>
            <a:r>
              <a:rPr lang="en-US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Fetches new commits from the remote repository.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Merges them into your local branch, integrating changes made by others.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Summary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GitHub</a:t>
            </a:r>
            <a:r>
              <a:rPr lang="en-US" sz="1100"/>
              <a:t>: A platform for hosting Git repositories and collaborating on code.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Repositories</a:t>
            </a:r>
            <a:r>
              <a:rPr lang="en-US" sz="1100"/>
              <a:t>: Storage spaces for your projects on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Cloning</a:t>
            </a:r>
            <a:r>
              <a:rPr lang="en-US" sz="1100"/>
              <a:t>: Creating a local copy of a GitHub repository.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Forking</a:t>
            </a:r>
            <a:r>
              <a:rPr lang="en-US" sz="1100"/>
              <a:t>: Creating a personal copy of a repository to experiment or contribute.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Making Changes and Pull Requests</a:t>
            </a:r>
            <a:r>
              <a:rPr lang="en-US" sz="1100"/>
              <a:t>: Editing code and proposing changes through pull requests for review and integration.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Pushing Changes</a:t>
            </a:r>
            <a:r>
              <a:rPr lang="en-US" sz="1100"/>
              <a:t>: Uploading local commits to GitHub.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/>
              <a:t>Pulling Changes</a:t>
            </a:r>
            <a:r>
              <a:rPr lang="en-US" sz="1100"/>
              <a:t>: Updating your local repository with changes from GitHub.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100"/>
              <a:t>These features and commands help streamline collaboration and version control in software development projects.</a:t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3959678" y="2103437"/>
            <a:ext cx="42726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Lesson 6: 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Managing Remotes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1022888" y="1813302"/>
            <a:ext cx="9624448" cy="46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version of your project hosted on a platform like GitHub.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Commands: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add origin [URL]: Links your local repository to a remote.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-v: Lists the remotes and their URLs.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remove [name]: Removes a remote link.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Managing multiple remotes, like forks or mirrors.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Adding a new remote to collaborate with a different team or platform.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Fetching Changes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Fetching: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Downloads changes from the remote repository but does not merge them into your local branch.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inspect changes before deciding to integrate them.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 Use git fetch origin to fetch changes.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git fetch origin to see new commits or branches on the remote.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Your local repository is aware of the latest changes without altering your working directory.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Creating Issues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GitHub’s built-in feature to track bugs, enhancements, and tasks.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 Issue: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to the "Issues" tab in a repository.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"New Issue" and describe the problem or request.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Reporting bugs, suggesting features, or organizing project tasks.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Create an issue to track a bug or discuss a new feature with collaborators.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Collaborating on GitHub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1006559" y="1690688"/>
            <a:ext cx="9624448" cy="494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Features: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Requests: Collaborate on changes, with review and discussion features.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Branches: Work on different features or fixes simultaneously.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&amp; Projects: Track and manage tasks, bugs, and enhancements.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Practices: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Naming: Use descriptive names for branches (e.g., feature/add-login).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Messages: Write clear, concise messages.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Reviews: Review others' code via pull requests before merging.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 team collaborating on a software project with multiple features in development.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GitHub Pages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Pages: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feature that allows you to host static websites directly from a GitHub repository.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repository, add your static site files, and enable GitHub Pages in the repository settings.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Hosting personal websites, project documentation, or blogs.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Deploy a portfolio website using GitHub Pages.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Roles and Permissions in GitHub</a:t>
            </a:r>
            <a:endParaRPr b="1"/>
          </a:p>
        </p:txBody>
      </p:sp>
      <p:sp>
        <p:nvSpPr>
          <p:cNvPr id="186" name="Google Shape;186;p15"/>
          <p:cNvSpPr txBox="1"/>
          <p:nvPr/>
        </p:nvSpPr>
        <p:spPr>
          <a:xfrm>
            <a:off x="1283776" y="1465835"/>
            <a:ext cx="9624448" cy="46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Roles: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Collaborator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Contributor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Permissions Levels: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Roles in a GitHub Repository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283776" y="1483518"/>
            <a:ext cx="9624448" cy="512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lay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Owner: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 The highest level of access. The owner has full control over the repository.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add, remove, and manage collaborators.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set and modify repository settings, including visibility (public/private).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the authority to delete the repository or transfer ownership.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the creator of the repository or the person responsible for its overall management.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Roles in a GitHub Repository</a:t>
            </a:r>
            <a:endParaRPr b="1"/>
          </a:p>
        </p:txBody>
      </p:sp>
      <p:sp>
        <p:nvSpPr>
          <p:cNvPr id="198" name="Google Shape;198;p17"/>
          <p:cNvSpPr txBox="1"/>
          <p:nvPr/>
        </p:nvSpPr>
        <p:spPr>
          <a:xfrm>
            <a:off x="1283776" y="1690688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Collaborator: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 Users who are granted direct access to the repository by the owner.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push changes, merge pull requests, and manage issues.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create branches, and tags, and perform code reviews.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manage repository settings or permissions.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Generally, Developers actively contributing to the project.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Roles in a GitHub Repository</a:t>
            </a:r>
            <a:endParaRPr b="1"/>
          </a:p>
        </p:txBody>
      </p:sp>
      <p:sp>
        <p:nvSpPr>
          <p:cNvPr id="204" name="Google Shape;204;p18"/>
          <p:cNvSpPr txBox="1"/>
          <p:nvPr/>
        </p:nvSpPr>
        <p:spPr>
          <a:xfrm>
            <a:off x="1091063" y="1690688"/>
            <a:ext cx="10009873" cy="46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  Contributor: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 Users who contribute to the repository through forks and pull requests without direct access.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fork the repository to make changes in their copy.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submit pull requests to propose changes to the original repository.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comment on issues and pull requests.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developers, open-source contributors, or anyone making occasional contributions.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Permissions Levels in GitHub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091063" y="1687487"/>
            <a:ext cx="10009873" cy="46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  Read: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 The lowest level of access, typically for users who need to view or clone the repository.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view the repository contents and history.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clone the repository to their local machine.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open and comment on issues and pull requests.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stakeholders, testers, or new team members who need to review code but not modify it.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Introduction to GitHub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022888" y="1813302"/>
            <a:ext cx="9624448" cy="3598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GitHub: A web-based platform that hosts Git repositories.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Purpose: Facilitates collaboration, version control, and project management.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Repositories: Host and manage your code.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Tools: Issues, Pull Requests, Wikis, and more.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Features: Follow users, star repositories, and fork projects.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Permissions Levels in GitHub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1091063" y="1690688"/>
            <a:ext cx="10009873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Write: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 Intermediate access level for active contributors.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push commits and create new branches.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open, close, and manage issues and pull requests.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merge pull requests into the main branch.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contributors who need to make changes but don’t need to modify repository settings.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Permissions Levels in GitHub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091063" y="1690688"/>
            <a:ext cx="10009873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  Admin: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Description: Full control over the repository, similar to the owner but without ownership rights.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Responsibilities: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manage roles, permissions, and repository settings.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perform all actions available to collaborators and contributors.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managers or lead developers responsible for maintaining the repository’s integrity.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2698222" y="737138"/>
            <a:ext cx="67955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Best Practices for Managing</a:t>
            </a:r>
            <a:br>
              <a:rPr b="1" lang="en-US"/>
            </a:br>
            <a:r>
              <a:rPr b="1" lang="en-US"/>
              <a:t> Roles and Permissions</a:t>
            </a:r>
            <a:endParaRPr b="1"/>
          </a:p>
        </p:txBody>
      </p:sp>
      <p:sp>
        <p:nvSpPr>
          <p:cNvPr id="228" name="Google Shape;228;p22"/>
          <p:cNvSpPr txBox="1"/>
          <p:nvPr/>
        </p:nvSpPr>
        <p:spPr>
          <a:xfrm>
            <a:off x="1091057" y="2572366"/>
            <a:ext cx="10009873" cy="25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Periodically review who has access to your repositories and ensure their permissions are appropriate.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Revoke access for users who no longer need it to reduce security risks.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the minimum level of permissions necessary for users to perform their tasks.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Creating a GitHub Account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1022888" y="1813302"/>
            <a:ext cx="9624448" cy="309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Go to github.com and click "Sign Up."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Enter your email, create a password, and choose a username.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Verify your email and complete the setup.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Explore GitHub's interface and create your first repository.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Tip: Enable two-factor authentication (2FA) for added security.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GitHub Repositories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022888" y="1813302"/>
            <a:ext cx="9624448" cy="4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(Repo): A storage space for your project, containing all files and their history.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Repository: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"New" from the GitHub dashboard.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your repository, add a description, choose visibility (public/private).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with a README, .gitignore, or license file if needed.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 Structure: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README.md: A markdown file for project overview.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.gitignore: Specifies files and directories to ignore.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LICENSE: Describes the licensing terms for your project.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Cloning a Repository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Cloning: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a copy of a GitHub repository to your local machine.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you to work on the project locally.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repository URL from GitHub.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git clone [URL] in your terminal.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git clone https://github.com/username/repo.git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A local copy of the repository is created on your machine.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Forking a Repository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1022888" y="1813302"/>
            <a:ext cx="9624448" cy="4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Forking: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personal copy of someone else's repository under your GitHub account.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freely experiment with changes without affecting the original project.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"Fork" on the repository page.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forked repository appears in your account.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Case: Contributing to open-source projects.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Fork a popular open-source project to experiment with new features.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Making Changes and Pull Requests</a:t>
            </a:r>
            <a:endParaRPr b="1"/>
          </a:p>
        </p:txBody>
      </p:sp>
      <p:sp>
        <p:nvSpPr>
          <p:cNvPr id="131" name="Google Shape;131;p7"/>
          <p:cNvSpPr txBox="1"/>
          <p:nvPr/>
        </p:nvSpPr>
        <p:spPr>
          <a:xfrm>
            <a:off x="1022888" y="1813302"/>
            <a:ext cx="9624448" cy="4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Request (PR):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to submit changes from your forked repository back to the original repository.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repository owner can review, discuss, and merge the changes.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Workflow: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Fork the repository and clone it locally.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branch, make changes, and commit them.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the branch to your forked repository.</a:t>
            </a:r>
            <a:endParaRPr/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 Pull Request on GitHub, describing your changes.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Submit a bug fix or feature enhancement to an open-source project.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Pushing Changes to GitHub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Pushing: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Uploads your local commits to the remote GitHub repository.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git push origin [branch-name] to push changes from your local branch to the corresponding branch on GitHub.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git push origin main to push changes to the main branch.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Your commits are now part of the remote repository on GitHub.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Practice: Push often to keep your remote repository up to date.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Pulling Changes from GitHub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1022888" y="1813302"/>
            <a:ext cx="9624448" cy="4106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Pulling: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Fetches and merges changes from the remote repository into your local branch.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Usage: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git pull origin [branch-name] to pull changes.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git pull origin main to update your local main branch with remote changes.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 Your local branch is synchronized with the remote repository.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2024-08-08T22:54:33Z</dcterms:created>
  <dc:creator>NEHA MAHENDRAN NAMBIAR</dc:creator>
</cp:coreProperties>
</file>