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00aygXQ+VV7ej8WcWXFGSMnK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ono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Welcome to the lesson 2 of the foundations of programming in python course (foppy).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Strings are a crucial part of programming because they allow us to work with text.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Understanding how to access, modify, and format strings is key to effectively handling text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Python provides powerful tools for string manipulation, such as indexing, slicing, f-strings, and various string methods.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Let’s look at strings data type in detail.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does not affect the original string as strings are immutable. just returns the modified version of the original string without changing the original string.</a:t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A </a:t>
            </a:r>
            <a:r>
              <a:rPr b="1" lang="en-US"/>
              <a:t>string</a:t>
            </a:r>
            <a:r>
              <a:rPr lang="en-US"/>
              <a:t> is a sequence of characters that is used to represent and store text in a programming language.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Strings are always enclosed within </a:t>
            </a:r>
            <a:r>
              <a:rPr b="1" lang="en-US"/>
              <a:t>quotation marks</a:t>
            </a:r>
            <a:r>
              <a:rPr lang="en-US"/>
              <a:t>, which can be single, double, or triple.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They are </a:t>
            </a:r>
            <a:r>
              <a:rPr b="1" lang="en-US"/>
              <a:t>immutable</a:t>
            </a:r>
            <a:r>
              <a:rPr lang="en-US"/>
              <a:t>, meaning once a string is created, its content cannot be altered.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Strings </a:t>
            </a:r>
            <a:r>
              <a:rPr b="1" lang="en-US"/>
              <a:t>maintain the order</a:t>
            </a:r>
            <a:r>
              <a:rPr lang="en-US"/>
              <a:t> of the characters, so each character has a specific position or index that can be used to access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/>
              <a:t>Indexing</a:t>
            </a:r>
            <a:r>
              <a:rPr lang="en-US"/>
              <a:t> refers to accessing individual characters in a string using their position.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In Python, the first character of a string is at position </a:t>
            </a:r>
            <a:r>
              <a:rPr b="1" lang="en-US"/>
              <a:t>0</a:t>
            </a:r>
            <a:r>
              <a:rPr lang="en-US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You can also access characters from the end of the string, starting from </a:t>
            </a:r>
            <a:r>
              <a:rPr b="1" lang="en-US"/>
              <a:t>-1</a:t>
            </a:r>
            <a:r>
              <a:rPr lang="en-US"/>
              <a:t> for the last character.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/>
              <a:t>Slicing</a:t>
            </a:r>
            <a:r>
              <a:rPr lang="en-US"/>
              <a:t> is a technique to extract a part or segment of a string.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You can specify the starting and ending positions of the slice, and you can even skip characters by specifying a step.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If you leave out the start position, slicing begins at the start of the string. Similarly, if you omit the end position, slicing goes till the end of the string.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Slicing can also be done in </a:t>
            </a:r>
            <a:r>
              <a:rPr b="1" lang="en-US"/>
              <a:t>reverse</a:t>
            </a:r>
            <a:r>
              <a:rPr lang="en-US"/>
              <a:t> by using negative indices.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/>
              <a:t>f-strings</a:t>
            </a:r>
            <a:r>
              <a:rPr lang="en-US"/>
              <a:t> are a way to format strings in Python, allowing you to insert or embed expressions and variables directly within the string.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They start with the letter 'f' before the string, and any variables or expressions you want to include are placed inside </a:t>
            </a:r>
            <a:r>
              <a:rPr b="1" lang="en-US"/>
              <a:t>curly braces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-US"/>
              <a:t>.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This makes it easy to </a:t>
            </a:r>
            <a:r>
              <a:rPr b="1" lang="en-US"/>
              <a:t>combine text with dynamic data</a:t>
            </a:r>
            <a:r>
              <a:rPr lang="en-US"/>
              <a:t> in a readable and concise way.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what’s written in the slide.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let’s go over some of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</a:t>
            </a:r>
            <a:r>
              <a:rPr b="1" lang="en-US" sz="1100"/>
              <a:t>Functions</a:t>
            </a:r>
            <a:r>
              <a:rPr lang="en-US" sz="1100"/>
              <a:t>: Standalone, used globally, and do not depend on any object.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#</a:t>
            </a:r>
            <a:r>
              <a:rPr b="1" lang="en-US" sz="1100"/>
              <a:t> Methods</a:t>
            </a:r>
            <a:r>
              <a:rPr lang="en-US" sz="1100"/>
              <a:t>: Associated with objects, used to interact with or manipulate that specific object.</a:t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returns the length of the string</a:t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not affect the original string as strings are immutable. just returns the uppercased version of the original string without changing the original string.</a:t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does not affect the original string as strings are immutable. just returns the lowercased version of the original string without changing the original string.</a:t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2804424" y="2103425"/>
            <a:ext cx="7583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Lesson 2: Strings in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replace()</a:t>
            </a:r>
            <a:endParaRPr b="1"/>
          </a:p>
        </p:txBody>
      </p:sp>
      <p:sp>
        <p:nvSpPr>
          <p:cNvPr id="159" name="Google Shape;159;p11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Replaces a substring with another substring.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shot of white text&#10;&#10;Description automatically generated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369" y="2872503"/>
            <a:ext cx="7633261" cy="184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What is a String?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30544" y="1372430"/>
            <a:ext cx="10330912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string is a sequence of characters enclosed within quotes.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can be created using single (' '), double (" "), or triple quotes (''' ''' or """ """).</a:t>
            </a:r>
            <a:endParaRPr/>
          </a:p>
        </p:txBody>
      </p:sp>
      <p:pic>
        <p:nvPicPr>
          <p:cNvPr descr="A computer screen with white text&#10;&#10;Description automatically generated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781" y="2529559"/>
            <a:ext cx="4771533" cy="379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String Indexing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022888" y="1813302"/>
            <a:ext cx="9624448" cy="156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are indexed from left to right, starting at 0, and from right to left, starting at -1.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allows access to individual characters within the string.</a:t>
            </a:r>
            <a:endParaRPr/>
          </a:p>
        </p:txBody>
      </p:sp>
      <p:pic>
        <p:nvPicPr>
          <p:cNvPr descr="A close-up of a text&#10;&#10;Description automatically generated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310" y="3630453"/>
            <a:ext cx="8491380" cy="213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185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Understanding String Slicing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1006572" y="1328999"/>
            <a:ext cx="962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Slicing allows extracting a portion of the string.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string[start:end:step]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Omitting start begins at the start, omitting end continues to the end.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indexing or stepping is also allowed.</a:t>
            </a:r>
            <a:endParaRPr/>
          </a:p>
        </p:txBody>
      </p:sp>
      <p:pic>
        <p:nvPicPr>
          <p:cNvPr descr="A computer screen shot of a code&#10;&#10;Description automatically generated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472" y="3088252"/>
            <a:ext cx="5492623" cy="325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29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Using f-strings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022888" y="1354972"/>
            <a:ext cx="9624448" cy="122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f-strings are used to format strings by embedding expressions inside string literals.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with f followed by a string in quotes, with expressions inside {}.</a:t>
            </a:r>
            <a:endParaRPr/>
          </a:p>
        </p:txBody>
      </p:sp>
      <p:pic>
        <p:nvPicPr>
          <p:cNvPr descr="A screenshot of a computer program&#10;&#10;Description automatically generated"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106" y="2680535"/>
            <a:ext cx="6613787" cy="378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139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Common String Methods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95250" y="1681425"/>
            <a:ext cx="120015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n-US" sz="2000">
                <a:solidFill>
                  <a:schemeClr val="dk1"/>
                </a:solidFill>
              </a:rPr>
              <a:t>: Returns the length of the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upper()</a:t>
            </a:r>
            <a:r>
              <a:rPr lang="en-US" sz="2000">
                <a:solidFill>
                  <a:schemeClr val="dk1"/>
                </a:solidFill>
              </a:rPr>
              <a:t>: Converts all characters in the string to uppercase.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lower()</a:t>
            </a:r>
            <a:r>
              <a:rPr lang="en-US" sz="2000">
                <a:solidFill>
                  <a:schemeClr val="dk1"/>
                </a:solidFill>
              </a:rPr>
              <a:t>: Converts all characters in the string to lowercase.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strip()</a:t>
            </a:r>
            <a:r>
              <a:rPr lang="en-US" sz="2000">
                <a:solidFill>
                  <a:schemeClr val="dk1"/>
                </a:solidFill>
              </a:rPr>
              <a:t>: Removes any leading and trailing whitespace from the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replace(old, new)</a:t>
            </a:r>
            <a:r>
              <a:rPr lang="en-US" sz="2000">
                <a:solidFill>
                  <a:schemeClr val="dk1"/>
                </a:solidFill>
              </a:rPr>
              <a:t>: Replaces all occurrences of a substring (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old</a:t>
            </a:r>
            <a:r>
              <a:rPr lang="en-US" sz="2000">
                <a:solidFill>
                  <a:schemeClr val="dk1"/>
                </a:solidFill>
              </a:rPr>
              <a:t>) with another substring (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split(delimiter)</a:t>
            </a:r>
            <a:r>
              <a:rPr lang="en-US" sz="2000">
                <a:solidFill>
                  <a:schemeClr val="dk1"/>
                </a:solidFill>
              </a:rPr>
              <a:t>: Splits the string into a list of substrings based on the specified delimiter.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join(iterable)</a:t>
            </a:r>
            <a:r>
              <a:rPr lang="en-US" sz="2000">
                <a:solidFill>
                  <a:schemeClr val="dk1"/>
                </a:solidFill>
              </a:rPr>
              <a:t>: Joins the elements of an iterable (e.g., a list) into a single string, with a specified separator.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find(substring)</a:t>
            </a:r>
            <a:r>
              <a:rPr lang="en-US" sz="2000">
                <a:solidFill>
                  <a:schemeClr val="dk1"/>
                </a:solidFill>
              </a:rPr>
              <a:t>: Searches for the first occurrence of a substring within the string and returns its index, or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2000">
                <a:solidFill>
                  <a:schemeClr val="dk1"/>
                </a:solidFill>
              </a:rPr>
              <a:t> if not found.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len()</a:t>
            </a:r>
            <a:endParaRPr b="1"/>
          </a:p>
        </p:txBody>
      </p:sp>
      <p:sp>
        <p:nvSpPr>
          <p:cNvPr id="135" name="Google Shape;135;p7"/>
          <p:cNvSpPr txBox="1"/>
          <p:nvPr/>
        </p:nvSpPr>
        <p:spPr>
          <a:xfrm>
            <a:off x="838200" y="1862288"/>
            <a:ext cx="9624448" cy="59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length of the string.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&#10;&#10;Description automatically generated"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022" y="2891448"/>
            <a:ext cx="4939955" cy="252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upper()</a:t>
            </a:r>
            <a:endParaRPr b="1"/>
          </a:p>
        </p:txBody>
      </p:sp>
      <p:sp>
        <p:nvSpPr>
          <p:cNvPr id="143" name="Google Shape;143;p8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Converts all characters to uppercase.</a:t>
            </a:r>
            <a:endParaRPr/>
          </a:p>
          <a:p>
            <a:pPr indent="-146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screen with white text&#10;&#10;Description automatically generated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648" y="2872503"/>
            <a:ext cx="5668704" cy="229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400"/>
              <a:t>lower()</a:t>
            </a:r>
            <a:endParaRPr b="1"/>
          </a:p>
        </p:txBody>
      </p:sp>
      <p:sp>
        <p:nvSpPr>
          <p:cNvPr id="151" name="Google Shape;151;p9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Converts all characters to lowercase.</a:t>
            </a:r>
            <a:endParaRPr/>
          </a:p>
          <a:p>
            <a:pPr indent="-146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shot of text&#10;&#10;Description automatically generated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809" y="2872503"/>
            <a:ext cx="5444382" cy="236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2024-08-09T00:20:04Z</dcterms:created>
  <dc:creator>NEHA MAHENDRAN NAMBIAR</dc:creator>
</cp:coreProperties>
</file>