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0+wE48932JI3AYuAZOB5SE45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Python, a statement is a unit of code that performs an action. Python has various types of statements, each serving different purposes in program flow and logic.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236e4137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236e4137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pass statement is a null operation. It's used as a placeholder where syntax requires a statement, but no action is required.</a:t>
            </a:r>
            <a:endParaRPr/>
          </a:p>
        </p:txBody>
      </p:sp>
      <p:sp>
        <p:nvSpPr>
          <p:cNvPr id="153" name="Google Shape;153;g2f236e4137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236e4137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236e4137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assert statement is used for debugging purposes. It checks if a given condition is True, and if not, it raises an AssertionError.</a:t>
            </a:r>
            <a:endParaRPr/>
          </a:p>
        </p:txBody>
      </p:sp>
      <p:sp>
        <p:nvSpPr>
          <p:cNvPr id="160" name="Google Shape;160;g2f236e41376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236e41376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236e4137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return statement is used to exit a function and optionally return a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yield statement is used in generator functions to define an iterator. It pauses the function's execution and returns a value to the caller, but retains enough state to resume where it left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break statement is used to exit a loop prematurely, before its normal completion.</a:t>
            </a:r>
            <a:endParaRPr/>
          </a:p>
        </p:txBody>
      </p:sp>
      <p:sp>
        <p:nvSpPr>
          <p:cNvPr id="167" name="Google Shape;167;g2f236e41376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slide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36e4137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236e4137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if-elif-else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Used for decision making in the code.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f236e4137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for loop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Used for iterating over a sequence or other iterable objects.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while loop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Executes a set of statements as long as a condition is true.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 is a concise way to create lists in Python. It provides a shorter syntax when you want to create a new list based on the values of an existing list or iterable.</a:t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236e41376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f236e41376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import statement is used to bring external modules or specific attributes from modules into your Python script.</a:t>
            </a:r>
            <a:endParaRPr/>
          </a:p>
        </p:txBody>
      </p:sp>
      <p:sp>
        <p:nvSpPr>
          <p:cNvPr id="132" name="Google Shape;132;g2f236e41376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236e4137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f236e4137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statements are used for handling errors and exceptional situations in Python programs.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sz="1100"/>
              <a:t> block contains the code that might raise an exception.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-US" sz="1100"/>
              <a:t> block specifies how to handle the exception. You can have multiple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-US" sz="1100"/>
              <a:t> blocks to handle different types of exceptions.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US" sz="1100"/>
              <a:t> block contains code that will be executed regardless of whether an exception occurred or not. It's typically used for cleanup operations.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Key Points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sz="1100"/>
              <a:t> block is executed first.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If an exception occurs in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sz="1100"/>
              <a:t> block, the appropriate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-US" sz="1100"/>
              <a:t> block is executed.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If no exception occurs,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US" sz="1100"/>
              <a:t> block (if present) is executed.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US" sz="1100"/>
              <a:t> block is always executed, regardless of whether an exception occurred or not.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You can have multiple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-US" sz="1100"/>
              <a:t> blocks to handle different types of exceptions.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US" sz="1100"/>
              <a:t> block is often used for cleanup operations (e.g., closing files, releasing resources).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If an exception is not caught by any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n-US" sz="1100"/>
              <a:t> block, it will propagate up to the calling code.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9" name="Google Shape;139;g2f236e41376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236e4137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236e4137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with statement is used for resource management. It ensures that a resource is properly acquired and released.</a:t>
            </a:r>
            <a:endParaRPr/>
          </a:p>
        </p:txBody>
      </p:sp>
      <p:sp>
        <p:nvSpPr>
          <p:cNvPr id="146" name="Google Shape;146;g2f236e4137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3249374" y="2103425"/>
            <a:ext cx="651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Lesson 14: 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236e41376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Pass </a:t>
            </a:r>
            <a:r>
              <a:rPr b="1" lang="en-US"/>
              <a:t>Statements</a:t>
            </a:r>
            <a:endParaRPr/>
          </a:p>
        </p:txBody>
      </p:sp>
      <p:sp>
        <p:nvSpPr>
          <p:cNvPr id="156" name="Google Shape;156;g2f236e41376_0_36"/>
          <p:cNvSpPr txBox="1"/>
          <p:nvPr/>
        </p:nvSpPr>
        <p:spPr>
          <a:xfrm>
            <a:off x="1022888" y="1813302"/>
            <a:ext cx="962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A no-operation statement used as a placeholder where syntax requires a statement but no action is needed.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236e41376_0_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Assert </a:t>
            </a:r>
            <a:r>
              <a:rPr b="1" lang="en-US"/>
              <a:t>Statements</a:t>
            </a:r>
            <a:endParaRPr/>
          </a:p>
        </p:txBody>
      </p:sp>
      <p:sp>
        <p:nvSpPr>
          <p:cNvPr id="163" name="Google Shape;163;g2f236e41376_0_43"/>
          <p:cNvSpPr txBox="1"/>
          <p:nvPr/>
        </p:nvSpPr>
        <p:spPr>
          <a:xfrm>
            <a:off x="1022888" y="1813302"/>
            <a:ext cx="962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Used for debugging and testing. 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It checks if a condition is true and raises an AssertionError if it's false.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236e41376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Return, yield, and break </a:t>
            </a:r>
            <a:r>
              <a:rPr b="1" lang="en-US"/>
              <a:t>Statements</a:t>
            </a:r>
            <a:endParaRPr/>
          </a:p>
        </p:txBody>
      </p:sp>
      <p:sp>
        <p:nvSpPr>
          <p:cNvPr id="170" name="Google Shape;170;g2f236e41376_0_57"/>
          <p:cNvSpPr txBox="1"/>
          <p:nvPr/>
        </p:nvSpPr>
        <p:spPr>
          <a:xfrm>
            <a:off x="982763" y="1572652"/>
            <a:ext cx="9624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Return: A statement used in functions to end the function's execution and optionally send a value back to the caller. It immediately exits the function.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Yield: A statement used in generator functions to produce a series of values over time. It pauses the function's execution and returns a value, maintaining the function's state for the next call.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Break: A statement used within loops (for or while) to immediately terminate the loop's execution and transfer control to the next statement after the loop.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Types of </a:t>
            </a:r>
            <a:r>
              <a:rPr b="1" lang="en-US"/>
              <a:t>Statements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73900" y="1540767"/>
            <a:ext cx="10515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Conditional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Loop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Import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Exception handling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With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Pass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Assert statement</a:t>
            </a:r>
            <a:endParaRPr sz="2400">
              <a:solidFill>
                <a:schemeClr val="dk1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Return, yield, and break statements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36e4137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Conditional Statements</a:t>
            </a:r>
            <a:endParaRPr/>
          </a:p>
        </p:txBody>
      </p:sp>
      <p:sp>
        <p:nvSpPr>
          <p:cNvPr id="103" name="Google Shape;103;g2f236e41376_0_5"/>
          <p:cNvSpPr txBox="1"/>
          <p:nvPr/>
        </p:nvSpPr>
        <p:spPr>
          <a:xfrm>
            <a:off x="973902" y="1540786"/>
            <a:ext cx="10515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</a:rPr>
              <a:t>if – elif – else </a:t>
            </a:r>
            <a:endParaRPr b="1"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Executes a block of code if its condition is true (e.g., if x &gt; 10:)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elif: Checks another condition if the previous ones are false (e.g., elif x == 10:)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Executes a block of code if all previous conditions are false (e.g., else:)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f236e4137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985" y="3429000"/>
            <a:ext cx="5870284" cy="30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Loop</a:t>
            </a:r>
            <a:r>
              <a:rPr b="1" lang="en-US"/>
              <a:t> Statements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022888" y="1690688"/>
            <a:ext cx="9624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For Loops</a:t>
            </a:r>
            <a:endParaRPr b="1"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Iterates over a sequence (e.g., for i in range(5):)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uses: iterating over lists, tuples, strings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329" y="3789501"/>
            <a:ext cx="5483342" cy="22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Loop</a:t>
            </a:r>
            <a:r>
              <a:rPr b="1" lang="en-US"/>
              <a:t> Statements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022888" y="1560637"/>
            <a:ext cx="9624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While Loops</a:t>
            </a:r>
            <a:endParaRPr b="1"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Repeats a block of code as long as its condition is true (e.g., while x &lt; 10:)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ensure the condition eventually becomes false to avoid infinite loops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115" y="3677832"/>
            <a:ext cx="7851994" cy="26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Loop </a:t>
            </a:r>
            <a:r>
              <a:rPr b="1" lang="en-US"/>
              <a:t>Statements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022888" y="1813302"/>
            <a:ext cx="9624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List Comprehension</a:t>
            </a:r>
            <a:endParaRPr b="1"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concise way to create lists (e.g., [x for x in range(10) if x % 2 == 0])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readable and often more efficient than traditional loops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white text&#10;&#10;Description automatically generated"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981" y="3887489"/>
            <a:ext cx="8016037" cy="207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36e41376_0_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Import </a:t>
            </a:r>
            <a:r>
              <a:rPr b="1" lang="en-US"/>
              <a:t>Statements</a:t>
            </a:r>
            <a:endParaRPr/>
          </a:p>
        </p:txBody>
      </p:sp>
      <p:sp>
        <p:nvSpPr>
          <p:cNvPr id="135" name="Google Shape;135;g2f236e41376_0_86"/>
          <p:cNvSpPr txBox="1"/>
          <p:nvPr/>
        </p:nvSpPr>
        <p:spPr>
          <a:xfrm>
            <a:off x="1022888" y="1813302"/>
            <a:ext cx="9624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Import is a statement in Python used to bring external modules or specific attributes from modules into your current Python script or interactive session.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It allows you to access and use code that's defined in other files or built-in libraries.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236e41376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Exception handling statements</a:t>
            </a:r>
            <a:endParaRPr/>
          </a:p>
        </p:txBody>
      </p:sp>
      <p:sp>
        <p:nvSpPr>
          <p:cNvPr id="142" name="Google Shape;142;g2f236e41376_0_22"/>
          <p:cNvSpPr txBox="1"/>
          <p:nvPr/>
        </p:nvSpPr>
        <p:spPr>
          <a:xfrm>
            <a:off x="1022888" y="1813302"/>
            <a:ext cx="9624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(try, except, finally)</a:t>
            </a:r>
            <a:endParaRPr sz="2200"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Used to manage errors and unexpected situations in code. </a:t>
            </a:r>
            <a:endParaRPr sz="2200">
              <a:solidFill>
                <a:schemeClr val="dk1"/>
              </a:solidFill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The try block contains code that may raise an exception, while except blocks handle specific exceptions.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236e41376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With </a:t>
            </a:r>
            <a:r>
              <a:rPr b="1" lang="en-US"/>
              <a:t>Statements</a:t>
            </a:r>
            <a:endParaRPr/>
          </a:p>
        </p:txBody>
      </p:sp>
      <p:sp>
        <p:nvSpPr>
          <p:cNvPr id="149" name="Google Shape;149;g2f236e41376_0_29"/>
          <p:cNvSpPr txBox="1"/>
          <p:nvPr/>
        </p:nvSpPr>
        <p:spPr>
          <a:xfrm>
            <a:off x="1022888" y="1813302"/>
            <a:ext cx="962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Provides a clean way to manage resources like file handles or network connections. </a:t>
            </a:r>
            <a:endParaRPr sz="24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It ensures resources are properly closed or released after use.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2024-08-09T00:22:58Z</dcterms:created>
  <dc:creator>NEHA MAHENDRAN NAMBIAR</dc:creator>
</cp:coreProperties>
</file>