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Play"/>
      <p:regular r:id="rId15"/>
      <p:bold r:id="rId16"/>
    </p:embeddedFont>
    <p:embeddedFont>
      <p:font typeface="Roboto Mon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haZRf+9n4Njp5hjzuqxGufypt+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lay-regular.fntdata"/><Relationship Id="rId14" Type="http://schemas.openxmlformats.org/officeDocument/2006/relationships/slide" Target="slides/slide10.xml"/><Relationship Id="rId17" Type="http://schemas.openxmlformats.org/officeDocument/2006/relationships/font" Target="fonts/RobotoMono-regular.fntdata"/><Relationship Id="rId16" Type="http://schemas.openxmlformats.org/officeDocument/2006/relationships/font" Target="fonts/Play-bold.fntdata"/><Relationship Id="rId5" Type="http://schemas.openxmlformats.org/officeDocument/2006/relationships/slide" Target="slides/slide1.xml"/><Relationship Id="rId19" Type="http://schemas.openxmlformats.org/officeDocument/2006/relationships/font" Target="fonts/RobotoMono-italic.fntdata"/><Relationship Id="rId6" Type="http://schemas.openxmlformats.org/officeDocument/2006/relationships/slide" Target="slides/slide2.xml"/><Relationship Id="rId18" Type="http://schemas.openxmlformats.org/officeDocument/2006/relationships/font" Target="fonts/RobotoMon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Functions in Python are reusable blocks of code designed to perform a specific task. They are a fundamental concept in programming that allows you to organize your code, make it more readable, and avoid repetition.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Benefits of using functions: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Code reusability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Improved organization and readability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Easier debugging and maintenance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Abstraction of complex operations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reduce()</a:t>
            </a:r>
            <a:r>
              <a:rPr lang="en-US" sz="1100"/>
              <a:t> is a function that applies a function of two arguments cumulatively to the items of a sequence, from left to right, so as to reduce the sequence to a single value. It's part of the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functools</a:t>
            </a:r>
            <a:r>
              <a:rPr lang="en-US" sz="1100"/>
              <a:t> module in Python 3, whereas it was a built-in function in Python 2.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Syntax: </a:t>
            </a:r>
            <a:r>
              <a:rPr lang="en-US" sz="11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reduce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(function, iterable[, initializer])</a:t>
            </a:r>
            <a:endParaRPr sz="11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Parameters: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-US" sz="1100"/>
              <a:t>: A function that takes two arguments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iterable</a:t>
            </a:r>
            <a:r>
              <a:rPr lang="en-US" sz="1100"/>
              <a:t>: An iterable like a list, tuple, etc.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initializer</a:t>
            </a:r>
            <a:r>
              <a:rPr lang="en-US" sz="1100"/>
              <a:t>: An optional initial value (if not provided, the first element of the iterable is used as the initial value)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How it works: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reduce()</a:t>
            </a:r>
            <a:r>
              <a:rPr lang="en-US" sz="1100"/>
              <a:t> applies the function to the first two items in the iterable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/>
              <a:t>Then it applies the function to the result and the next item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/>
              <a:t>This process continues until all items have been processed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Key points to remember: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reduce()</a:t>
            </a:r>
            <a:r>
              <a:rPr lang="en-US" sz="1100"/>
              <a:t> is useful for performing some computation on a list and returning the result.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/>
              <a:t>It's particularly helpful when you need to apply an operation cumulatively to all items of a list.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/>
              <a:t>If the iterable is empty and no initializer is provided,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TypeError</a:t>
            </a:r>
            <a:r>
              <a:rPr lang="en-US" sz="1100"/>
              <a:t> is raised.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/>
              <a:t>For simple operations like summing a list of numbers, built-in functions (like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sum()</a:t>
            </a:r>
            <a:r>
              <a:rPr lang="en-US" sz="1100"/>
              <a:t>) are often clearer and faster.</a:t>
            </a:r>
            <a:endParaRPr/>
          </a:p>
        </p:txBody>
      </p:sp>
      <p:sp>
        <p:nvSpPr>
          <p:cNvPr id="156" name="Google Shape;15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 function is a named sequence of statements that performs a specific operation. It can take input (parameters), process it, and return a result.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Basic syntax: </a:t>
            </a:r>
            <a:endParaRPr i="1" sz="1100">
              <a:solidFill>
                <a:srgbClr val="5C6370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/>
              <a:t>Key components: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/>
              <a:t>def keyword: Defines the function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/>
              <a:t>function_name: A descriptive name for the function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/>
              <a:t>parameters: Input values (optional)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/>
              <a:t>function body: The code to be executed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/>
              <a:t>return statement: Specifies the output (optional)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22f0afe96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2f22f0afe96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Each type of function serves different purposes: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/>
              <a:t>Built-in functions provide core functionality and are optimized for performance.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/>
              <a:t>User-defined functions allow you to create custom, reusable code blocks.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/>
              <a:t>Lambda functions are useful for short, one-time use functions, especially as arguments to higher-order functions.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1" name="Google Shape;101;g2f22f0afe96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22f0afe96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2f22f0afe96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n-US" sz="1100"/>
              <a:t>User-defined functions are functions created by the programmer to perform specific tasks. They allow you to organize your code, improve reusability, and break down complex problems into smaller, manageable parts.</a:t>
            </a:r>
            <a:endParaRPr/>
          </a:p>
        </p:txBody>
      </p:sp>
      <p:sp>
        <p:nvSpPr>
          <p:cNvPr id="108" name="Google Shape;108;g2f22f0afe96_0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22f0afe96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2f22f0afe96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/>
              <a:t>Parameters and Arguments: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/>
              <a:t>Parameters are variables listed in the function definition.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/>
              <a:t>Arguments are the values passed to the function when it's called.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100"/>
              <a:t>Return statement: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/>
              <a:t>Used to send a result back to the caller.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/>
              <a:t>If omitted, the function returns None by default.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100"/>
              <a:t>Function call: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/>
              <a:t>Use the function name followed by parentheses containing arguments.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100"/>
              <a:t>Scope: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/>
              <a:t>Variables defined inside a function have local scope.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/>
              <a:t>Use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global</a:t>
            </a:r>
            <a:r>
              <a:rPr lang="en-US" sz="1100"/>
              <a:t> keyword to modify global variables within a function.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Best practices for user-defined functions: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Use descriptive names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Keep functions small and focused on a single task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Use docstrings to document your functions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Avoid modifying global variables within functions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Use return statements consistently</a:t>
            </a:r>
            <a:endParaRPr/>
          </a:p>
        </p:txBody>
      </p:sp>
      <p:sp>
        <p:nvSpPr>
          <p:cNvPr id="115" name="Google Shape;115;g2f22f0afe96_0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f22f0afe96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f22f0afe96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/>
              <a:t>Built-in functions are pre-defined functions that are always available in Python without needing to import any module. They provide core functionality for common operations. Here's an overview of some important built-in functions: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/>
              <a:t>These built-in functions form the core toolkit of Python programming. They are highly optimized and cover a wide range of common operations, making them essential for efficient Python coding.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f22f0afe96_0_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Lambda functions, also known as anonymous functions, are small, single-expression functions that don't require a formal definition using the 'def' keyword. They are created using the 'lambda' keyword.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Certainly. Let's dive into Lambda functions in Python: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Lambda functions, also known as anonymous functions, are small, single-expression functions that don't require a formal definition using the 'def' keyword. They are created using the 'lambda' keyword.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Key characteristics of Lambda functions: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100"/>
              <a:t>Syntax: </a:t>
            </a:r>
            <a:r>
              <a:rPr lang="en-US" sz="110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arguments: expression</a:t>
            </a:r>
            <a:b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sz="11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100"/>
              <a:t>Can take any number of arguments but can only have one expression.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100"/>
              <a:t>Implicitly return the result of the expression.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100"/>
              <a:t>Often used for short operations that are needed only once.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100"/>
              <a:t>Commonly used with higher-order functions like map(), filter(), and reduce().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Advantages of Lambda functions: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Concise syntax for simple functions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Useful for short-term use cases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Can be defined inline where they're used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Limitations: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Limited to a single expression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Can become hard to read if too complex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Not suitable for larger functions with multiple lines of logic</a:t>
            </a:r>
            <a:endParaRPr/>
          </a:p>
        </p:txBody>
      </p:sp>
      <p:sp>
        <p:nvSpPr>
          <p:cNvPr id="129" name="Google Shape;12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map()</a:t>
            </a:r>
            <a:r>
              <a:rPr lang="en-US" sz="1100"/>
              <a:t> is a built-in Python function that applies a given function to each item of an iterable (like a list, tuple, etc.) and returns a map object (which is an iterator).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Syntax: </a:t>
            </a:r>
            <a:r>
              <a:rPr lang="en-US" sz="11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(function, iterable, ...)</a:t>
            </a:r>
            <a:endParaRPr sz="11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Parameters: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-US" sz="1100"/>
              <a:t>: A function that will be applied to each item of the iterable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iterable</a:t>
            </a:r>
            <a:r>
              <a:rPr lang="en-US" sz="1100"/>
              <a:t>: An iterable like a list, tuple, etc.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/>
              <a:t>You can actually pass multiple iterables (optional)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Return value: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/>
              <a:t>Returns a map object, which is an iterator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/>
              <a:t>Key points to remember: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map()</a:t>
            </a:r>
            <a:r>
              <a:rPr lang="en-US" sz="1100"/>
              <a:t> is lazy: it doesn't process the items until you iterate over them.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/>
              <a:t>It's often used with functions like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list()</a:t>
            </a:r>
            <a:r>
              <a:rPr lang="en-US" sz="1100"/>
              <a:t>,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tuple()</a:t>
            </a:r>
            <a:r>
              <a:rPr lang="en-US" sz="1100"/>
              <a:t>, or in a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-US" sz="1100"/>
              <a:t> loop to process the results.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map()</a:t>
            </a:r>
            <a:r>
              <a:rPr lang="en-US" sz="1100"/>
              <a:t> can be more memory-efficient than list comprehensions for very large datasets, as it doesn't create the entire result list in memory at once.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filter()</a:t>
            </a:r>
            <a:r>
              <a:rPr lang="en-US" sz="1100"/>
              <a:t> is a built-in Python function that constructs an iterator from elements of an iterable for which a function returns True. In other words, it filters out elements from a sequence based on a given criterion.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Syntax: </a:t>
            </a:r>
            <a:r>
              <a:rPr lang="en-US" sz="11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(function, iterable)</a:t>
            </a:r>
            <a:b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sz="11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Parameters: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-US" sz="1100"/>
              <a:t>: A function that tests each element in the iterable. It should return either True or False.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iterable</a:t>
            </a:r>
            <a:r>
              <a:rPr lang="en-US" sz="1100"/>
              <a:t>: The iterable to be filtered, like a list, tuple, etc.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Return value: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/>
              <a:t>Returns a filter object, which is an iterator.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/>
              <a:t>Certainly! I'll explain the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filter()</a:t>
            </a:r>
            <a:r>
              <a:rPr lang="en-US" sz="1100"/>
              <a:t> function in Python.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filter()</a:t>
            </a:r>
            <a:r>
              <a:rPr lang="en-US" sz="1100"/>
              <a:t> is a built-in Python function that constructs an iterator from elements of an iterable for which a function returns True. In other words, it filters out elements from a sequence based on a given criterion.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/>
              <a:t>Here's a detailed breakdown of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filter()</a:t>
            </a:r>
            <a:r>
              <a:rPr lang="en-US" sz="1100"/>
              <a:t>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100"/>
              <a:t>Syntax:</a:t>
            </a:r>
            <a:br>
              <a:rPr lang="en-US" sz="1100"/>
            </a:br>
            <a:r>
              <a:rPr lang="en-US" sz="1100"/>
              <a:t> python</a:t>
            </a:r>
            <a:br>
              <a:rPr lang="en-US" sz="1100"/>
            </a:br>
            <a:r>
              <a:rPr lang="en-US" sz="1100"/>
              <a:t>Copy</a:t>
            </a:r>
            <a:br>
              <a:rPr lang="en-US" sz="1100"/>
            </a:br>
            <a:r>
              <a:rPr lang="en-US" sz="11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(function, iterable)</a:t>
            </a:r>
            <a:b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sz="11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100"/>
              <a:t>Parameters: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-US" sz="1100"/>
              <a:t>: A function that tests each element in the iterable. It should return either True or False.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iterable</a:t>
            </a:r>
            <a:r>
              <a:rPr lang="en-US" sz="1100"/>
              <a:t>: The iterable to be filtered, like a list, tuple, etc.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100"/>
              <a:t>Return value: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/>
              <a:t>Returns a filter object, which is an iterator.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100"/>
              <a:t>Basic usage example: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/>
              <a:t>python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Copy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5C63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# Define a function to check if a number is even</a:t>
            </a:r>
            <a:endParaRPr sz="11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is_even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(n):</a:t>
            </a:r>
            <a:endParaRPr sz="11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10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n </a:t>
            </a:r>
            <a:r>
              <a:rPr lang="en-US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5C63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# Create a list of numbers</a:t>
            </a:r>
            <a:endParaRPr sz="11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numbers </a:t>
            </a:r>
            <a:r>
              <a:rPr lang="en-US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-US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5C63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# Use filter() to keep only even numbers</a:t>
            </a:r>
            <a:endParaRPr sz="11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even_numbers </a:t>
            </a:r>
            <a:r>
              <a:rPr lang="en-US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(is_even, numbers)</a:t>
            </a:r>
            <a:endParaRPr sz="11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5C63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# Convert the filter object to a list to see the results</a:t>
            </a:r>
            <a:endParaRPr sz="11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result </a:t>
            </a:r>
            <a:r>
              <a:rPr lang="en-US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(even_numbers)</a:t>
            </a:r>
            <a:endParaRPr sz="11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(result)  </a:t>
            </a:r>
            <a:r>
              <a:rPr i="1" lang="en-US" sz="1100">
                <a:solidFill>
                  <a:srgbClr val="5C63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# Output: [2, 4, 6, 8, 10]</a:t>
            </a:r>
            <a:endParaRPr i="1" sz="1100">
              <a:solidFill>
                <a:srgbClr val="5C6370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 startAt="5"/>
            </a:pPr>
            <a:r>
              <a:rPr lang="en-US" sz="1100"/>
              <a:t>Using with lambda functions: You can use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filter()</a:t>
            </a:r>
            <a:r>
              <a:rPr lang="en-US" sz="1100"/>
              <a:t> with lambda functions for quick, one-off operations: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/>
              <a:t>python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Copy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numbers </a:t>
            </a:r>
            <a:r>
              <a:rPr lang="en-US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-US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odd_numbers </a:t>
            </a:r>
            <a:r>
              <a:rPr lang="en-US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x: x </a:t>
            </a:r>
            <a:r>
              <a:rPr lang="en-US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numbers)</a:t>
            </a:r>
            <a:endParaRPr sz="11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(odd_numbers))  </a:t>
            </a:r>
            <a:r>
              <a:rPr i="1" lang="en-US" sz="1100">
                <a:solidFill>
                  <a:srgbClr val="5C63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# Output: [1, 3, 5, 7, 9]</a:t>
            </a:r>
            <a:endParaRPr i="1" sz="1100">
              <a:solidFill>
                <a:srgbClr val="5C6370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 startAt="6"/>
            </a:pPr>
            <a:r>
              <a:rPr lang="en-US" sz="1100"/>
              <a:t>Filtering strings: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filter()</a:t>
            </a:r>
            <a:r>
              <a:rPr lang="en-US" sz="1100"/>
              <a:t> can be used with any iterable, including strings: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/>
              <a:t>python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Copy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5C63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# Keep only vowels from a string</a:t>
            </a:r>
            <a:endParaRPr sz="11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text </a:t>
            </a:r>
            <a:r>
              <a:rPr lang="en-US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"Hello, World!"</a:t>
            </a:r>
            <a:endParaRPr sz="11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vowels </a:t>
            </a:r>
            <a:r>
              <a:rPr lang="en-US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"aeiouAEIOU"</a:t>
            </a:r>
            <a:endParaRPr sz="11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filtered_text </a:t>
            </a:r>
            <a:r>
              <a:rPr lang="en-US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x: x </a:t>
            </a:r>
            <a:r>
              <a:rPr lang="en-US" sz="110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vowels, text)</a:t>
            </a:r>
            <a:endParaRPr sz="11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.join(filtered_text))  </a:t>
            </a:r>
            <a:r>
              <a:rPr i="1" lang="en-US" sz="1100">
                <a:solidFill>
                  <a:srgbClr val="5C63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# Output: "eoO"</a:t>
            </a:r>
            <a:endParaRPr i="1" sz="1100">
              <a:solidFill>
                <a:srgbClr val="5C6370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 startAt="7"/>
            </a:pPr>
            <a:r>
              <a:rPr lang="en-US" sz="1100"/>
              <a:t>Using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r>
              <a:rPr lang="en-US" sz="1100"/>
              <a:t> as the function: If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r>
              <a:rPr lang="en-US" sz="1100"/>
              <a:t> is used as the function,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filter()</a:t>
            </a:r>
            <a:r>
              <a:rPr lang="en-US" sz="1100"/>
              <a:t> will remove all elements that are considered false in a boolean context: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/>
              <a:t>python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Copy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mixed_list </a:t>
            </a:r>
            <a:r>
              <a:rPr lang="en-US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-US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'hello'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[], [</a:t>
            </a:r>
            <a:r>
              <a:rPr lang="en-US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en-US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r>
              <a:rPr lang="en-US" sz="11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}]</a:t>
            </a:r>
            <a:endParaRPr sz="11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truthy_elements </a:t>
            </a:r>
            <a:r>
              <a:rPr lang="en-US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mixed_list)</a:t>
            </a:r>
            <a:endParaRPr sz="11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(truthy_elements))  </a:t>
            </a:r>
            <a:r>
              <a:rPr i="1" lang="en-US" sz="1100">
                <a:solidFill>
                  <a:srgbClr val="5C63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# Output: [1, True, 'hello', [1, 2], {'a': 1}]</a:t>
            </a:r>
            <a:endParaRPr i="1" sz="1100">
              <a:solidFill>
                <a:srgbClr val="5C6370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 startAt="8"/>
            </a:pPr>
            <a:r>
              <a:rPr lang="en-US" sz="1100"/>
              <a:t>Filtering dictionaries: To filter dictionaries, you typically work with their items, keys, or values: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/>
              <a:t>python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Copy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grades </a:t>
            </a:r>
            <a:r>
              <a:rPr lang="en-US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en-US" sz="11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'Alice'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'Bob'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75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'Charlie'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'David'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95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high_achievers </a:t>
            </a:r>
            <a:r>
              <a:rPr lang="en-US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item: item[</a:t>
            </a:r>
            <a:r>
              <a:rPr lang="en-US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11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grades.items()))</a:t>
            </a:r>
            <a:endParaRPr sz="11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1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(high_achievers)  </a:t>
            </a:r>
            <a:r>
              <a:rPr i="1" lang="en-US" sz="1100">
                <a:solidFill>
                  <a:srgbClr val="5C6370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# Output: {'Alice': 90, 'Charlie': 80, 'David': 95}</a:t>
            </a:r>
            <a:endParaRPr i="1" sz="1100">
              <a:solidFill>
                <a:srgbClr val="5C6370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/>
              <a:t>Key points to remember: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filter()</a:t>
            </a:r>
            <a:r>
              <a:rPr lang="en-US" sz="1100"/>
              <a:t> is lazy: it doesn't process the items until you iterate over them.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/>
              <a:t>It's often used with functions like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list()</a:t>
            </a:r>
            <a:r>
              <a:rPr lang="en-US" sz="1100"/>
              <a:t>,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tuple()</a:t>
            </a:r>
            <a:r>
              <a:rPr lang="en-US" sz="1100"/>
              <a:t>, or in a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-US" sz="1100"/>
              <a:t> loop to process the results.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filter()</a:t>
            </a:r>
            <a:r>
              <a:rPr lang="en-US" sz="1100"/>
              <a:t> can be more memory-efficient than list comprehensions for very large datasets, as it doesn't create the entire result list in memory at once.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/>
              <a:t>For simple filtering operations, list comprehensions or generator expressions might be more readable.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47" name="Google Shape;14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5" name="Google Shape;3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title"/>
          </p:nvPr>
        </p:nvSpPr>
        <p:spPr>
          <a:xfrm>
            <a:off x="3467100" y="2103425"/>
            <a:ext cx="5757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Lesson 15: Functions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Reduce Function</a:t>
            </a:r>
            <a:endParaRPr/>
          </a:p>
        </p:txBody>
      </p:sp>
      <p:sp>
        <p:nvSpPr>
          <p:cNvPr id="159" name="Google Shape;159;p6"/>
          <p:cNvSpPr txBox="1"/>
          <p:nvPr/>
        </p:nvSpPr>
        <p:spPr>
          <a:xfrm>
            <a:off x="1022888" y="1813302"/>
            <a:ext cx="9624448" cy="1059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Purpose: Applies a function cumulatively to the items in an iterable, reducing it to a single value.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1261" y="3001762"/>
            <a:ext cx="4342718" cy="105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10170" y="4392386"/>
            <a:ext cx="6971660" cy="1566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Introduction to Functions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990231" y="1690688"/>
            <a:ext cx="9624448" cy="207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A function is a block of reusable code that performs a specific task.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Purpose: To avoid repetition, improve readability, and manage code efficiently.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6363" y="3945729"/>
            <a:ext cx="5334014" cy="1743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22f0afe96_0_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Types of </a:t>
            </a:r>
            <a:r>
              <a:rPr b="1" lang="en-US"/>
              <a:t>Functions</a:t>
            </a:r>
            <a:endParaRPr/>
          </a:p>
        </p:txBody>
      </p:sp>
      <p:sp>
        <p:nvSpPr>
          <p:cNvPr id="104" name="Google Shape;104;g2f22f0afe96_0_4"/>
          <p:cNvSpPr txBox="1"/>
          <p:nvPr/>
        </p:nvSpPr>
        <p:spPr>
          <a:xfrm>
            <a:off x="990231" y="1690813"/>
            <a:ext cx="9624300" cy="27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b="1" lang="en-US" sz="2200">
                <a:solidFill>
                  <a:schemeClr val="dk1"/>
                </a:solidFill>
              </a:rPr>
              <a:t>Built-in functions:</a:t>
            </a:r>
            <a:r>
              <a:rPr lang="en-US" sz="2200">
                <a:solidFill>
                  <a:schemeClr val="dk1"/>
                </a:solidFill>
              </a:rPr>
              <a:t> These are functions that are pre-defined in Python and are always available for use without needing to import any module.</a:t>
            </a:r>
            <a:endParaRPr sz="22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b="1" lang="en-US" sz="2200">
                <a:solidFill>
                  <a:schemeClr val="dk1"/>
                </a:solidFill>
              </a:rPr>
              <a:t>User-defined functions</a:t>
            </a:r>
            <a:r>
              <a:rPr lang="en-US" sz="2200">
                <a:solidFill>
                  <a:schemeClr val="dk1"/>
                </a:solidFill>
              </a:rPr>
              <a:t>: These are functions created by the programmer to perform specific tasks.</a:t>
            </a:r>
            <a:endParaRPr sz="22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b="1" lang="en-US" sz="2200">
                <a:solidFill>
                  <a:schemeClr val="dk1"/>
                </a:solidFill>
              </a:rPr>
              <a:t>Anonymous functions (lambda functions):</a:t>
            </a:r>
            <a:r>
              <a:rPr lang="en-US" sz="2200">
                <a:solidFill>
                  <a:schemeClr val="dk1"/>
                </a:solidFill>
              </a:rPr>
              <a:t> These are small, single-expression functions that don't need a formal definition with the 'def' keyword. They are created using the 'lambda' keyword.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22f0afe96_0_5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User-defined Function</a:t>
            </a:r>
            <a:endParaRPr/>
          </a:p>
        </p:txBody>
      </p:sp>
      <p:sp>
        <p:nvSpPr>
          <p:cNvPr id="111" name="Google Shape;111;g2f22f0afe96_0_53"/>
          <p:cNvSpPr txBox="1"/>
          <p:nvPr/>
        </p:nvSpPr>
        <p:spPr>
          <a:xfrm>
            <a:off x="1022888" y="1813302"/>
            <a:ext cx="96243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</a:rPr>
              <a:t>User-defined functions are functions created by the programmer to perform specific tasks. </a:t>
            </a:r>
            <a:endParaRPr sz="2200"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</a:rPr>
              <a:t>They allow you to organize your code, improve reusability, and break down complex problems into smaller, manageable parts.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22f0afe96_0_5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User-defined Function</a:t>
            </a:r>
            <a:endParaRPr/>
          </a:p>
        </p:txBody>
      </p:sp>
      <p:sp>
        <p:nvSpPr>
          <p:cNvPr id="118" name="Google Shape;118;g2f22f0afe96_0_59"/>
          <p:cNvSpPr txBox="1"/>
          <p:nvPr/>
        </p:nvSpPr>
        <p:spPr>
          <a:xfrm>
            <a:off x="1062863" y="1393427"/>
            <a:ext cx="9624300" cy="49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Parameters and Arguments: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Parameters are variables listed in the function definition.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Arguments are the values passed to the function when it's called.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Return statement: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Used to send a result back to the caller.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If omitted, the function returns None by default.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Function call: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Use the function name followed by parentheses containing arguments.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Scope: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Variables defined inside a function have local scope.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Use </a:t>
            </a: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global</a:t>
            </a:r>
            <a:r>
              <a:rPr lang="en-US" sz="2000">
                <a:solidFill>
                  <a:schemeClr val="dk1"/>
                </a:solidFill>
              </a:rPr>
              <a:t> keyword to modify global variables within a function.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f22f0afe96_0_6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Built-in Function</a:t>
            </a:r>
            <a:endParaRPr/>
          </a:p>
        </p:txBody>
      </p:sp>
      <p:sp>
        <p:nvSpPr>
          <p:cNvPr id="125" name="Google Shape;125;g2f22f0afe96_0_65"/>
          <p:cNvSpPr txBox="1"/>
          <p:nvPr/>
        </p:nvSpPr>
        <p:spPr>
          <a:xfrm>
            <a:off x="1022888" y="1813302"/>
            <a:ext cx="9624300" cy="42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Built-in functions are pre-defined functions that are always available in Python without needing to import any module. They provide core functionality for common operations. 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Examples are 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>
                <a:solidFill>
                  <a:schemeClr val="dk1"/>
                </a:solidFill>
              </a:rPr>
              <a:t>print()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>
                <a:solidFill>
                  <a:schemeClr val="dk1"/>
                </a:solidFill>
              </a:rPr>
              <a:t>input()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>
                <a:solidFill>
                  <a:schemeClr val="dk1"/>
                </a:solidFill>
              </a:rPr>
              <a:t>max()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>
                <a:solidFill>
                  <a:schemeClr val="dk1"/>
                </a:solidFill>
              </a:rPr>
              <a:t>len()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>
                <a:solidFill>
                  <a:schemeClr val="dk1"/>
                </a:solidFill>
              </a:rPr>
              <a:t>range()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Lambda Functions</a:t>
            </a:r>
            <a:endParaRPr/>
          </a:p>
        </p:txBody>
      </p:sp>
      <p:sp>
        <p:nvSpPr>
          <p:cNvPr id="132" name="Google Shape;132;p3"/>
          <p:cNvSpPr txBox="1"/>
          <p:nvPr/>
        </p:nvSpPr>
        <p:spPr>
          <a:xfrm>
            <a:off x="1022888" y="1813302"/>
            <a:ext cx="9624448" cy="2582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Anonymous functions defined using the lambda keyword.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60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Case: Ideal for simple operations where defining a full function is unnecessary.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7799" y="2577435"/>
            <a:ext cx="4584958" cy="657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7799" y="4590472"/>
            <a:ext cx="4385198" cy="1069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Map Function</a:t>
            </a:r>
            <a:endParaRPr/>
          </a:p>
        </p:txBody>
      </p:sp>
      <p:sp>
        <p:nvSpPr>
          <p:cNvPr id="141" name="Google Shape;141;p4"/>
          <p:cNvSpPr txBox="1"/>
          <p:nvPr/>
        </p:nvSpPr>
        <p:spPr>
          <a:xfrm>
            <a:off x="1022888" y="1813302"/>
            <a:ext cx="9624448" cy="1059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Purpose: Applies a function to every item in an iterable (like a list) and returns a map object.</a:t>
            </a:r>
            <a:endParaRPr/>
          </a:p>
        </p:txBody>
      </p:sp>
      <p:pic>
        <p:nvPicPr>
          <p:cNvPr id="142" name="Google Shape;14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715" y="3157093"/>
            <a:ext cx="4964793" cy="868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79725" y="4358311"/>
            <a:ext cx="7432548" cy="173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Filter Function</a:t>
            </a:r>
            <a:endParaRPr/>
          </a:p>
        </p:txBody>
      </p:sp>
      <p:sp>
        <p:nvSpPr>
          <p:cNvPr id="150" name="Google Shape;150;p5"/>
          <p:cNvSpPr txBox="1"/>
          <p:nvPr/>
        </p:nvSpPr>
        <p:spPr>
          <a:xfrm>
            <a:off x="1022888" y="1813302"/>
            <a:ext cx="9624448" cy="1059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Purpose: Filters elements in an iterable based on a function that returns True or False.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4523" y="2872503"/>
            <a:ext cx="4441178" cy="800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03075" y="3911377"/>
            <a:ext cx="8185850" cy="1641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2024-08-09T01:35:35Z</dcterms:created>
  <dc:creator>NEHA MAHENDRAN NAMBIAR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0x01010038047B9AF98F4845B6C94475DC5A64D9</vt:lpwstr>
  </property>
</Properties>
</file>