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9FC8DCD-1EE3-46A2-A75E-1A68177143AA}" type="datetimeFigureOut">
              <a:rPr lang="en-IN" smtClean="0"/>
              <a:t>17-11-2019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88967388-D2BA-409B-91F3-97635796873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FC8DCD-1EE3-46A2-A75E-1A68177143AA}"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967388-D2BA-409B-91F3-97635796873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FC8DCD-1EE3-46A2-A75E-1A68177143AA}"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967388-D2BA-409B-91F3-97635796873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FC8DCD-1EE3-46A2-A75E-1A68177143AA}"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967388-D2BA-409B-91F3-97635796873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9FC8DCD-1EE3-46A2-A75E-1A68177143AA}"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967388-D2BA-409B-91F3-97635796873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9FC8DCD-1EE3-46A2-A75E-1A68177143AA}" type="datetimeFigureOut">
              <a:rPr lang="en-IN" smtClean="0"/>
              <a:t>17-11-2019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967388-D2BA-409B-91F3-97635796873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9FC8DCD-1EE3-46A2-A75E-1A68177143AA}" type="datetimeFigureOut">
              <a:rPr lang="en-IN" smtClean="0"/>
              <a:t>17-11-2019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967388-D2BA-409B-91F3-97635796873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9FC8DCD-1EE3-46A2-A75E-1A68177143AA}" type="datetimeFigureOut">
              <a:rPr lang="en-IN" smtClean="0"/>
              <a:t>17-11-2019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967388-D2BA-409B-91F3-97635796873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FC8DCD-1EE3-46A2-A75E-1A68177143AA}" type="datetimeFigureOut">
              <a:rPr lang="en-IN" smtClean="0"/>
              <a:t>17-11-2019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967388-D2BA-409B-91F3-97635796873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9FC8DCD-1EE3-46A2-A75E-1A68177143AA}" type="datetimeFigureOut">
              <a:rPr lang="en-IN" smtClean="0"/>
              <a:t>17-11-2019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967388-D2BA-409B-91F3-97635796873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9FC8DCD-1EE3-46A2-A75E-1A68177143AA}" type="datetimeFigureOut">
              <a:rPr lang="en-IN" smtClean="0"/>
              <a:t>17-11-2019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88967388-D2BA-409B-91F3-976357968737}"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9FC8DCD-1EE3-46A2-A75E-1A68177143AA}" type="datetimeFigureOut">
              <a:rPr lang="en-IN" smtClean="0"/>
              <a:t>17-11-2019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8967388-D2BA-409B-91F3-976357968737}"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THE RATING SYSTEM</a:t>
            </a:r>
            <a:endParaRPr lang="en-IN" dirty="0"/>
          </a:p>
        </p:txBody>
      </p:sp>
      <p:sp>
        <p:nvSpPr>
          <p:cNvPr id="3" name="Subtitle 2"/>
          <p:cNvSpPr>
            <a:spLocks noGrp="1"/>
          </p:cNvSpPr>
          <p:nvPr>
            <p:ph type="subTitle" idx="1"/>
          </p:nvPr>
        </p:nvSpPr>
        <p:spPr>
          <a:xfrm>
            <a:off x="899592" y="4221088"/>
            <a:ext cx="7854696" cy="1752600"/>
          </a:xfrm>
        </p:spPr>
        <p:txBody>
          <a:bodyPr/>
          <a:lstStyle/>
          <a:p>
            <a:r>
              <a:rPr lang="en-IN" dirty="0"/>
              <a:t> </a:t>
            </a:r>
            <a:r>
              <a:rPr lang="en-IN" dirty="0" smtClean="0"/>
              <a:t>                 By : </a:t>
            </a:r>
            <a:r>
              <a:rPr lang="en-IN" dirty="0" err="1" smtClean="0"/>
              <a:t>Neha.M</a:t>
            </a:r>
            <a:r>
              <a:rPr lang="en-IN" dirty="0" smtClean="0"/>
              <a:t>                                                                    			SRN:01FB16ECS225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Insert_rating.php</a:t>
            </a:r>
            <a:endParaRPr lang="en-IN" dirty="0"/>
          </a:p>
        </p:txBody>
      </p:sp>
      <p:pic>
        <p:nvPicPr>
          <p:cNvPr id="4" name="Content Placeholder 3" descr="Screenshot (11).png"/>
          <p:cNvPicPr>
            <a:picLocks noGrp="1" noChangeAspect="1"/>
          </p:cNvPicPr>
          <p:nvPr>
            <p:ph idx="1"/>
          </p:nvPr>
        </p:nvPicPr>
        <p:blipFill>
          <a:blip r:embed="rId2" cstate="print"/>
          <a:stretch>
            <a:fillRect/>
          </a:stretch>
        </p:blipFill>
        <p:spPr>
          <a:xfrm>
            <a:off x="670278" y="1935163"/>
            <a:ext cx="7803444" cy="438943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Technologies used</a:t>
            </a:r>
            <a:endParaRPr lang="en-IN" dirty="0"/>
          </a:p>
        </p:txBody>
      </p:sp>
      <p:sp>
        <p:nvSpPr>
          <p:cNvPr id="3" name="Content Placeholder 2"/>
          <p:cNvSpPr>
            <a:spLocks noGrp="1"/>
          </p:cNvSpPr>
          <p:nvPr>
            <p:ph idx="1"/>
          </p:nvPr>
        </p:nvSpPr>
        <p:spPr/>
        <p:txBody>
          <a:bodyPr/>
          <a:lstStyle/>
          <a:p>
            <a:r>
              <a:rPr lang="en-IN" dirty="0" err="1" smtClean="0"/>
              <a:t>Mysql</a:t>
            </a:r>
            <a:r>
              <a:rPr lang="en-IN" dirty="0" smtClean="0"/>
              <a:t> is used for database.</a:t>
            </a:r>
          </a:p>
          <a:p>
            <a:r>
              <a:rPr lang="en-IN" dirty="0"/>
              <a:t> </a:t>
            </a:r>
            <a:r>
              <a:rPr lang="en-IN" dirty="0" smtClean="0"/>
              <a:t>Bootstrap for the styling.</a:t>
            </a:r>
          </a:p>
          <a:p>
            <a:r>
              <a:rPr lang="en-IN" dirty="0" smtClean="0"/>
              <a:t>Ajax for dynamic star rating behaviour.</a:t>
            </a:r>
          </a:p>
          <a:p>
            <a:r>
              <a:rPr lang="en-IN" dirty="0" err="1" smtClean="0"/>
              <a:t>Php</a:t>
            </a:r>
            <a:r>
              <a:rPr lang="en-IN" dirty="0" smtClean="0"/>
              <a:t> for the server side script</a:t>
            </a:r>
          </a:p>
          <a:p>
            <a:r>
              <a:rPr lang="en-IN" dirty="0" err="1" smtClean="0"/>
              <a:t>Jquery</a:t>
            </a:r>
            <a:r>
              <a:rPr lang="en-IN" dirty="0" smtClean="0"/>
              <a:t> for sending and </a:t>
            </a:r>
            <a:r>
              <a:rPr lang="en-IN" dirty="0" err="1" smtClean="0"/>
              <a:t>recieving</a:t>
            </a:r>
            <a:r>
              <a:rPr lang="en-IN" dirty="0" smtClean="0"/>
              <a:t> data formats.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r>
              <a:rPr lang="en-IN" sz="8800" dirty="0" smtClean="0"/>
              <a:t>Thank You.</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this project?</a:t>
            </a: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IN" dirty="0"/>
              <a:t>Now a days if we have search for any company </a:t>
            </a:r>
            <a:r>
              <a:rPr lang="en-IN" dirty="0" smtClean="0"/>
              <a:t>on Google ,then </a:t>
            </a:r>
            <a:r>
              <a:rPr lang="en-IN" dirty="0"/>
              <a:t>in search we can see </a:t>
            </a:r>
            <a:r>
              <a:rPr lang="en-IN" dirty="0" smtClean="0"/>
              <a:t>particular company </a:t>
            </a:r>
            <a:r>
              <a:rPr lang="en-IN" dirty="0"/>
              <a:t>details with rating display with search result. That rating defines the popularity of that company or product in market. If rating high that means is provides good services or in product rating, that product quality is good than other one. So from rating we can decide which one is good or bad. Even in movies we can see rating given by audience. If rating is low that means movies is </a:t>
            </a:r>
            <a:r>
              <a:rPr lang="en-IN" dirty="0" smtClean="0"/>
              <a:t>not good </a:t>
            </a:r>
            <a:r>
              <a:rPr lang="en-IN" dirty="0"/>
              <a:t>and if rating high that means movies is good. So from rating we can get idea regarding any product, company, restaurant or even movie good or bad. We have to try or not.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 this project</a:t>
            </a:r>
            <a:endParaRPr lang="en-IN" dirty="0"/>
          </a:p>
        </p:txBody>
      </p:sp>
      <p:sp>
        <p:nvSpPr>
          <p:cNvPr id="3" name="Content Placeholder 2"/>
          <p:cNvSpPr>
            <a:spLocks noGrp="1"/>
          </p:cNvSpPr>
          <p:nvPr>
            <p:ph idx="1"/>
          </p:nvPr>
        </p:nvSpPr>
        <p:spPr/>
        <p:txBody>
          <a:bodyPr>
            <a:normAutofit lnSpcReduction="10000"/>
          </a:bodyPr>
          <a:lstStyle/>
          <a:p>
            <a:r>
              <a:rPr lang="en-IN" dirty="0"/>
              <a:t>So this type of system </a:t>
            </a:r>
            <a:r>
              <a:rPr lang="en-IN" dirty="0" smtClean="0"/>
              <a:t>is been developed by using </a:t>
            </a:r>
            <a:r>
              <a:rPr lang="en-IN" dirty="0"/>
              <a:t>PHP script with Ajax </a:t>
            </a:r>
            <a:r>
              <a:rPr lang="en-IN" dirty="0" smtClean="0"/>
              <a:t>and </a:t>
            </a:r>
            <a:r>
              <a:rPr lang="en-IN" dirty="0" err="1" smtClean="0"/>
              <a:t>Jquery</a:t>
            </a:r>
            <a:r>
              <a:rPr lang="en-IN" dirty="0" smtClean="0"/>
              <a:t>.</a:t>
            </a:r>
          </a:p>
          <a:p>
            <a:r>
              <a:rPr lang="en-IN" dirty="0"/>
              <a:t>Here we have two table like business and rating. In business that we have already insert some business data and rating details will be inserted into rating </a:t>
            </a:r>
            <a:r>
              <a:rPr lang="en-IN" dirty="0" smtClean="0"/>
              <a:t>table.</a:t>
            </a:r>
          </a:p>
          <a:p>
            <a:r>
              <a:rPr lang="en-IN" dirty="0"/>
              <a:t>First we have load all business data on web page with star rating by using Ajax. After this we want to change </a:t>
            </a:r>
            <a:r>
              <a:rPr lang="en-IN" dirty="0" err="1"/>
              <a:t>color</a:t>
            </a:r>
            <a:r>
              <a:rPr lang="en-IN" dirty="0"/>
              <a:t> of star on mouse move and after mouse leave we want to reset particular business rating. So this things we have done by using </a:t>
            </a:r>
            <a:r>
              <a:rPr lang="en-IN" dirty="0" err="1"/>
              <a:t>Jquery</a:t>
            </a:r>
            <a:r>
              <a:rPr lang="en-IN" dirty="0"/>
              <a:t> code</a:t>
            </a:r>
            <a:endParaRPr lang="en-IN" dirty="0" smtClean="0"/>
          </a:p>
          <a:p>
            <a:pPr>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And lastly we want to assign rating to particular business. So we have </a:t>
            </a:r>
            <a:r>
              <a:rPr lang="en-IN" dirty="0" smtClean="0"/>
              <a:t>used </a:t>
            </a:r>
            <a:r>
              <a:rPr lang="en-IN" dirty="0" err="1"/>
              <a:t>Jquery</a:t>
            </a:r>
            <a:r>
              <a:rPr lang="en-IN" dirty="0"/>
              <a:t> click event, so when user give rating to particular business and he will click on particular number star then at that time we </a:t>
            </a:r>
            <a:r>
              <a:rPr lang="en-IN" dirty="0" smtClean="0"/>
              <a:t>use </a:t>
            </a:r>
            <a:r>
              <a:rPr lang="en-IN" dirty="0" err="1"/>
              <a:t>ajax</a:t>
            </a:r>
            <a:r>
              <a:rPr lang="en-IN" dirty="0"/>
              <a:t> request and it will send data to server and it will insert rating data into rating table</a:t>
            </a:r>
            <a:r>
              <a:rPr lang="en-IN" dirty="0" smtClean="0"/>
              <a:t>.</a:t>
            </a:r>
          </a:p>
          <a:p>
            <a:r>
              <a:rPr lang="en-IN" dirty="0"/>
              <a:t>Based on available rating data, we have use average of all rating for display rating of particular business on web page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fetch.php</a:t>
            </a:r>
            <a:endParaRPr lang="en-IN" dirty="0"/>
          </a:p>
        </p:txBody>
      </p:sp>
      <p:pic>
        <p:nvPicPr>
          <p:cNvPr id="4" name="Content Placeholder 3" descr="Screenshot (6).png"/>
          <p:cNvPicPr>
            <a:picLocks noGrp="1" noChangeAspect="1"/>
          </p:cNvPicPr>
          <p:nvPr>
            <p:ph idx="1"/>
          </p:nvPr>
        </p:nvPicPr>
        <p:blipFill>
          <a:blip r:embed="rId2" cstate="print"/>
          <a:stretch>
            <a:fillRect/>
          </a:stretch>
        </p:blipFill>
        <p:spPr>
          <a:xfrm>
            <a:off x="670278" y="1935163"/>
            <a:ext cx="7803444" cy="4389437"/>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Screenshot (7).png"/>
          <p:cNvPicPr>
            <a:picLocks noGrp="1" noChangeAspect="1"/>
          </p:cNvPicPr>
          <p:nvPr>
            <p:ph idx="1"/>
          </p:nvPr>
        </p:nvPicPr>
        <p:blipFill>
          <a:blip r:embed="rId2" cstate="print"/>
          <a:stretch>
            <a:fillRect/>
          </a:stretch>
        </p:blipFill>
        <p:spPr>
          <a:xfrm>
            <a:off x="670278" y="1935163"/>
            <a:ext cx="7803444" cy="4389437"/>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Index.php</a:t>
            </a:r>
            <a:endParaRPr lang="en-IN" dirty="0"/>
          </a:p>
        </p:txBody>
      </p:sp>
      <p:pic>
        <p:nvPicPr>
          <p:cNvPr id="4" name="Content Placeholder 3" descr="Screenshot (8).png"/>
          <p:cNvPicPr>
            <a:picLocks noGrp="1" noChangeAspect="1"/>
          </p:cNvPicPr>
          <p:nvPr>
            <p:ph idx="1"/>
          </p:nvPr>
        </p:nvPicPr>
        <p:blipFill>
          <a:blip r:embed="rId2" cstate="print"/>
          <a:stretch>
            <a:fillRect/>
          </a:stretch>
        </p:blipFill>
        <p:spPr>
          <a:xfrm>
            <a:off x="670278" y="1935163"/>
            <a:ext cx="7803444" cy="4389437"/>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Screenshot (9).png"/>
          <p:cNvPicPr>
            <a:picLocks noGrp="1" noChangeAspect="1"/>
          </p:cNvPicPr>
          <p:nvPr>
            <p:ph idx="1"/>
          </p:nvPr>
        </p:nvPicPr>
        <p:blipFill>
          <a:blip r:embed="rId2" cstate="print"/>
          <a:stretch>
            <a:fillRect/>
          </a:stretch>
        </p:blipFill>
        <p:spPr>
          <a:xfrm>
            <a:off x="670278" y="1935163"/>
            <a:ext cx="7803444" cy="438943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Screenshot (10).png"/>
          <p:cNvPicPr>
            <a:picLocks noGrp="1" noChangeAspect="1"/>
          </p:cNvPicPr>
          <p:nvPr>
            <p:ph idx="1"/>
          </p:nvPr>
        </p:nvPicPr>
        <p:blipFill>
          <a:blip r:embed="rId2" cstate="print"/>
          <a:stretch>
            <a:fillRect/>
          </a:stretch>
        </p:blipFill>
        <p:spPr>
          <a:xfrm>
            <a:off x="670278" y="1935163"/>
            <a:ext cx="7803444" cy="4389437"/>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34</TotalTime>
  <Words>372</Words>
  <Application>Microsoft Office PowerPoint</Application>
  <PresentationFormat>On-screen Show (4:3)</PresentationFormat>
  <Paragraphs>20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THE RATING SYSTEM</vt:lpstr>
      <vt:lpstr>Why this project?</vt:lpstr>
      <vt:lpstr>About this project</vt:lpstr>
      <vt:lpstr>Slide 4</vt:lpstr>
      <vt:lpstr>fetch.php</vt:lpstr>
      <vt:lpstr>Slide 6</vt:lpstr>
      <vt:lpstr>Index.php</vt:lpstr>
      <vt:lpstr>Slide 8</vt:lpstr>
      <vt:lpstr>Slide 9</vt:lpstr>
      <vt:lpstr>Insert_rating.php</vt:lpstr>
      <vt:lpstr>Technologies used</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RATING SYSTEM</dc:title>
  <dc:creator>neha</dc:creator>
  <cp:lastModifiedBy>neha</cp:lastModifiedBy>
  <cp:revision>4</cp:revision>
  <dcterms:created xsi:type="dcterms:W3CDTF">2019-11-17T06:31:47Z</dcterms:created>
  <dcterms:modified xsi:type="dcterms:W3CDTF">2019-11-17T07:06:14Z</dcterms:modified>
</cp:coreProperties>
</file>