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modernComment_108_0.xml" ContentType="application/vnd.ms-powerpoint.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2"/>
  </p:notesMasterIdLst>
  <p:sldIdLst>
    <p:sldId id="256" r:id="rId2"/>
    <p:sldId id="258" r:id="rId3"/>
    <p:sldId id="257" r:id="rId4"/>
    <p:sldId id="259" r:id="rId5"/>
    <p:sldId id="261" r:id="rId6"/>
    <p:sldId id="262" r:id="rId7"/>
    <p:sldId id="264" r:id="rId8"/>
    <p:sldId id="265" r:id="rId9"/>
    <p:sldId id="269" r:id="rId10"/>
    <p:sldId id="267" r:id="rId11"/>
  </p:sldIdLst>
  <p:sldSz cx="9144000" cy="5143500" type="screen16x9"/>
  <p:notesSz cx="6858000" cy="9144000"/>
  <p:embeddedFontLst>
    <p:embeddedFont>
      <p:font typeface="Amasis MT Pro" panose="02040504050005020304" pitchFamily="18" charset="0"/>
      <p:regular r:id="rId13"/>
      <p:bold r:id="rId14"/>
      <p:italic r:id="rId15"/>
      <p:boldItalic r:id="rId16"/>
    </p:embeddedFont>
    <p:embeddedFont>
      <p:font typeface="Anaheim" panose="020B0604020202020204" charset="0"/>
      <p:regular r:id="rId17"/>
    </p:embeddedFont>
    <p:embeddedFont>
      <p:font typeface="Bebas Neue" panose="020B0606020202050201" pitchFamily="34" charset="0"/>
      <p:regular r:id="rId18"/>
    </p:embeddedFont>
    <p:embeddedFont>
      <p:font typeface="Chakra Petch" panose="020B0604020202020204" charset="-34"/>
      <p:regular r:id="rId19"/>
      <p:bold r:id="rId20"/>
      <p:italic r:id="rId21"/>
      <p:boldItalic r:id="rId22"/>
    </p:embeddedFont>
    <p:embeddedFont>
      <p:font typeface="Comic Sans MS" panose="030F0702030302020204" pitchFamily="66" charset="0"/>
      <p:regular r:id="rId23"/>
      <p:bold r:id="rId24"/>
      <p:italic r:id="rId25"/>
      <p:boldItalic r:id="rId26"/>
    </p:embeddedFont>
    <p:embeddedFont>
      <p:font typeface="Nunito Light" pitchFamily="2" charset="0"/>
      <p:regular r:id="rId27"/>
      <p:italic r:id="rId28"/>
    </p:embeddedFont>
    <p:embeddedFont>
      <p:font typeface="Open Sans" panose="020B0606030504020204" pitchFamily="34" charset="0"/>
      <p:regular r:id="rId29"/>
      <p:bold r:id="rId30"/>
      <p:italic r:id="rId31"/>
      <p:boldItalic r:id="rId32"/>
    </p:embeddedFont>
    <p:embeddedFont>
      <p:font typeface="Phudu" panose="020B0604020202020204" charset="0"/>
      <p:regular r:id="rId33"/>
      <p:bold r:id="rId34"/>
    </p:embeddedFont>
    <p:embeddedFont>
      <p:font typeface="Phudu SemiBold" panose="020B0604020202020204" charset="0"/>
      <p:regular r:id="rId35"/>
      <p:bold r:id="rId36"/>
    </p:embeddedFont>
    <p:embeddedFont>
      <p:font typeface="PT Sans" panose="020B0503020203020204" pitchFamily="34" charset="0"/>
      <p:regular r:id="rId37"/>
      <p:bold r:id="rId38"/>
      <p:italic r:id="rId39"/>
      <p:boldItalic r:id="rId40"/>
    </p:embeddedFont>
    <p:embeddedFont>
      <p:font typeface="Raleway" pitchFamily="2"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authors.xml><?xml version="1.0" encoding="utf-8"?>
<p188:authorLst xmlns:a="http://schemas.openxmlformats.org/drawingml/2006/main" xmlns:r="http://schemas.openxmlformats.org/officeDocument/2006/relationships" xmlns:p188="http://schemas.microsoft.com/office/powerpoint/2018/8/main">
  <p188:author id="{DB782137-13A6-D63F-6A6A-3375A3735034}" name="Neha Nayak" initials="NN" userId="a4471762a89f7bec"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38E3FAF-32B2-4F28-8445-D8B3901B56EF}">
  <a:tblStyle styleId="{338E3FAF-32B2-4F28-8445-D8B3901B56E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E530F45-AD5B-476B-8345-95586B9CD3F7}"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80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9" Type="http://schemas.openxmlformats.org/officeDocument/2006/relationships/font" Target="fonts/font27.fntdata"/><Relationship Id="rId21" Type="http://schemas.openxmlformats.org/officeDocument/2006/relationships/font" Target="fonts/font9.fntdata"/><Relationship Id="rId34" Type="http://schemas.openxmlformats.org/officeDocument/2006/relationships/font" Target="fonts/font22.fntdata"/><Relationship Id="rId42" Type="http://schemas.openxmlformats.org/officeDocument/2006/relationships/font" Target="fonts/font30.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4.fntdata"/><Relationship Id="rId29" Type="http://schemas.openxmlformats.org/officeDocument/2006/relationships/font" Target="fonts/font17.fntdata"/><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font" Target="fonts/font20.fntdata"/><Relationship Id="rId37" Type="http://schemas.openxmlformats.org/officeDocument/2006/relationships/font" Target="fonts/font25.fntdata"/><Relationship Id="rId40" Type="http://schemas.openxmlformats.org/officeDocument/2006/relationships/font" Target="fonts/font28.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36" Type="http://schemas.openxmlformats.org/officeDocument/2006/relationships/font" Target="fonts/font24.fntdata"/><Relationship Id="rId49" Type="http://schemas.microsoft.com/office/2018/10/relationships/authors" Target="authors.xml"/><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font" Target="fonts/font19.fntdata"/><Relationship Id="rId44" Type="http://schemas.openxmlformats.org/officeDocument/2006/relationships/font" Target="fonts/font3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font" Target="fonts/font23.fntdata"/><Relationship Id="rId43" Type="http://schemas.openxmlformats.org/officeDocument/2006/relationships/font" Target="fonts/font31.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font" Target="fonts/font21.fntdata"/><Relationship Id="rId38" Type="http://schemas.openxmlformats.org/officeDocument/2006/relationships/font" Target="fonts/font26.fntdata"/><Relationship Id="rId46" Type="http://schemas.openxmlformats.org/officeDocument/2006/relationships/viewProps" Target="viewProps.xml"/><Relationship Id="rId20" Type="http://schemas.openxmlformats.org/officeDocument/2006/relationships/font" Target="fonts/font8.fntdata"/><Relationship Id="rId41" Type="http://schemas.openxmlformats.org/officeDocument/2006/relationships/font" Target="fonts/font29.fntdata"/><Relationship Id="rId1" Type="http://schemas.openxmlformats.org/officeDocument/2006/relationships/slideMaster" Target="slideMasters/slideMaster1.xml"/><Relationship Id="rId6" Type="http://schemas.openxmlformats.org/officeDocument/2006/relationships/slide" Target="slides/slide5.xml"/></Relationships>
</file>

<file path=ppt/comments/modernComment_108_0.xml><?xml version="1.0" encoding="utf-8"?>
<p188:cmLst xmlns:a="http://schemas.openxmlformats.org/drawingml/2006/main" xmlns:r="http://schemas.openxmlformats.org/officeDocument/2006/relationships" xmlns:p188="http://schemas.microsoft.com/office/powerpoint/2018/8/main">
  <p188:cm id="{DDD67406-BF4D-4351-B0DB-D04B1A940E05}" authorId="{DB782137-13A6-D63F-6A6A-3375A3735034}" created="2023-11-06T08:16:25.553">
    <pc:sldMkLst xmlns:pc="http://schemas.microsoft.com/office/powerpoint/2013/main/command">
      <pc:docMk/>
      <pc:sldMk cId="0" sldId="264"/>
    </pc:sldMkLst>
    <p188:txBody>
      <a:bodyPr/>
      <a:lstStyle/>
      <a:p>
        <a:r>
          <a:rPr lang="en-IN"/>
          <a:t>I want to save this file</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51313689a5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51313689a5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184d99d1a72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184d99d1a72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50e72166e3_0_339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50e72166e3_0_339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4dda1946d_4_27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4dda1946d_4_2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15000"/>
          </a:blip>
          <a:srcRect/>
          <a:stretch/>
        </p:blipFill>
        <p:spPr>
          <a:xfrm>
            <a:off x="-25" y="0"/>
            <a:ext cx="9144000" cy="5143500"/>
          </a:xfrm>
          <a:prstGeom prst="rect">
            <a:avLst/>
          </a:prstGeom>
          <a:noFill/>
          <a:ln>
            <a:noFill/>
          </a:ln>
        </p:spPr>
      </p:pic>
      <p:sp>
        <p:nvSpPr>
          <p:cNvPr id="10" name="Google Shape;10;p2"/>
          <p:cNvSpPr txBox="1">
            <a:spLocks noGrp="1"/>
          </p:cNvSpPr>
          <p:nvPr>
            <p:ph type="ctrTitle"/>
          </p:nvPr>
        </p:nvSpPr>
        <p:spPr>
          <a:xfrm>
            <a:off x="1706825" y="1014950"/>
            <a:ext cx="5730300" cy="26379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54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1706857" y="3652750"/>
            <a:ext cx="5730300" cy="475800"/>
          </a:xfrm>
          <a:prstGeom prst="rect">
            <a:avLst/>
          </a:prstGeom>
          <a:solidFill>
            <a:schemeClr val="lt2"/>
          </a:solidFill>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solidFill>
                  <a:schemeClr val="accent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50"/>
        <p:cNvGrpSpPr/>
        <p:nvPr/>
      </p:nvGrpSpPr>
      <p:grpSpPr>
        <a:xfrm>
          <a:off x="0" y="0"/>
          <a:ext cx="0" cy="0"/>
          <a:chOff x="0" y="0"/>
          <a:chExt cx="0" cy="0"/>
        </a:xfrm>
      </p:grpSpPr>
      <p:pic>
        <p:nvPicPr>
          <p:cNvPr id="51" name="Google Shape;51;p13"/>
          <p:cNvPicPr preferRelativeResize="0"/>
          <p:nvPr/>
        </p:nvPicPr>
        <p:blipFill rotWithShape="1">
          <a:blip r:embed="rId2">
            <a:alphaModFix amt="15000"/>
          </a:blip>
          <a:srcRect/>
          <a:stretch/>
        </p:blipFill>
        <p:spPr>
          <a:xfrm>
            <a:off x="-25" y="0"/>
            <a:ext cx="9144000" cy="5143500"/>
          </a:xfrm>
          <a:prstGeom prst="rect">
            <a:avLst/>
          </a:prstGeom>
          <a:noFill/>
          <a:ln>
            <a:noFill/>
          </a:ln>
        </p:spPr>
      </p:pic>
      <p:sp>
        <p:nvSpPr>
          <p:cNvPr id="52" name="Google Shape;52;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3" name="Google Shape;53;p13"/>
          <p:cNvSpPr txBox="1">
            <a:spLocks noGrp="1"/>
          </p:cNvSpPr>
          <p:nvPr>
            <p:ph type="title" idx="2" hasCustomPrompt="1"/>
          </p:nvPr>
        </p:nvSpPr>
        <p:spPr>
          <a:xfrm>
            <a:off x="811815" y="1337907"/>
            <a:ext cx="667500" cy="4845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4" name="Google Shape;54;p13"/>
          <p:cNvSpPr txBox="1">
            <a:spLocks noGrp="1"/>
          </p:cNvSpPr>
          <p:nvPr>
            <p:ph type="title" idx="3" hasCustomPrompt="1"/>
          </p:nvPr>
        </p:nvSpPr>
        <p:spPr>
          <a:xfrm>
            <a:off x="3660352" y="1337907"/>
            <a:ext cx="667500" cy="4845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 name="Google Shape;55;p13"/>
          <p:cNvSpPr txBox="1">
            <a:spLocks noGrp="1"/>
          </p:cNvSpPr>
          <p:nvPr>
            <p:ph type="title" idx="4" hasCustomPrompt="1"/>
          </p:nvPr>
        </p:nvSpPr>
        <p:spPr>
          <a:xfrm>
            <a:off x="811815" y="2483396"/>
            <a:ext cx="667500" cy="4845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 name="Google Shape;56;p13"/>
          <p:cNvSpPr txBox="1">
            <a:spLocks noGrp="1"/>
          </p:cNvSpPr>
          <p:nvPr>
            <p:ph type="title" idx="5" hasCustomPrompt="1"/>
          </p:nvPr>
        </p:nvSpPr>
        <p:spPr>
          <a:xfrm>
            <a:off x="3660352" y="2482988"/>
            <a:ext cx="667500" cy="4845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7" name="Google Shape;57;p13"/>
          <p:cNvSpPr txBox="1">
            <a:spLocks noGrp="1"/>
          </p:cNvSpPr>
          <p:nvPr>
            <p:ph type="title" idx="6" hasCustomPrompt="1"/>
          </p:nvPr>
        </p:nvSpPr>
        <p:spPr>
          <a:xfrm>
            <a:off x="811815" y="3628861"/>
            <a:ext cx="667500" cy="4845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 name="Google Shape;58;p13"/>
          <p:cNvSpPr txBox="1">
            <a:spLocks noGrp="1"/>
          </p:cNvSpPr>
          <p:nvPr>
            <p:ph type="title" idx="7" hasCustomPrompt="1"/>
          </p:nvPr>
        </p:nvSpPr>
        <p:spPr>
          <a:xfrm>
            <a:off x="3660352" y="3628068"/>
            <a:ext cx="667500" cy="4845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 name="Google Shape;59;p13"/>
          <p:cNvSpPr txBox="1">
            <a:spLocks noGrp="1"/>
          </p:cNvSpPr>
          <p:nvPr>
            <p:ph type="subTitle" idx="1"/>
          </p:nvPr>
        </p:nvSpPr>
        <p:spPr>
          <a:xfrm>
            <a:off x="720000" y="1800194"/>
            <a:ext cx="2623500" cy="52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100">
                <a:solidFill>
                  <a:schemeClr val="dk1"/>
                </a:solidFill>
                <a:latin typeface="Phudu SemiBold"/>
                <a:ea typeface="Phudu SemiBold"/>
                <a:cs typeface="Phudu SemiBold"/>
                <a:sym typeface="Phudu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0" name="Google Shape;60;p13"/>
          <p:cNvSpPr txBox="1">
            <a:spLocks noGrp="1"/>
          </p:cNvSpPr>
          <p:nvPr>
            <p:ph type="subTitle" idx="8"/>
          </p:nvPr>
        </p:nvSpPr>
        <p:spPr>
          <a:xfrm>
            <a:off x="720000" y="2945548"/>
            <a:ext cx="2623500" cy="52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100">
                <a:solidFill>
                  <a:schemeClr val="dk1"/>
                </a:solidFill>
                <a:latin typeface="Phudu SemiBold"/>
                <a:ea typeface="Phudu SemiBold"/>
                <a:cs typeface="Phudu SemiBold"/>
                <a:sym typeface="Phudu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1" name="Google Shape;61;p13"/>
          <p:cNvSpPr txBox="1">
            <a:spLocks noGrp="1"/>
          </p:cNvSpPr>
          <p:nvPr>
            <p:ph type="subTitle" idx="9"/>
          </p:nvPr>
        </p:nvSpPr>
        <p:spPr>
          <a:xfrm>
            <a:off x="720000" y="4090901"/>
            <a:ext cx="2623500" cy="52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100">
                <a:solidFill>
                  <a:schemeClr val="dk1"/>
                </a:solidFill>
                <a:latin typeface="Phudu SemiBold"/>
                <a:ea typeface="Phudu SemiBold"/>
                <a:cs typeface="Phudu SemiBold"/>
                <a:sym typeface="Phudu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2" name="Google Shape;62;p13"/>
          <p:cNvSpPr txBox="1">
            <a:spLocks noGrp="1"/>
          </p:cNvSpPr>
          <p:nvPr>
            <p:ph type="subTitle" idx="13"/>
          </p:nvPr>
        </p:nvSpPr>
        <p:spPr>
          <a:xfrm>
            <a:off x="3568538" y="1801694"/>
            <a:ext cx="2623500" cy="51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100">
                <a:solidFill>
                  <a:schemeClr val="dk1"/>
                </a:solidFill>
                <a:latin typeface="Phudu SemiBold"/>
                <a:ea typeface="Phudu SemiBold"/>
                <a:cs typeface="Phudu SemiBold"/>
                <a:sym typeface="Phudu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3" name="Google Shape;63;p13"/>
          <p:cNvSpPr txBox="1">
            <a:spLocks noGrp="1"/>
          </p:cNvSpPr>
          <p:nvPr>
            <p:ph type="subTitle" idx="14"/>
          </p:nvPr>
        </p:nvSpPr>
        <p:spPr>
          <a:xfrm>
            <a:off x="3568538" y="2945871"/>
            <a:ext cx="2623500" cy="51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100">
                <a:solidFill>
                  <a:schemeClr val="dk1"/>
                </a:solidFill>
                <a:latin typeface="Phudu SemiBold"/>
                <a:ea typeface="Phudu SemiBold"/>
                <a:cs typeface="Phudu SemiBold"/>
                <a:sym typeface="Phudu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4" name="Google Shape;64;p13"/>
          <p:cNvSpPr txBox="1">
            <a:spLocks noGrp="1"/>
          </p:cNvSpPr>
          <p:nvPr>
            <p:ph type="subTitle" idx="15"/>
          </p:nvPr>
        </p:nvSpPr>
        <p:spPr>
          <a:xfrm>
            <a:off x="3568538" y="4090951"/>
            <a:ext cx="2623500" cy="51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100">
                <a:solidFill>
                  <a:schemeClr val="dk1"/>
                </a:solidFill>
                <a:latin typeface="Phudu SemiBold"/>
                <a:ea typeface="Phudu SemiBold"/>
                <a:cs typeface="Phudu SemiBold"/>
                <a:sym typeface="Phudu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65"/>
        <p:cNvGrpSpPr/>
        <p:nvPr/>
      </p:nvGrpSpPr>
      <p:grpSpPr>
        <a:xfrm>
          <a:off x="0" y="0"/>
          <a:ext cx="0" cy="0"/>
          <a:chOff x="0" y="0"/>
          <a:chExt cx="0" cy="0"/>
        </a:xfrm>
      </p:grpSpPr>
      <p:pic>
        <p:nvPicPr>
          <p:cNvPr id="66" name="Google Shape;66;p14"/>
          <p:cNvPicPr preferRelativeResize="0"/>
          <p:nvPr/>
        </p:nvPicPr>
        <p:blipFill rotWithShape="1">
          <a:blip r:embed="rId2">
            <a:alphaModFix amt="15000"/>
          </a:blip>
          <a:srcRect/>
          <a:stretch/>
        </p:blipFill>
        <p:spPr>
          <a:xfrm>
            <a:off x="-25" y="0"/>
            <a:ext cx="9144000" cy="5143500"/>
          </a:xfrm>
          <a:prstGeom prst="rect">
            <a:avLst/>
          </a:prstGeom>
          <a:noFill/>
          <a:ln>
            <a:noFill/>
          </a:ln>
        </p:spPr>
      </p:pic>
      <p:sp>
        <p:nvSpPr>
          <p:cNvPr id="67" name="Google Shape;67;p14"/>
          <p:cNvSpPr txBox="1">
            <a:spLocks noGrp="1"/>
          </p:cNvSpPr>
          <p:nvPr>
            <p:ph type="title"/>
          </p:nvPr>
        </p:nvSpPr>
        <p:spPr>
          <a:xfrm>
            <a:off x="4057075" y="798038"/>
            <a:ext cx="4373700" cy="105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8" name="Google Shape;68;p14"/>
          <p:cNvSpPr txBox="1">
            <a:spLocks noGrp="1"/>
          </p:cNvSpPr>
          <p:nvPr>
            <p:ph type="subTitle" idx="1"/>
          </p:nvPr>
        </p:nvSpPr>
        <p:spPr>
          <a:xfrm>
            <a:off x="4057075" y="2006138"/>
            <a:ext cx="4373700" cy="213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200"/>
              <a:buAutoNum type="arabicPeriod"/>
              <a:defRPr/>
            </a:lvl1pPr>
            <a:lvl2pPr lvl="1" algn="ctr" rtl="0">
              <a:lnSpc>
                <a:spcPct val="100000"/>
              </a:lnSpc>
              <a:spcBef>
                <a:spcPts val="0"/>
              </a:spcBef>
              <a:spcAft>
                <a:spcPts val="0"/>
              </a:spcAft>
              <a:buSzPts val="1200"/>
              <a:buAutoNum type="alphaLcPeriod"/>
              <a:defRPr/>
            </a:lvl2pPr>
            <a:lvl3pPr lvl="2" algn="ctr" rtl="0">
              <a:lnSpc>
                <a:spcPct val="100000"/>
              </a:lnSpc>
              <a:spcBef>
                <a:spcPts val="0"/>
              </a:spcBef>
              <a:spcAft>
                <a:spcPts val="0"/>
              </a:spcAft>
              <a:buSzPts val="1200"/>
              <a:buAutoNum type="romanLcPeriod"/>
              <a:defRPr/>
            </a:lvl3pPr>
            <a:lvl4pPr lvl="3" algn="ctr" rtl="0">
              <a:lnSpc>
                <a:spcPct val="100000"/>
              </a:lnSpc>
              <a:spcBef>
                <a:spcPts val="0"/>
              </a:spcBef>
              <a:spcAft>
                <a:spcPts val="0"/>
              </a:spcAft>
              <a:buSzPts val="1200"/>
              <a:buAutoNum type="arabicPeriod"/>
              <a:defRPr/>
            </a:lvl4pPr>
            <a:lvl5pPr lvl="4" algn="ctr" rtl="0">
              <a:lnSpc>
                <a:spcPct val="100000"/>
              </a:lnSpc>
              <a:spcBef>
                <a:spcPts val="0"/>
              </a:spcBef>
              <a:spcAft>
                <a:spcPts val="0"/>
              </a:spcAft>
              <a:buSzPts val="1200"/>
              <a:buAutoNum type="alphaLcPeriod"/>
              <a:defRPr/>
            </a:lvl5pPr>
            <a:lvl6pPr lvl="5" algn="ctr" rtl="0">
              <a:lnSpc>
                <a:spcPct val="100000"/>
              </a:lnSpc>
              <a:spcBef>
                <a:spcPts val="0"/>
              </a:spcBef>
              <a:spcAft>
                <a:spcPts val="0"/>
              </a:spcAft>
              <a:buSzPts val="1200"/>
              <a:buAutoNum type="romanLcPeriod"/>
              <a:defRPr/>
            </a:lvl6pPr>
            <a:lvl7pPr lvl="6" algn="ctr" rtl="0">
              <a:lnSpc>
                <a:spcPct val="100000"/>
              </a:lnSpc>
              <a:spcBef>
                <a:spcPts val="0"/>
              </a:spcBef>
              <a:spcAft>
                <a:spcPts val="0"/>
              </a:spcAft>
              <a:buSzPts val="1200"/>
              <a:buAutoNum type="arabicPeriod"/>
              <a:defRPr/>
            </a:lvl7pPr>
            <a:lvl8pPr lvl="7" algn="ctr" rtl="0">
              <a:lnSpc>
                <a:spcPct val="100000"/>
              </a:lnSpc>
              <a:spcBef>
                <a:spcPts val="0"/>
              </a:spcBef>
              <a:spcAft>
                <a:spcPts val="0"/>
              </a:spcAft>
              <a:buSzPts val="1200"/>
              <a:buAutoNum type="alphaLcPeriod"/>
              <a:defRPr/>
            </a:lvl8pPr>
            <a:lvl9pPr lvl="8" algn="ctr" rtl="0">
              <a:lnSpc>
                <a:spcPct val="100000"/>
              </a:lnSpc>
              <a:spcBef>
                <a:spcPts val="0"/>
              </a:spcBef>
              <a:spcAft>
                <a:spcPts val="0"/>
              </a:spcAft>
              <a:buSzPts val="1200"/>
              <a:buAutoNum type="romanLcPeriod"/>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76"/>
        <p:cNvGrpSpPr/>
        <p:nvPr/>
      </p:nvGrpSpPr>
      <p:grpSpPr>
        <a:xfrm>
          <a:off x="0" y="0"/>
          <a:ext cx="0" cy="0"/>
          <a:chOff x="0" y="0"/>
          <a:chExt cx="0" cy="0"/>
        </a:xfrm>
      </p:grpSpPr>
      <p:pic>
        <p:nvPicPr>
          <p:cNvPr id="77" name="Google Shape;77;p16"/>
          <p:cNvPicPr preferRelativeResize="0"/>
          <p:nvPr/>
        </p:nvPicPr>
        <p:blipFill rotWithShape="1">
          <a:blip r:embed="rId2">
            <a:alphaModFix amt="15000"/>
          </a:blip>
          <a:srcRect/>
          <a:stretch/>
        </p:blipFill>
        <p:spPr>
          <a:xfrm>
            <a:off x="-25" y="0"/>
            <a:ext cx="9144000" cy="5143500"/>
          </a:xfrm>
          <a:prstGeom prst="rect">
            <a:avLst/>
          </a:prstGeom>
          <a:noFill/>
          <a:ln>
            <a:noFill/>
          </a:ln>
        </p:spPr>
      </p:pic>
      <p:sp>
        <p:nvSpPr>
          <p:cNvPr id="78" name="Google Shape;78;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9" name="Google Shape;79;p16"/>
          <p:cNvSpPr txBox="1">
            <a:spLocks noGrp="1"/>
          </p:cNvSpPr>
          <p:nvPr>
            <p:ph type="subTitle" idx="1"/>
          </p:nvPr>
        </p:nvSpPr>
        <p:spPr>
          <a:xfrm>
            <a:off x="720000" y="2768572"/>
            <a:ext cx="2305500" cy="183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0" name="Google Shape;80;p16"/>
          <p:cNvSpPr txBox="1">
            <a:spLocks noGrp="1"/>
          </p:cNvSpPr>
          <p:nvPr>
            <p:ph type="subTitle" idx="2"/>
          </p:nvPr>
        </p:nvSpPr>
        <p:spPr>
          <a:xfrm>
            <a:off x="3419221" y="2768572"/>
            <a:ext cx="2305500" cy="183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1" name="Google Shape;81;p16"/>
          <p:cNvSpPr txBox="1">
            <a:spLocks noGrp="1"/>
          </p:cNvSpPr>
          <p:nvPr>
            <p:ph type="subTitle" idx="3"/>
          </p:nvPr>
        </p:nvSpPr>
        <p:spPr>
          <a:xfrm>
            <a:off x="6118448" y="2768572"/>
            <a:ext cx="2305500" cy="183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2" name="Google Shape;82;p16"/>
          <p:cNvSpPr txBox="1">
            <a:spLocks noGrp="1"/>
          </p:cNvSpPr>
          <p:nvPr>
            <p:ph type="subTitle" idx="4"/>
          </p:nvPr>
        </p:nvSpPr>
        <p:spPr>
          <a:xfrm>
            <a:off x="720000" y="2073346"/>
            <a:ext cx="2305500" cy="70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100">
                <a:solidFill>
                  <a:schemeClr val="dk1"/>
                </a:solidFill>
                <a:latin typeface="Phudu SemiBold"/>
                <a:ea typeface="Phudu SemiBold"/>
                <a:cs typeface="Phudu SemiBold"/>
                <a:sym typeface="Phudu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3" name="Google Shape;83;p16"/>
          <p:cNvSpPr txBox="1">
            <a:spLocks noGrp="1"/>
          </p:cNvSpPr>
          <p:nvPr>
            <p:ph type="subTitle" idx="5"/>
          </p:nvPr>
        </p:nvSpPr>
        <p:spPr>
          <a:xfrm>
            <a:off x="3419222" y="2073346"/>
            <a:ext cx="2305500" cy="70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100">
                <a:solidFill>
                  <a:schemeClr val="dk1"/>
                </a:solidFill>
                <a:latin typeface="Phudu SemiBold"/>
                <a:ea typeface="Phudu SemiBold"/>
                <a:cs typeface="Phudu SemiBold"/>
                <a:sym typeface="Phudu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4" name="Google Shape;84;p16"/>
          <p:cNvSpPr txBox="1">
            <a:spLocks noGrp="1"/>
          </p:cNvSpPr>
          <p:nvPr>
            <p:ph type="subTitle" idx="6"/>
          </p:nvPr>
        </p:nvSpPr>
        <p:spPr>
          <a:xfrm>
            <a:off x="6118444" y="2073346"/>
            <a:ext cx="2305500" cy="70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100">
                <a:solidFill>
                  <a:schemeClr val="dk1"/>
                </a:solidFill>
                <a:latin typeface="Phudu SemiBold"/>
                <a:ea typeface="Phudu SemiBold"/>
                <a:cs typeface="Phudu SemiBold"/>
                <a:sym typeface="Phudu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96"/>
        <p:cNvGrpSpPr/>
        <p:nvPr/>
      </p:nvGrpSpPr>
      <p:grpSpPr>
        <a:xfrm>
          <a:off x="0" y="0"/>
          <a:ext cx="0" cy="0"/>
          <a:chOff x="0" y="0"/>
          <a:chExt cx="0" cy="0"/>
        </a:xfrm>
      </p:grpSpPr>
      <p:pic>
        <p:nvPicPr>
          <p:cNvPr id="97" name="Google Shape;97;p18"/>
          <p:cNvPicPr preferRelativeResize="0"/>
          <p:nvPr/>
        </p:nvPicPr>
        <p:blipFill rotWithShape="1">
          <a:blip r:embed="rId2">
            <a:alphaModFix amt="15000"/>
          </a:blip>
          <a:srcRect/>
          <a:stretch/>
        </p:blipFill>
        <p:spPr>
          <a:xfrm>
            <a:off x="-25" y="0"/>
            <a:ext cx="9144000" cy="5143500"/>
          </a:xfrm>
          <a:prstGeom prst="rect">
            <a:avLst/>
          </a:prstGeom>
          <a:noFill/>
          <a:ln>
            <a:noFill/>
          </a:ln>
        </p:spPr>
      </p:pic>
      <p:sp>
        <p:nvSpPr>
          <p:cNvPr id="98" name="Google Shape;98;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9" name="Google Shape;99;p18"/>
          <p:cNvSpPr txBox="1">
            <a:spLocks noGrp="1"/>
          </p:cNvSpPr>
          <p:nvPr>
            <p:ph type="subTitle" idx="1"/>
          </p:nvPr>
        </p:nvSpPr>
        <p:spPr>
          <a:xfrm>
            <a:off x="720000" y="1557760"/>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0" name="Google Shape;100;p18"/>
          <p:cNvSpPr txBox="1">
            <a:spLocks noGrp="1"/>
          </p:cNvSpPr>
          <p:nvPr>
            <p:ph type="subTitle" idx="2"/>
          </p:nvPr>
        </p:nvSpPr>
        <p:spPr>
          <a:xfrm>
            <a:off x="3455250" y="1557760"/>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1" name="Google Shape;101;p18"/>
          <p:cNvSpPr txBox="1">
            <a:spLocks noGrp="1"/>
          </p:cNvSpPr>
          <p:nvPr>
            <p:ph type="subTitle" idx="3"/>
          </p:nvPr>
        </p:nvSpPr>
        <p:spPr>
          <a:xfrm>
            <a:off x="720000" y="3440454"/>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2" name="Google Shape;102;p18"/>
          <p:cNvSpPr txBox="1">
            <a:spLocks noGrp="1"/>
          </p:cNvSpPr>
          <p:nvPr>
            <p:ph type="subTitle" idx="4"/>
          </p:nvPr>
        </p:nvSpPr>
        <p:spPr>
          <a:xfrm>
            <a:off x="3455250" y="3440454"/>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3" name="Google Shape;103;p18"/>
          <p:cNvSpPr txBox="1">
            <a:spLocks noGrp="1"/>
          </p:cNvSpPr>
          <p:nvPr>
            <p:ph type="subTitle" idx="5"/>
          </p:nvPr>
        </p:nvSpPr>
        <p:spPr>
          <a:xfrm>
            <a:off x="6190500" y="1557760"/>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4" name="Google Shape;104;p18"/>
          <p:cNvSpPr txBox="1">
            <a:spLocks noGrp="1"/>
          </p:cNvSpPr>
          <p:nvPr>
            <p:ph type="subTitle" idx="6"/>
          </p:nvPr>
        </p:nvSpPr>
        <p:spPr>
          <a:xfrm>
            <a:off x="6190500" y="3440454"/>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5" name="Google Shape;105;p18"/>
          <p:cNvSpPr txBox="1">
            <a:spLocks noGrp="1"/>
          </p:cNvSpPr>
          <p:nvPr>
            <p:ph type="subTitle" idx="7"/>
          </p:nvPr>
        </p:nvSpPr>
        <p:spPr>
          <a:xfrm>
            <a:off x="720000" y="1260075"/>
            <a:ext cx="22335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100">
                <a:solidFill>
                  <a:schemeClr val="dk1"/>
                </a:solidFill>
                <a:latin typeface="Phudu SemiBold"/>
                <a:ea typeface="Phudu SemiBold"/>
                <a:cs typeface="Phudu SemiBold"/>
                <a:sym typeface="Phudu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6" name="Google Shape;106;p18"/>
          <p:cNvSpPr txBox="1">
            <a:spLocks noGrp="1"/>
          </p:cNvSpPr>
          <p:nvPr>
            <p:ph type="subTitle" idx="8"/>
          </p:nvPr>
        </p:nvSpPr>
        <p:spPr>
          <a:xfrm>
            <a:off x="3455250" y="1260075"/>
            <a:ext cx="22311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100">
                <a:solidFill>
                  <a:schemeClr val="dk1"/>
                </a:solidFill>
                <a:latin typeface="Phudu SemiBold"/>
                <a:ea typeface="Phudu SemiBold"/>
                <a:cs typeface="Phudu SemiBold"/>
                <a:sym typeface="Phudu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7" name="Google Shape;107;p18"/>
          <p:cNvSpPr txBox="1">
            <a:spLocks noGrp="1"/>
          </p:cNvSpPr>
          <p:nvPr>
            <p:ph type="subTitle" idx="9"/>
          </p:nvPr>
        </p:nvSpPr>
        <p:spPr>
          <a:xfrm>
            <a:off x="6190500" y="1260075"/>
            <a:ext cx="22311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100">
                <a:solidFill>
                  <a:schemeClr val="dk1"/>
                </a:solidFill>
                <a:latin typeface="Phudu SemiBold"/>
                <a:ea typeface="Phudu SemiBold"/>
                <a:cs typeface="Phudu SemiBold"/>
                <a:sym typeface="Phudu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8" name="Google Shape;108;p18"/>
          <p:cNvSpPr txBox="1">
            <a:spLocks noGrp="1"/>
          </p:cNvSpPr>
          <p:nvPr>
            <p:ph type="subTitle" idx="13"/>
          </p:nvPr>
        </p:nvSpPr>
        <p:spPr>
          <a:xfrm>
            <a:off x="720000" y="3139551"/>
            <a:ext cx="22335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100">
                <a:solidFill>
                  <a:schemeClr val="dk1"/>
                </a:solidFill>
                <a:latin typeface="Phudu SemiBold"/>
                <a:ea typeface="Phudu SemiBold"/>
                <a:cs typeface="Phudu SemiBold"/>
                <a:sym typeface="Phudu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9" name="Google Shape;109;p18"/>
          <p:cNvSpPr txBox="1">
            <a:spLocks noGrp="1"/>
          </p:cNvSpPr>
          <p:nvPr>
            <p:ph type="subTitle" idx="14"/>
          </p:nvPr>
        </p:nvSpPr>
        <p:spPr>
          <a:xfrm>
            <a:off x="3455250" y="3139556"/>
            <a:ext cx="22311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100">
                <a:solidFill>
                  <a:schemeClr val="dk1"/>
                </a:solidFill>
                <a:latin typeface="Phudu SemiBold"/>
                <a:ea typeface="Phudu SemiBold"/>
                <a:cs typeface="Phudu SemiBold"/>
                <a:sym typeface="Phudu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0" name="Google Shape;110;p18"/>
          <p:cNvSpPr txBox="1">
            <a:spLocks noGrp="1"/>
          </p:cNvSpPr>
          <p:nvPr>
            <p:ph type="subTitle" idx="15"/>
          </p:nvPr>
        </p:nvSpPr>
        <p:spPr>
          <a:xfrm>
            <a:off x="6190500" y="3139556"/>
            <a:ext cx="22311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100">
                <a:solidFill>
                  <a:schemeClr val="dk1"/>
                </a:solidFill>
                <a:latin typeface="Phudu SemiBold"/>
                <a:ea typeface="Phudu SemiBold"/>
                <a:cs typeface="Phudu SemiBold"/>
                <a:sym typeface="Phudu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111"/>
        <p:cNvGrpSpPr/>
        <p:nvPr/>
      </p:nvGrpSpPr>
      <p:grpSpPr>
        <a:xfrm>
          <a:off x="0" y="0"/>
          <a:ext cx="0" cy="0"/>
          <a:chOff x="0" y="0"/>
          <a:chExt cx="0" cy="0"/>
        </a:xfrm>
      </p:grpSpPr>
      <p:pic>
        <p:nvPicPr>
          <p:cNvPr id="112" name="Google Shape;112;p19"/>
          <p:cNvPicPr preferRelativeResize="0"/>
          <p:nvPr/>
        </p:nvPicPr>
        <p:blipFill rotWithShape="1">
          <a:blip r:embed="rId2">
            <a:alphaModFix amt="15000"/>
          </a:blip>
          <a:srcRect/>
          <a:stretch/>
        </p:blipFill>
        <p:spPr>
          <a:xfrm>
            <a:off x="-25" y="0"/>
            <a:ext cx="9144000" cy="5143500"/>
          </a:xfrm>
          <a:prstGeom prst="rect">
            <a:avLst/>
          </a:prstGeom>
          <a:noFill/>
          <a:ln>
            <a:noFill/>
          </a:ln>
        </p:spPr>
      </p:pic>
      <p:sp>
        <p:nvSpPr>
          <p:cNvPr id="113" name="Google Shape;113;p19"/>
          <p:cNvSpPr txBox="1">
            <a:spLocks noGrp="1"/>
          </p:cNvSpPr>
          <p:nvPr>
            <p:ph type="title" hasCustomPrompt="1"/>
          </p:nvPr>
        </p:nvSpPr>
        <p:spPr>
          <a:xfrm>
            <a:off x="2825700" y="1948389"/>
            <a:ext cx="3492600" cy="768900"/>
          </a:xfrm>
          <a:prstGeom prst="rect">
            <a:avLst/>
          </a:prstGeom>
          <a:solidFill>
            <a:schemeClr val="accent1"/>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14" name="Google Shape;114;p19"/>
          <p:cNvSpPr txBox="1">
            <a:spLocks noGrp="1"/>
          </p:cNvSpPr>
          <p:nvPr>
            <p:ph type="subTitle" idx="1"/>
          </p:nvPr>
        </p:nvSpPr>
        <p:spPr>
          <a:xfrm>
            <a:off x="2825700" y="2783511"/>
            <a:ext cx="3492600" cy="411600"/>
          </a:xfrm>
          <a:prstGeom prst="rect">
            <a:avLst/>
          </a:prstGeom>
          <a:solidFill>
            <a:schemeClr val="lt2"/>
          </a:solidFill>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sz="1400">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115" name="Google Shape;115;p19"/>
          <p:cNvSpPr txBox="1">
            <a:spLocks noGrp="1"/>
          </p:cNvSpPr>
          <p:nvPr>
            <p:ph type="title" idx="2" hasCustomPrompt="1"/>
          </p:nvPr>
        </p:nvSpPr>
        <p:spPr>
          <a:xfrm>
            <a:off x="713225" y="539489"/>
            <a:ext cx="3492600" cy="768900"/>
          </a:xfrm>
          <a:prstGeom prst="rect">
            <a:avLst/>
          </a:prstGeom>
          <a:solidFill>
            <a:schemeClr val="accent1"/>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16" name="Google Shape;116;p19"/>
          <p:cNvSpPr txBox="1">
            <a:spLocks noGrp="1"/>
          </p:cNvSpPr>
          <p:nvPr>
            <p:ph type="subTitle" idx="3"/>
          </p:nvPr>
        </p:nvSpPr>
        <p:spPr>
          <a:xfrm>
            <a:off x="713225" y="1374601"/>
            <a:ext cx="3492600" cy="411600"/>
          </a:xfrm>
          <a:prstGeom prst="rect">
            <a:avLst/>
          </a:prstGeom>
          <a:solidFill>
            <a:schemeClr val="lt2"/>
          </a:solidFill>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sz="1400">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117" name="Google Shape;117;p19"/>
          <p:cNvSpPr txBox="1">
            <a:spLocks noGrp="1"/>
          </p:cNvSpPr>
          <p:nvPr>
            <p:ph type="title" idx="4" hasCustomPrompt="1"/>
          </p:nvPr>
        </p:nvSpPr>
        <p:spPr>
          <a:xfrm>
            <a:off x="4938163" y="3357275"/>
            <a:ext cx="3492600" cy="768900"/>
          </a:xfrm>
          <a:prstGeom prst="rect">
            <a:avLst/>
          </a:prstGeom>
          <a:solidFill>
            <a:schemeClr val="accent1"/>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18" name="Google Shape;118;p19"/>
          <p:cNvSpPr txBox="1">
            <a:spLocks noGrp="1"/>
          </p:cNvSpPr>
          <p:nvPr>
            <p:ph type="subTitle" idx="5"/>
          </p:nvPr>
        </p:nvSpPr>
        <p:spPr>
          <a:xfrm>
            <a:off x="4938163" y="4192397"/>
            <a:ext cx="3492600" cy="411600"/>
          </a:xfrm>
          <a:prstGeom prst="rect">
            <a:avLst/>
          </a:prstGeom>
          <a:solidFill>
            <a:schemeClr val="lt2"/>
          </a:solidFill>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sz="1400">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24"/>
        <p:cNvGrpSpPr/>
        <p:nvPr/>
      </p:nvGrpSpPr>
      <p:grpSpPr>
        <a:xfrm>
          <a:off x="0" y="0"/>
          <a:ext cx="0" cy="0"/>
          <a:chOff x="0" y="0"/>
          <a:chExt cx="0" cy="0"/>
        </a:xfrm>
      </p:grpSpPr>
      <p:pic>
        <p:nvPicPr>
          <p:cNvPr id="125" name="Google Shape;125;p21"/>
          <p:cNvPicPr preferRelativeResize="0"/>
          <p:nvPr/>
        </p:nvPicPr>
        <p:blipFill rotWithShape="1">
          <a:blip r:embed="rId2">
            <a:alphaModFix amt="15000"/>
          </a:blip>
          <a:srcRect/>
          <a:stretch/>
        </p:blipFill>
        <p:spPr>
          <a:xfrm>
            <a:off x="-25" y="0"/>
            <a:ext cx="9144000" cy="5143500"/>
          </a:xfrm>
          <a:prstGeom prst="rect">
            <a:avLst/>
          </a:prstGeom>
          <a:noFill/>
          <a:ln>
            <a:noFill/>
          </a:ln>
        </p:spPr>
      </p:pic>
      <p:pic>
        <p:nvPicPr>
          <p:cNvPr id="126" name="Google Shape;126;p21"/>
          <p:cNvPicPr preferRelativeResize="0"/>
          <p:nvPr/>
        </p:nvPicPr>
        <p:blipFill rotWithShape="1">
          <a:blip r:embed="rId3">
            <a:alphaModFix amt="50000"/>
          </a:blip>
          <a:srcRect l="3760" t="24024" r="-3759" b="35207"/>
          <a:stretch/>
        </p:blipFill>
        <p:spPr>
          <a:xfrm>
            <a:off x="609875" y="3147025"/>
            <a:ext cx="7924273" cy="199647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27"/>
        <p:cNvGrpSpPr/>
        <p:nvPr/>
      </p:nvGrpSpPr>
      <p:grpSpPr>
        <a:xfrm>
          <a:off x="0" y="0"/>
          <a:ext cx="0" cy="0"/>
          <a:chOff x="0" y="0"/>
          <a:chExt cx="0" cy="0"/>
        </a:xfrm>
      </p:grpSpPr>
      <p:pic>
        <p:nvPicPr>
          <p:cNvPr id="128" name="Google Shape;128;p22"/>
          <p:cNvPicPr preferRelativeResize="0"/>
          <p:nvPr/>
        </p:nvPicPr>
        <p:blipFill rotWithShape="1">
          <a:blip r:embed="rId2">
            <a:alphaModFix amt="15000"/>
          </a:blip>
          <a:srcRect/>
          <a:stretch/>
        </p:blipFill>
        <p:spPr>
          <a:xfrm>
            <a:off x="-25" y="0"/>
            <a:ext cx="9144000" cy="5143500"/>
          </a:xfrm>
          <a:prstGeom prst="rect">
            <a:avLst/>
          </a:prstGeom>
          <a:noFill/>
          <a:ln>
            <a:noFill/>
          </a:ln>
        </p:spPr>
      </p:pic>
      <p:pic>
        <p:nvPicPr>
          <p:cNvPr id="129" name="Google Shape;129;p22"/>
          <p:cNvPicPr preferRelativeResize="0"/>
          <p:nvPr/>
        </p:nvPicPr>
        <p:blipFill rotWithShape="1">
          <a:blip r:embed="rId3">
            <a:alphaModFix amt="50000"/>
          </a:blip>
          <a:srcRect l="8470" t="8868" r="6314" b="8868"/>
          <a:stretch/>
        </p:blipFill>
        <p:spPr>
          <a:xfrm>
            <a:off x="7329275" y="1961425"/>
            <a:ext cx="3176325" cy="3733749"/>
          </a:xfrm>
          <a:prstGeom prst="rect">
            <a:avLst/>
          </a:prstGeom>
          <a:noFill/>
          <a:ln>
            <a:noFill/>
          </a:ln>
        </p:spPr>
      </p:pic>
      <p:pic>
        <p:nvPicPr>
          <p:cNvPr id="130" name="Google Shape;130;p22"/>
          <p:cNvPicPr preferRelativeResize="0"/>
          <p:nvPr/>
        </p:nvPicPr>
        <p:blipFill rotWithShape="1">
          <a:blip r:embed="rId3">
            <a:alphaModFix amt="50000"/>
          </a:blip>
          <a:srcRect l="8470" t="8868" r="6314" b="8868"/>
          <a:stretch/>
        </p:blipFill>
        <p:spPr>
          <a:xfrm>
            <a:off x="5562152" y="-1468637"/>
            <a:ext cx="3581850" cy="4210426"/>
          </a:xfrm>
          <a:prstGeom prst="rect">
            <a:avLst/>
          </a:prstGeom>
          <a:noFill/>
          <a:ln>
            <a:noFill/>
          </a:ln>
        </p:spPr>
      </p:pic>
      <p:pic>
        <p:nvPicPr>
          <p:cNvPr id="131" name="Google Shape;131;p22"/>
          <p:cNvPicPr preferRelativeResize="0"/>
          <p:nvPr/>
        </p:nvPicPr>
        <p:blipFill rotWithShape="1">
          <a:blip r:embed="rId3">
            <a:alphaModFix amt="50000"/>
          </a:blip>
          <a:srcRect l="8470" t="8868" r="6314" b="8868"/>
          <a:stretch/>
        </p:blipFill>
        <p:spPr>
          <a:xfrm flipH="1">
            <a:off x="-745802" y="0"/>
            <a:ext cx="2722026" cy="3199751"/>
          </a:xfrm>
          <a:prstGeom prst="rect">
            <a:avLst/>
          </a:prstGeom>
          <a:noFill/>
          <a:ln>
            <a:noFill/>
          </a:ln>
        </p:spPr>
      </p:pic>
      <p:pic>
        <p:nvPicPr>
          <p:cNvPr id="132" name="Google Shape;132;p22"/>
          <p:cNvPicPr preferRelativeResize="0"/>
          <p:nvPr/>
        </p:nvPicPr>
        <p:blipFill rotWithShape="1">
          <a:blip r:embed="rId3">
            <a:alphaModFix amt="50000"/>
          </a:blip>
          <a:srcRect l="8470" t="8868" r="6314" b="8868"/>
          <a:stretch/>
        </p:blipFill>
        <p:spPr>
          <a:xfrm flipH="1">
            <a:off x="-142575" y="2639638"/>
            <a:ext cx="3581850" cy="421042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pic>
        <p:nvPicPr>
          <p:cNvPr id="17" name="Google Shape;17;p4"/>
          <p:cNvPicPr preferRelativeResize="0"/>
          <p:nvPr/>
        </p:nvPicPr>
        <p:blipFill rotWithShape="1">
          <a:blip r:embed="rId2">
            <a:alphaModFix amt="15000"/>
          </a:blip>
          <a:srcRect/>
          <a:stretch/>
        </p:blipFill>
        <p:spPr>
          <a:xfrm>
            <a:off x="-25" y="0"/>
            <a:ext cx="9144000" cy="5143500"/>
          </a:xfrm>
          <a:prstGeom prst="rect">
            <a:avLst/>
          </a:prstGeom>
          <a:noFill/>
          <a:ln>
            <a:noFill/>
          </a:ln>
        </p:spPr>
      </p:pic>
      <p:sp>
        <p:nvSpPr>
          <p:cNvPr id="18" name="Google Shape;18;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Font typeface="Phudu SemiBold"/>
              <a:buNone/>
              <a:defRPr b="0">
                <a:latin typeface="Phudu SemiBold"/>
                <a:ea typeface="Phudu SemiBold"/>
                <a:cs typeface="Phudu SemiBold"/>
                <a:sym typeface="Phudu SemiBol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720000" y="1215751"/>
            <a:ext cx="7704000" cy="4968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pic>
        <p:nvPicPr>
          <p:cNvPr id="21" name="Google Shape;21;p5"/>
          <p:cNvPicPr preferRelativeResize="0"/>
          <p:nvPr/>
        </p:nvPicPr>
        <p:blipFill rotWithShape="1">
          <a:blip r:embed="rId2">
            <a:alphaModFix amt="15000"/>
          </a:blip>
          <a:srcRect/>
          <a:stretch/>
        </p:blipFill>
        <p:spPr>
          <a:xfrm>
            <a:off x="-25" y="0"/>
            <a:ext cx="9144000" cy="5143500"/>
          </a:xfrm>
          <a:prstGeom prst="rect">
            <a:avLst/>
          </a:prstGeom>
          <a:noFill/>
          <a:ln>
            <a:noFill/>
          </a:ln>
        </p:spPr>
      </p:pic>
      <p:sp>
        <p:nvSpPr>
          <p:cNvPr id="22" name="Google Shape;22;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3" name="Google Shape;23;p5"/>
          <p:cNvSpPr txBox="1">
            <a:spLocks noGrp="1"/>
          </p:cNvSpPr>
          <p:nvPr>
            <p:ph type="subTitle" idx="1"/>
          </p:nvPr>
        </p:nvSpPr>
        <p:spPr>
          <a:xfrm>
            <a:off x="4225899" y="2488100"/>
            <a:ext cx="2505600" cy="157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4" name="Google Shape;24;p5"/>
          <p:cNvSpPr txBox="1">
            <a:spLocks noGrp="1"/>
          </p:cNvSpPr>
          <p:nvPr>
            <p:ph type="subTitle" idx="2"/>
          </p:nvPr>
        </p:nvSpPr>
        <p:spPr>
          <a:xfrm>
            <a:off x="713225" y="2488100"/>
            <a:ext cx="2505600" cy="157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5" name="Google Shape;25;p5"/>
          <p:cNvSpPr txBox="1">
            <a:spLocks noGrp="1"/>
          </p:cNvSpPr>
          <p:nvPr>
            <p:ph type="subTitle" idx="3"/>
          </p:nvPr>
        </p:nvSpPr>
        <p:spPr>
          <a:xfrm>
            <a:off x="713225" y="1987576"/>
            <a:ext cx="2505600" cy="522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100">
                <a:solidFill>
                  <a:schemeClr val="dk1"/>
                </a:solidFill>
                <a:latin typeface="Phudu SemiBold"/>
                <a:ea typeface="Phudu SemiBold"/>
                <a:cs typeface="Phudu SemiBold"/>
                <a:sym typeface="Phudu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6" name="Google Shape;26;p5"/>
          <p:cNvSpPr txBox="1">
            <a:spLocks noGrp="1"/>
          </p:cNvSpPr>
          <p:nvPr>
            <p:ph type="subTitle" idx="4"/>
          </p:nvPr>
        </p:nvSpPr>
        <p:spPr>
          <a:xfrm>
            <a:off x="4225900" y="1987576"/>
            <a:ext cx="2505600" cy="522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100">
                <a:solidFill>
                  <a:schemeClr val="dk1"/>
                </a:solidFill>
                <a:latin typeface="Phudu SemiBold"/>
                <a:ea typeface="Phudu SemiBold"/>
                <a:cs typeface="Phudu SemiBold"/>
                <a:sym typeface="Phudu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pic>
        <p:nvPicPr>
          <p:cNvPr id="28" name="Google Shape;28;p6"/>
          <p:cNvPicPr preferRelativeResize="0"/>
          <p:nvPr/>
        </p:nvPicPr>
        <p:blipFill rotWithShape="1">
          <a:blip r:embed="rId2">
            <a:alphaModFix amt="15000"/>
          </a:blip>
          <a:srcRect/>
          <a:stretch/>
        </p:blipFill>
        <p:spPr>
          <a:xfrm>
            <a:off x="-25" y="0"/>
            <a:ext cx="9144000" cy="5143500"/>
          </a:xfrm>
          <a:prstGeom prst="rect">
            <a:avLst/>
          </a:prstGeom>
          <a:noFill/>
          <a:ln>
            <a:noFill/>
          </a:ln>
        </p:spPr>
      </p:pic>
      <p:sp>
        <p:nvSpPr>
          <p:cNvPr id="29" name="Google Shape;29;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pic>
        <p:nvPicPr>
          <p:cNvPr id="31" name="Google Shape;31;p7"/>
          <p:cNvPicPr preferRelativeResize="0"/>
          <p:nvPr/>
        </p:nvPicPr>
        <p:blipFill rotWithShape="1">
          <a:blip r:embed="rId2">
            <a:alphaModFix amt="15000"/>
          </a:blip>
          <a:srcRect/>
          <a:stretch/>
        </p:blipFill>
        <p:spPr>
          <a:xfrm>
            <a:off x="-25" y="0"/>
            <a:ext cx="9144000" cy="5143500"/>
          </a:xfrm>
          <a:prstGeom prst="rect">
            <a:avLst/>
          </a:prstGeom>
          <a:noFill/>
          <a:ln>
            <a:noFill/>
          </a:ln>
        </p:spPr>
      </p:pic>
      <p:sp>
        <p:nvSpPr>
          <p:cNvPr id="32" name="Google Shape;32;p7"/>
          <p:cNvSpPr txBox="1">
            <a:spLocks noGrp="1"/>
          </p:cNvSpPr>
          <p:nvPr>
            <p:ph type="title"/>
          </p:nvPr>
        </p:nvSpPr>
        <p:spPr>
          <a:xfrm>
            <a:off x="4135975" y="1028550"/>
            <a:ext cx="3254400" cy="1151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 name="Google Shape;33;p7"/>
          <p:cNvSpPr txBox="1">
            <a:spLocks noGrp="1"/>
          </p:cNvSpPr>
          <p:nvPr>
            <p:ph type="subTitle" idx="1"/>
          </p:nvPr>
        </p:nvSpPr>
        <p:spPr>
          <a:xfrm>
            <a:off x="4135975" y="2305700"/>
            <a:ext cx="42948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200"/>
              <a:buFont typeface="Open Sans"/>
              <a:buAutoNum type="arabicPeriod"/>
              <a:defRPr/>
            </a:lvl1pPr>
            <a:lvl2pPr lvl="1" algn="ctr" rtl="0">
              <a:lnSpc>
                <a:spcPct val="100000"/>
              </a:lnSpc>
              <a:spcBef>
                <a:spcPts val="1000"/>
              </a:spcBef>
              <a:spcAft>
                <a:spcPts val="0"/>
              </a:spcAft>
              <a:buClr>
                <a:srgbClr val="E76A28"/>
              </a:buClr>
              <a:buSzPts val="1200"/>
              <a:buFont typeface="Nunito Light"/>
              <a:buAutoNum type="alphaLcPeriod"/>
              <a:defRPr/>
            </a:lvl2pPr>
            <a:lvl3pPr lvl="2" algn="ctr" rtl="0">
              <a:lnSpc>
                <a:spcPct val="100000"/>
              </a:lnSpc>
              <a:spcBef>
                <a:spcPts val="0"/>
              </a:spcBef>
              <a:spcAft>
                <a:spcPts val="0"/>
              </a:spcAft>
              <a:buClr>
                <a:srgbClr val="E76A28"/>
              </a:buClr>
              <a:buSzPts val="1200"/>
              <a:buFont typeface="Nunito Light"/>
              <a:buAutoNum type="romanLcPeriod"/>
              <a:defRPr/>
            </a:lvl3pPr>
            <a:lvl4pPr lvl="3" algn="ctr" rtl="0">
              <a:lnSpc>
                <a:spcPct val="100000"/>
              </a:lnSpc>
              <a:spcBef>
                <a:spcPts val="0"/>
              </a:spcBef>
              <a:spcAft>
                <a:spcPts val="0"/>
              </a:spcAft>
              <a:buClr>
                <a:srgbClr val="E76A28"/>
              </a:buClr>
              <a:buSzPts val="1200"/>
              <a:buFont typeface="Nunito Light"/>
              <a:buAutoNum type="arabicPeriod"/>
              <a:defRPr/>
            </a:lvl4pPr>
            <a:lvl5pPr lvl="4" algn="ctr" rtl="0">
              <a:lnSpc>
                <a:spcPct val="100000"/>
              </a:lnSpc>
              <a:spcBef>
                <a:spcPts val="0"/>
              </a:spcBef>
              <a:spcAft>
                <a:spcPts val="0"/>
              </a:spcAft>
              <a:buClr>
                <a:srgbClr val="E76A28"/>
              </a:buClr>
              <a:buSzPts val="1200"/>
              <a:buFont typeface="Nunito Light"/>
              <a:buAutoNum type="alphaLcPeriod"/>
              <a:defRPr/>
            </a:lvl5pPr>
            <a:lvl6pPr lvl="5" algn="ctr" rtl="0">
              <a:lnSpc>
                <a:spcPct val="100000"/>
              </a:lnSpc>
              <a:spcBef>
                <a:spcPts val="0"/>
              </a:spcBef>
              <a:spcAft>
                <a:spcPts val="0"/>
              </a:spcAft>
              <a:buClr>
                <a:srgbClr val="999999"/>
              </a:buClr>
              <a:buSzPts val="1200"/>
              <a:buFont typeface="Nunito Light"/>
              <a:buAutoNum type="romanLcPeriod"/>
              <a:defRPr/>
            </a:lvl6pPr>
            <a:lvl7pPr lvl="6" algn="ctr" rtl="0">
              <a:lnSpc>
                <a:spcPct val="100000"/>
              </a:lnSpc>
              <a:spcBef>
                <a:spcPts val="0"/>
              </a:spcBef>
              <a:spcAft>
                <a:spcPts val="0"/>
              </a:spcAft>
              <a:buClr>
                <a:srgbClr val="999999"/>
              </a:buClr>
              <a:buSzPts val="1200"/>
              <a:buFont typeface="Nunito Light"/>
              <a:buAutoNum type="arabicPeriod"/>
              <a:defRPr/>
            </a:lvl7pPr>
            <a:lvl8pPr lvl="7" algn="ctr" rtl="0">
              <a:lnSpc>
                <a:spcPct val="100000"/>
              </a:lnSpc>
              <a:spcBef>
                <a:spcPts val="0"/>
              </a:spcBef>
              <a:spcAft>
                <a:spcPts val="0"/>
              </a:spcAft>
              <a:buClr>
                <a:srgbClr val="999999"/>
              </a:buClr>
              <a:buSzPts val="1200"/>
              <a:buFont typeface="Nunito Light"/>
              <a:buAutoNum type="alphaLcPeriod"/>
              <a:defRPr/>
            </a:lvl8pPr>
            <a:lvl9pPr lvl="8" algn="ctr" rtl="0">
              <a:lnSpc>
                <a:spcPct val="100000"/>
              </a:lnSpc>
              <a:spcBef>
                <a:spcPts val="0"/>
              </a:spcBef>
              <a:spcAft>
                <a:spcPts val="0"/>
              </a:spcAft>
              <a:buClr>
                <a:srgbClr val="999999"/>
              </a:buClr>
              <a:buSzPts val="1200"/>
              <a:buFont typeface="Nunito Light"/>
              <a:buAutoNum type="romanLcPeriod"/>
              <a:defRPr/>
            </a:lvl9pPr>
          </a:lstStyle>
          <a:p>
            <a:endParaRPr/>
          </a:p>
        </p:txBody>
      </p:sp>
      <p:sp>
        <p:nvSpPr>
          <p:cNvPr id="34" name="Google Shape;34;p7"/>
          <p:cNvSpPr>
            <a:spLocks noGrp="1"/>
          </p:cNvSpPr>
          <p:nvPr>
            <p:ph type="pic" idx="2"/>
          </p:nvPr>
        </p:nvSpPr>
        <p:spPr>
          <a:xfrm>
            <a:off x="1034025" y="539550"/>
            <a:ext cx="2709300" cy="4064400"/>
          </a:xfrm>
          <a:prstGeom prst="rect">
            <a:avLst/>
          </a:prstGeom>
          <a:noFill/>
          <a:ln w="9525" cap="flat" cmpd="sng">
            <a:solidFill>
              <a:schemeClr val="accent1"/>
            </a:solidFill>
            <a:prstDash val="solid"/>
            <a:round/>
            <a:headEnd type="none" w="sm" len="sm"/>
            <a:tailEnd type="none" w="sm" len="sm"/>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pic>
        <p:nvPicPr>
          <p:cNvPr id="36" name="Google Shape;36;p8"/>
          <p:cNvPicPr preferRelativeResize="0"/>
          <p:nvPr/>
        </p:nvPicPr>
        <p:blipFill rotWithShape="1">
          <a:blip r:embed="rId2">
            <a:alphaModFix amt="15000"/>
          </a:blip>
          <a:srcRect/>
          <a:stretch/>
        </p:blipFill>
        <p:spPr>
          <a:xfrm>
            <a:off x="-25" y="0"/>
            <a:ext cx="9144000" cy="5143500"/>
          </a:xfrm>
          <a:prstGeom prst="rect">
            <a:avLst/>
          </a:prstGeom>
          <a:noFill/>
          <a:ln>
            <a:noFill/>
          </a:ln>
        </p:spPr>
      </p:pic>
      <p:sp>
        <p:nvSpPr>
          <p:cNvPr id="37" name="Google Shape;37;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pic>
        <p:nvPicPr>
          <p:cNvPr id="39" name="Google Shape;39;p9"/>
          <p:cNvPicPr preferRelativeResize="0"/>
          <p:nvPr/>
        </p:nvPicPr>
        <p:blipFill rotWithShape="1">
          <a:blip r:embed="rId2">
            <a:alphaModFix amt="15000"/>
          </a:blip>
          <a:srcRect/>
          <a:stretch/>
        </p:blipFill>
        <p:spPr>
          <a:xfrm>
            <a:off x="-25" y="0"/>
            <a:ext cx="9144000" cy="5143500"/>
          </a:xfrm>
          <a:prstGeom prst="rect">
            <a:avLst/>
          </a:prstGeom>
          <a:noFill/>
          <a:ln>
            <a:noFill/>
          </a:ln>
        </p:spPr>
      </p:pic>
      <p:sp>
        <p:nvSpPr>
          <p:cNvPr id="40" name="Google Shape;40;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1" name="Google Shape;41;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a:spLocks noGrp="1"/>
          </p:cNvSpPr>
          <p:nvPr>
            <p:ph type="pic" idx="2"/>
          </p:nvPr>
        </p:nvSpPr>
        <p:spPr>
          <a:xfrm>
            <a:off x="0" y="0"/>
            <a:ext cx="9144000" cy="5143500"/>
          </a:xfrm>
          <a:prstGeom prst="rect">
            <a:avLst/>
          </a:prstGeom>
          <a:noFill/>
          <a:ln>
            <a:noFill/>
          </a:ln>
        </p:spPr>
      </p:sp>
      <p:sp>
        <p:nvSpPr>
          <p:cNvPr id="44" name="Google Shape;44;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hudu"/>
              <a:buNone/>
              <a:defRPr sz="3000" b="1">
                <a:solidFill>
                  <a:schemeClr val="dk1"/>
                </a:solidFill>
                <a:latin typeface="Phudu"/>
                <a:ea typeface="Phudu"/>
                <a:cs typeface="Phudu"/>
                <a:sym typeface="Phudu"/>
              </a:defRPr>
            </a:lvl1pPr>
            <a:lvl2pPr lvl="1"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Chakra Petch"/>
              <a:buChar char="●"/>
              <a:defRPr sz="1200">
                <a:solidFill>
                  <a:schemeClr val="dk1"/>
                </a:solidFill>
                <a:latin typeface="Chakra Petch"/>
                <a:ea typeface="Chakra Petch"/>
                <a:cs typeface="Chakra Petch"/>
                <a:sym typeface="Chakra Petch"/>
              </a:defRPr>
            </a:lvl1pPr>
            <a:lvl2pPr marL="914400" lvl="1" indent="-304800">
              <a:lnSpc>
                <a:spcPct val="100000"/>
              </a:lnSpc>
              <a:spcBef>
                <a:spcPts val="0"/>
              </a:spcBef>
              <a:spcAft>
                <a:spcPts val="0"/>
              </a:spcAft>
              <a:buClr>
                <a:schemeClr val="dk1"/>
              </a:buClr>
              <a:buSzPts val="1200"/>
              <a:buFont typeface="Chakra Petch"/>
              <a:buChar char="○"/>
              <a:defRPr sz="1200">
                <a:solidFill>
                  <a:schemeClr val="dk1"/>
                </a:solidFill>
                <a:latin typeface="Chakra Petch"/>
                <a:ea typeface="Chakra Petch"/>
                <a:cs typeface="Chakra Petch"/>
                <a:sym typeface="Chakra Petch"/>
              </a:defRPr>
            </a:lvl2pPr>
            <a:lvl3pPr marL="1371600" lvl="2" indent="-304800">
              <a:lnSpc>
                <a:spcPct val="100000"/>
              </a:lnSpc>
              <a:spcBef>
                <a:spcPts val="0"/>
              </a:spcBef>
              <a:spcAft>
                <a:spcPts val="0"/>
              </a:spcAft>
              <a:buClr>
                <a:schemeClr val="dk1"/>
              </a:buClr>
              <a:buSzPts val="1200"/>
              <a:buFont typeface="Chakra Petch"/>
              <a:buChar char="■"/>
              <a:defRPr sz="1200">
                <a:solidFill>
                  <a:schemeClr val="dk1"/>
                </a:solidFill>
                <a:latin typeface="Chakra Petch"/>
                <a:ea typeface="Chakra Petch"/>
                <a:cs typeface="Chakra Petch"/>
                <a:sym typeface="Chakra Petch"/>
              </a:defRPr>
            </a:lvl3pPr>
            <a:lvl4pPr marL="1828800" lvl="3" indent="-304800">
              <a:lnSpc>
                <a:spcPct val="100000"/>
              </a:lnSpc>
              <a:spcBef>
                <a:spcPts val="0"/>
              </a:spcBef>
              <a:spcAft>
                <a:spcPts val="0"/>
              </a:spcAft>
              <a:buClr>
                <a:schemeClr val="dk1"/>
              </a:buClr>
              <a:buSzPts val="1200"/>
              <a:buFont typeface="Chakra Petch"/>
              <a:buChar char="●"/>
              <a:defRPr sz="1200">
                <a:solidFill>
                  <a:schemeClr val="dk1"/>
                </a:solidFill>
                <a:latin typeface="Chakra Petch"/>
                <a:ea typeface="Chakra Petch"/>
                <a:cs typeface="Chakra Petch"/>
                <a:sym typeface="Chakra Petch"/>
              </a:defRPr>
            </a:lvl4pPr>
            <a:lvl5pPr marL="2286000" lvl="4" indent="-304800">
              <a:lnSpc>
                <a:spcPct val="100000"/>
              </a:lnSpc>
              <a:spcBef>
                <a:spcPts val="0"/>
              </a:spcBef>
              <a:spcAft>
                <a:spcPts val="0"/>
              </a:spcAft>
              <a:buClr>
                <a:schemeClr val="dk1"/>
              </a:buClr>
              <a:buSzPts val="1200"/>
              <a:buFont typeface="Chakra Petch"/>
              <a:buChar char="○"/>
              <a:defRPr sz="1200">
                <a:solidFill>
                  <a:schemeClr val="dk1"/>
                </a:solidFill>
                <a:latin typeface="Chakra Petch"/>
                <a:ea typeface="Chakra Petch"/>
                <a:cs typeface="Chakra Petch"/>
                <a:sym typeface="Chakra Petch"/>
              </a:defRPr>
            </a:lvl5pPr>
            <a:lvl6pPr marL="2743200" lvl="5" indent="-304800">
              <a:lnSpc>
                <a:spcPct val="100000"/>
              </a:lnSpc>
              <a:spcBef>
                <a:spcPts val="0"/>
              </a:spcBef>
              <a:spcAft>
                <a:spcPts val="0"/>
              </a:spcAft>
              <a:buClr>
                <a:schemeClr val="dk1"/>
              </a:buClr>
              <a:buSzPts val="1200"/>
              <a:buFont typeface="Chakra Petch"/>
              <a:buChar char="■"/>
              <a:defRPr sz="1200">
                <a:solidFill>
                  <a:schemeClr val="dk1"/>
                </a:solidFill>
                <a:latin typeface="Chakra Petch"/>
                <a:ea typeface="Chakra Petch"/>
                <a:cs typeface="Chakra Petch"/>
                <a:sym typeface="Chakra Petch"/>
              </a:defRPr>
            </a:lvl6pPr>
            <a:lvl7pPr marL="3200400" lvl="6" indent="-304800">
              <a:lnSpc>
                <a:spcPct val="100000"/>
              </a:lnSpc>
              <a:spcBef>
                <a:spcPts val="0"/>
              </a:spcBef>
              <a:spcAft>
                <a:spcPts val="0"/>
              </a:spcAft>
              <a:buClr>
                <a:schemeClr val="dk1"/>
              </a:buClr>
              <a:buSzPts val="1200"/>
              <a:buFont typeface="Chakra Petch"/>
              <a:buChar char="●"/>
              <a:defRPr sz="1200">
                <a:solidFill>
                  <a:schemeClr val="dk1"/>
                </a:solidFill>
                <a:latin typeface="Chakra Petch"/>
                <a:ea typeface="Chakra Petch"/>
                <a:cs typeface="Chakra Petch"/>
                <a:sym typeface="Chakra Petch"/>
              </a:defRPr>
            </a:lvl7pPr>
            <a:lvl8pPr marL="3657600" lvl="7" indent="-304800">
              <a:lnSpc>
                <a:spcPct val="100000"/>
              </a:lnSpc>
              <a:spcBef>
                <a:spcPts val="0"/>
              </a:spcBef>
              <a:spcAft>
                <a:spcPts val="0"/>
              </a:spcAft>
              <a:buClr>
                <a:schemeClr val="dk1"/>
              </a:buClr>
              <a:buSzPts val="1200"/>
              <a:buFont typeface="Chakra Petch"/>
              <a:buChar char="○"/>
              <a:defRPr sz="1200">
                <a:solidFill>
                  <a:schemeClr val="dk1"/>
                </a:solidFill>
                <a:latin typeface="Chakra Petch"/>
                <a:ea typeface="Chakra Petch"/>
                <a:cs typeface="Chakra Petch"/>
                <a:sym typeface="Chakra Petch"/>
              </a:defRPr>
            </a:lvl8pPr>
            <a:lvl9pPr marL="4114800" lvl="8" indent="-304800">
              <a:lnSpc>
                <a:spcPct val="100000"/>
              </a:lnSpc>
              <a:spcBef>
                <a:spcPts val="0"/>
              </a:spcBef>
              <a:spcAft>
                <a:spcPts val="0"/>
              </a:spcAft>
              <a:buClr>
                <a:schemeClr val="dk1"/>
              </a:buClr>
              <a:buSzPts val="1200"/>
              <a:buFont typeface="Chakra Petch"/>
              <a:buChar char="■"/>
              <a:defRPr sz="1200">
                <a:solidFill>
                  <a:schemeClr val="dk1"/>
                </a:solidFill>
                <a:latin typeface="Chakra Petch"/>
                <a:ea typeface="Chakra Petch"/>
                <a:cs typeface="Chakra Petch"/>
                <a:sym typeface="Chakra Petch"/>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8" r:id="rId9"/>
    <p:sldLayoutId id="2147483659" r:id="rId10"/>
    <p:sldLayoutId id="2147483660" r:id="rId11"/>
    <p:sldLayoutId id="2147483662" r:id="rId12"/>
    <p:sldLayoutId id="2147483664" r:id="rId13"/>
    <p:sldLayoutId id="2147483665" r:id="rId14"/>
    <p:sldLayoutId id="2147483667" r:id="rId15"/>
    <p:sldLayoutId id="2147483668"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microsoft.com/office/2018/10/relationships/comments" Target="../comments/modernComment_108_0.xml"/><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4.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40659"/>
        </a:solidFill>
        <a:effectLst/>
      </p:bgPr>
    </p:bg>
    <p:spTree>
      <p:nvGrpSpPr>
        <p:cNvPr id="1" name="Shape 142"/>
        <p:cNvGrpSpPr/>
        <p:nvPr/>
      </p:nvGrpSpPr>
      <p:grpSpPr>
        <a:xfrm>
          <a:off x="0" y="0"/>
          <a:ext cx="0" cy="0"/>
          <a:chOff x="0" y="0"/>
          <a:chExt cx="0" cy="0"/>
        </a:xfrm>
      </p:grpSpPr>
      <p:pic>
        <p:nvPicPr>
          <p:cNvPr id="143" name="Google Shape;143;p26"/>
          <p:cNvPicPr preferRelativeResize="0"/>
          <p:nvPr/>
        </p:nvPicPr>
        <p:blipFill rotWithShape="1">
          <a:blip r:embed="rId3">
            <a:alphaModFix amt="50000"/>
          </a:blip>
          <a:srcRect t="10862" b="48424"/>
          <a:stretch/>
        </p:blipFill>
        <p:spPr>
          <a:xfrm>
            <a:off x="2557200" y="3486250"/>
            <a:ext cx="6586800" cy="1657250"/>
          </a:xfrm>
          <a:prstGeom prst="rect">
            <a:avLst/>
          </a:prstGeom>
          <a:noFill/>
          <a:ln>
            <a:noFill/>
          </a:ln>
        </p:spPr>
      </p:pic>
      <p:sp>
        <p:nvSpPr>
          <p:cNvPr id="144" name="Google Shape;144;p26"/>
          <p:cNvSpPr txBox="1">
            <a:spLocks noGrp="1"/>
          </p:cNvSpPr>
          <p:nvPr>
            <p:ph type="subTitle" idx="1"/>
          </p:nvPr>
        </p:nvSpPr>
        <p:spPr>
          <a:xfrm>
            <a:off x="1930400" y="2293256"/>
            <a:ext cx="4962489" cy="2198915"/>
          </a:xfrm>
          <a:prstGeom prst="rect">
            <a:avLst/>
          </a:prstGeom>
        </p:spPr>
        <p:txBody>
          <a:bodyPr spcFirstLastPara="1" wrap="square" lIns="91425" tIns="91425" rIns="91425" bIns="91425" anchor="t" anchorCtr="0">
            <a:noAutofit/>
          </a:bodyPr>
          <a:lstStyle/>
          <a:p>
            <a:pPr marL="0" lvl="0" indent="0" rtl="0">
              <a:spcBef>
                <a:spcPts val="0"/>
              </a:spcBef>
              <a:spcAft>
                <a:spcPts val="0"/>
              </a:spcAft>
            </a:pPr>
            <a:r>
              <a:rPr lang="en" dirty="0">
                <a:solidFill>
                  <a:schemeClr val="bg1">
                    <a:lumMod val="90000"/>
                    <a:lumOff val="10000"/>
                  </a:schemeClr>
                </a:solidFill>
                <a:latin typeface="Comic Sans MS" panose="030F0702030302020204" pitchFamily="66" charset="0"/>
              </a:rPr>
              <a:t>TEAM MEAMBERS</a:t>
            </a:r>
          </a:p>
          <a:p>
            <a:pPr marL="0" lvl="0" indent="0" rtl="0">
              <a:spcBef>
                <a:spcPts val="0"/>
              </a:spcBef>
              <a:spcAft>
                <a:spcPts val="0"/>
              </a:spcAft>
            </a:pPr>
            <a:endParaRPr lang="en" dirty="0">
              <a:latin typeface="Comic Sans MS" panose="030F0702030302020204" pitchFamily="66" charset="0"/>
            </a:endParaRPr>
          </a:p>
          <a:p>
            <a:pPr marL="285750" lvl="0" indent="-285750" rtl="0">
              <a:spcBef>
                <a:spcPts val="0"/>
              </a:spcBef>
              <a:spcAft>
                <a:spcPts val="0"/>
              </a:spcAft>
              <a:buFont typeface="Arial" panose="020B0604020202020204" pitchFamily="34" charset="0"/>
              <a:buChar char="•"/>
            </a:pPr>
            <a:r>
              <a:rPr lang="en" dirty="0">
                <a:solidFill>
                  <a:srgbClr val="002060"/>
                </a:solidFill>
                <a:latin typeface="Comic Sans MS" panose="030F0702030302020204" pitchFamily="66" charset="0"/>
              </a:rPr>
              <a:t>Neha Nayak   - E22CSEU1518</a:t>
            </a:r>
          </a:p>
          <a:p>
            <a:pPr marL="285750" lvl="0" indent="-285750" rtl="0">
              <a:spcBef>
                <a:spcPts val="0"/>
              </a:spcBef>
              <a:spcAft>
                <a:spcPts val="0"/>
              </a:spcAft>
              <a:buFont typeface="Arial" panose="020B0604020202020204" pitchFamily="34" charset="0"/>
              <a:buChar char="•"/>
            </a:pPr>
            <a:endParaRPr lang="en" dirty="0">
              <a:solidFill>
                <a:srgbClr val="002060"/>
              </a:solidFill>
              <a:latin typeface="Comic Sans MS" panose="030F0702030302020204" pitchFamily="66" charset="0"/>
            </a:endParaRPr>
          </a:p>
          <a:p>
            <a:pPr marL="285750" lvl="0" indent="-285750" rtl="0">
              <a:spcBef>
                <a:spcPts val="0"/>
              </a:spcBef>
              <a:spcAft>
                <a:spcPts val="0"/>
              </a:spcAft>
              <a:buFont typeface="Arial" panose="020B0604020202020204" pitchFamily="34" charset="0"/>
              <a:buChar char="•"/>
            </a:pPr>
            <a:r>
              <a:rPr lang="en" dirty="0">
                <a:solidFill>
                  <a:srgbClr val="002060"/>
                </a:solidFill>
                <a:latin typeface="Comic Sans MS" panose="030F0702030302020204" pitchFamily="66" charset="0"/>
              </a:rPr>
              <a:t>Ayush Kumar – E22CSEU1517</a:t>
            </a:r>
          </a:p>
          <a:p>
            <a:pPr marL="285750" lvl="0" indent="-285750" rtl="0">
              <a:spcBef>
                <a:spcPts val="0"/>
              </a:spcBef>
              <a:spcAft>
                <a:spcPts val="0"/>
              </a:spcAft>
              <a:buFont typeface="Arial" panose="020B0604020202020204" pitchFamily="34" charset="0"/>
              <a:buChar char="•"/>
            </a:pPr>
            <a:endParaRPr lang="en" dirty="0">
              <a:solidFill>
                <a:srgbClr val="002060"/>
              </a:solidFill>
              <a:latin typeface="Comic Sans MS" panose="030F0702030302020204" pitchFamily="66" charset="0"/>
            </a:endParaRPr>
          </a:p>
          <a:p>
            <a:pPr marL="285750" lvl="0" indent="-285750" rtl="0">
              <a:spcBef>
                <a:spcPts val="0"/>
              </a:spcBef>
              <a:spcAft>
                <a:spcPts val="0"/>
              </a:spcAft>
              <a:buFont typeface="Arial" panose="020B0604020202020204" pitchFamily="34" charset="0"/>
              <a:buChar char="•"/>
            </a:pPr>
            <a:r>
              <a:rPr lang="en" dirty="0">
                <a:solidFill>
                  <a:srgbClr val="002060"/>
                </a:solidFill>
                <a:latin typeface="Comic Sans MS" panose="030F0702030302020204" pitchFamily="66" charset="0"/>
              </a:rPr>
              <a:t>Devansh Mehrotra – E22CSEU0780</a:t>
            </a:r>
            <a:endParaRPr dirty="0">
              <a:solidFill>
                <a:srgbClr val="002060"/>
              </a:solidFill>
              <a:latin typeface="Comic Sans MS" panose="030F0702030302020204" pitchFamily="66" charset="0"/>
            </a:endParaRPr>
          </a:p>
        </p:txBody>
      </p:sp>
      <p:pic>
        <p:nvPicPr>
          <p:cNvPr id="145" name="Google Shape;145;p26"/>
          <p:cNvPicPr preferRelativeResize="0"/>
          <p:nvPr/>
        </p:nvPicPr>
        <p:blipFill rotWithShape="1">
          <a:blip r:embed="rId3">
            <a:alphaModFix amt="50000"/>
          </a:blip>
          <a:srcRect t="53025" b="22039"/>
          <a:stretch/>
        </p:blipFill>
        <p:spPr>
          <a:xfrm>
            <a:off x="0" y="143854"/>
            <a:ext cx="6586800" cy="1014950"/>
          </a:xfrm>
          <a:prstGeom prst="rect">
            <a:avLst/>
          </a:prstGeom>
          <a:noFill/>
          <a:ln>
            <a:noFill/>
          </a:ln>
        </p:spPr>
      </p:pic>
      <p:sp>
        <p:nvSpPr>
          <p:cNvPr id="146" name="Google Shape;146;p26"/>
          <p:cNvSpPr txBox="1">
            <a:spLocks noGrp="1"/>
          </p:cNvSpPr>
          <p:nvPr>
            <p:ph type="ctrTitle"/>
          </p:nvPr>
        </p:nvSpPr>
        <p:spPr>
          <a:xfrm>
            <a:off x="1989853" y="500857"/>
            <a:ext cx="4962489" cy="115639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400" dirty="0">
                <a:solidFill>
                  <a:srgbClr val="FFC000"/>
                </a:solidFill>
                <a:latin typeface="Comic Sans MS" panose="030F0702030302020204" pitchFamily="66" charset="0"/>
                <a:cs typeface="Phudu" panose="020B0604020202020204" charset="0"/>
              </a:rPr>
              <a:t>TradeSTREAM</a:t>
            </a:r>
            <a:endParaRPr sz="3200" dirty="0">
              <a:solidFill>
                <a:srgbClr val="FFC000"/>
              </a:solidFill>
              <a:latin typeface="Comic Sans MS" panose="030F0702030302020204" pitchFamily="66" charset="0"/>
              <a:cs typeface="Phudu" panose="020B06040202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4" name="Google Shape;391;p45">
            <a:extLst>
              <a:ext uri="{FF2B5EF4-FFF2-40B4-BE49-F238E27FC236}">
                <a16:creationId xmlns:a16="http://schemas.microsoft.com/office/drawing/2014/main" id="{6681206A-19A6-00B6-55C0-16CF2645EA2C}"/>
              </a:ext>
            </a:extLst>
          </p:cNvPr>
          <p:cNvSpPr txBox="1">
            <a:spLocks noGrp="1"/>
          </p:cNvSpPr>
          <p:nvPr>
            <p:ph type="title"/>
          </p:nvPr>
        </p:nvSpPr>
        <p:spPr>
          <a:xfrm>
            <a:off x="2347950" y="1841450"/>
            <a:ext cx="4448100" cy="105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000" dirty="0">
                <a:solidFill>
                  <a:srgbClr val="FFC000"/>
                </a:solidFill>
                <a:latin typeface="Amasis MT Pro" panose="02040504050005020304" pitchFamily="18" charset="0"/>
              </a:rPr>
              <a:t>Thanks!</a:t>
            </a:r>
            <a:endParaRPr sz="6000" dirty="0">
              <a:solidFill>
                <a:srgbClr val="FFC000"/>
              </a:solidFill>
              <a:latin typeface="Amasis MT Pro" panose="02040504050005020304" pitchFamily="18" charset="0"/>
            </a:endParaRPr>
          </a:p>
        </p:txBody>
      </p:sp>
      <p:pic>
        <p:nvPicPr>
          <p:cNvPr id="5" name="Google Shape;406;p45">
            <a:extLst>
              <a:ext uri="{FF2B5EF4-FFF2-40B4-BE49-F238E27FC236}">
                <a16:creationId xmlns:a16="http://schemas.microsoft.com/office/drawing/2014/main" id="{B60E2C59-80C6-913D-1977-6915AE361C67}"/>
              </a:ext>
            </a:extLst>
          </p:cNvPr>
          <p:cNvPicPr preferRelativeResize="0"/>
          <p:nvPr/>
        </p:nvPicPr>
        <p:blipFill rotWithShape="1">
          <a:blip r:embed="rId3">
            <a:alphaModFix amt="50000"/>
          </a:blip>
          <a:srcRect l="-7140" t="18182" r="7140" b="11315"/>
          <a:stretch/>
        </p:blipFill>
        <p:spPr>
          <a:xfrm rot="10800000">
            <a:off x="754743" y="165718"/>
            <a:ext cx="3581850" cy="3074849"/>
          </a:xfrm>
          <a:prstGeom prst="rect">
            <a:avLst/>
          </a:prstGeom>
          <a:noFill/>
          <a:ln>
            <a:noFill/>
          </a:ln>
        </p:spPr>
      </p:pic>
      <p:pic>
        <p:nvPicPr>
          <p:cNvPr id="6" name="Google Shape;407;p45">
            <a:extLst>
              <a:ext uri="{FF2B5EF4-FFF2-40B4-BE49-F238E27FC236}">
                <a16:creationId xmlns:a16="http://schemas.microsoft.com/office/drawing/2014/main" id="{7BFE12C6-EBA5-A80B-5946-BA34CDFD8EF1}"/>
              </a:ext>
            </a:extLst>
          </p:cNvPr>
          <p:cNvPicPr preferRelativeResize="0"/>
          <p:nvPr/>
        </p:nvPicPr>
        <p:blipFill rotWithShape="1">
          <a:blip r:embed="rId3">
            <a:alphaModFix amt="50000"/>
          </a:blip>
          <a:srcRect l="-7" t="18633" r="25380" b="10864"/>
          <a:stretch/>
        </p:blipFill>
        <p:spPr>
          <a:xfrm rot="10800000">
            <a:off x="6402360" y="1841450"/>
            <a:ext cx="2672926" cy="30748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28"/>
          <p:cNvPicPr preferRelativeResize="0"/>
          <p:nvPr/>
        </p:nvPicPr>
        <p:blipFill rotWithShape="1">
          <a:blip r:embed="rId3">
            <a:alphaModFix amt="50000"/>
          </a:blip>
          <a:srcRect l="8470" t="8868" r="6314" b="8868"/>
          <a:stretch/>
        </p:blipFill>
        <p:spPr>
          <a:xfrm>
            <a:off x="5562152" y="466550"/>
            <a:ext cx="3581850" cy="4210426"/>
          </a:xfrm>
          <a:prstGeom prst="rect">
            <a:avLst/>
          </a:prstGeom>
          <a:noFill/>
          <a:ln>
            <a:noFill/>
          </a:ln>
        </p:spPr>
      </p:pic>
      <p:sp>
        <p:nvSpPr>
          <p:cNvPr id="161" name="Google Shape;161;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C000"/>
                </a:solidFill>
                <a:latin typeface="+mn-lt"/>
              </a:rPr>
              <a:t>Table of contents</a:t>
            </a:r>
            <a:endParaRPr dirty="0">
              <a:solidFill>
                <a:srgbClr val="FFC000"/>
              </a:solidFill>
              <a:latin typeface="+mn-lt"/>
            </a:endParaRPr>
          </a:p>
        </p:txBody>
      </p:sp>
      <p:sp>
        <p:nvSpPr>
          <p:cNvPr id="162" name="Google Shape;162;p28"/>
          <p:cNvSpPr txBox="1">
            <a:spLocks noGrp="1"/>
          </p:cNvSpPr>
          <p:nvPr>
            <p:ph type="title" idx="2"/>
          </p:nvPr>
        </p:nvSpPr>
        <p:spPr>
          <a:xfrm>
            <a:off x="811815" y="1337907"/>
            <a:ext cx="667500" cy="48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mn-lt"/>
              </a:rPr>
              <a:t>01</a:t>
            </a:r>
            <a:endParaRPr dirty="0">
              <a:latin typeface="+mn-lt"/>
            </a:endParaRPr>
          </a:p>
        </p:txBody>
      </p:sp>
      <p:sp>
        <p:nvSpPr>
          <p:cNvPr id="163" name="Google Shape;163;p28"/>
          <p:cNvSpPr txBox="1">
            <a:spLocks noGrp="1"/>
          </p:cNvSpPr>
          <p:nvPr>
            <p:ph type="title" idx="3"/>
          </p:nvPr>
        </p:nvSpPr>
        <p:spPr>
          <a:xfrm>
            <a:off x="4981152" y="1270299"/>
            <a:ext cx="667500" cy="48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mn-lt"/>
              </a:rPr>
              <a:t>04</a:t>
            </a:r>
            <a:endParaRPr dirty="0">
              <a:latin typeface="+mn-lt"/>
            </a:endParaRPr>
          </a:p>
        </p:txBody>
      </p:sp>
      <p:sp>
        <p:nvSpPr>
          <p:cNvPr id="164" name="Google Shape;164;p28"/>
          <p:cNvSpPr txBox="1">
            <a:spLocks noGrp="1"/>
          </p:cNvSpPr>
          <p:nvPr>
            <p:ph type="title" idx="4"/>
          </p:nvPr>
        </p:nvSpPr>
        <p:spPr>
          <a:xfrm>
            <a:off x="811815" y="2252845"/>
            <a:ext cx="667500" cy="48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mn-lt"/>
              </a:rPr>
              <a:t>02</a:t>
            </a:r>
            <a:endParaRPr dirty="0">
              <a:latin typeface="+mn-lt"/>
            </a:endParaRPr>
          </a:p>
        </p:txBody>
      </p:sp>
      <p:sp>
        <p:nvSpPr>
          <p:cNvPr id="165" name="Google Shape;165;p28"/>
          <p:cNvSpPr txBox="1">
            <a:spLocks noGrp="1"/>
          </p:cNvSpPr>
          <p:nvPr>
            <p:ph type="title" idx="5"/>
          </p:nvPr>
        </p:nvSpPr>
        <p:spPr>
          <a:xfrm>
            <a:off x="4981152" y="2339679"/>
            <a:ext cx="667500" cy="48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mn-lt"/>
              </a:rPr>
              <a:t>05</a:t>
            </a:r>
            <a:endParaRPr dirty="0">
              <a:latin typeface="+mn-lt"/>
            </a:endParaRPr>
          </a:p>
        </p:txBody>
      </p:sp>
      <p:sp>
        <p:nvSpPr>
          <p:cNvPr id="166" name="Google Shape;166;p28"/>
          <p:cNvSpPr txBox="1">
            <a:spLocks noGrp="1"/>
          </p:cNvSpPr>
          <p:nvPr>
            <p:ph type="title" idx="6"/>
          </p:nvPr>
        </p:nvSpPr>
        <p:spPr>
          <a:xfrm>
            <a:off x="811815" y="3386611"/>
            <a:ext cx="667500" cy="48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mn-lt"/>
              </a:rPr>
              <a:t>03</a:t>
            </a:r>
            <a:endParaRPr dirty="0">
              <a:latin typeface="+mn-lt"/>
            </a:endParaRPr>
          </a:p>
        </p:txBody>
      </p:sp>
      <p:sp>
        <p:nvSpPr>
          <p:cNvPr id="168" name="Google Shape;168;p28"/>
          <p:cNvSpPr txBox="1">
            <a:spLocks noGrp="1"/>
          </p:cNvSpPr>
          <p:nvPr>
            <p:ph type="subTitle" idx="1"/>
          </p:nvPr>
        </p:nvSpPr>
        <p:spPr>
          <a:xfrm>
            <a:off x="1704352" y="1282221"/>
            <a:ext cx="2623500" cy="52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n-lt"/>
              </a:rPr>
              <a:t>Abstract</a:t>
            </a:r>
            <a:endParaRPr dirty="0">
              <a:latin typeface="+mn-lt"/>
            </a:endParaRPr>
          </a:p>
        </p:txBody>
      </p:sp>
      <p:sp>
        <p:nvSpPr>
          <p:cNvPr id="169" name="Google Shape;169;p28"/>
          <p:cNvSpPr txBox="1">
            <a:spLocks noGrp="1"/>
          </p:cNvSpPr>
          <p:nvPr>
            <p:ph type="subTitle" idx="8"/>
          </p:nvPr>
        </p:nvSpPr>
        <p:spPr>
          <a:xfrm>
            <a:off x="1537372" y="2263981"/>
            <a:ext cx="2623500" cy="52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n-lt"/>
              </a:rPr>
              <a:t>Introduction</a:t>
            </a:r>
            <a:endParaRPr dirty="0">
              <a:latin typeface="+mn-lt"/>
            </a:endParaRPr>
          </a:p>
        </p:txBody>
      </p:sp>
      <p:sp>
        <p:nvSpPr>
          <p:cNvPr id="170" name="Google Shape;170;p28"/>
          <p:cNvSpPr txBox="1">
            <a:spLocks noGrp="1"/>
          </p:cNvSpPr>
          <p:nvPr>
            <p:ph type="subTitle" idx="9"/>
          </p:nvPr>
        </p:nvSpPr>
        <p:spPr>
          <a:xfrm>
            <a:off x="1537372" y="3392843"/>
            <a:ext cx="2623500" cy="52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n-lt"/>
              </a:rPr>
              <a:t>Method</a:t>
            </a:r>
            <a:endParaRPr dirty="0">
              <a:latin typeface="+mn-lt"/>
            </a:endParaRPr>
          </a:p>
        </p:txBody>
      </p:sp>
      <p:sp>
        <p:nvSpPr>
          <p:cNvPr id="171" name="Google Shape;171;p28"/>
          <p:cNvSpPr txBox="1">
            <a:spLocks noGrp="1"/>
          </p:cNvSpPr>
          <p:nvPr>
            <p:ph type="subTitle" idx="13"/>
          </p:nvPr>
        </p:nvSpPr>
        <p:spPr>
          <a:xfrm>
            <a:off x="5854538" y="1252749"/>
            <a:ext cx="2623500" cy="51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n-lt"/>
              </a:rPr>
              <a:t>Results</a:t>
            </a:r>
            <a:endParaRPr dirty="0">
              <a:latin typeface="+mn-lt"/>
            </a:endParaRPr>
          </a:p>
        </p:txBody>
      </p:sp>
      <p:sp>
        <p:nvSpPr>
          <p:cNvPr id="173" name="Google Shape;173;p28"/>
          <p:cNvSpPr txBox="1">
            <a:spLocks noGrp="1"/>
          </p:cNvSpPr>
          <p:nvPr>
            <p:ph type="subTitle" idx="15"/>
          </p:nvPr>
        </p:nvSpPr>
        <p:spPr>
          <a:xfrm>
            <a:off x="5800500" y="2298748"/>
            <a:ext cx="2623500" cy="51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n-lt"/>
              </a:rPr>
              <a:t>Conclusion</a:t>
            </a:r>
            <a:endParaRPr dirty="0">
              <a:latin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7"/>
          <p:cNvSpPr txBox="1">
            <a:spLocks noGrp="1"/>
          </p:cNvSpPr>
          <p:nvPr>
            <p:ph type="title"/>
          </p:nvPr>
        </p:nvSpPr>
        <p:spPr>
          <a:xfrm>
            <a:off x="720000" y="26177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dirty="0">
                <a:solidFill>
                  <a:srgbClr val="FFC000"/>
                </a:solidFill>
                <a:latin typeface="+mn-lt"/>
              </a:rPr>
              <a:t>Abstract</a:t>
            </a:r>
            <a:endParaRPr sz="4800" dirty="0">
              <a:solidFill>
                <a:srgbClr val="FFC000"/>
              </a:solidFill>
              <a:latin typeface="+mn-lt"/>
            </a:endParaRPr>
          </a:p>
        </p:txBody>
      </p:sp>
      <p:sp>
        <p:nvSpPr>
          <p:cNvPr id="155" name="Google Shape;155;p27"/>
          <p:cNvSpPr txBox="1"/>
          <p:nvPr/>
        </p:nvSpPr>
        <p:spPr>
          <a:xfrm>
            <a:off x="6761400" y="4750532"/>
            <a:ext cx="3325200" cy="46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1000" b="1" dirty="0">
                <a:solidFill>
                  <a:schemeClr val="dk1"/>
                </a:solidFill>
                <a:latin typeface="+mn-lt"/>
                <a:ea typeface="Chakra Petch"/>
                <a:cs typeface="Chakra Petch"/>
                <a:sym typeface="Chakra Petch"/>
              </a:rPr>
              <a:t>-</a:t>
            </a:r>
            <a:r>
              <a:rPr lang="en-IN" sz="1000" b="1" dirty="0" err="1">
                <a:solidFill>
                  <a:schemeClr val="dk1"/>
                </a:solidFill>
                <a:latin typeface="+mn-lt"/>
                <a:ea typeface="Chakra Petch"/>
                <a:cs typeface="Chakra Petch"/>
                <a:sym typeface="Chakra Petch"/>
              </a:rPr>
              <a:t>TradeSREAM</a:t>
            </a:r>
            <a:endParaRPr sz="1000" b="1" dirty="0">
              <a:solidFill>
                <a:schemeClr val="dk1"/>
              </a:solidFill>
              <a:latin typeface="+mn-lt"/>
              <a:ea typeface="Chakra Petch"/>
              <a:cs typeface="Chakra Petch"/>
              <a:sym typeface="Chakra Petch"/>
            </a:endParaRPr>
          </a:p>
        </p:txBody>
      </p:sp>
      <p:sp>
        <p:nvSpPr>
          <p:cNvPr id="3" name="TextBox 2">
            <a:extLst>
              <a:ext uri="{FF2B5EF4-FFF2-40B4-BE49-F238E27FC236}">
                <a16:creationId xmlns:a16="http://schemas.microsoft.com/office/drawing/2014/main" id="{07FADCEB-A25C-632E-F688-2DEE6B018AD7}"/>
              </a:ext>
            </a:extLst>
          </p:cNvPr>
          <p:cNvSpPr txBox="1"/>
          <p:nvPr/>
        </p:nvSpPr>
        <p:spPr>
          <a:xfrm>
            <a:off x="849085" y="1843314"/>
            <a:ext cx="7307944" cy="2677656"/>
          </a:xfrm>
          <a:prstGeom prst="rect">
            <a:avLst/>
          </a:prstGeom>
          <a:noFill/>
        </p:spPr>
        <p:txBody>
          <a:bodyPr wrap="square">
            <a:spAutoFit/>
          </a:bodyPr>
          <a:lstStyle/>
          <a:p>
            <a:pPr algn="ctr"/>
            <a:r>
              <a:rPr lang="en-IN" dirty="0">
                <a:solidFill>
                  <a:srgbClr val="00B0F0"/>
                </a:solidFill>
                <a:latin typeface="+mn-lt"/>
              </a:rPr>
              <a:t>The Comprehensive Stock Analysis Project is a data-driven research endeavour designed to provide a thorough examination of financial markets, stock performance, and investment strategies. This project aims to assist investors, financial professionals, and enthusiasts in making informed decisions by leveraging advanced data analytics and machine learning techniques.</a:t>
            </a:r>
          </a:p>
          <a:p>
            <a:pPr algn="ctr"/>
            <a:endParaRPr lang="en-IN" dirty="0">
              <a:solidFill>
                <a:srgbClr val="00B0F0"/>
              </a:solidFill>
              <a:latin typeface="+mn-lt"/>
            </a:endParaRPr>
          </a:p>
          <a:p>
            <a:pPr algn="l">
              <a:buFont typeface="Arial" panose="020B0604020202020204" pitchFamily="34" charset="0"/>
              <a:buChar char="•"/>
            </a:pPr>
            <a:r>
              <a:rPr lang="en-US" b="0" i="0" dirty="0">
                <a:solidFill>
                  <a:srgbClr val="FFC000"/>
                </a:solidFill>
                <a:effectLst/>
                <a:latin typeface="+mn-lt"/>
              </a:rPr>
              <a:t>Purpose: To provide a thorough examination of financial markets, stock performance, and investment strategies.</a:t>
            </a:r>
          </a:p>
          <a:p>
            <a:pPr algn="l">
              <a:buFont typeface="Arial" panose="020B0604020202020204" pitchFamily="34" charset="0"/>
              <a:buChar char="•"/>
            </a:pPr>
            <a:endParaRPr lang="en-US" b="0" i="0" dirty="0">
              <a:solidFill>
                <a:srgbClr val="FFC000"/>
              </a:solidFill>
              <a:effectLst/>
              <a:latin typeface="+mn-lt"/>
            </a:endParaRPr>
          </a:p>
          <a:p>
            <a:pPr algn="l">
              <a:buFont typeface="Arial" panose="020B0604020202020204" pitchFamily="34" charset="0"/>
              <a:buChar char="•"/>
            </a:pPr>
            <a:r>
              <a:rPr lang="en-US" b="0" i="0" dirty="0">
                <a:solidFill>
                  <a:srgbClr val="FFC000"/>
                </a:solidFill>
                <a:effectLst/>
                <a:latin typeface="+mn-lt"/>
              </a:rPr>
              <a:t>Target Audience: Investors, financial professionals, and enthusiasts seeking data-driven insights.</a:t>
            </a:r>
          </a:p>
          <a:p>
            <a:pPr algn="ctr"/>
            <a:endParaRPr lang="en-IN" dirty="0">
              <a:solidFill>
                <a:srgbClr val="00B0F0"/>
              </a:solidFill>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9"/>
          <p:cNvSpPr txBox="1">
            <a:spLocks noGrp="1"/>
          </p:cNvSpPr>
          <p:nvPr>
            <p:ph type="title"/>
          </p:nvPr>
        </p:nvSpPr>
        <p:spPr>
          <a:xfrm>
            <a:off x="4179518" y="230401"/>
            <a:ext cx="3254400" cy="61819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rgbClr val="FFC000"/>
                </a:solidFill>
                <a:latin typeface="+mn-lt"/>
              </a:rPr>
              <a:t>Introduction</a:t>
            </a:r>
            <a:endParaRPr dirty="0">
              <a:solidFill>
                <a:srgbClr val="FFC000"/>
              </a:solidFill>
              <a:latin typeface="+mn-lt"/>
            </a:endParaRPr>
          </a:p>
        </p:txBody>
      </p:sp>
      <p:sp>
        <p:nvSpPr>
          <p:cNvPr id="179" name="Google Shape;179;p29"/>
          <p:cNvSpPr txBox="1">
            <a:spLocks noGrp="1"/>
          </p:cNvSpPr>
          <p:nvPr>
            <p:ph type="subTitle" idx="1"/>
          </p:nvPr>
        </p:nvSpPr>
        <p:spPr>
          <a:xfrm>
            <a:off x="2674948" y="1214023"/>
            <a:ext cx="6094834" cy="2801283"/>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b="1" i="0" dirty="0">
                <a:solidFill>
                  <a:srgbClr val="FFC000"/>
                </a:solidFill>
                <a:effectLst/>
                <a:latin typeface="+mn-lt"/>
              </a:rPr>
              <a:t>Project Overview</a:t>
            </a:r>
            <a:r>
              <a:rPr lang="en-US" b="0" i="0" dirty="0">
                <a:solidFill>
                  <a:srgbClr val="FFC000"/>
                </a:solidFill>
                <a:effectLst/>
                <a:latin typeface="+mn-lt"/>
              </a:rPr>
              <a:t>: </a:t>
            </a:r>
            <a:r>
              <a:rPr lang="en-US" b="0" i="0" dirty="0">
                <a:solidFill>
                  <a:srgbClr val="D1D5DB"/>
                </a:solidFill>
                <a:effectLst/>
                <a:latin typeface="+mn-lt"/>
              </a:rPr>
              <a:t>The Stock Analysis Project is a data-driven initiative designed to provide in-depth insights into financial markets and stock performance.</a:t>
            </a:r>
          </a:p>
          <a:p>
            <a:pPr algn="l">
              <a:buFont typeface="Arial" panose="020B0604020202020204" pitchFamily="34" charset="0"/>
              <a:buChar char="•"/>
            </a:pPr>
            <a:endParaRPr lang="en-US" b="0" i="0" dirty="0">
              <a:solidFill>
                <a:srgbClr val="D1D5DB"/>
              </a:solidFill>
              <a:effectLst/>
              <a:latin typeface="+mn-lt"/>
            </a:endParaRPr>
          </a:p>
          <a:p>
            <a:pPr algn="l">
              <a:buFont typeface="Arial" panose="020B0604020202020204" pitchFamily="34" charset="0"/>
              <a:buChar char="•"/>
            </a:pPr>
            <a:r>
              <a:rPr lang="en-US" b="1" i="0" dirty="0">
                <a:solidFill>
                  <a:srgbClr val="FFC000"/>
                </a:solidFill>
                <a:effectLst/>
                <a:latin typeface="+mn-lt"/>
              </a:rPr>
              <a:t>Navigating Complexity</a:t>
            </a:r>
            <a:r>
              <a:rPr lang="en-US" b="0" i="0" dirty="0">
                <a:solidFill>
                  <a:srgbClr val="FFC000"/>
                </a:solidFill>
                <a:effectLst/>
                <a:latin typeface="+mn-lt"/>
              </a:rPr>
              <a:t>: </a:t>
            </a:r>
            <a:r>
              <a:rPr lang="en-US" b="0" i="0" dirty="0">
                <a:solidFill>
                  <a:srgbClr val="D1D5DB"/>
                </a:solidFill>
                <a:effectLst/>
                <a:latin typeface="+mn-lt"/>
              </a:rPr>
              <a:t>In today's fast-paced financial landscape, stock markets are more complex than ever. Investors and professionals face a deluge of data and rapidly changing market dynamics.</a:t>
            </a:r>
          </a:p>
          <a:p>
            <a:pPr algn="l">
              <a:buFont typeface="Arial" panose="020B0604020202020204" pitchFamily="34" charset="0"/>
              <a:buChar char="•"/>
            </a:pPr>
            <a:endParaRPr lang="en-US" b="0" i="0" dirty="0">
              <a:solidFill>
                <a:srgbClr val="D1D5DB"/>
              </a:solidFill>
              <a:effectLst/>
              <a:latin typeface="+mn-lt"/>
            </a:endParaRPr>
          </a:p>
          <a:p>
            <a:pPr algn="l">
              <a:buFont typeface="Arial" panose="020B0604020202020204" pitchFamily="34" charset="0"/>
              <a:buChar char="•"/>
            </a:pPr>
            <a:r>
              <a:rPr lang="en-US" b="1" i="0" dirty="0">
                <a:solidFill>
                  <a:srgbClr val="FFC000"/>
                </a:solidFill>
                <a:effectLst/>
                <a:latin typeface="+mn-lt"/>
              </a:rPr>
              <a:t>Data-Driven Solutions</a:t>
            </a:r>
            <a:r>
              <a:rPr lang="en-US" b="0" i="0" dirty="0">
                <a:solidFill>
                  <a:srgbClr val="FFC000"/>
                </a:solidFill>
                <a:effectLst/>
                <a:latin typeface="+mn-lt"/>
              </a:rPr>
              <a:t>: </a:t>
            </a:r>
            <a:r>
              <a:rPr lang="en-US" b="0" i="0" dirty="0">
                <a:solidFill>
                  <a:srgbClr val="D1D5DB"/>
                </a:solidFill>
                <a:effectLst/>
                <a:latin typeface="+mn-lt"/>
              </a:rPr>
              <a:t>To thrive in this environment, data is an indispensable asset. This project aims to harness the power of data and advanced analytics to help users make informed investment decisions.</a:t>
            </a:r>
          </a:p>
          <a:p>
            <a:pPr algn="l">
              <a:buFont typeface="Arial" panose="020B0604020202020204" pitchFamily="34" charset="0"/>
              <a:buChar char="•"/>
            </a:pPr>
            <a:endParaRPr lang="en-US" b="0" i="0" dirty="0">
              <a:solidFill>
                <a:srgbClr val="D1D5DB"/>
              </a:solidFill>
              <a:effectLst/>
              <a:latin typeface="+mn-lt"/>
            </a:endParaRPr>
          </a:p>
          <a:p>
            <a:pPr algn="l">
              <a:buFont typeface="Arial" panose="020B0604020202020204" pitchFamily="34" charset="0"/>
              <a:buChar char="•"/>
            </a:pPr>
            <a:r>
              <a:rPr lang="en-US" b="1" i="0" dirty="0">
                <a:solidFill>
                  <a:srgbClr val="FFC000"/>
                </a:solidFill>
                <a:effectLst/>
                <a:latin typeface="+mn-lt"/>
              </a:rPr>
              <a:t>Empowering Decision-Making</a:t>
            </a:r>
            <a:r>
              <a:rPr lang="en-US" b="0" i="0" dirty="0">
                <a:solidFill>
                  <a:srgbClr val="D1D5DB"/>
                </a:solidFill>
                <a:effectLst/>
                <a:latin typeface="+mn-lt"/>
              </a:rPr>
              <a:t>: The ultimate goal is to empower users to seize opportunities, manage risks, and enhance their financial well-being through well-informed investment choices.</a:t>
            </a:r>
          </a:p>
          <a:p>
            <a:pPr algn="l">
              <a:buFont typeface="Arial" panose="020B0604020202020204" pitchFamily="34" charset="0"/>
              <a:buChar char="•"/>
            </a:pPr>
            <a:endParaRPr lang="en-US" b="0" i="0" dirty="0">
              <a:solidFill>
                <a:srgbClr val="D1D5DB"/>
              </a:solidFill>
              <a:effectLst/>
              <a:latin typeface="+mn-lt"/>
            </a:endParaRPr>
          </a:p>
          <a:p>
            <a:pPr algn="l">
              <a:buFont typeface="Arial" panose="020B0604020202020204" pitchFamily="34" charset="0"/>
              <a:buChar char="•"/>
            </a:pPr>
            <a:r>
              <a:rPr lang="en-US" b="1" i="0" dirty="0">
                <a:solidFill>
                  <a:srgbClr val="FFC000"/>
                </a:solidFill>
                <a:effectLst/>
                <a:latin typeface="+mn-lt"/>
              </a:rPr>
              <a:t>Key Components</a:t>
            </a:r>
            <a:r>
              <a:rPr lang="en-US" b="0" i="0" dirty="0">
                <a:solidFill>
                  <a:srgbClr val="FFC000"/>
                </a:solidFill>
                <a:effectLst/>
                <a:latin typeface="+mn-lt"/>
              </a:rPr>
              <a:t>:</a:t>
            </a:r>
            <a:r>
              <a:rPr lang="en-US" b="0" i="0" dirty="0">
                <a:solidFill>
                  <a:srgbClr val="D1D5DB"/>
                </a:solidFill>
                <a:effectLst/>
                <a:latin typeface="+mn-lt"/>
              </a:rPr>
              <a:t> The project encompasses data collection, preprocessing, descriptive analysis, predictive modeling, fundamental analysis, sentiment analysis, portfolio optimization, risk assessment, and investment recommendations.</a:t>
            </a:r>
          </a:p>
          <a:p>
            <a:pPr marL="0" lvl="0" indent="0" algn="l" rtl="0">
              <a:spcBef>
                <a:spcPts val="0"/>
              </a:spcBef>
              <a:spcAft>
                <a:spcPts val="0"/>
              </a:spcAft>
              <a:buClr>
                <a:schemeClr val="dk1"/>
              </a:buClr>
              <a:buSzPts val="1100"/>
              <a:buFont typeface="Arial"/>
              <a:buNone/>
            </a:pPr>
            <a:endParaRPr dirty="0">
              <a:latin typeface="+mn-lt"/>
            </a:endParaRPr>
          </a:p>
        </p:txBody>
      </p:sp>
      <p:pic>
        <p:nvPicPr>
          <p:cNvPr id="180" name="Google Shape;180;p29"/>
          <p:cNvPicPr preferRelativeResize="0"/>
          <p:nvPr/>
        </p:nvPicPr>
        <p:blipFill rotWithShape="1">
          <a:blip r:embed="rId3">
            <a:alphaModFix amt="50000"/>
          </a:blip>
          <a:srcRect t="14381" b="22042"/>
          <a:stretch/>
        </p:blipFill>
        <p:spPr>
          <a:xfrm rot="10800000">
            <a:off x="-275829" y="182113"/>
            <a:ext cx="4648851" cy="1826499"/>
          </a:xfrm>
          <a:prstGeom prst="rect">
            <a:avLst/>
          </a:prstGeom>
          <a:noFill/>
          <a:ln>
            <a:noFill/>
          </a:ln>
        </p:spPr>
      </p:pic>
      <p:sp>
        <p:nvSpPr>
          <p:cNvPr id="14" name="Google Shape;454;p46">
            <a:extLst>
              <a:ext uri="{FF2B5EF4-FFF2-40B4-BE49-F238E27FC236}">
                <a16:creationId xmlns:a16="http://schemas.microsoft.com/office/drawing/2014/main" id="{0D36CA59-9CB9-1D90-F4BC-027A0A80A889}"/>
              </a:ext>
            </a:extLst>
          </p:cNvPr>
          <p:cNvSpPr/>
          <p:nvPr/>
        </p:nvSpPr>
        <p:spPr>
          <a:xfrm>
            <a:off x="1694826" y="1733242"/>
            <a:ext cx="707543" cy="881423"/>
          </a:xfrm>
          <a:custGeom>
            <a:avLst/>
            <a:gdLst/>
            <a:ahLst/>
            <a:cxnLst/>
            <a:rect l="l" t="t" r="r" b="b"/>
            <a:pathLst>
              <a:path w="4480" h="5934" extrusionOk="0">
                <a:moveTo>
                  <a:pt x="2271" y="0"/>
                </a:moveTo>
                <a:cubicBezTo>
                  <a:pt x="2262" y="6"/>
                  <a:pt x="2254" y="18"/>
                  <a:pt x="2243" y="18"/>
                </a:cubicBezTo>
                <a:cubicBezTo>
                  <a:pt x="1940" y="61"/>
                  <a:pt x="1679" y="200"/>
                  <a:pt x="1451" y="397"/>
                </a:cubicBezTo>
                <a:cubicBezTo>
                  <a:pt x="1067" y="727"/>
                  <a:pt x="819" y="1150"/>
                  <a:pt x="653" y="1623"/>
                </a:cubicBezTo>
                <a:cubicBezTo>
                  <a:pt x="634" y="1677"/>
                  <a:pt x="612" y="1696"/>
                  <a:pt x="561" y="1696"/>
                </a:cubicBezTo>
                <a:cubicBezTo>
                  <a:pt x="559" y="1696"/>
                  <a:pt x="557" y="1696"/>
                  <a:pt x="555" y="1696"/>
                </a:cubicBezTo>
                <a:cubicBezTo>
                  <a:pt x="444" y="1693"/>
                  <a:pt x="333" y="1693"/>
                  <a:pt x="222" y="1693"/>
                </a:cubicBezTo>
                <a:cubicBezTo>
                  <a:pt x="149" y="1693"/>
                  <a:pt x="75" y="1693"/>
                  <a:pt x="2" y="1693"/>
                </a:cubicBezTo>
                <a:lnTo>
                  <a:pt x="2" y="2575"/>
                </a:lnTo>
                <a:lnTo>
                  <a:pt x="428" y="2575"/>
                </a:lnTo>
                <a:lnTo>
                  <a:pt x="428" y="3393"/>
                </a:lnTo>
                <a:lnTo>
                  <a:pt x="0" y="3393"/>
                </a:lnTo>
                <a:lnTo>
                  <a:pt x="0" y="4247"/>
                </a:lnTo>
                <a:lnTo>
                  <a:pt x="431" y="4247"/>
                </a:lnTo>
                <a:cubicBezTo>
                  <a:pt x="620" y="4247"/>
                  <a:pt x="620" y="4247"/>
                  <a:pt x="689" y="4434"/>
                </a:cubicBezTo>
                <a:cubicBezTo>
                  <a:pt x="702" y="4471"/>
                  <a:pt x="726" y="4503"/>
                  <a:pt x="740" y="4538"/>
                </a:cubicBezTo>
                <a:cubicBezTo>
                  <a:pt x="930" y="4990"/>
                  <a:pt x="1200" y="5384"/>
                  <a:pt x="1614" y="5660"/>
                </a:cubicBezTo>
                <a:cubicBezTo>
                  <a:pt x="1894" y="5845"/>
                  <a:pt x="2193" y="5934"/>
                  <a:pt x="2508" y="5934"/>
                </a:cubicBezTo>
                <a:cubicBezTo>
                  <a:pt x="2631" y="5934"/>
                  <a:pt x="2756" y="5920"/>
                  <a:pt x="2883" y="5894"/>
                </a:cubicBezTo>
                <a:cubicBezTo>
                  <a:pt x="3375" y="5790"/>
                  <a:pt x="3720" y="5478"/>
                  <a:pt x="4002" y="5084"/>
                </a:cubicBezTo>
                <a:cubicBezTo>
                  <a:pt x="4223" y="4779"/>
                  <a:pt x="4367" y="4437"/>
                  <a:pt x="4475" y="4068"/>
                </a:cubicBezTo>
                <a:cubicBezTo>
                  <a:pt x="4199" y="3989"/>
                  <a:pt x="3925" y="3910"/>
                  <a:pt x="3647" y="3831"/>
                </a:cubicBezTo>
                <a:cubicBezTo>
                  <a:pt x="3639" y="3852"/>
                  <a:pt x="3631" y="3871"/>
                  <a:pt x="3626" y="3890"/>
                </a:cubicBezTo>
                <a:cubicBezTo>
                  <a:pt x="3621" y="3900"/>
                  <a:pt x="3621" y="3909"/>
                  <a:pt x="3618" y="3916"/>
                </a:cubicBezTo>
                <a:cubicBezTo>
                  <a:pt x="3491" y="4306"/>
                  <a:pt x="3316" y="4668"/>
                  <a:pt x="2976" y="4917"/>
                </a:cubicBezTo>
                <a:cubicBezTo>
                  <a:pt x="2844" y="5015"/>
                  <a:pt x="2698" y="5073"/>
                  <a:pt x="2539" y="5073"/>
                </a:cubicBezTo>
                <a:cubicBezTo>
                  <a:pt x="2490" y="5073"/>
                  <a:pt x="2439" y="5068"/>
                  <a:pt x="2386" y="5056"/>
                </a:cubicBezTo>
                <a:cubicBezTo>
                  <a:pt x="2125" y="4999"/>
                  <a:pt x="1934" y="4846"/>
                  <a:pt x="1782" y="4638"/>
                </a:cubicBezTo>
                <a:cubicBezTo>
                  <a:pt x="1695" y="4520"/>
                  <a:pt x="1626" y="4390"/>
                  <a:pt x="1536" y="4246"/>
                </a:cubicBezTo>
                <a:lnTo>
                  <a:pt x="2535" y="4246"/>
                </a:lnTo>
                <a:lnTo>
                  <a:pt x="2535" y="3391"/>
                </a:lnTo>
                <a:lnTo>
                  <a:pt x="1314" y="3391"/>
                </a:lnTo>
                <a:cubicBezTo>
                  <a:pt x="1254" y="3065"/>
                  <a:pt x="1255" y="2858"/>
                  <a:pt x="1320" y="2567"/>
                </a:cubicBezTo>
                <a:lnTo>
                  <a:pt x="2540" y="2567"/>
                </a:lnTo>
                <a:lnTo>
                  <a:pt x="2540" y="1696"/>
                </a:lnTo>
                <a:lnTo>
                  <a:pt x="1563" y="1696"/>
                </a:lnTo>
                <a:cubicBezTo>
                  <a:pt x="1633" y="1489"/>
                  <a:pt x="1874" y="1146"/>
                  <a:pt x="2036" y="1029"/>
                </a:cubicBezTo>
                <a:cubicBezTo>
                  <a:pt x="2162" y="939"/>
                  <a:pt x="2299" y="869"/>
                  <a:pt x="2459" y="857"/>
                </a:cubicBezTo>
                <a:cubicBezTo>
                  <a:pt x="2482" y="855"/>
                  <a:pt x="2504" y="854"/>
                  <a:pt x="2525" y="854"/>
                </a:cubicBezTo>
                <a:cubicBezTo>
                  <a:pt x="2758" y="854"/>
                  <a:pt x="2951" y="960"/>
                  <a:pt x="3107" y="1127"/>
                </a:cubicBezTo>
                <a:cubicBezTo>
                  <a:pt x="3234" y="1266"/>
                  <a:pt x="3342" y="1428"/>
                  <a:pt x="3433" y="1594"/>
                </a:cubicBezTo>
                <a:cubicBezTo>
                  <a:pt x="3525" y="1757"/>
                  <a:pt x="3585" y="1940"/>
                  <a:pt x="3659" y="2116"/>
                </a:cubicBezTo>
                <a:cubicBezTo>
                  <a:pt x="3929" y="2041"/>
                  <a:pt x="4202" y="1963"/>
                  <a:pt x="4479" y="1887"/>
                </a:cubicBezTo>
                <a:cubicBezTo>
                  <a:pt x="4364" y="1501"/>
                  <a:pt x="4205" y="1141"/>
                  <a:pt x="3973" y="816"/>
                </a:cubicBezTo>
                <a:cubicBezTo>
                  <a:pt x="3767" y="528"/>
                  <a:pt x="3521" y="289"/>
                  <a:pt x="3198" y="139"/>
                </a:cubicBezTo>
                <a:cubicBezTo>
                  <a:pt x="3067" y="77"/>
                  <a:pt x="2921" y="47"/>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n-lt"/>
            </a:endParaRPr>
          </a:p>
        </p:txBody>
      </p:sp>
      <p:sp>
        <p:nvSpPr>
          <p:cNvPr id="15" name="Google Shape;455;p46">
            <a:extLst>
              <a:ext uri="{FF2B5EF4-FFF2-40B4-BE49-F238E27FC236}">
                <a16:creationId xmlns:a16="http://schemas.microsoft.com/office/drawing/2014/main" id="{4D5D2D34-C2FB-CFD6-947A-3C401BFFCB0D}"/>
              </a:ext>
            </a:extLst>
          </p:cNvPr>
          <p:cNvSpPr/>
          <p:nvPr/>
        </p:nvSpPr>
        <p:spPr>
          <a:xfrm>
            <a:off x="1566244" y="3718485"/>
            <a:ext cx="615154" cy="881423"/>
          </a:xfrm>
          <a:custGeom>
            <a:avLst/>
            <a:gdLst/>
            <a:ahLst/>
            <a:cxnLst/>
            <a:rect l="l" t="t" r="r" b="b"/>
            <a:pathLst>
              <a:path w="3895" h="5934" extrusionOk="0">
                <a:moveTo>
                  <a:pt x="2137" y="0"/>
                </a:moveTo>
                <a:cubicBezTo>
                  <a:pt x="1975" y="0"/>
                  <a:pt x="1809" y="24"/>
                  <a:pt x="1639" y="72"/>
                </a:cubicBezTo>
                <a:cubicBezTo>
                  <a:pt x="1201" y="195"/>
                  <a:pt x="867" y="465"/>
                  <a:pt x="644" y="856"/>
                </a:cubicBezTo>
                <a:cubicBezTo>
                  <a:pt x="434" y="1224"/>
                  <a:pt x="370" y="1622"/>
                  <a:pt x="456" y="2043"/>
                </a:cubicBezTo>
                <a:cubicBezTo>
                  <a:pt x="491" y="2206"/>
                  <a:pt x="533" y="2371"/>
                  <a:pt x="572" y="2542"/>
                </a:cubicBezTo>
                <a:lnTo>
                  <a:pt x="8" y="2542"/>
                </a:lnTo>
                <a:lnTo>
                  <a:pt x="8" y="3402"/>
                </a:lnTo>
                <a:lnTo>
                  <a:pt x="839" y="3402"/>
                </a:lnTo>
                <a:cubicBezTo>
                  <a:pt x="845" y="3571"/>
                  <a:pt x="810" y="3721"/>
                  <a:pt x="723" y="3853"/>
                </a:cubicBezTo>
                <a:cubicBezTo>
                  <a:pt x="626" y="3994"/>
                  <a:pt x="526" y="4136"/>
                  <a:pt x="416" y="4269"/>
                </a:cubicBezTo>
                <a:cubicBezTo>
                  <a:pt x="151" y="4591"/>
                  <a:pt x="12" y="4960"/>
                  <a:pt x="5" y="5378"/>
                </a:cubicBezTo>
                <a:cubicBezTo>
                  <a:pt x="0" y="5563"/>
                  <a:pt x="5" y="5748"/>
                  <a:pt x="5" y="5934"/>
                </a:cubicBezTo>
                <a:lnTo>
                  <a:pt x="114" y="5934"/>
                </a:lnTo>
                <a:cubicBezTo>
                  <a:pt x="123" y="5928"/>
                  <a:pt x="132" y="5919"/>
                  <a:pt x="140" y="5918"/>
                </a:cubicBezTo>
                <a:cubicBezTo>
                  <a:pt x="451" y="5861"/>
                  <a:pt x="759" y="5797"/>
                  <a:pt x="1070" y="5750"/>
                </a:cubicBezTo>
                <a:cubicBezTo>
                  <a:pt x="1362" y="5706"/>
                  <a:pt x="1655" y="5668"/>
                  <a:pt x="1949" y="5646"/>
                </a:cubicBezTo>
                <a:cubicBezTo>
                  <a:pt x="1995" y="5643"/>
                  <a:pt x="2042" y="5642"/>
                  <a:pt x="2089" y="5642"/>
                </a:cubicBezTo>
                <a:cubicBezTo>
                  <a:pt x="2229" y="5642"/>
                  <a:pt x="2369" y="5654"/>
                  <a:pt x="2509" y="5662"/>
                </a:cubicBezTo>
                <a:cubicBezTo>
                  <a:pt x="2641" y="5670"/>
                  <a:pt x="2772" y="5680"/>
                  <a:pt x="2900" y="5700"/>
                </a:cubicBezTo>
                <a:cubicBezTo>
                  <a:pt x="3162" y="5741"/>
                  <a:pt x="3423" y="5789"/>
                  <a:pt x="3684" y="5833"/>
                </a:cubicBezTo>
                <a:cubicBezTo>
                  <a:pt x="3685" y="5833"/>
                  <a:pt x="3686" y="5833"/>
                  <a:pt x="3687" y="5833"/>
                </a:cubicBezTo>
                <a:cubicBezTo>
                  <a:pt x="3702" y="5833"/>
                  <a:pt x="3731" y="5810"/>
                  <a:pt x="3735" y="5795"/>
                </a:cubicBezTo>
                <a:cubicBezTo>
                  <a:pt x="3789" y="5532"/>
                  <a:pt x="3840" y="5268"/>
                  <a:pt x="3894" y="5000"/>
                </a:cubicBezTo>
                <a:cubicBezTo>
                  <a:pt x="3292" y="4873"/>
                  <a:pt x="2692" y="4784"/>
                  <a:pt x="2083" y="4784"/>
                </a:cubicBezTo>
                <a:cubicBezTo>
                  <a:pt x="1735" y="4784"/>
                  <a:pt x="1384" y="4813"/>
                  <a:pt x="1029" y="4882"/>
                </a:cubicBezTo>
                <a:cubicBezTo>
                  <a:pt x="1413" y="4447"/>
                  <a:pt x="1730" y="4000"/>
                  <a:pt x="1695" y="3394"/>
                </a:cubicBezTo>
                <a:lnTo>
                  <a:pt x="2965" y="3394"/>
                </a:lnTo>
                <a:lnTo>
                  <a:pt x="2965" y="2540"/>
                </a:lnTo>
                <a:cubicBezTo>
                  <a:pt x="2711" y="2540"/>
                  <a:pt x="2460" y="2540"/>
                  <a:pt x="2210" y="2540"/>
                </a:cubicBezTo>
                <a:cubicBezTo>
                  <a:pt x="2023" y="2540"/>
                  <a:pt x="1836" y="2540"/>
                  <a:pt x="1648" y="2542"/>
                </a:cubicBezTo>
                <a:cubicBezTo>
                  <a:pt x="1643" y="2542"/>
                  <a:pt x="1637" y="2542"/>
                  <a:pt x="1632" y="2542"/>
                </a:cubicBezTo>
                <a:cubicBezTo>
                  <a:pt x="1549" y="2542"/>
                  <a:pt x="1506" y="2519"/>
                  <a:pt x="1473" y="2430"/>
                </a:cubicBezTo>
                <a:cubicBezTo>
                  <a:pt x="1374" y="2155"/>
                  <a:pt x="1248" y="1891"/>
                  <a:pt x="1292" y="1586"/>
                </a:cubicBezTo>
                <a:cubicBezTo>
                  <a:pt x="1318" y="1415"/>
                  <a:pt x="1384" y="1263"/>
                  <a:pt x="1501" y="1141"/>
                </a:cubicBezTo>
                <a:cubicBezTo>
                  <a:pt x="1667" y="968"/>
                  <a:pt x="1863" y="865"/>
                  <a:pt x="2097" y="865"/>
                </a:cubicBezTo>
                <a:cubicBezTo>
                  <a:pt x="2144" y="865"/>
                  <a:pt x="2192" y="870"/>
                  <a:pt x="2242" y="878"/>
                </a:cubicBezTo>
                <a:cubicBezTo>
                  <a:pt x="2465" y="918"/>
                  <a:pt x="2641" y="1024"/>
                  <a:pt x="2779" y="1204"/>
                </a:cubicBezTo>
                <a:cubicBezTo>
                  <a:pt x="2892" y="1351"/>
                  <a:pt x="2931" y="1520"/>
                  <a:pt x="2956" y="1694"/>
                </a:cubicBezTo>
                <a:lnTo>
                  <a:pt x="3813" y="1694"/>
                </a:lnTo>
                <a:cubicBezTo>
                  <a:pt x="3804" y="1593"/>
                  <a:pt x="3804" y="1498"/>
                  <a:pt x="3788" y="1408"/>
                </a:cubicBezTo>
                <a:cubicBezTo>
                  <a:pt x="3703" y="973"/>
                  <a:pt x="3494" y="612"/>
                  <a:pt x="3138" y="348"/>
                </a:cubicBezTo>
                <a:cubicBezTo>
                  <a:pt x="2828" y="116"/>
                  <a:pt x="2492" y="0"/>
                  <a:pt x="21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6" name="Google Shape;456;p46">
            <a:extLst>
              <a:ext uri="{FF2B5EF4-FFF2-40B4-BE49-F238E27FC236}">
                <a16:creationId xmlns:a16="http://schemas.microsoft.com/office/drawing/2014/main" id="{0B5206FA-433B-7DA4-AB17-BD9185584862}"/>
              </a:ext>
            </a:extLst>
          </p:cNvPr>
          <p:cNvSpPr/>
          <p:nvPr/>
        </p:nvSpPr>
        <p:spPr>
          <a:xfrm>
            <a:off x="102099" y="2751554"/>
            <a:ext cx="421525" cy="876672"/>
          </a:xfrm>
          <a:custGeom>
            <a:avLst/>
            <a:gdLst/>
            <a:ahLst/>
            <a:cxnLst/>
            <a:rect l="l" t="t" r="r" b="b"/>
            <a:pathLst>
              <a:path w="2669" h="5902" extrusionOk="0">
                <a:moveTo>
                  <a:pt x="904" y="1"/>
                </a:moveTo>
                <a:lnTo>
                  <a:pt x="904" y="913"/>
                </a:lnTo>
                <a:cubicBezTo>
                  <a:pt x="697" y="1002"/>
                  <a:pt x="518" y="1113"/>
                  <a:pt x="370" y="1282"/>
                </a:cubicBezTo>
                <a:cubicBezTo>
                  <a:pt x="87" y="1606"/>
                  <a:pt x="1" y="1986"/>
                  <a:pt x="91" y="2388"/>
                </a:cubicBezTo>
                <a:cubicBezTo>
                  <a:pt x="226" y="2996"/>
                  <a:pt x="719" y="3369"/>
                  <a:pt x="1325" y="3388"/>
                </a:cubicBezTo>
                <a:cubicBezTo>
                  <a:pt x="1446" y="3391"/>
                  <a:pt x="1541" y="3435"/>
                  <a:pt x="1627" y="3520"/>
                </a:cubicBezTo>
                <a:cubicBezTo>
                  <a:pt x="1757" y="3646"/>
                  <a:pt x="1766" y="3819"/>
                  <a:pt x="1709" y="3957"/>
                </a:cubicBezTo>
                <a:cubicBezTo>
                  <a:pt x="1653" y="4094"/>
                  <a:pt x="1496" y="4208"/>
                  <a:pt x="1355" y="4208"/>
                </a:cubicBezTo>
                <a:cubicBezTo>
                  <a:pt x="1343" y="4208"/>
                  <a:pt x="1331" y="4207"/>
                  <a:pt x="1319" y="4205"/>
                </a:cubicBezTo>
                <a:cubicBezTo>
                  <a:pt x="1234" y="4192"/>
                  <a:pt x="1145" y="4157"/>
                  <a:pt x="1074" y="4111"/>
                </a:cubicBezTo>
                <a:cubicBezTo>
                  <a:pt x="969" y="4039"/>
                  <a:pt x="934" y="3917"/>
                  <a:pt x="913" y="3797"/>
                </a:cubicBezTo>
                <a:lnTo>
                  <a:pt x="56" y="3797"/>
                </a:lnTo>
                <a:cubicBezTo>
                  <a:pt x="65" y="3876"/>
                  <a:pt x="71" y="3949"/>
                  <a:pt x="84" y="4017"/>
                </a:cubicBezTo>
                <a:cubicBezTo>
                  <a:pt x="164" y="4468"/>
                  <a:pt x="424" y="4776"/>
                  <a:pt x="833" y="4964"/>
                </a:cubicBezTo>
                <a:cubicBezTo>
                  <a:pt x="888" y="4989"/>
                  <a:pt x="904" y="5011"/>
                  <a:pt x="904" y="5067"/>
                </a:cubicBezTo>
                <a:cubicBezTo>
                  <a:pt x="903" y="5313"/>
                  <a:pt x="903" y="5558"/>
                  <a:pt x="903" y="5805"/>
                </a:cubicBezTo>
                <a:lnTo>
                  <a:pt x="903" y="5901"/>
                </a:lnTo>
                <a:lnTo>
                  <a:pt x="1758" y="5901"/>
                </a:lnTo>
                <a:lnTo>
                  <a:pt x="1758" y="5805"/>
                </a:lnTo>
                <a:lnTo>
                  <a:pt x="1758" y="5075"/>
                </a:lnTo>
                <a:cubicBezTo>
                  <a:pt x="1760" y="5023"/>
                  <a:pt x="1768" y="4994"/>
                  <a:pt x="1830" y="4964"/>
                </a:cubicBezTo>
                <a:cubicBezTo>
                  <a:pt x="1948" y="4912"/>
                  <a:pt x="2068" y="4846"/>
                  <a:pt x="2164" y="4760"/>
                </a:cubicBezTo>
                <a:cubicBezTo>
                  <a:pt x="2529" y="4439"/>
                  <a:pt x="2669" y="4032"/>
                  <a:pt x="2580" y="3555"/>
                </a:cubicBezTo>
                <a:cubicBezTo>
                  <a:pt x="2494" y="3089"/>
                  <a:pt x="2218" y="2768"/>
                  <a:pt x="1777" y="2607"/>
                </a:cubicBezTo>
                <a:cubicBezTo>
                  <a:pt x="1625" y="2552"/>
                  <a:pt x="1459" y="2530"/>
                  <a:pt x="1297" y="2515"/>
                </a:cubicBezTo>
                <a:cubicBezTo>
                  <a:pt x="1071" y="2496"/>
                  <a:pt x="859" y="2253"/>
                  <a:pt x="941" y="1994"/>
                </a:cubicBezTo>
                <a:cubicBezTo>
                  <a:pt x="992" y="1839"/>
                  <a:pt x="1138" y="1702"/>
                  <a:pt x="1329" y="1702"/>
                </a:cubicBezTo>
                <a:cubicBezTo>
                  <a:pt x="1352" y="1702"/>
                  <a:pt x="1376" y="1704"/>
                  <a:pt x="1401" y="1708"/>
                </a:cubicBezTo>
                <a:cubicBezTo>
                  <a:pt x="1601" y="1742"/>
                  <a:pt x="1717" y="1892"/>
                  <a:pt x="1751" y="2105"/>
                </a:cubicBezTo>
                <a:lnTo>
                  <a:pt x="2592" y="2105"/>
                </a:lnTo>
                <a:cubicBezTo>
                  <a:pt x="2632" y="1657"/>
                  <a:pt x="2316" y="1113"/>
                  <a:pt x="1755" y="910"/>
                </a:cubicBezTo>
                <a:lnTo>
                  <a:pt x="17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7" name="Google Shape;457;p46">
            <a:extLst>
              <a:ext uri="{FF2B5EF4-FFF2-40B4-BE49-F238E27FC236}">
                <a16:creationId xmlns:a16="http://schemas.microsoft.com/office/drawing/2014/main" id="{13A72F3B-A61F-3907-2066-323563577EE7}"/>
              </a:ext>
            </a:extLst>
          </p:cNvPr>
          <p:cNvSpPr/>
          <p:nvPr/>
        </p:nvSpPr>
        <p:spPr>
          <a:xfrm>
            <a:off x="646258" y="3104574"/>
            <a:ext cx="932284" cy="629356"/>
          </a:xfrm>
          <a:custGeom>
            <a:avLst/>
            <a:gdLst/>
            <a:ahLst/>
            <a:cxnLst/>
            <a:rect l="l" t="t" r="r" b="b"/>
            <a:pathLst>
              <a:path w="5903" h="4237" extrusionOk="0">
                <a:moveTo>
                  <a:pt x="0" y="1"/>
                </a:moveTo>
                <a:lnTo>
                  <a:pt x="0" y="830"/>
                </a:lnTo>
                <a:cubicBezTo>
                  <a:pt x="270" y="879"/>
                  <a:pt x="528" y="913"/>
                  <a:pt x="778" y="974"/>
                </a:cubicBezTo>
                <a:cubicBezTo>
                  <a:pt x="1244" y="1090"/>
                  <a:pt x="1625" y="1360"/>
                  <a:pt x="1954" y="1691"/>
                </a:cubicBezTo>
                <a:cubicBezTo>
                  <a:pt x="2258" y="1996"/>
                  <a:pt x="2531" y="2330"/>
                  <a:pt x="2824" y="2645"/>
                </a:cubicBezTo>
                <a:cubicBezTo>
                  <a:pt x="3034" y="2870"/>
                  <a:pt x="3253" y="3088"/>
                  <a:pt x="3478" y="3299"/>
                </a:cubicBezTo>
                <a:cubicBezTo>
                  <a:pt x="3766" y="3571"/>
                  <a:pt x="4094" y="3785"/>
                  <a:pt x="4456" y="3946"/>
                </a:cubicBezTo>
                <a:cubicBezTo>
                  <a:pt x="4894" y="4141"/>
                  <a:pt x="5354" y="4216"/>
                  <a:pt x="5828" y="4236"/>
                </a:cubicBezTo>
                <a:cubicBezTo>
                  <a:pt x="5831" y="4237"/>
                  <a:pt x="5834" y="4237"/>
                  <a:pt x="5837" y="4237"/>
                </a:cubicBezTo>
                <a:cubicBezTo>
                  <a:pt x="5856" y="4237"/>
                  <a:pt x="5877" y="4233"/>
                  <a:pt x="5899" y="4229"/>
                </a:cubicBezTo>
                <a:cubicBezTo>
                  <a:pt x="5899" y="3960"/>
                  <a:pt x="5897" y="3701"/>
                  <a:pt x="5901" y="3438"/>
                </a:cubicBezTo>
                <a:cubicBezTo>
                  <a:pt x="5902" y="3381"/>
                  <a:pt x="5879" y="3362"/>
                  <a:pt x="5821" y="3362"/>
                </a:cubicBezTo>
                <a:cubicBezTo>
                  <a:pt x="5719" y="3361"/>
                  <a:pt x="5616" y="3355"/>
                  <a:pt x="5514" y="3345"/>
                </a:cubicBezTo>
                <a:cubicBezTo>
                  <a:pt x="5192" y="3314"/>
                  <a:pt x="4889" y="3212"/>
                  <a:pt x="4605" y="3054"/>
                </a:cubicBezTo>
                <a:cubicBezTo>
                  <a:pt x="4164" y="2810"/>
                  <a:pt x="3821" y="2454"/>
                  <a:pt x="3487" y="2085"/>
                </a:cubicBezTo>
                <a:cubicBezTo>
                  <a:pt x="3272" y="1847"/>
                  <a:pt x="3072" y="1593"/>
                  <a:pt x="2851" y="1363"/>
                </a:cubicBezTo>
                <a:cubicBezTo>
                  <a:pt x="2640" y="1148"/>
                  <a:pt x="2414" y="947"/>
                  <a:pt x="2186" y="750"/>
                </a:cubicBezTo>
                <a:cubicBezTo>
                  <a:pt x="1916" y="516"/>
                  <a:pt x="1603" y="351"/>
                  <a:pt x="1270" y="223"/>
                </a:cubicBezTo>
                <a:cubicBezTo>
                  <a:pt x="1017" y="125"/>
                  <a:pt x="755" y="62"/>
                  <a:pt x="486" y="27"/>
                </a:cubicBezTo>
                <a:cubicBezTo>
                  <a:pt x="327" y="8"/>
                  <a:pt x="165" y="10"/>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n-lt"/>
            </a:endParaRPr>
          </a:p>
        </p:txBody>
      </p:sp>
      <p:sp>
        <p:nvSpPr>
          <p:cNvPr id="18" name="Google Shape;458;p46">
            <a:extLst>
              <a:ext uri="{FF2B5EF4-FFF2-40B4-BE49-F238E27FC236}">
                <a16:creationId xmlns:a16="http://schemas.microsoft.com/office/drawing/2014/main" id="{0F710670-9BB4-2B61-DC7D-37212F1C76B6}"/>
              </a:ext>
            </a:extLst>
          </p:cNvPr>
          <p:cNvSpPr/>
          <p:nvPr/>
        </p:nvSpPr>
        <p:spPr>
          <a:xfrm>
            <a:off x="713225" y="2302609"/>
            <a:ext cx="865317" cy="631284"/>
          </a:xfrm>
          <a:custGeom>
            <a:avLst/>
            <a:gdLst/>
            <a:ahLst/>
            <a:cxnLst/>
            <a:rect l="l" t="t" r="r" b="b"/>
            <a:pathLst>
              <a:path w="5479" h="4250" extrusionOk="0">
                <a:moveTo>
                  <a:pt x="5478" y="1"/>
                </a:moveTo>
                <a:cubicBezTo>
                  <a:pt x="5284" y="18"/>
                  <a:pt x="5099" y="21"/>
                  <a:pt x="4916" y="55"/>
                </a:cubicBezTo>
                <a:cubicBezTo>
                  <a:pt x="4347" y="161"/>
                  <a:pt x="3865" y="444"/>
                  <a:pt x="3446" y="839"/>
                </a:cubicBezTo>
                <a:cubicBezTo>
                  <a:pt x="3315" y="963"/>
                  <a:pt x="3191" y="1097"/>
                  <a:pt x="3071" y="1233"/>
                </a:cubicBezTo>
                <a:cubicBezTo>
                  <a:pt x="2920" y="1402"/>
                  <a:pt x="2772" y="1577"/>
                  <a:pt x="2626" y="1751"/>
                </a:cubicBezTo>
                <a:cubicBezTo>
                  <a:pt x="2452" y="1957"/>
                  <a:pt x="2290" y="2174"/>
                  <a:pt x="2109" y="2371"/>
                </a:cubicBezTo>
                <a:cubicBezTo>
                  <a:pt x="1883" y="2619"/>
                  <a:pt x="1634" y="2845"/>
                  <a:pt x="1340" y="3018"/>
                </a:cubicBezTo>
                <a:cubicBezTo>
                  <a:pt x="1034" y="3203"/>
                  <a:pt x="707" y="3323"/>
                  <a:pt x="352" y="3356"/>
                </a:cubicBezTo>
                <a:cubicBezTo>
                  <a:pt x="235" y="3366"/>
                  <a:pt x="122" y="3374"/>
                  <a:pt x="0" y="3382"/>
                </a:cubicBezTo>
                <a:lnTo>
                  <a:pt x="0" y="4249"/>
                </a:lnTo>
                <a:cubicBezTo>
                  <a:pt x="155" y="4236"/>
                  <a:pt x="306" y="4235"/>
                  <a:pt x="453" y="4210"/>
                </a:cubicBezTo>
                <a:cubicBezTo>
                  <a:pt x="686" y="4169"/>
                  <a:pt x="924" y="4133"/>
                  <a:pt x="1148" y="4061"/>
                </a:cubicBezTo>
                <a:cubicBezTo>
                  <a:pt x="1642" y="3906"/>
                  <a:pt x="2067" y="3628"/>
                  <a:pt x="2439" y="3269"/>
                </a:cubicBezTo>
                <a:cubicBezTo>
                  <a:pt x="2603" y="3110"/>
                  <a:pt x="2759" y="2945"/>
                  <a:pt x="2912" y="2777"/>
                </a:cubicBezTo>
                <a:cubicBezTo>
                  <a:pt x="3020" y="2660"/>
                  <a:pt x="3118" y="2534"/>
                  <a:pt x="3219" y="2412"/>
                </a:cubicBezTo>
                <a:cubicBezTo>
                  <a:pt x="3429" y="2162"/>
                  <a:pt x="3632" y="1905"/>
                  <a:pt x="3848" y="1663"/>
                </a:cubicBezTo>
                <a:cubicBezTo>
                  <a:pt x="3967" y="1532"/>
                  <a:pt x="4103" y="1416"/>
                  <a:pt x="4240" y="1303"/>
                </a:cubicBezTo>
                <a:cubicBezTo>
                  <a:pt x="4486" y="1101"/>
                  <a:pt x="4763" y="964"/>
                  <a:pt x="5078" y="909"/>
                </a:cubicBezTo>
                <a:cubicBezTo>
                  <a:pt x="5210" y="887"/>
                  <a:pt x="5342" y="875"/>
                  <a:pt x="5478" y="857"/>
                </a:cubicBezTo>
                <a:lnTo>
                  <a:pt x="54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1"/>
          <p:cNvSpPr txBox="1">
            <a:spLocks noGrp="1"/>
          </p:cNvSpPr>
          <p:nvPr>
            <p:ph type="subTitle" idx="4"/>
          </p:nvPr>
        </p:nvSpPr>
        <p:spPr>
          <a:xfrm>
            <a:off x="4225900" y="1987576"/>
            <a:ext cx="2505600" cy="52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Amasis MT Pro" panose="02040504050005020304" pitchFamily="18" charset="0"/>
              </a:rPr>
              <a:t>The goal</a:t>
            </a:r>
            <a:endParaRPr dirty="0">
              <a:latin typeface="Amasis MT Pro" panose="02040504050005020304" pitchFamily="18" charset="0"/>
            </a:endParaRPr>
          </a:p>
        </p:txBody>
      </p:sp>
      <p:sp>
        <p:nvSpPr>
          <p:cNvPr id="195" name="Google Shape;195;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C000"/>
                </a:solidFill>
                <a:latin typeface="Amasis MT Pro" panose="02040504050005020304" pitchFamily="18" charset="0"/>
              </a:rPr>
              <a:t>Objectives</a:t>
            </a:r>
            <a:endParaRPr dirty="0">
              <a:solidFill>
                <a:srgbClr val="FFC000"/>
              </a:solidFill>
              <a:latin typeface="Amasis MT Pro" panose="02040504050005020304" pitchFamily="18" charset="0"/>
            </a:endParaRPr>
          </a:p>
        </p:txBody>
      </p:sp>
      <p:sp>
        <p:nvSpPr>
          <p:cNvPr id="196" name="Google Shape;196;p31"/>
          <p:cNvSpPr txBox="1">
            <a:spLocks noGrp="1"/>
          </p:cNvSpPr>
          <p:nvPr>
            <p:ph type="subTitle" idx="1"/>
          </p:nvPr>
        </p:nvSpPr>
        <p:spPr>
          <a:xfrm>
            <a:off x="4225899" y="2488100"/>
            <a:ext cx="2505600" cy="157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FFC000"/>
                </a:solidFill>
                <a:effectLst/>
                <a:latin typeface="Amasis MT Pro" panose="02040504050005020304" pitchFamily="18" charset="0"/>
              </a:rPr>
              <a:t>The goal of the Comprehensive Stock Analysis Project is to be a trusted resource that empowers users with actionable insights, helping them make informed investment decisions, optimize portfolios, and manage risks effectively in the stock market.</a:t>
            </a:r>
            <a:endParaRPr dirty="0">
              <a:solidFill>
                <a:srgbClr val="FFC000"/>
              </a:solidFill>
              <a:latin typeface="Amasis MT Pro" panose="02040504050005020304" pitchFamily="18" charset="0"/>
            </a:endParaRPr>
          </a:p>
        </p:txBody>
      </p:sp>
      <p:sp>
        <p:nvSpPr>
          <p:cNvPr id="197" name="Google Shape;197;p31"/>
          <p:cNvSpPr txBox="1">
            <a:spLocks noGrp="1"/>
          </p:cNvSpPr>
          <p:nvPr>
            <p:ph type="subTitle" idx="2"/>
          </p:nvPr>
        </p:nvSpPr>
        <p:spPr>
          <a:xfrm>
            <a:off x="713225" y="2488100"/>
            <a:ext cx="2505600" cy="157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FFC000"/>
                </a:solidFill>
                <a:effectLst/>
                <a:latin typeface="Amasis MT Pro" panose="02040504050005020304" pitchFamily="18" charset="0"/>
              </a:rPr>
              <a:t>The aim of the Comprehensive Stock Analysis Project is to empower investors and financial professionals with data-driven insights, predictive models, and recommendations to make informed decisions, optimize portfolios, and manage risks in the stock market.</a:t>
            </a:r>
            <a:endParaRPr dirty="0">
              <a:solidFill>
                <a:srgbClr val="FFC000"/>
              </a:solidFill>
              <a:latin typeface="Amasis MT Pro" panose="02040504050005020304" pitchFamily="18" charset="0"/>
            </a:endParaRPr>
          </a:p>
        </p:txBody>
      </p:sp>
      <p:sp>
        <p:nvSpPr>
          <p:cNvPr id="198" name="Google Shape;198;p31"/>
          <p:cNvSpPr txBox="1">
            <a:spLocks noGrp="1"/>
          </p:cNvSpPr>
          <p:nvPr>
            <p:ph type="subTitle" idx="3"/>
          </p:nvPr>
        </p:nvSpPr>
        <p:spPr>
          <a:xfrm>
            <a:off x="713225" y="1987576"/>
            <a:ext cx="2505600" cy="52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Amasis MT Pro" panose="02040504050005020304" pitchFamily="18" charset="0"/>
              </a:rPr>
              <a:t>Our aim</a:t>
            </a:r>
            <a:endParaRPr dirty="0">
              <a:latin typeface="Amasis MT Pro" panose="02040504050005020304" pitchFamily="18" charset="0"/>
            </a:endParaRPr>
          </a:p>
        </p:txBody>
      </p:sp>
      <p:sp>
        <p:nvSpPr>
          <p:cNvPr id="199" name="Google Shape;199;p31"/>
          <p:cNvSpPr/>
          <p:nvPr/>
        </p:nvSpPr>
        <p:spPr>
          <a:xfrm>
            <a:off x="4341475" y="1483839"/>
            <a:ext cx="351616" cy="461944"/>
          </a:xfrm>
          <a:custGeom>
            <a:avLst/>
            <a:gdLst/>
            <a:ahLst/>
            <a:cxnLst/>
            <a:rect l="l" t="t" r="r" b="b"/>
            <a:pathLst>
              <a:path w="10941" h="14374" extrusionOk="0">
                <a:moveTo>
                  <a:pt x="5056" y="3182"/>
                </a:moveTo>
                <a:cubicBezTo>
                  <a:pt x="4920" y="3262"/>
                  <a:pt x="4797" y="3339"/>
                  <a:pt x="4669" y="3405"/>
                </a:cubicBezTo>
                <a:cubicBezTo>
                  <a:pt x="4390" y="3550"/>
                  <a:pt x="4111" y="3696"/>
                  <a:pt x="3825" y="3825"/>
                </a:cubicBezTo>
                <a:cubicBezTo>
                  <a:pt x="3436" y="4002"/>
                  <a:pt x="3024" y="4116"/>
                  <a:pt x="2608" y="4214"/>
                </a:cubicBezTo>
                <a:cubicBezTo>
                  <a:pt x="2535" y="4233"/>
                  <a:pt x="2510" y="4262"/>
                  <a:pt x="2510" y="4339"/>
                </a:cubicBezTo>
                <a:cubicBezTo>
                  <a:pt x="2515" y="5119"/>
                  <a:pt x="2509" y="5896"/>
                  <a:pt x="2515" y="6674"/>
                </a:cubicBezTo>
                <a:cubicBezTo>
                  <a:pt x="2516" y="6950"/>
                  <a:pt x="2528" y="7225"/>
                  <a:pt x="2553" y="7498"/>
                </a:cubicBezTo>
                <a:cubicBezTo>
                  <a:pt x="2575" y="7735"/>
                  <a:pt x="2611" y="7972"/>
                  <a:pt x="2662" y="8204"/>
                </a:cubicBezTo>
                <a:cubicBezTo>
                  <a:pt x="2757" y="8635"/>
                  <a:pt x="2922" y="9037"/>
                  <a:pt x="3147" y="9417"/>
                </a:cubicBezTo>
                <a:cubicBezTo>
                  <a:pt x="3377" y="9809"/>
                  <a:pt x="3652" y="10166"/>
                  <a:pt x="3995" y="10465"/>
                </a:cubicBezTo>
                <a:cubicBezTo>
                  <a:pt x="4227" y="10666"/>
                  <a:pt x="4468" y="10860"/>
                  <a:pt x="4708" y="11051"/>
                </a:cubicBezTo>
                <a:cubicBezTo>
                  <a:pt x="4814" y="11136"/>
                  <a:pt x="4930" y="11203"/>
                  <a:pt x="5056" y="11286"/>
                </a:cubicBezTo>
                <a:lnTo>
                  <a:pt x="5056" y="3182"/>
                </a:lnTo>
                <a:close/>
                <a:moveTo>
                  <a:pt x="5885" y="3172"/>
                </a:moveTo>
                <a:lnTo>
                  <a:pt x="5885" y="11286"/>
                </a:lnTo>
                <a:cubicBezTo>
                  <a:pt x="6003" y="11206"/>
                  <a:pt x="6112" y="11145"/>
                  <a:pt x="6212" y="11066"/>
                </a:cubicBezTo>
                <a:cubicBezTo>
                  <a:pt x="6493" y="10841"/>
                  <a:pt x="6775" y="10614"/>
                  <a:pt x="7048" y="10374"/>
                </a:cubicBezTo>
                <a:cubicBezTo>
                  <a:pt x="7165" y="10272"/>
                  <a:pt x="7270" y="10152"/>
                  <a:pt x="7360" y="10027"/>
                </a:cubicBezTo>
                <a:cubicBezTo>
                  <a:pt x="7536" y="9786"/>
                  <a:pt x="7709" y="9542"/>
                  <a:pt x="7862" y="9290"/>
                </a:cubicBezTo>
                <a:cubicBezTo>
                  <a:pt x="8033" y="9007"/>
                  <a:pt x="8149" y="8696"/>
                  <a:pt x="8235" y="8375"/>
                </a:cubicBezTo>
                <a:cubicBezTo>
                  <a:pt x="8335" y="8005"/>
                  <a:pt x="8405" y="7629"/>
                  <a:pt x="8408" y="7247"/>
                </a:cubicBezTo>
                <a:cubicBezTo>
                  <a:pt x="8413" y="6280"/>
                  <a:pt x="8410" y="5314"/>
                  <a:pt x="8410" y="4346"/>
                </a:cubicBezTo>
                <a:lnTo>
                  <a:pt x="8410" y="4231"/>
                </a:lnTo>
                <a:cubicBezTo>
                  <a:pt x="7505" y="4036"/>
                  <a:pt x="6664" y="3690"/>
                  <a:pt x="5885" y="3172"/>
                </a:cubicBezTo>
                <a:close/>
                <a:moveTo>
                  <a:pt x="5453" y="1982"/>
                </a:moveTo>
                <a:cubicBezTo>
                  <a:pt x="5476" y="1982"/>
                  <a:pt x="5501" y="1986"/>
                  <a:pt x="5516" y="1995"/>
                </a:cubicBezTo>
                <a:cubicBezTo>
                  <a:pt x="5894" y="2224"/>
                  <a:pt x="6266" y="2464"/>
                  <a:pt x="6650" y="2687"/>
                </a:cubicBezTo>
                <a:cubicBezTo>
                  <a:pt x="7101" y="2950"/>
                  <a:pt x="7575" y="3169"/>
                  <a:pt x="8084" y="3299"/>
                </a:cubicBezTo>
                <a:cubicBezTo>
                  <a:pt x="8446" y="3389"/>
                  <a:pt x="8807" y="3482"/>
                  <a:pt x="9170" y="3569"/>
                </a:cubicBezTo>
                <a:cubicBezTo>
                  <a:pt x="9230" y="3583"/>
                  <a:pt x="9245" y="3607"/>
                  <a:pt x="9245" y="3665"/>
                </a:cubicBezTo>
                <a:cubicBezTo>
                  <a:pt x="9243" y="4787"/>
                  <a:pt x="9252" y="5908"/>
                  <a:pt x="9240" y="7031"/>
                </a:cubicBezTo>
                <a:cubicBezTo>
                  <a:pt x="9236" y="7374"/>
                  <a:pt x="9182" y="7716"/>
                  <a:pt x="9135" y="8058"/>
                </a:cubicBezTo>
                <a:cubicBezTo>
                  <a:pt x="9059" y="8630"/>
                  <a:pt x="8870" y="9169"/>
                  <a:pt x="8591" y="9671"/>
                </a:cubicBezTo>
                <a:cubicBezTo>
                  <a:pt x="8432" y="9955"/>
                  <a:pt x="8242" y="10224"/>
                  <a:pt x="8046" y="10487"/>
                </a:cubicBezTo>
                <a:cubicBezTo>
                  <a:pt x="7909" y="10672"/>
                  <a:pt x="7753" y="10846"/>
                  <a:pt x="7585" y="11005"/>
                </a:cubicBezTo>
                <a:cubicBezTo>
                  <a:pt x="7190" y="11384"/>
                  <a:pt x="6762" y="11723"/>
                  <a:pt x="6289" y="12000"/>
                </a:cubicBezTo>
                <a:cubicBezTo>
                  <a:pt x="6038" y="12148"/>
                  <a:pt x="5784" y="12291"/>
                  <a:pt x="5533" y="12437"/>
                </a:cubicBezTo>
                <a:cubicBezTo>
                  <a:pt x="5510" y="12449"/>
                  <a:pt x="5491" y="12456"/>
                  <a:pt x="5470" y="12456"/>
                </a:cubicBezTo>
                <a:cubicBezTo>
                  <a:pt x="5453" y="12456"/>
                  <a:pt x="5434" y="12451"/>
                  <a:pt x="5412" y="12439"/>
                </a:cubicBezTo>
                <a:cubicBezTo>
                  <a:pt x="4913" y="12181"/>
                  <a:pt x="4433" y="11891"/>
                  <a:pt x="3986" y="11546"/>
                </a:cubicBezTo>
                <a:cubicBezTo>
                  <a:pt x="3782" y="11389"/>
                  <a:pt x="3593" y="11211"/>
                  <a:pt x="3402" y="11037"/>
                </a:cubicBezTo>
                <a:cubicBezTo>
                  <a:pt x="3056" y="10723"/>
                  <a:pt x="2764" y="10365"/>
                  <a:pt x="2519" y="9970"/>
                </a:cubicBezTo>
                <a:cubicBezTo>
                  <a:pt x="2249" y="9535"/>
                  <a:pt x="2035" y="9075"/>
                  <a:pt x="1913" y="8578"/>
                </a:cubicBezTo>
                <a:cubicBezTo>
                  <a:pt x="1851" y="8328"/>
                  <a:pt x="1798" y="8074"/>
                  <a:pt x="1753" y="7820"/>
                </a:cubicBezTo>
                <a:cubicBezTo>
                  <a:pt x="1727" y="7680"/>
                  <a:pt x="1716" y="7534"/>
                  <a:pt x="1714" y="7390"/>
                </a:cubicBezTo>
                <a:cubicBezTo>
                  <a:pt x="1711" y="6728"/>
                  <a:pt x="1712" y="6067"/>
                  <a:pt x="1712" y="5405"/>
                </a:cubicBezTo>
                <a:lnTo>
                  <a:pt x="1695" y="5405"/>
                </a:lnTo>
                <a:cubicBezTo>
                  <a:pt x="1695" y="4831"/>
                  <a:pt x="1695" y="4256"/>
                  <a:pt x="1692" y="3681"/>
                </a:cubicBezTo>
                <a:cubicBezTo>
                  <a:pt x="1692" y="3615"/>
                  <a:pt x="1703" y="3585"/>
                  <a:pt x="1778" y="3566"/>
                </a:cubicBezTo>
                <a:cubicBezTo>
                  <a:pt x="2274" y="3455"/>
                  <a:pt x="2772" y="3344"/>
                  <a:pt x="3252" y="3170"/>
                </a:cubicBezTo>
                <a:cubicBezTo>
                  <a:pt x="3611" y="3040"/>
                  <a:pt x="3954" y="2880"/>
                  <a:pt x="4281" y="2681"/>
                </a:cubicBezTo>
                <a:cubicBezTo>
                  <a:pt x="4659" y="2452"/>
                  <a:pt x="5034" y="2217"/>
                  <a:pt x="5413" y="1988"/>
                </a:cubicBezTo>
                <a:cubicBezTo>
                  <a:pt x="5424" y="1984"/>
                  <a:pt x="5438" y="1982"/>
                  <a:pt x="5453" y="1982"/>
                </a:cubicBezTo>
                <a:close/>
                <a:moveTo>
                  <a:pt x="5425" y="0"/>
                </a:moveTo>
                <a:cubicBezTo>
                  <a:pt x="5238" y="111"/>
                  <a:pt x="5053" y="219"/>
                  <a:pt x="4869" y="331"/>
                </a:cubicBezTo>
                <a:cubicBezTo>
                  <a:pt x="4536" y="530"/>
                  <a:pt x="4205" y="733"/>
                  <a:pt x="3877" y="939"/>
                </a:cubicBezTo>
                <a:cubicBezTo>
                  <a:pt x="3447" y="1207"/>
                  <a:pt x="3020" y="1480"/>
                  <a:pt x="2528" y="1617"/>
                </a:cubicBezTo>
                <a:cubicBezTo>
                  <a:pt x="2083" y="1740"/>
                  <a:pt x="1632" y="1842"/>
                  <a:pt x="1184" y="1946"/>
                </a:cubicBezTo>
                <a:cubicBezTo>
                  <a:pt x="921" y="2005"/>
                  <a:pt x="655" y="2057"/>
                  <a:pt x="391" y="2108"/>
                </a:cubicBezTo>
                <a:cubicBezTo>
                  <a:pt x="266" y="2132"/>
                  <a:pt x="140" y="2150"/>
                  <a:pt x="4" y="2173"/>
                </a:cubicBezTo>
                <a:lnTo>
                  <a:pt x="4" y="2271"/>
                </a:lnTo>
                <a:cubicBezTo>
                  <a:pt x="4" y="3949"/>
                  <a:pt x="0" y="5626"/>
                  <a:pt x="9" y="7305"/>
                </a:cubicBezTo>
                <a:cubicBezTo>
                  <a:pt x="10" y="7597"/>
                  <a:pt x="61" y="7889"/>
                  <a:pt x="95" y="8181"/>
                </a:cubicBezTo>
                <a:cubicBezTo>
                  <a:pt x="149" y="8640"/>
                  <a:pt x="266" y="9086"/>
                  <a:pt x="415" y="9520"/>
                </a:cubicBezTo>
                <a:cubicBezTo>
                  <a:pt x="633" y="10152"/>
                  <a:pt x="937" y="10739"/>
                  <a:pt x="1333" y="11278"/>
                </a:cubicBezTo>
                <a:cubicBezTo>
                  <a:pt x="1479" y="11475"/>
                  <a:pt x="1632" y="11666"/>
                  <a:pt x="1794" y="11848"/>
                </a:cubicBezTo>
                <a:cubicBezTo>
                  <a:pt x="1948" y="12026"/>
                  <a:pt x="2108" y="12203"/>
                  <a:pt x="2284" y="12358"/>
                </a:cubicBezTo>
                <a:cubicBezTo>
                  <a:pt x="2588" y="12625"/>
                  <a:pt x="2896" y="12888"/>
                  <a:pt x="3218" y="13128"/>
                </a:cubicBezTo>
                <a:cubicBezTo>
                  <a:pt x="3815" y="13571"/>
                  <a:pt x="4471" y="13916"/>
                  <a:pt x="5138" y="14239"/>
                </a:cubicBezTo>
                <a:cubicBezTo>
                  <a:pt x="5234" y="14284"/>
                  <a:pt x="5330" y="14328"/>
                  <a:pt x="5425" y="14373"/>
                </a:cubicBezTo>
                <a:lnTo>
                  <a:pt x="5516" y="14373"/>
                </a:lnTo>
                <a:cubicBezTo>
                  <a:pt x="5705" y="14283"/>
                  <a:pt x="5894" y="14189"/>
                  <a:pt x="6083" y="14100"/>
                </a:cubicBezTo>
                <a:cubicBezTo>
                  <a:pt x="6651" y="13829"/>
                  <a:pt x="7191" y="13511"/>
                  <a:pt x="7703" y="13147"/>
                </a:cubicBezTo>
                <a:cubicBezTo>
                  <a:pt x="7922" y="12993"/>
                  <a:pt x="8134" y="12825"/>
                  <a:pt x="8335" y="12648"/>
                </a:cubicBezTo>
                <a:cubicBezTo>
                  <a:pt x="8595" y="12415"/>
                  <a:pt x="8856" y="12177"/>
                  <a:pt x="9094" y="11921"/>
                </a:cubicBezTo>
                <a:cubicBezTo>
                  <a:pt x="9410" y="11583"/>
                  <a:pt x="9682" y="11211"/>
                  <a:pt x="9922" y="10812"/>
                </a:cubicBezTo>
                <a:cubicBezTo>
                  <a:pt x="10220" y="10319"/>
                  <a:pt x="10457" y="9798"/>
                  <a:pt x="10609" y="9242"/>
                </a:cubicBezTo>
                <a:cubicBezTo>
                  <a:pt x="10704" y="8890"/>
                  <a:pt x="10781" y="8532"/>
                  <a:pt x="10843" y="8173"/>
                </a:cubicBezTo>
                <a:cubicBezTo>
                  <a:pt x="10889" y="7911"/>
                  <a:pt x="10898" y="7642"/>
                  <a:pt x="10920" y="7378"/>
                </a:cubicBezTo>
                <a:cubicBezTo>
                  <a:pt x="10930" y="7242"/>
                  <a:pt x="10938" y="7105"/>
                  <a:pt x="10938" y="6971"/>
                </a:cubicBezTo>
                <a:cubicBezTo>
                  <a:pt x="10941" y="5410"/>
                  <a:pt x="10938" y="3853"/>
                  <a:pt x="10941" y="2293"/>
                </a:cubicBezTo>
                <a:cubicBezTo>
                  <a:pt x="10941" y="2219"/>
                  <a:pt x="10936" y="2179"/>
                  <a:pt x="10841" y="2163"/>
                </a:cubicBezTo>
                <a:cubicBezTo>
                  <a:pt x="10506" y="2109"/>
                  <a:pt x="10171" y="2038"/>
                  <a:pt x="9839" y="1970"/>
                </a:cubicBezTo>
                <a:cubicBezTo>
                  <a:pt x="9249" y="1851"/>
                  <a:pt x="8656" y="1738"/>
                  <a:pt x="8097" y="1506"/>
                </a:cubicBezTo>
                <a:cubicBezTo>
                  <a:pt x="7792" y="1379"/>
                  <a:pt x="7505" y="1206"/>
                  <a:pt x="7219" y="1036"/>
                </a:cubicBezTo>
                <a:cubicBezTo>
                  <a:pt x="6747" y="759"/>
                  <a:pt x="6285" y="469"/>
                  <a:pt x="5818" y="184"/>
                </a:cubicBezTo>
                <a:cubicBezTo>
                  <a:pt x="5717" y="121"/>
                  <a:pt x="5616" y="60"/>
                  <a:pt x="55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masis MT Pro" panose="02040504050005020304" pitchFamily="18" charset="0"/>
            </a:endParaRPr>
          </a:p>
        </p:txBody>
      </p:sp>
      <p:sp>
        <p:nvSpPr>
          <p:cNvPr id="200" name="Google Shape;200;p31"/>
          <p:cNvSpPr/>
          <p:nvPr/>
        </p:nvSpPr>
        <p:spPr>
          <a:xfrm>
            <a:off x="828792" y="1450295"/>
            <a:ext cx="462137" cy="461077"/>
          </a:xfrm>
          <a:custGeom>
            <a:avLst/>
            <a:gdLst/>
            <a:ahLst/>
            <a:cxnLst/>
            <a:rect l="l" t="t" r="r" b="b"/>
            <a:pathLst>
              <a:path w="14380" h="14347" extrusionOk="0">
                <a:moveTo>
                  <a:pt x="7610" y="1710"/>
                </a:moveTo>
                <a:lnTo>
                  <a:pt x="7610" y="2521"/>
                </a:lnTo>
                <a:lnTo>
                  <a:pt x="6787" y="2521"/>
                </a:lnTo>
                <a:lnTo>
                  <a:pt x="6787" y="1710"/>
                </a:lnTo>
                <a:close/>
                <a:moveTo>
                  <a:pt x="7198" y="1"/>
                </a:moveTo>
                <a:cubicBezTo>
                  <a:pt x="7145" y="1"/>
                  <a:pt x="7091" y="11"/>
                  <a:pt x="7035" y="33"/>
                </a:cubicBezTo>
                <a:cubicBezTo>
                  <a:pt x="6696" y="166"/>
                  <a:pt x="6353" y="293"/>
                  <a:pt x="6012" y="420"/>
                </a:cubicBezTo>
                <a:cubicBezTo>
                  <a:pt x="5510" y="608"/>
                  <a:pt x="5006" y="796"/>
                  <a:pt x="4503" y="982"/>
                </a:cubicBezTo>
                <a:cubicBezTo>
                  <a:pt x="3931" y="1195"/>
                  <a:pt x="3360" y="1409"/>
                  <a:pt x="2786" y="1622"/>
                </a:cubicBezTo>
                <a:cubicBezTo>
                  <a:pt x="2185" y="1847"/>
                  <a:pt x="1582" y="2075"/>
                  <a:pt x="978" y="2297"/>
                </a:cubicBezTo>
                <a:cubicBezTo>
                  <a:pt x="654" y="2418"/>
                  <a:pt x="327" y="2533"/>
                  <a:pt x="0" y="2650"/>
                </a:cubicBezTo>
                <a:lnTo>
                  <a:pt x="0" y="3377"/>
                </a:lnTo>
                <a:lnTo>
                  <a:pt x="14376" y="3377"/>
                </a:lnTo>
                <a:lnTo>
                  <a:pt x="14376" y="2650"/>
                </a:lnTo>
                <a:cubicBezTo>
                  <a:pt x="14004" y="2511"/>
                  <a:pt x="13632" y="2374"/>
                  <a:pt x="13260" y="2235"/>
                </a:cubicBezTo>
                <a:cubicBezTo>
                  <a:pt x="12923" y="2111"/>
                  <a:pt x="12584" y="1983"/>
                  <a:pt x="12244" y="1857"/>
                </a:cubicBezTo>
                <a:cubicBezTo>
                  <a:pt x="11789" y="1688"/>
                  <a:pt x="11333" y="1519"/>
                  <a:pt x="10878" y="1346"/>
                </a:cubicBezTo>
                <a:cubicBezTo>
                  <a:pt x="10304" y="1133"/>
                  <a:pt x="9734" y="920"/>
                  <a:pt x="9162" y="706"/>
                </a:cubicBezTo>
                <a:cubicBezTo>
                  <a:pt x="8560" y="481"/>
                  <a:pt x="7960" y="259"/>
                  <a:pt x="7362" y="33"/>
                </a:cubicBezTo>
                <a:cubicBezTo>
                  <a:pt x="7305" y="12"/>
                  <a:pt x="7252" y="1"/>
                  <a:pt x="7198" y="1"/>
                </a:cubicBezTo>
                <a:close/>
                <a:moveTo>
                  <a:pt x="883" y="4223"/>
                </a:moveTo>
                <a:lnTo>
                  <a:pt x="883" y="5907"/>
                </a:lnTo>
                <a:lnTo>
                  <a:pt x="13518" y="5907"/>
                </a:lnTo>
                <a:lnTo>
                  <a:pt x="13518" y="4223"/>
                </a:lnTo>
                <a:close/>
                <a:moveTo>
                  <a:pt x="5930" y="6736"/>
                </a:moveTo>
                <a:lnTo>
                  <a:pt x="5930" y="11826"/>
                </a:lnTo>
                <a:lnTo>
                  <a:pt x="8471" y="11826"/>
                </a:lnTo>
                <a:lnTo>
                  <a:pt x="8471" y="6736"/>
                </a:lnTo>
                <a:close/>
                <a:moveTo>
                  <a:pt x="1722" y="6738"/>
                </a:moveTo>
                <a:lnTo>
                  <a:pt x="1722" y="11827"/>
                </a:lnTo>
                <a:lnTo>
                  <a:pt x="4262" y="11827"/>
                </a:lnTo>
                <a:lnTo>
                  <a:pt x="4262" y="6738"/>
                </a:lnTo>
                <a:close/>
                <a:moveTo>
                  <a:pt x="10136" y="6739"/>
                </a:moveTo>
                <a:lnTo>
                  <a:pt x="10136" y="11830"/>
                </a:lnTo>
                <a:lnTo>
                  <a:pt x="12676" y="11830"/>
                </a:lnTo>
                <a:lnTo>
                  <a:pt x="12676" y="6739"/>
                </a:lnTo>
                <a:close/>
                <a:moveTo>
                  <a:pt x="876" y="12658"/>
                </a:moveTo>
                <a:lnTo>
                  <a:pt x="876" y="13491"/>
                </a:lnTo>
                <a:lnTo>
                  <a:pt x="3" y="13491"/>
                </a:lnTo>
                <a:lnTo>
                  <a:pt x="3" y="14346"/>
                </a:lnTo>
                <a:lnTo>
                  <a:pt x="14379" y="14346"/>
                </a:lnTo>
                <a:lnTo>
                  <a:pt x="14379" y="13491"/>
                </a:lnTo>
                <a:lnTo>
                  <a:pt x="13520" y="13491"/>
                </a:lnTo>
                <a:lnTo>
                  <a:pt x="13520" y="1265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masis MT Pro" panose="020405040500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2"/>
          <p:cNvSpPr txBox="1">
            <a:spLocks noGrp="1"/>
          </p:cNvSpPr>
          <p:nvPr>
            <p:ph type="title"/>
          </p:nvPr>
        </p:nvSpPr>
        <p:spPr>
          <a:xfrm>
            <a:off x="582062" y="25647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C000"/>
                </a:solidFill>
                <a:latin typeface="Amasis MT Pro" panose="02040504050005020304" pitchFamily="18" charset="0"/>
              </a:rPr>
              <a:t>MODELS</a:t>
            </a:r>
            <a:endParaRPr dirty="0">
              <a:solidFill>
                <a:srgbClr val="FFC000"/>
              </a:solidFill>
              <a:latin typeface="Amasis MT Pro" panose="02040504050005020304" pitchFamily="18" charset="0"/>
            </a:endParaRPr>
          </a:p>
        </p:txBody>
      </p:sp>
      <p:sp>
        <p:nvSpPr>
          <p:cNvPr id="208" name="Google Shape;208;p32"/>
          <p:cNvSpPr txBox="1">
            <a:spLocks noGrp="1"/>
          </p:cNvSpPr>
          <p:nvPr>
            <p:ph type="subTitle" idx="1"/>
          </p:nvPr>
        </p:nvSpPr>
        <p:spPr>
          <a:xfrm>
            <a:off x="670115" y="1164744"/>
            <a:ext cx="2305500" cy="1832100"/>
          </a:xfrm>
          <a:prstGeom prst="rect">
            <a:avLst/>
          </a:prstGeom>
        </p:spPr>
        <p:txBody>
          <a:bodyPr spcFirstLastPara="1" wrap="square" lIns="91425" tIns="91425" rIns="91425" bIns="91425" anchor="t" anchorCtr="0">
            <a:noAutofit/>
          </a:bodyPr>
          <a:lstStyle/>
          <a:p>
            <a:pPr algn="l"/>
            <a:r>
              <a:rPr lang="en-US" b="1" i="0" dirty="0">
                <a:solidFill>
                  <a:srgbClr val="FFC000"/>
                </a:solidFill>
                <a:effectLst/>
                <a:latin typeface="Amasis MT Pro" panose="02040504050005020304" pitchFamily="18" charset="0"/>
              </a:rPr>
              <a:t>Data Collection Model</a:t>
            </a:r>
            <a:r>
              <a:rPr lang="en-US" b="0" i="0" dirty="0">
                <a:solidFill>
                  <a:srgbClr val="FFC000"/>
                </a:solidFill>
                <a:effectLst/>
                <a:latin typeface="Amasis MT Pro" panose="02040504050005020304" pitchFamily="18" charset="0"/>
              </a:rPr>
              <a:t>:</a:t>
            </a:r>
          </a:p>
          <a:p>
            <a:pPr algn="l">
              <a:buFont typeface="Arial" panose="020B0604020202020204" pitchFamily="34" charset="0"/>
              <a:buChar char="•"/>
            </a:pPr>
            <a:r>
              <a:rPr lang="en-US" b="0" i="0" dirty="0">
                <a:solidFill>
                  <a:srgbClr val="D1D5DB"/>
                </a:solidFill>
                <a:effectLst/>
                <a:latin typeface="Amasis MT Pro" panose="02040504050005020304" pitchFamily="18" charset="0"/>
              </a:rPr>
              <a:t>This model focuses on gathering data from various sources such as stock exchanges, financial news, and economic indicators.</a:t>
            </a:r>
          </a:p>
          <a:p>
            <a:pPr marL="0" lvl="0" indent="0" algn="l" rtl="0">
              <a:spcBef>
                <a:spcPts val="0"/>
              </a:spcBef>
              <a:spcAft>
                <a:spcPts val="0"/>
              </a:spcAft>
              <a:buNone/>
            </a:pPr>
            <a:endParaRPr dirty="0">
              <a:latin typeface="Amasis MT Pro" panose="02040504050005020304" pitchFamily="18" charset="0"/>
            </a:endParaRPr>
          </a:p>
        </p:txBody>
      </p:sp>
      <p:sp>
        <p:nvSpPr>
          <p:cNvPr id="209" name="Google Shape;209;p32"/>
          <p:cNvSpPr txBox="1">
            <a:spLocks noGrp="1"/>
          </p:cNvSpPr>
          <p:nvPr>
            <p:ph type="subTitle" idx="2"/>
          </p:nvPr>
        </p:nvSpPr>
        <p:spPr>
          <a:xfrm>
            <a:off x="3208764" y="1164744"/>
            <a:ext cx="2305500" cy="1832100"/>
          </a:xfrm>
          <a:prstGeom prst="rect">
            <a:avLst/>
          </a:prstGeom>
        </p:spPr>
        <p:txBody>
          <a:bodyPr spcFirstLastPara="1" wrap="square" lIns="91425" tIns="91425" rIns="91425" bIns="91425" anchor="t" anchorCtr="0">
            <a:noAutofit/>
          </a:bodyPr>
          <a:lstStyle/>
          <a:p>
            <a:pPr algn="l"/>
            <a:r>
              <a:rPr lang="en-US" b="1" i="0" dirty="0">
                <a:solidFill>
                  <a:srgbClr val="FFC000"/>
                </a:solidFill>
                <a:effectLst/>
                <a:latin typeface="Amasis MT Pro" panose="02040504050005020304" pitchFamily="18" charset="0"/>
              </a:rPr>
              <a:t>Data Preprocessing Model</a:t>
            </a:r>
            <a:r>
              <a:rPr lang="en-US" b="0" i="0" dirty="0">
                <a:solidFill>
                  <a:srgbClr val="FFC000"/>
                </a:solidFill>
                <a:effectLst/>
                <a:latin typeface="Amasis MT Pro" panose="02040504050005020304" pitchFamily="18" charset="0"/>
              </a:rPr>
              <a:t>:</a:t>
            </a:r>
          </a:p>
          <a:p>
            <a:pPr algn="l">
              <a:buFont typeface="Arial" panose="020B0604020202020204" pitchFamily="34" charset="0"/>
              <a:buChar char="•"/>
            </a:pPr>
            <a:r>
              <a:rPr lang="en-US" b="0" i="0" dirty="0">
                <a:solidFill>
                  <a:srgbClr val="D1D5DB"/>
                </a:solidFill>
                <a:effectLst/>
                <a:latin typeface="Amasis MT Pro" panose="02040504050005020304" pitchFamily="18" charset="0"/>
              </a:rPr>
              <a:t>Cleaning and transforming raw data to ensure consistency and reliability for analysis. Techniques like missing data handling, data normalization, and outlier detection are included.</a:t>
            </a:r>
          </a:p>
          <a:p>
            <a:pPr marL="0" lvl="0" indent="0" algn="l" rtl="0">
              <a:spcBef>
                <a:spcPts val="0"/>
              </a:spcBef>
              <a:spcAft>
                <a:spcPts val="0"/>
              </a:spcAft>
              <a:buNone/>
            </a:pPr>
            <a:endParaRPr dirty="0">
              <a:latin typeface="Amasis MT Pro" panose="02040504050005020304" pitchFamily="18" charset="0"/>
            </a:endParaRPr>
          </a:p>
        </p:txBody>
      </p:sp>
      <p:sp>
        <p:nvSpPr>
          <p:cNvPr id="210" name="Google Shape;210;p32"/>
          <p:cNvSpPr txBox="1">
            <a:spLocks noGrp="1"/>
          </p:cNvSpPr>
          <p:nvPr>
            <p:ph type="subTitle" idx="3"/>
          </p:nvPr>
        </p:nvSpPr>
        <p:spPr>
          <a:xfrm>
            <a:off x="5980562" y="1164744"/>
            <a:ext cx="2305500" cy="1832100"/>
          </a:xfrm>
          <a:prstGeom prst="rect">
            <a:avLst/>
          </a:prstGeom>
        </p:spPr>
        <p:txBody>
          <a:bodyPr spcFirstLastPara="1" wrap="square" lIns="91425" tIns="91425" rIns="91425" bIns="91425" anchor="t" anchorCtr="0">
            <a:noAutofit/>
          </a:bodyPr>
          <a:lstStyle/>
          <a:p>
            <a:pPr algn="l"/>
            <a:r>
              <a:rPr lang="en-US" b="1" i="0" dirty="0">
                <a:solidFill>
                  <a:srgbClr val="FFC000"/>
                </a:solidFill>
                <a:effectLst/>
                <a:latin typeface="Amasis MT Pro" panose="02040504050005020304" pitchFamily="18" charset="0"/>
              </a:rPr>
              <a:t>Risk Assessment Model</a:t>
            </a:r>
            <a:r>
              <a:rPr lang="en-US" b="0" i="0" dirty="0">
                <a:solidFill>
                  <a:srgbClr val="FFC000"/>
                </a:solidFill>
                <a:effectLst/>
                <a:latin typeface="Amasis MT Pro" panose="02040504050005020304" pitchFamily="18" charset="0"/>
              </a:rPr>
              <a:t>:</a:t>
            </a:r>
          </a:p>
          <a:p>
            <a:pPr algn="l">
              <a:buFont typeface="Arial" panose="020B0604020202020204" pitchFamily="34" charset="0"/>
              <a:buChar char="•"/>
            </a:pPr>
            <a:r>
              <a:rPr lang="en-US" b="0" i="0" dirty="0">
                <a:solidFill>
                  <a:srgbClr val="D1D5DB"/>
                </a:solidFill>
                <a:effectLst/>
                <a:latin typeface="Amasis MT Pro" panose="02040504050005020304" pitchFamily="18" charset="0"/>
              </a:rPr>
              <a:t>Quantifying and assessing various types of risks, including market risk, sector-specific risk, and company-specific risk, to inform investment decisions.</a:t>
            </a:r>
          </a:p>
          <a:p>
            <a:pPr marL="0" lvl="0" indent="0" algn="l" rtl="0">
              <a:spcBef>
                <a:spcPts val="0"/>
              </a:spcBef>
              <a:spcAft>
                <a:spcPts val="0"/>
              </a:spcAft>
              <a:buNone/>
            </a:pPr>
            <a:endParaRPr dirty="0">
              <a:latin typeface="Amasis MT Pro" panose="02040504050005020304" pitchFamily="18" charset="0"/>
            </a:endParaRPr>
          </a:p>
        </p:txBody>
      </p:sp>
      <p:sp>
        <p:nvSpPr>
          <p:cNvPr id="212" name="Google Shape;212;p32"/>
          <p:cNvSpPr/>
          <p:nvPr/>
        </p:nvSpPr>
        <p:spPr>
          <a:xfrm>
            <a:off x="8423948" y="80755"/>
            <a:ext cx="422447" cy="462073"/>
          </a:xfrm>
          <a:custGeom>
            <a:avLst/>
            <a:gdLst/>
            <a:ahLst/>
            <a:cxnLst/>
            <a:rect l="l" t="t" r="r" b="b"/>
            <a:pathLst>
              <a:path w="13145" h="14378" extrusionOk="0">
                <a:moveTo>
                  <a:pt x="11163" y="3"/>
                </a:moveTo>
                <a:cubicBezTo>
                  <a:pt x="11154" y="15"/>
                  <a:pt x="11147" y="29"/>
                  <a:pt x="11137" y="38"/>
                </a:cubicBezTo>
                <a:cubicBezTo>
                  <a:pt x="10802" y="378"/>
                  <a:pt x="10470" y="717"/>
                  <a:pt x="10137" y="1058"/>
                </a:cubicBezTo>
                <a:cubicBezTo>
                  <a:pt x="10118" y="1079"/>
                  <a:pt x="10096" y="1095"/>
                  <a:pt x="10080" y="1117"/>
                </a:cubicBezTo>
                <a:cubicBezTo>
                  <a:pt x="10061" y="1140"/>
                  <a:pt x="10042" y="1165"/>
                  <a:pt x="10036" y="1193"/>
                </a:cubicBezTo>
                <a:cubicBezTo>
                  <a:pt x="10014" y="1292"/>
                  <a:pt x="10000" y="1391"/>
                  <a:pt x="9979" y="1490"/>
                </a:cubicBezTo>
                <a:cubicBezTo>
                  <a:pt x="9911" y="1841"/>
                  <a:pt x="9839" y="2189"/>
                  <a:pt x="9769" y="2540"/>
                </a:cubicBezTo>
                <a:cubicBezTo>
                  <a:pt x="9714" y="2823"/>
                  <a:pt x="9657" y="3106"/>
                  <a:pt x="9598" y="3398"/>
                </a:cubicBezTo>
                <a:cubicBezTo>
                  <a:pt x="9846" y="3347"/>
                  <a:pt x="10083" y="3297"/>
                  <a:pt x="10322" y="3251"/>
                </a:cubicBezTo>
                <a:cubicBezTo>
                  <a:pt x="10769" y="3163"/>
                  <a:pt x="11214" y="3075"/>
                  <a:pt x="11662" y="2994"/>
                </a:cubicBezTo>
                <a:cubicBezTo>
                  <a:pt x="11802" y="2969"/>
                  <a:pt x="11913" y="2910"/>
                  <a:pt x="12009" y="2801"/>
                </a:cubicBezTo>
                <a:cubicBezTo>
                  <a:pt x="12184" y="2604"/>
                  <a:pt x="12373" y="2419"/>
                  <a:pt x="12557" y="2232"/>
                </a:cubicBezTo>
                <a:cubicBezTo>
                  <a:pt x="12687" y="2098"/>
                  <a:pt x="12818" y="1969"/>
                  <a:pt x="12949" y="1838"/>
                </a:cubicBezTo>
                <a:cubicBezTo>
                  <a:pt x="12970" y="1817"/>
                  <a:pt x="12989" y="1794"/>
                  <a:pt x="13013" y="1768"/>
                </a:cubicBezTo>
                <a:cubicBezTo>
                  <a:pt x="12986" y="1757"/>
                  <a:pt x="12968" y="1752"/>
                  <a:pt x="12949" y="1744"/>
                </a:cubicBezTo>
                <a:cubicBezTo>
                  <a:pt x="12561" y="1584"/>
                  <a:pt x="12170" y="1423"/>
                  <a:pt x="11782" y="1258"/>
                </a:cubicBezTo>
                <a:cubicBezTo>
                  <a:pt x="11760" y="1250"/>
                  <a:pt x="11738" y="1222"/>
                  <a:pt x="11728" y="1198"/>
                </a:cubicBezTo>
                <a:cubicBezTo>
                  <a:pt x="11598" y="905"/>
                  <a:pt x="11468" y="612"/>
                  <a:pt x="11341" y="317"/>
                </a:cubicBezTo>
                <a:cubicBezTo>
                  <a:pt x="11297" y="213"/>
                  <a:pt x="11258" y="107"/>
                  <a:pt x="11218" y="3"/>
                </a:cubicBezTo>
                <a:close/>
                <a:moveTo>
                  <a:pt x="7551" y="5053"/>
                </a:moveTo>
                <a:cubicBezTo>
                  <a:pt x="7547" y="5053"/>
                  <a:pt x="7543" y="5053"/>
                  <a:pt x="7539" y="5053"/>
                </a:cubicBezTo>
                <a:cubicBezTo>
                  <a:pt x="7262" y="5063"/>
                  <a:pt x="7101" y="5209"/>
                  <a:pt x="7101" y="5472"/>
                </a:cubicBezTo>
                <a:cubicBezTo>
                  <a:pt x="7073" y="5735"/>
                  <a:pt x="7304" y="5911"/>
                  <a:pt x="7517" y="5911"/>
                </a:cubicBezTo>
                <a:cubicBezTo>
                  <a:pt x="7761" y="5911"/>
                  <a:pt x="7952" y="5720"/>
                  <a:pt x="7955" y="5484"/>
                </a:cubicBezTo>
                <a:cubicBezTo>
                  <a:pt x="7958" y="5236"/>
                  <a:pt x="7760" y="5053"/>
                  <a:pt x="7551" y="5053"/>
                </a:cubicBezTo>
                <a:close/>
                <a:moveTo>
                  <a:pt x="7513" y="3362"/>
                </a:moveTo>
                <a:cubicBezTo>
                  <a:pt x="6932" y="3362"/>
                  <a:pt x="6339" y="3600"/>
                  <a:pt x="5901" y="4116"/>
                </a:cubicBezTo>
                <a:cubicBezTo>
                  <a:pt x="5171" y="4979"/>
                  <a:pt x="5218" y="6317"/>
                  <a:pt x="6192" y="7124"/>
                </a:cubicBezTo>
                <a:cubicBezTo>
                  <a:pt x="6565" y="7434"/>
                  <a:pt x="7041" y="7598"/>
                  <a:pt x="7523" y="7598"/>
                </a:cubicBezTo>
                <a:cubicBezTo>
                  <a:pt x="8085" y="7598"/>
                  <a:pt x="8656" y="7376"/>
                  <a:pt x="9090" y="6899"/>
                </a:cubicBezTo>
                <a:cubicBezTo>
                  <a:pt x="9827" y="6091"/>
                  <a:pt x="9754" y="4955"/>
                  <a:pt x="9265" y="4301"/>
                </a:cubicBezTo>
                <a:lnTo>
                  <a:pt x="9265" y="4301"/>
                </a:lnTo>
                <a:cubicBezTo>
                  <a:pt x="9083" y="4484"/>
                  <a:pt x="8905" y="4671"/>
                  <a:pt x="8717" y="4847"/>
                </a:cubicBezTo>
                <a:cubicBezTo>
                  <a:pt x="8652" y="4910"/>
                  <a:pt x="8651" y="4957"/>
                  <a:pt x="8685" y="5033"/>
                </a:cubicBezTo>
                <a:cubicBezTo>
                  <a:pt x="8794" y="5288"/>
                  <a:pt x="8806" y="5551"/>
                  <a:pt x="8724" y="5819"/>
                </a:cubicBezTo>
                <a:cubicBezTo>
                  <a:pt x="8650" y="6062"/>
                  <a:pt x="8521" y="6266"/>
                  <a:pt x="8324" y="6431"/>
                </a:cubicBezTo>
                <a:cubicBezTo>
                  <a:pt x="8084" y="6631"/>
                  <a:pt x="7819" y="6733"/>
                  <a:pt x="7534" y="6733"/>
                </a:cubicBezTo>
                <a:cubicBezTo>
                  <a:pt x="7424" y="6733"/>
                  <a:pt x="7312" y="6718"/>
                  <a:pt x="7196" y="6688"/>
                </a:cubicBezTo>
                <a:cubicBezTo>
                  <a:pt x="6956" y="6626"/>
                  <a:pt x="6755" y="6491"/>
                  <a:pt x="6592" y="6305"/>
                </a:cubicBezTo>
                <a:cubicBezTo>
                  <a:pt x="6327" y="6008"/>
                  <a:pt x="6221" y="5657"/>
                  <a:pt x="6287" y="5269"/>
                </a:cubicBezTo>
                <a:cubicBezTo>
                  <a:pt x="6342" y="4942"/>
                  <a:pt x="6511" y="4675"/>
                  <a:pt x="6777" y="4474"/>
                </a:cubicBezTo>
                <a:cubicBezTo>
                  <a:pt x="7000" y="4303"/>
                  <a:pt x="7254" y="4221"/>
                  <a:pt x="7527" y="4221"/>
                </a:cubicBezTo>
                <a:cubicBezTo>
                  <a:pt x="7530" y="4221"/>
                  <a:pt x="7532" y="4221"/>
                  <a:pt x="7534" y="4221"/>
                </a:cubicBezTo>
                <a:cubicBezTo>
                  <a:pt x="7689" y="4223"/>
                  <a:pt x="7845" y="4291"/>
                  <a:pt x="8001" y="4323"/>
                </a:cubicBezTo>
                <a:cubicBezTo>
                  <a:pt x="8016" y="4328"/>
                  <a:pt x="8035" y="4332"/>
                  <a:pt x="8053" y="4332"/>
                </a:cubicBezTo>
                <a:cubicBezTo>
                  <a:pt x="8071" y="4332"/>
                  <a:pt x="8088" y="4328"/>
                  <a:pt x="8096" y="4320"/>
                </a:cubicBezTo>
                <a:cubicBezTo>
                  <a:pt x="8298" y="4126"/>
                  <a:pt x="8495" y="3928"/>
                  <a:pt x="8696" y="3725"/>
                </a:cubicBezTo>
                <a:cubicBezTo>
                  <a:pt x="8352" y="3488"/>
                  <a:pt x="7936" y="3362"/>
                  <a:pt x="7513" y="3362"/>
                </a:cubicBezTo>
                <a:close/>
                <a:moveTo>
                  <a:pt x="7104" y="0"/>
                </a:moveTo>
                <a:cubicBezTo>
                  <a:pt x="7024" y="12"/>
                  <a:pt x="6943" y="29"/>
                  <a:pt x="6862" y="37"/>
                </a:cubicBezTo>
                <a:cubicBezTo>
                  <a:pt x="6412" y="80"/>
                  <a:pt x="5979" y="190"/>
                  <a:pt x="5558" y="355"/>
                </a:cubicBezTo>
                <a:cubicBezTo>
                  <a:pt x="5199" y="496"/>
                  <a:pt x="4856" y="669"/>
                  <a:pt x="4542" y="893"/>
                </a:cubicBezTo>
                <a:cubicBezTo>
                  <a:pt x="4345" y="1034"/>
                  <a:pt x="4156" y="1185"/>
                  <a:pt x="3972" y="1340"/>
                </a:cubicBezTo>
                <a:cubicBezTo>
                  <a:pt x="3522" y="1717"/>
                  <a:pt x="3165" y="2171"/>
                  <a:pt x="2865" y="2668"/>
                </a:cubicBezTo>
                <a:cubicBezTo>
                  <a:pt x="2594" y="3122"/>
                  <a:pt x="2377" y="3602"/>
                  <a:pt x="2257" y="4119"/>
                </a:cubicBezTo>
                <a:cubicBezTo>
                  <a:pt x="2185" y="4428"/>
                  <a:pt x="2112" y="4739"/>
                  <a:pt x="2080" y="5056"/>
                </a:cubicBezTo>
                <a:cubicBezTo>
                  <a:pt x="2047" y="5386"/>
                  <a:pt x="2060" y="5721"/>
                  <a:pt x="2058" y="6056"/>
                </a:cubicBezTo>
                <a:cubicBezTo>
                  <a:pt x="2055" y="6133"/>
                  <a:pt x="2036" y="6196"/>
                  <a:pt x="1993" y="6262"/>
                </a:cubicBezTo>
                <a:cubicBezTo>
                  <a:pt x="1337" y="7241"/>
                  <a:pt x="686" y="8223"/>
                  <a:pt x="33" y="9204"/>
                </a:cubicBezTo>
                <a:cubicBezTo>
                  <a:pt x="22" y="9220"/>
                  <a:pt x="15" y="9240"/>
                  <a:pt x="0" y="9268"/>
                </a:cubicBezTo>
                <a:lnTo>
                  <a:pt x="2054" y="9268"/>
                </a:lnTo>
                <a:lnTo>
                  <a:pt x="2054" y="12679"/>
                </a:lnTo>
                <a:lnTo>
                  <a:pt x="5500" y="12679"/>
                </a:lnTo>
                <a:cubicBezTo>
                  <a:pt x="5554" y="12679"/>
                  <a:pt x="5590" y="12683"/>
                  <a:pt x="5620" y="12743"/>
                </a:cubicBezTo>
                <a:cubicBezTo>
                  <a:pt x="5710" y="12931"/>
                  <a:pt x="5814" y="13114"/>
                  <a:pt x="5911" y="13298"/>
                </a:cubicBezTo>
                <a:cubicBezTo>
                  <a:pt x="6088" y="13634"/>
                  <a:pt x="6265" y="13968"/>
                  <a:pt x="6440" y="14303"/>
                </a:cubicBezTo>
                <a:cubicBezTo>
                  <a:pt x="6453" y="14327"/>
                  <a:pt x="6460" y="14353"/>
                  <a:pt x="6469" y="14378"/>
                </a:cubicBezTo>
                <a:lnTo>
                  <a:pt x="6542" y="14378"/>
                </a:lnTo>
                <a:cubicBezTo>
                  <a:pt x="6825" y="14258"/>
                  <a:pt x="7105" y="14136"/>
                  <a:pt x="7390" y="14017"/>
                </a:cubicBezTo>
                <a:cubicBezTo>
                  <a:pt x="7726" y="13876"/>
                  <a:pt x="8066" y="13740"/>
                  <a:pt x="8403" y="13601"/>
                </a:cubicBezTo>
                <a:cubicBezTo>
                  <a:pt x="8885" y="13401"/>
                  <a:pt x="9368" y="13204"/>
                  <a:pt x="9852" y="13004"/>
                </a:cubicBezTo>
                <a:cubicBezTo>
                  <a:pt x="10404" y="12774"/>
                  <a:pt x="10957" y="12540"/>
                  <a:pt x="11512" y="12311"/>
                </a:cubicBezTo>
                <a:cubicBezTo>
                  <a:pt x="12014" y="12102"/>
                  <a:pt x="12517" y="11898"/>
                  <a:pt x="13019" y="11692"/>
                </a:cubicBezTo>
                <a:cubicBezTo>
                  <a:pt x="13059" y="11675"/>
                  <a:pt x="13097" y="11650"/>
                  <a:pt x="13145" y="11627"/>
                </a:cubicBezTo>
                <a:cubicBezTo>
                  <a:pt x="13078" y="11472"/>
                  <a:pt x="13012" y="11319"/>
                  <a:pt x="12946" y="11167"/>
                </a:cubicBezTo>
                <a:cubicBezTo>
                  <a:pt x="12771" y="10764"/>
                  <a:pt x="12598" y="10358"/>
                  <a:pt x="12422" y="9956"/>
                </a:cubicBezTo>
                <a:cubicBezTo>
                  <a:pt x="12287" y="9648"/>
                  <a:pt x="12151" y="9340"/>
                  <a:pt x="12015" y="9033"/>
                </a:cubicBezTo>
                <a:cubicBezTo>
                  <a:pt x="12008" y="9016"/>
                  <a:pt x="11999" y="9000"/>
                  <a:pt x="11990" y="8985"/>
                </a:cubicBezTo>
                <a:cubicBezTo>
                  <a:pt x="11895" y="8839"/>
                  <a:pt x="11935" y="8722"/>
                  <a:pt x="12034" y="8588"/>
                </a:cubicBezTo>
                <a:cubicBezTo>
                  <a:pt x="12363" y="8136"/>
                  <a:pt x="12603" y="7636"/>
                  <a:pt x="12757" y="7101"/>
                </a:cubicBezTo>
                <a:cubicBezTo>
                  <a:pt x="12841" y="6802"/>
                  <a:pt x="12903" y="6495"/>
                  <a:pt x="12949" y="6187"/>
                </a:cubicBezTo>
                <a:cubicBezTo>
                  <a:pt x="12987" y="5940"/>
                  <a:pt x="13008" y="5688"/>
                  <a:pt x="13005" y="5440"/>
                </a:cubicBezTo>
                <a:cubicBezTo>
                  <a:pt x="12999" y="5056"/>
                  <a:pt x="12970" y="4669"/>
                  <a:pt x="12863" y="4294"/>
                </a:cubicBezTo>
                <a:cubicBezTo>
                  <a:pt x="12787" y="4024"/>
                  <a:pt x="12706" y="3754"/>
                  <a:pt x="12622" y="3484"/>
                </a:cubicBezTo>
                <a:cubicBezTo>
                  <a:pt x="12614" y="3453"/>
                  <a:pt x="12593" y="3426"/>
                  <a:pt x="12574" y="3386"/>
                </a:cubicBezTo>
                <a:cubicBezTo>
                  <a:pt x="12519" y="3439"/>
                  <a:pt x="12460" y="3483"/>
                  <a:pt x="12418" y="3540"/>
                </a:cubicBezTo>
                <a:cubicBezTo>
                  <a:pt x="12309" y="3685"/>
                  <a:pt x="12155" y="3729"/>
                  <a:pt x="11986" y="3760"/>
                </a:cubicBezTo>
                <a:cubicBezTo>
                  <a:pt x="11569" y="3839"/>
                  <a:pt x="11153" y="3926"/>
                  <a:pt x="10737" y="4009"/>
                </a:cubicBezTo>
                <a:cubicBezTo>
                  <a:pt x="10535" y="4050"/>
                  <a:pt x="10334" y="4087"/>
                  <a:pt x="10116" y="4128"/>
                </a:cubicBezTo>
                <a:cubicBezTo>
                  <a:pt x="10586" y="5062"/>
                  <a:pt x="10579" y="5992"/>
                  <a:pt x="10086" y="6901"/>
                </a:cubicBezTo>
                <a:cubicBezTo>
                  <a:pt x="9765" y="7495"/>
                  <a:pt x="9279" y="7931"/>
                  <a:pt x="8655" y="8184"/>
                </a:cubicBezTo>
                <a:cubicBezTo>
                  <a:pt x="8262" y="8344"/>
                  <a:pt x="7873" y="8416"/>
                  <a:pt x="7502" y="8416"/>
                </a:cubicBezTo>
                <a:cubicBezTo>
                  <a:pt x="6633" y="8416"/>
                  <a:pt x="5860" y="8022"/>
                  <a:pt x="5345" y="7438"/>
                </a:cubicBezTo>
                <a:cubicBezTo>
                  <a:pt x="4287" y="6240"/>
                  <a:pt x="4439" y="4723"/>
                  <a:pt x="5153" y="3750"/>
                </a:cubicBezTo>
                <a:cubicBezTo>
                  <a:pt x="5694" y="3011"/>
                  <a:pt x="6563" y="2538"/>
                  <a:pt x="7507" y="2538"/>
                </a:cubicBezTo>
                <a:cubicBezTo>
                  <a:pt x="7953" y="2538"/>
                  <a:pt x="8416" y="2644"/>
                  <a:pt x="8868" y="2877"/>
                </a:cubicBezTo>
                <a:cubicBezTo>
                  <a:pt x="8905" y="2694"/>
                  <a:pt x="8943" y="2512"/>
                  <a:pt x="8979" y="2331"/>
                </a:cubicBezTo>
                <a:cubicBezTo>
                  <a:pt x="9057" y="1946"/>
                  <a:pt x="9134" y="1562"/>
                  <a:pt x="9211" y="1177"/>
                </a:cubicBezTo>
                <a:cubicBezTo>
                  <a:pt x="9226" y="1098"/>
                  <a:pt x="9242" y="1019"/>
                  <a:pt x="9251" y="939"/>
                </a:cubicBezTo>
                <a:cubicBezTo>
                  <a:pt x="9264" y="822"/>
                  <a:pt x="9302" y="723"/>
                  <a:pt x="9400" y="645"/>
                </a:cubicBezTo>
                <a:cubicBezTo>
                  <a:pt x="9481" y="580"/>
                  <a:pt x="9556" y="505"/>
                  <a:pt x="9643" y="426"/>
                </a:cubicBezTo>
                <a:cubicBezTo>
                  <a:pt x="9210" y="237"/>
                  <a:pt x="8784" y="133"/>
                  <a:pt x="8352" y="59"/>
                </a:cubicBezTo>
                <a:cubicBezTo>
                  <a:pt x="8219" y="37"/>
                  <a:pt x="8082" y="32"/>
                  <a:pt x="7952" y="18"/>
                </a:cubicBezTo>
                <a:cubicBezTo>
                  <a:pt x="7937" y="16"/>
                  <a:pt x="7921" y="5"/>
                  <a:pt x="79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masis MT Pro" panose="02040504050005020304" pitchFamily="18" charset="0"/>
            </a:endParaRPr>
          </a:p>
        </p:txBody>
      </p:sp>
      <p:sp>
        <p:nvSpPr>
          <p:cNvPr id="213" name="Google Shape;213;p32"/>
          <p:cNvSpPr/>
          <p:nvPr/>
        </p:nvSpPr>
        <p:spPr>
          <a:xfrm>
            <a:off x="8612571" y="4484002"/>
            <a:ext cx="461912" cy="462041"/>
          </a:xfrm>
          <a:custGeom>
            <a:avLst/>
            <a:gdLst/>
            <a:ahLst/>
            <a:cxnLst/>
            <a:rect l="l" t="t" r="r" b="b"/>
            <a:pathLst>
              <a:path w="14373" h="14377" extrusionOk="0">
                <a:moveTo>
                  <a:pt x="1" y="1"/>
                </a:moveTo>
                <a:lnTo>
                  <a:pt x="1" y="3826"/>
                </a:lnTo>
                <a:lnTo>
                  <a:pt x="860" y="3826"/>
                </a:lnTo>
                <a:cubicBezTo>
                  <a:pt x="858" y="3038"/>
                  <a:pt x="858" y="2263"/>
                  <a:pt x="858" y="1484"/>
                </a:cubicBezTo>
                <a:lnTo>
                  <a:pt x="858" y="1484"/>
                </a:lnTo>
                <a:lnTo>
                  <a:pt x="3518" y="4143"/>
                </a:lnTo>
                <a:cubicBezTo>
                  <a:pt x="3702" y="3959"/>
                  <a:pt x="3874" y="3778"/>
                  <a:pt x="4054" y="3609"/>
                </a:cubicBezTo>
                <a:cubicBezTo>
                  <a:pt x="4120" y="3544"/>
                  <a:pt x="4124" y="3511"/>
                  <a:pt x="4057" y="3445"/>
                </a:cubicBezTo>
                <a:cubicBezTo>
                  <a:pt x="3218" y="2609"/>
                  <a:pt x="2380" y="1771"/>
                  <a:pt x="1544" y="935"/>
                </a:cubicBezTo>
                <a:cubicBezTo>
                  <a:pt x="1522" y="913"/>
                  <a:pt x="1503" y="891"/>
                  <a:pt x="1466" y="852"/>
                </a:cubicBezTo>
                <a:lnTo>
                  <a:pt x="3826" y="852"/>
                </a:lnTo>
                <a:lnTo>
                  <a:pt x="3826" y="1"/>
                </a:lnTo>
                <a:close/>
                <a:moveTo>
                  <a:pt x="10528" y="1"/>
                </a:moveTo>
                <a:cubicBezTo>
                  <a:pt x="10528" y="285"/>
                  <a:pt x="10528" y="567"/>
                  <a:pt x="10527" y="859"/>
                </a:cubicBezTo>
                <a:lnTo>
                  <a:pt x="12897" y="859"/>
                </a:lnTo>
                <a:lnTo>
                  <a:pt x="10241" y="3515"/>
                </a:lnTo>
                <a:lnTo>
                  <a:pt x="10874" y="4149"/>
                </a:lnTo>
                <a:lnTo>
                  <a:pt x="13503" y="1520"/>
                </a:lnTo>
                <a:lnTo>
                  <a:pt x="13503" y="3826"/>
                </a:lnTo>
                <a:lnTo>
                  <a:pt x="14373" y="3826"/>
                </a:lnTo>
                <a:lnTo>
                  <a:pt x="14373" y="1"/>
                </a:lnTo>
                <a:close/>
                <a:moveTo>
                  <a:pt x="7596" y="4252"/>
                </a:moveTo>
                <a:lnTo>
                  <a:pt x="7596" y="4395"/>
                </a:lnTo>
                <a:cubicBezTo>
                  <a:pt x="7596" y="4610"/>
                  <a:pt x="7601" y="4826"/>
                  <a:pt x="7593" y="5040"/>
                </a:cubicBezTo>
                <a:cubicBezTo>
                  <a:pt x="7590" y="5135"/>
                  <a:pt x="7615" y="5185"/>
                  <a:pt x="7706" y="5223"/>
                </a:cubicBezTo>
                <a:cubicBezTo>
                  <a:pt x="7990" y="5345"/>
                  <a:pt x="8190" y="5556"/>
                  <a:pt x="8320" y="5836"/>
                </a:cubicBezTo>
                <a:cubicBezTo>
                  <a:pt x="8392" y="5992"/>
                  <a:pt x="8430" y="6155"/>
                  <a:pt x="8438" y="6335"/>
                </a:cubicBezTo>
                <a:lnTo>
                  <a:pt x="7621" y="6335"/>
                </a:lnTo>
                <a:cubicBezTo>
                  <a:pt x="7599" y="6186"/>
                  <a:pt x="7542" y="6052"/>
                  <a:pt x="7401" y="5973"/>
                </a:cubicBezTo>
                <a:cubicBezTo>
                  <a:pt x="7329" y="5933"/>
                  <a:pt x="7256" y="5915"/>
                  <a:pt x="7183" y="5915"/>
                </a:cubicBezTo>
                <a:cubicBezTo>
                  <a:pt x="7108" y="5915"/>
                  <a:pt x="7034" y="5935"/>
                  <a:pt x="6963" y="5972"/>
                </a:cubicBezTo>
                <a:cubicBezTo>
                  <a:pt x="6831" y="6040"/>
                  <a:pt x="6769" y="6157"/>
                  <a:pt x="6755" y="6315"/>
                </a:cubicBezTo>
                <a:cubicBezTo>
                  <a:pt x="6732" y="6606"/>
                  <a:pt x="6979" y="6777"/>
                  <a:pt x="7227" y="6783"/>
                </a:cubicBezTo>
                <a:cubicBezTo>
                  <a:pt x="7662" y="6792"/>
                  <a:pt x="7996" y="6996"/>
                  <a:pt x="8234" y="7358"/>
                </a:cubicBezTo>
                <a:cubicBezTo>
                  <a:pt x="8380" y="7580"/>
                  <a:pt x="8456" y="7832"/>
                  <a:pt x="8432" y="8097"/>
                </a:cubicBezTo>
                <a:cubicBezTo>
                  <a:pt x="8387" y="8604"/>
                  <a:pt x="8124" y="8969"/>
                  <a:pt x="7657" y="9178"/>
                </a:cubicBezTo>
                <a:cubicBezTo>
                  <a:pt x="7605" y="9200"/>
                  <a:pt x="7598" y="9225"/>
                  <a:pt x="7598" y="9270"/>
                </a:cubicBezTo>
                <a:lnTo>
                  <a:pt x="7598" y="10109"/>
                </a:lnTo>
                <a:lnTo>
                  <a:pt x="6777" y="10109"/>
                </a:lnTo>
                <a:lnTo>
                  <a:pt x="6777" y="10010"/>
                </a:lnTo>
                <a:cubicBezTo>
                  <a:pt x="6777" y="9766"/>
                  <a:pt x="6776" y="9520"/>
                  <a:pt x="6780" y="9273"/>
                </a:cubicBezTo>
                <a:cubicBezTo>
                  <a:pt x="6780" y="9222"/>
                  <a:pt x="6764" y="9198"/>
                  <a:pt x="6717" y="9181"/>
                </a:cubicBezTo>
                <a:cubicBezTo>
                  <a:pt x="6351" y="9035"/>
                  <a:pt x="6116" y="8762"/>
                  <a:pt x="5986" y="8397"/>
                </a:cubicBezTo>
                <a:cubicBezTo>
                  <a:pt x="5947" y="8288"/>
                  <a:pt x="5941" y="8167"/>
                  <a:pt x="5916" y="8043"/>
                </a:cubicBezTo>
                <a:lnTo>
                  <a:pt x="6751" y="8043"/>
                </a:lnTo>
                <a:cubicBezTo>
                  <a:pt x="6763" y="8248"/>
                  <a:pt x="6869" y="8387"/>
                  <a:pt x="7066" y="8444"/>
                </a:cubicBezTo>
                <a:cubicBezTo>
                  <a:pt x="7109" y="8456"/>
                  <a:pt x="7151" y="8461"/>
                  <a:pt x="7191" y="8461"/>
                </a:cubicBezTo>
                <a:cubicBezTo>
                  <a:pt x="7309" y="8461"/>
                  <a:pt x="7416" y="8413"/>
                  <a:pt x="7500" y="8317"/>
                </a:cubicBezTo>
                <a:cubicBezTo>
                  <a:pt x="7625" y="8177"/>
                  <a:pt x="7649" y="8008"/>
                  <a:pt x="7567" y="7834"/>
                </a:cubicBezTo>
                <a:cubicBezTo>
                  <a:pt x="7494" y="7681"/>
                  <a:pt x="7366" y="7599"/>
                  <a:pt x="7196" y="7599"/>
                </a:cubicBezTo>
                <a:cubicBezTo>
                  <a:pt x="6608" y="7599"/>
                  <a:pt x="6104" y="7200"/>
                  <a:pt x="5963" y="6639"/>
                </a:cubicBezTo>
                <a:cubicBezTo>
                  <a:pt x="5864" y="6249"/>
                  <a:pt x="5948" y="5884"/>
                  <a:pt x="6210" y="5569"/>
                </a:cubicBezTo>
                <a:cubicBezTo>
                  <a:pt x="6373" y="5372"/>
                  <a:pt x="6572" y="5230"/>
                  <a:pt x="6774" y="5167"/>
                </a:cubicBezTo>
                <a:lnTo>
                  <a:pt x="6774" y="4252"/>
                </a:lnTo>
                <a:close/>
                <a:moveTo>
                  <a:pt x="7200" y="3390"/>
                </a:moveTo>
                <a:cubicBezTo>
                  <a:pt x="4993" y="3390"/>
                  <a:pt x="3472" y="5129"/>
                  <a:pt x="3388" y="6993"/>
                </a:cubicBezTo>
                <a:cubicBezTo>
                  <a:pt x="3343" y="8032"/>
                  <a:pt x="3663" y="8955"/>
                  <a:pt x="4360" y="9725"/>
                </a:cubicBezTo>
                <a:cubicBezTo>
                  <a:pt x="5103" y="10547"/>
                  <a:pt x="6043" y="10970"/>
                  <a:pt x="7142" y="10981"/>
                </a:cubicBezTo>
                <a:cubicBezTo>
                  <a:pt x="7155" y="10981"/>
                  <a:pt x="7167" y="10981"/>
                  <a:pt x="7180" y="10981"/>
                </a:cubicBezTo>
                <a:cubicBezTo>
                  <a:pt x="9283" y="10981"/>
                  <a:pt x="10988" y="9274"/>
                  <a:pt x="10965" y="7183"/>
                </a:cubicBezTo>
                <a:cubicBezTo>
                  <a:pt x="10984" y="5061"/>
                  <a:pt x="9261" y="3441"/>
                  <a:pt x="7309" y="3391"/>
                </a:cubicBezTo>
                <a:cubicBezTo>
                  <a:pt x="7272" y="3390"/>
                  <a:pt x="7236" y="3390"/>
                  <a:pt x="7200" y="3390"/>
                </a:cubicBezTo>
                <a:close/>
                <a:moveTo>
                  <a:pt x="3504" y="10217"/>
                </a:moveTo>
                <a:lnTo>
                  <a:pt x="853" y="12868"/>
                </a:lnTo>
                <a:lnTo>
                  <a:pt x="853" y="10549"/>
                </a:lnTo>
                <a:lnTo>
                  <a:pt x="1" y="10549"/>
                </a:lnTo>
                <a:lnTo>
                  <a:pt x="1" y="14374"/>
                </a:lnTo>
                <a:lnTo>
                  <a:pt x="3826" y="14374"/>
                </a:lnTo>
                <a:cubicBezTo>
                  <a:pt x="3825" y="14092"/>
                  <a:pt x="3825" y="13808"/>
                  <a:pt x="3825" y="13516"/>
                </a:cubicBezTo>
                <a:lnTo>
                  <a:pt x="1473" y="13516"/>
                </a:lnTo>
                <a:cubicBezTo>
                  <a:pt x="1506" y="13481"/>
                  <a:pt x="1527" y="13457"/>
                  <a:pt x="1551" y="13433"/>
                </a:cubicBezTo>
                <a:lnTo>
                  <a:pt x="4051" y="10934"/>
                </a:lnTo>
                <a:cubicBezTo>
                  <a:pt x="4066" y="10919"/>
                  <a:pt x="4087" y="10906"/>
                  <a:pt x="4095" y="10889"/>
                </a:cubicBezTo>
                <a:cubicBezTo>
                  <a:pt x="4102" y="10864"/>
                  <a:pt x="4109" y="10826"/>
                  <a:pt x="4096" y="10813"/>
                </a:cubicBezTo>
                <a:cubicBezTo>
                  <a:pt x="3906" y="10619"/>
                  <a:pt x="3714" y="10426"/>
                  <a:pt x="3504" y="10217"/>
                </a:cubicBezTo>
                <a:close/>
                <a:moveTo>
                  <a:pt x="10842" y="10249"/>
                </a:moveTo>
                <a:cubicBezTo>
                  <a:pt x="10642" y="10451"/>
                  <a:pt x="10444" y="10649"/>
                  <a:pt x="10228" y="10867"/>
                </a:cubicBezTo>
                <a:lnTo>
                  <a:pt x="12887" y="13524"/>
                </a:lnTo>
                <a:lnTo>
                  <a:pt x="10528" y="13524"/>
                </a:lnTo>
                <a:lnTo>
                  <a:pt x="10528" y="14377"/>
                </a:lnTo>
                <a:lnTo>
                  <a:pt x="14373" y="14377"/>
                </a:lnTo>
                <a:lnTo>
                  <a:pt x="14373" y="10550"/>
                </a:lnTo>
                <a:lnTo>
                  <a:pt x="13495" y="10550"/>
                </a:lnTo>
                <a:lnTo>
                  <a:pt x="13495" y="12869"/>
                </a:lnTo>
                <a:cubicBezTo>
                  <a:pt x="13488" y="12874"/>
                  <a:pt x="13482" y="12878"/>
                  <a:pt x="13475" y="12882"/>
                </a:cubicBezTo>
                <a:lnTo>
                  <a:pt x="10842" y="1024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masis MT Pro" panose="02040504050005020304" pitchFamily="18" charset="0"/>
            </a:endParaRPr>
          </a:p>
        </p:txBody>
      </p:sp>
      <p:sp>
        <p:nvSpPr>
          <p:cNvPr id="214" name="Google Shape;214;p32"/>
          <p:cNvSpPr/>
          <p:nvPr/>
        </p:nvSpPr>
        <p:spPr>
          <a:xfrm>
            <a:off x="8521339" y="2196907"/>
            <a:ext cx="462041" cy="433149"/>
          </a:xfrm>
          <a:custGeom>
            <a:avLst/>
            <a:gdLst/>
            <a:ahLst/>
            <a:cxnLst/>
            <a:rect l="l" t="t" r="r" b="b"/>
            <a:pathLst>
              <a:path w="14377" h="13478" extrusionOk="0">
                <a:moveTo>
                  <a:pt x="6367" y="1674"/>
                </a:moveTo>
                <a:cubicBezTo>
                  <a:pt x="5970" y="1674"/>
                  <a:pt x="5572" y="1676"/>
                  <a:pt x="5175" y="1676"/>
                </a:cubicBezTo>
                <a:lnTo>
                  <a:pt x="5073" y="1676"/>
                </a:lnTo>
                <a:lnTo>
                  <a:pt x="5073" y="3383"/>
                </a:lnTo>
                <a:lnTo>
                  <a:pt x="9253" y="3383"/>
                </a:lnTo>
                <a:cubicBezTo>
                  <a:pt x="9254" y="3376"/>
                  <a:pt x="9257" y="3372"/>
                  <a:pt x="9257" y="3370"/>
                </a:cubicBezTo>
                <a:cubicBezTo>
                  <a:pt x="9149" y="2858"/>
                  <a:pt x="8892" y="2440"/>
                  <a:pt x="8473" y="2119"/>
                </a:cubicBezTo>
                <a:cubicBezTo>
                  <a:pt x="8085" y="1820"/>
                  <a:pt x="7646" y="1682"/>
                  <a:pt x="7160" y="1677"/>
                </a:cubicBezTo>
                <a:cubicBezTo>
                  <a:pt x="6896" y="1675"/>
                  <a:pt x="6631" y="1674"/>
                  <a:pt x="6367" y="1674"/>
                </a:cubicBezTo>
                <a:close/>
                <a:moveTo>
                  <a:pt x="12210" y="0"/>
                </a:moveTo>
                <a:cubicBezTo>
                  <a:pt x="12207" y="13"/>
                  <a:pt x="12207" y="26"/>
                  <a:pt x="12201" y="35"/>
                </a:cubicBezTo>
                <a:cubicBezTo>
                  <a:pt x="12005" y="312"/>
                  <a:pt x="11808" y="588"/>
                  <a:pt x="11611" y="863"/>
                </a:cubicBezTo>
                <a:cubicBezTo>
                  <a:pt x="11223" y="1406"/>
                  <a:pt x="10835" y="1946"/>
                  <a:pt x="10446" y="2487"/>
                </a:cubicBezTo>
                <a:cubicBezTo>
                  <a:pt x="10334" y="2642"/>
                  <a:pt x="10225" y="2800"/>
                  <a:pt x="10103" y="2973"/>
                </a:cubicBezTo>
                <a:lnTo>
                  <a:pt x="11392" y="2973"/>
                </a:lnTo>
                <a:lnTo>
                  <a:pt x="11392" y="6734"/>
                </a:lnTo>
                <a:lnTo>
                  <a:pt x="13085" y="6734"/>
                </a:lnTo>
                <a:lnTo>
                  <a:pt x="13085" y="2969"/>
                </a:lnTo>
                <a:lnTo>
                  <a:pt x="14377" y="2969"/>
                </a:lnTo>
                <a:lnTo>
                  <a:pt x="14377" y="2932"/>
                </a:lnTo>
                <a:cubicBezTo>
                  <a:pt x="14267" y="2788"/>
                  <a:pt x="14157" y="2646"/>
                  <a:pt x="14051" y="2500"/>
                </a:cubicBezTo>
                <a:cubicBezTo>
                  <a:pt x="13701" y="2020"/>
                  <a:pt x="13352" y="1538"/>
                  <a:pt x="13004" y="1057"/>
                </a:cubicBezTo>
                <a:cubicBezTo>
                  <a:pt x="12750" y="707"/>
                  <a:pt x="12499" y="353"/>
                  <a:pt x="12246" y="0"/>
                </a:cubicBezTo>
                <a:close/>
                <a:moveTo>
                  <a:pt x="1294" y="0"/>
                </a:moveTo>
                <a:lnTo>
                  <a:pt x="1294" y="3788"/>
                </a:lnTo>
                <a:lnTo>
                  <a:pt x="1" y="3788"/>
                </a:lnTo>
                <a:lnTo>
                  <a:pt x="1" y="3824"/>
                </a:lnTo>
                <a:cubicBezTo>
                  <a:pt x="100" y="3954"/>
                  <a:pt x="199" y="4084"/>
                  <a:pt x="294" y="4215"/>
                </a:cubicBezTo>
                <a:cubicBezTo>
                  <a:pt x="520" y="4525"/>
                  <a:pt x="745" y="4837"/>
                  <a:pt x="970" y="5148"/>
                </a:cubicBezTo>
                <a:lnTo>
                  <a:pt x="1824" y="6324"/>
                </a:lnTo>
                <a:cubicBezTo>
                  <a:pt x="1926" y="6463"/>
                  <a:pt x="2027" y="6602"/>
                  <a:pt x="2139" y="6756"/>
                </a:cubicBezTo>
                <a:cubicBezTo>
                  <a:pt x="2850" y="5765"/>
                  <a:pt x="3550" y="4784"/>
                  <a:pt x="4262" y="3785"/>
                </a:cubicBezTo>
                <a:lnTo>
                  <a:pt x="2990" y="3785"/>
                </a:lnTo>
                <a:lnTo>
                  <a:pt x="2990" y="0"/>
                </a:lnTo>
                <a:close/>
                <a:moveTo>
                  <a:pt x="5070" y="4211"/>
                </a:moveTo>
                <a:cubicBezTo>
                  <a:pt x="5068" y="4231"/>
                  <a:pt x="5065" y="4246"/>
                  <a:pt x="5065" y="4260"/>
                </a:cubicBezTo>
                <a:cubicBezTo>
                  <a:pt x="5065" y="4675"/>
                  <a:pt x="5061" y="5091"/>
                  <a:pt x="5070" y="5507"/>
                </a:cubicBezTo>
                <a:cubicBezTo>
                  <a:pt x="5071" y="5663"/>
                  <a:pt x="5097" y="5822"/>
                  <a:pt x="5134" y="5975"/>
                </a:cubicBezTo>
                <a:cubicBezTo>
                  <a:pt x="5243" y="6422"/>
                  <a:pt x="5472" y="6797"/>
                  <a:pt x="5829" y="7093"/>
                </a:cubicBezTo>
                <a:cubicBezTo>
                  <a:pt x="6155" y="7368"/>
                  <a:pt x="6531" y="7531"/>
                  <a:pt x="6949" y="7572"/>
                </a:cubicBezTo>
                <a:cubicBezTo>
                  <a:pt x="7031" y="7580"/>
                  <a:pt x="7113" y="7584"/>
                  <a:pt x="7194" y="7584"/>
                </a:cubicBezTo>
                <a:cubicBezTo>
                  <a:pt x="7447" y="7584"/>
                  <a:pt x="7697" y="7545"/>
                  <a:pt x="7940" y="7450"/>
                </a:cubicBezTo>
                <a:cubicBezTo>
                  <a:pt x="8227" y="7339"/>
                  <a:pt x="8479" y="7177"/>
                  <a:pt x="8692" y="6961"/>
                </a:cubicBezTo>
                <a:cubicBezTo>
                  <a:pt x="8889" y="6762"/>
                  <a:pt x="9047" y="6529"/>
                  <a:pt x="9149" y="6261"/>
                </a:cubicBezTo>
                <a:cubicBezTo>
                  <a:pt x="9228" y="6057"/>
                  <a:pt x="9288" y="5848"/>
                  <a:pt x="9291" y="5631"/>
                </a:cubicBezTo>
                <a:cubicBezTo>
                  <a:pt x="9298" y="5186"/>
                  <a:pt x="9293" y="4739"/>
                  <a:pt x="9293" y="4294"/>
                </a:cubicBezTo>
                <a:lnTo>
                  <a:pt x="9293" y="4211"/>
                </a:lnTo>
                <a:close/>
                <a:moveTo>
                  <a:pt x="8031" y="8264"/>
                </a:moveTo>
                <a:cubicBezTo>
                  <a:pt x="7748" y="8359"/>
                  <a:pt x="7467" y="8407"/>
                  <a:pt x="7185" y="8407"/>
                </a:cubicBezTo>
                <a:cubicBezTo>
                  <a:pt x="6906" y="8407"/>
                  <a:pt x="6628" y="8360"/>
                  <a:pt x="6350" y="8267"/>
                </a:cubicBezTo>
                <a:lnTo>
                  <a:pt x="6350" y="8267"/>
                </a:lnTo>
                <a:cubicBezTo>
                  <a:pt x="6297" y="8648"/>
                  <a:pt x="6423" y="8951"/>
                  <a:pt x="6744" y="9147"/>
                </a:cubicBezTo>
                <a:cubicBezTo>
                  <a:pt x="6887" y="9234"/>
                  <a:pt x="7035" y="9278"/>
                  <a:pt x="7183" y="9278"/>
                </a:cubicBezTo>
                <a:cubicBezTo>
                  <a:pt x="7343" y="9278"/>
                  <a:pt x="7503" y="9227"/>
                  <a:pt x="7656" y="9126"/>
                </a:cubicBezTo>
                <a:cubicBezTo>
                  <a:pt x="7959" y="8925"/>
                  <a:pt x="8067" y="8629"/>
                  <a:pt x="8031" y="8264"/>
                </a:cubicBezTo>
                <a:close/>
                <a:moveTo>
                  <a:pt x="7595" y="10952"/>
                </a:moveTo>
                <a:lnTo>
                  <a:pt x="7595" y="11761"/>
                </a:lnTo>
                <a:lnTo>
                  <a:pt x="6786" y="11761"/>
                </a:lnTo>
                <a:lnTo>
                  <a:pt x="6786" y="10952"/>
                </a:lnTo>
                <a:close/>
                <a:moveTo>
                  <a:pt x="5440" y="8414"/>
                </a:moveTo>
                <a:cubicBezTo>
                  <a:pt x="5438" y="8414"/>
                  <a:pt x="5436" y="8414"/>
                  <a:pt x="5434" y="8414"/>
                </a:cubicBezTo>
                <a:cubicBezTo>
                  <a:pt x="5200" y="8422"/>
                  <a:pt x="4963" y="8422"/>
                  <a:pt x="4728" y="8435"/>
                </a:cubicBezTo>
                <a:cubicBezTo>
                  <a:pt x="4438" y="8449"/>
                  <a:pt x="4163" y="8537"/>
                  <a:pt x="3898" y="8654"/>
                </a:cubicBezTo>
                <a:cubicBezTo>
                  <a:pt x="3433" y="8859"/>
                  <a:pt x="3044" y="9164"/>
                  <a:pt x="2734" y="9572"/>
                </a:cubicBezTo>
                <a:cubicBezTo>
                  <a:pt x="2349" y="10078"/>
                  <a:pt x="2142" y="10647"/>
                  <a:pt x="2136" y="11285"/>
                </a:cubicBezTo>
                <a:cubicBezTo>
                  <a:pt x="2129" y="12016"/>
                  <a:pt x="2133" y="12746"/>
                  <a:pt x="2133" y="13477"/>
                </a:cubicBezTo>
                <a:lnTo>
                  <a:pt x="4246" y="13477"/>
                </a:lnTo>
                <a:lnTo>
                  <a:pt x="4246" y="9268"/>
                </a:lnTo>
                <a:lnTo>
                  <a:pt x="5737" y="9268"/>
                </a:lnTo>
                <a:cubicBezTo>
                  <a:pt x="5740" y="9251"/>
                  <a:pt x="5742" y="9239"/>
                  <a:pt x="5737" y="9234"/>
                </a:cubicBezTo>
                <a:cubicBezTo>
                  <a:pt x="5602" y="9004"/>
                  <a:pt x="5522" y="8757"/>
                  <a:pt x="5519" y="8490"/>
                </a:cubicBezTo>
                <a:cubicBezTo>
                  <a:pt x="5519" y="8436"/>
                  <a:pt x="5492" y="8414"/>
                  <a:pt x="5440" y="8414"/>
                </a:cubicBezTo>
                <a:close/>
                <a:moveTo>
                  <a:pt x="5068" y="10097"/>
                </a:moveTo>
                <a:lnTo>
                  <a:pt x="5068" y="13477"/>
                </a:lnTo>
                <a:lnTo>
                  <a:pt x="9295" y="13477"/>
                </a:lnTo>
                <a:lnTo>
                  <a:pt x="9295" y="10097"/>
                </a:lnTo>
                <a:close/>
                <a:moveTo>
                  <a:pt x="9339" y="8413"/>
                </a:moveTo>
                <a:cubicBezTo>
                  <a:pt x="9305" y="8413"/>
                  <a:pt x="9272" y="8413"/>
                  <a:pt x="9238" y="8414"/>
                </a:cubicBezTo>
                <a:cubicBezTo>
                  <a:pt x="9196" y="8416"/>
                  <a:pt x="9154" y="8416"/>
                  <a:pt x="9112" y="8416"/>
                </a:cubicBezTo>
                <a:cubicBezTo>
                  <a:pt x="9028" y="8416"/>
                  <a:pt x="8943" y="8414"/>
                  <a:pt x="8859" y="8414"/>
                </a:cubicBezTo>
                <a:cubicBezTo>
                  <a:pt x="8857" y="8727"/>
                  <a:pt x="8771" y="9004"/>
                  <a:pt x="8612" y="9274"/>
                </a:cubicBezTo>
                <a:lnTo>
                  <a:pt x="10114" y="9274"/>
                </a:lnTo>
                <a:lnTo>
                  <a:pt x="10114" y="13477"/>
                </a:lnTo>
                <a:lnTo>
                  <a:pt x="12245" y="13477"/>
                </a:lnTo>
                <a:cubicBezTo>
                  <a:pt x="12245" y="13343"/>
                  <a:pt x="12249" y="13209"/>
                  <a:pt x="12245" y="13076"/>
                </a:cubicBezTo>
                <a:cubicBezTo>
                  <a:pt x="12229" y="12358"/>
                  <a:pt x="12288" y="11635"/>
                  <a:pt x="12208" y="10917"/>
                </a:cubicBezTo>
                <a:cubicBezTo>
                  <a:pt x="12179" y="10660"/>
                  <a:pt x="12106" y="10414"/>
                  <a:pt x="11996" y="10177"/>
                </a:cubicBezTo>
                <a:cubicBezTo>
                  <a:pt x="11811" y="9775"/>
                  <a:pt x="11570" y="9407"/>
                  <a:pt x="11217" y="9129"/>
                </a:cubicBezTo>
                <a:cubicBezTo>
                  <a:pt x="11049" y="8997"/>
                  <a:pt x="10876" y="8867"/>
                  <a:pt x="10690" y="8763"/>
                </a:cubicBezTo>
                <a:cubicBezTo>
                  <a:pt x="10271" y="8530"/>
                  <a:pt x="9818" y="8413"/>
                  <a:pt x="9339" y="8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masis MT Pro" panose="02040504050005020304" pitchFamily="18" charset="0"/>
            </a:endParaRPr>
          </a:p>
        </p:txBody>
      </p:sp>
      <p:sp>
        <p:nvSpPr>
          <p:cNvPr id="6" name="Google Shape;208;p32">
            <a:extLst>
              <a:ext uri="{FF2B5EF4-FFF2-40B4-BE49-F238E27FC236}">
                <a16:creationId xmlns:a16="http://schemas.microsoft.com/office/drawing/2014/main" id="{4BEE16ED-C5FA-527F-F276-C28B4A91C325}"/>
              </a:ext>
            </a:extLst>
          </p:cNvPr>
          <p:cNvSpPr txBox="1">
            <a:spLocks/>
          </p:cNvSpPr>
          <p:nvPr/>
        </p:nvSpPr>
        <p:spPr>
          <a:xfrm>
            <a:off x="814343" y="3113943"/>
            <a:ext cx="2305500" cy="1832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Chakra Petch"/>
              <a:buNone/>
              <a:defRPr sz="1200" b="0" i="0" u="none" strike="noStrike" cap="none">
                <a:solidFill>
                  <a:schemeClr val="dk1"/>
                </a:solidFill>
                <a:latin typeface="Chakra Petch"/>
                <a:ea typeface="Chakra Petch"/>
                <a:cs typeface="Chakra Petch"/>
                <a:sym typeface="Chakra Petch"/>
              </a:defRPr>
            </a:lvl1pPr>
            <a:lvl2pPr marL="914400" marR="0" lvl="1" indent="-304800" algn="ctr" rtl="0">
              <a:lnSpc>
                <a:spcPct val="100000"/>
              </a:lnSpc>
              <a:spcBef>
                <a:spcPts val="0"/>
              </a:spcBef>
              <a:spcAft>
                <a:spcPts val="0"/>
              </a:spcAft>
              <a:buClr>
                <a:schemeClr val="dk1"/>
              </a:buClr>
              <a:buSzPts val="1200"/>
              <a:buFont typeface="Chakra Petch"/>
              <a:buNone/>
              <a:defRPr sz="1200" b="0" i="0" u="none" strike="noStrike" cap="none">
                <a:solidFill>
                  <a:schemeClr val="dk1"/>
                </a:solidFill>
                <a:latin typeface="Chakra Petch"/>
                <a:ea typeface="Chakra Petch"/>
                <a:cs typeface="Chakra Petch"/>
                <a:sym typeface="Chakra Petch"/>
              </a:defRPr>
            </a:lvl2pPr>
            <a:lvl3pPr marL="1371600" marR="0" lvl="2" indent="-304800" algn="ctr" rtl="0">
              <a:lnSpc>
                <a:spcPct val="100000"/>
              </a:lnSpc>
              <a:spcBef>
                <a:spcPts val="0"/>
              </a:spcBef>
              <a:spcAft>
                <a:spcPts val="0"/>
              </a:spcAft>
              <a:buClr>
                <a:schemeClr val="dk1"/>
              </a:buClr>
              <a:buSzPts val="1200"/>
              <a:buFont typeface="Chakra Petch"/>
              <a:buNone/>
              <a:defRPr sz="1200" b="0" i="0" u="none" strike="noStrike" cap="none">
                <a:solidFill>
                  <a:schemeClr val="dk1"/>
                </a:solidFill>
                <a:latin typeface="Chakra Petch"/>
                <a:ea typeface="Chakra Petch"/>
                <a:cs typeface="Chakra Petch"/>
                <a:sym typeface="Chakra Petch"/>
              </a:defRPr>
            </a:lvl3pPr>
            <a:lvl4pPr marL="1828800" marR="0" lvl="3" indent="-304800" algn="ctr" rtl="0">
              <a:lnSpc>
                <a:spcPct val="100000"/>
              </a:lnSpc>
              <a:spcBef>
                <a:spcPts val="0"/>
              </a:spcBef>
              <a:spcAft>
                <a:spcPts val="0"/>
              </a:spcAft>
              <a:buClr>
                <a:schemeClr val="dk1"/>
              </a:buClr>
              <a:buSzPts val="1200"/>
              <a:buFont typeface="Chakra Petch"/>
              <a:buNone/>
              <a:defRPr sz="1200" b="0" i="0" u="none" strike="noStrike" cap="none">
                <a:solidFill>
                  <a:schemeClr val="dk1"/>
                </a:solidFill>
                <a:latin typeface="Chakra Petch"/>
                <a:ea typeface="Chakra Petch"/>
                <a:cs typeface="Chakra Petch"/>
                <a:sym typeface="Chakra Petch"/>
              </a:defRPr>
            </a:lvl4pPr>
            <a:lvl5pPr marL="2286000" marR="0" lvl="4" indent="-304800" algn="ctr" rtl="0">
              <a:lnSpc>
                <a:spcPct val="100000"/>
              </a:lnSpc>
              <a:spcBef>
                <a:spcPts val="0"/>
              </a:spcBef>
              <a:spcAft>
                <a:spcPts val="0"/>
              </a:spcAft>
              <a:buClr>
                <a:schemeClr val="dk1"/>
              </a:buClr>
              <a:buSzPts val="1200"/>
              <a:buFont typeface="Chakra Petch"/>
              <a:buNone/>
              <a:defRPr sz="1200" b="0" i="0" u="none" strike="noStrike" cap="none">
                <a:solidFill>
                  <a:schemeClr val="dk1"/>
                </a:solidFill>
                <a:latin typeface="Chakra Petch"/>
                <a:ea typeface="Chakra Petch"/>
                <a:cs typeface="Chakra Petch"/>
                <a:sym typeface="Chakra Petch"/>
              </a:defRPr>
            </a:lvl5pPr>
            <a:lvl6pPr marL="2743200" marR="0" lvl="5" indent="-304800" algn="ctr" rtl="0">
              <a:lnSpc>
                <a:spcPct val="100000"/>
              </a:lnSpc>
              <a:spcBef>
                <a:spcPts val="0"/>
              </a:spcBef>
              <a:spcAft>
                <a:spcPts val="0"/>
              </a:spcAft>
              <a:buClr>
                <a:schemeClr val="dk1"/>
              </a:buClr>
              <a:buSzPts val="1200"/>
              <a:buFont typeface="Chakra Petch"/>
              <a:buNone/>
              <a:defRPr sz="1200" b="0" i="0" u="none" strike="noStrike" cap="none">
                <a:solidFill>
                  <a:schemeClr val="dk1"/>
                </a:solidFill>
                <a:latin typeface="Chakra Petch"/>
                <a:ea typeface="Chakra Petch"/>
                <a:cs typeface="Chakra Petch"/>
                <a:sym typeface="Chakra Petch"/>
              </a:defRPr>
            </a:lvl6pPr>
            <a:lvl7pPr marL="3200400" marR="0" lvl="6" indent="-304800" algn="ctr" rtl="0">
              <a:lnSpc>
                <a:spcPct val="100000"/>
              </a:lnSpc>
              <a:spcBef>
                <a:spcPts val="0"/>
              </a:spcBef>
              <a:spcAft>
                <a:spcPts val="0"/>
              </a:spcAft>
              <a:buClr>
                <a:schemeClr val="dk1"/>
              </a:buClr>
              <a:buSzPts val="1200"/>
              <a:buFont typeface="Chakra Petch"/>
              <a:buNone/>
              <a:defRPr sz="1200" b="0" i="0" u="none" strike="noStrike" cap="none">
                <a:solidFill>
                  <a:schemeClr val="dk1"/>
                </a:solidFill>
                <a:latin typeface="Chakra Petch"/>
                <a:ea typeface="Chakra Petch"/>
                <a:cs typeface="Chakra Petch"/>
                <a:sym typeface="Chakra Petch"/>
              </a:defRPr>
            </a:lvl7pPr>
            <a:lvl8pPr marL="3657600" marR="0" lvl="7" indent="-304800" algn="ctr" rtl="0">
              <a:lnSpc>
                <a:spcPct val="100000"/>
              </a:lnSpc>
              <a:spcBef>
                <a:spcPts val="0"/>
              </a:spcBef>
              <a:spcAft>
                <a:spcPts val="0"/>
              </a:spcAft>
              <a:buClr>
                <a:schemeClr val="dk1"/>
              </a:buClr>
              <a:buSzPts val="1200"/>
              <a:buFont typeface="Chakra Petch"/>
              <a:buNone/>
              <a:defRPr sz="1200" b="0" i="0" u="none" strike="noStrike" cap="none">
                <a:solidFill>
                  <a:schemeClr val="dk1"/>
                </a:solidFill>
                <a:latin typeface="Chakra Petch"/>
                <a:ea typeface="Chakra Petch"/>
                <a:cs typeface="Chakra Petch"/>
                <a:sym typeface="Chakra Petch"/>
              </a:defRPr>
            </a:lvl8pPr>
            <a:lvl9pPr marL="4114800" marR="0" lvl="8" indent="-304800" algn="ctr" rtl="0">
              <a:lnSpc>
                <a:spcPct val="100000"/>
              </a:lnSpc>
              <a:spcBef>
                <a:spcPts val="0"/>
              </a:spcBef>
              <a:spcAft>
                <a:spcPts val="0"/>
              </a:spcAft>
              <a:buClr>
                <a:schemeClr val="dk1"/>
              </a:buClr>
              <a:buSzPts val="1200"/>
              <a:buFont typeface="Chakra Petch"/>
              <a:buNone/>
              <a:defRPr sz="1200" b="0" i="0" u="none" strike="noStrike" cap="none">
                <a:solidFill>
                  <a:schemeClr val="dk1"/>
                </a:solidFill>
                <a:latin typeface="Chakra Petch"/>
                <a:ea typeface="Chakra Petch"/>
                <a:cs typeface="Chakra Petch"/>
                <a:sym typeface="Chakra Petch"/>
              </a:defRPr>
            </a:lvl9pPr>
          </a:lstStyle>
          <a:p>
            <a:r>
              <a:rPr lang="en-US" b="1" dirty="0" err="1">
                <a:solidFill>
                  <a:srgbClr val="FFC000"/>
                </a:solidFill>
                <a:latin typeface="Amasis MT Pro" panose="02040504050005020304" pitchFamily="18" charset="0"/>
              </a:rPr>
              <a:t>Libaries</a:t>
            </a:r>
            <a:r>
              <a:rPr lang="en-US" b="1" dirty="0">
                <a:solidFill>
                  <a:srgbClr val="FFC000"/>
                </a:solidFill>
                <a:latin typeface="Amasis MT Pro" panose="02040504050005020304" pitchFamily="18" charset="0"/>
              </a:rPr>
              <a:t> Used</a:t>
            </a:r>
            <a:r>
              <a:rPr lang="en-US" dirty="0">
                <a:solidFill>
                  <a:srgbClr val="FFC000"/>
                </a:solidFill>
                <a:latin typeface="Amasis MT Pro" panose="02040504050005020304" pitchFamily="18" charset="0"/>
              </a:rPr>
              <a:t>:</a:t>
            </a:r>
          </a:p>
          <a:p>
            <a:endParaRPr lang="en-US" dirty="0">
              <a:solidFill>
                <a:srgbClr val="FFC000"/>
              </a:solidFill>
              <a:latin typeface="Amasis MT Pro" panose="02040504050005020304" pitchFamily="18" charset="0"/>
            </a:endParaRPr>
          </a:p>
          <a:p>
            <a:pPr marL="0" indent="0"/>
            <a:r>
              <a:rPr lang="en-US" altLang="zh-CN" b="1" dirty="0">
                <a:latin typeface="Amasis MT Pro" panose="02040504050005020304" pitchFamily="18" charset="0"/>
                <a:ea typeface="Calibri" panose="020F0502020204030204" pitchFamily="34" charset="0"/>
              </a:rPr>
              <a:t>We imported required libraries i.e., </a:t>
            </a:r>
            <a:r>
              <a:rPr lang="en-US" altLang="zh-CN" b="1" dirty="0" err="1">
                <a:latin typeface="Amasis MT Pro" panose="02040504050005020304" pitchFamily="18" charset="0"/>
                <a:ea typeface="Calibri" panose="020F0502020204030204" pitchFamily="34" charset="0"/>
              </a:rPr>
              <a:t>yfinance</a:t>
            </a:r>
            <a:r>
              <a:rPr lang="en-US" altLang="zh-CN" b="1" dirty="0">
                <a:latin typeface="Amasis MT Pro" panose="02040504050005020304" pitchFamily="18" charset="0"/>
                <a:ea typeface="Calibri" panose="020F0502020204030204" pitchFamily="34" charset="0"/>
              </a:rPr>
              <a:t>, pandas, </a:t>
            </a:r>
            <a:r>
              <a:rPr lang="en-US" altLang="zh-CN" b="1" dirty="0" err="1">
                <a:latin typeface="Amasis MT Pro" panose="02040504050005020304" pitchFamily="18" charset="0"/>
                <a:ea typeface="Calibri" panose="020F0502020204030204" pitchFamily="34" charset="0"/>
              </a:rPr>
              <a:t>numpy</a:t>
            </a:r>
            <a:r>
              <a:rPr lang="en-US" altLang="zh-CN" b="1" dirty="0">
                <a:latin typeface="Amasis MT Pro" panose="02040504050005020304" pitchFamily="18" charset="0"/>
                <a:ea typeface="Calibri" panose="020F0502020204030204" pitchFamily="34" charset="0"/>
              </a:rPr>
              <a:t>, </a:t>
            </a:r>
            <a:r>
              <a:rPr lang="en-US" altLang="zh-CN" b="1" dirty="0" err="1">
                <a:latin typeface="Amasis MT Pro" panose="02040504050005020304" pitchFamily="18" charset="0"/>
                <a:ea typeface="Calibri" panose="020F0502020204030204" pitchFamily="34" charset="0"/>
              </a:rPr>
              <a:t>streamlit</a:t>
            </a:r>
            <a:endParaRPr lang="en-US" altLang="zh-CN" b="1" dirty="0">
              <a:latin typeface="Amasis MT Pro" panose="02040504050005020304" pitchFamily="18" charset="0"/>
              <a:ea typeface="Calibri" panose="020F0502020204030204" pitchFamily="34" charset="0"/>
            </a:endParaRPr>
          </a:p>
          <a:p>
            <a:pPr marL="0" indent="0"/>
            <a:r>
              <a:rPr lang="en-US" b="1" dirty="0">
                <a:latin typeface="Amasis MT Pro" panose="02040504050005020304" pitchFamily="18" charset="0"/>
                <a:ea typeface="Calibri" panose="020F0502020204030204" pitchFamily="34" charset="0"/>
              </a:rPr>
              <a:t>Etc.</a:t>
            </a:r>
            <a:endParaRPr lang="en-US" dirty="0">
              <a:latin typeface="Amasis MT Pro" panose="02040504050005020304" pitchFamily="18" charset="0"/>
            </a:endParaRPr>
          </a:p>
        </p:txBody>
      </p:sp>
      <p:sp>
        <p:nvSpPr>
          <p:cNvPr id="7" name="Google Shape;208;p32">
            <a:extLst>
              <a:ext uri="{FF2B5EF4-FFF2-40B4-BE49-F238E27FC236}">
                <a16:creationId xmlns:a16="http://schemas.microsoft.com/office/drawing/2014/main" id="{36E5F704-2E0C-0D17-156B-4336911F1DC3}"/>
              </a:ext>
            </a:extLst>
          </p:cNvPr>
          <p:cNvSpPr txBox="1">
            <a:spLocks/>
          </p:cNvSpPr>
          <p:nvPr/>
        </p:nvSpPr>
        <p:spPr>
          <a:xfrm>
            <a:off x="3324781" y="3113943"/>
            <a:ext cx="2305500" cy="1832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Chakra Petch"/>
              <a:buNone/>
              <a:defRPr sz="1200" b="0" i="0" u="none" strike="noStrike" cap="none">
                <a:solidFill>
                  <a:schemeClr val="dk1"/>
                </a:solidFill>
                <a:latin typeface="Chakra Petch"/>
                <a:ea typeface="Chakra Petch"/>
                <a:cs typeface="Chakra Petch"/>
                <a:sym typeface="Chakra Petch"/>
              </a:defRPr>
            </a:lvl1pPr>
            <a:lvl2pPr marL="914400" marR="0" lvl="1" indent="-304800" algn="ctr" rtl="0">
              <a:lnSpc>
                <a:spcPct val="100000"/>
              </a:lnSpc>
              <a:spcBef>
                <a:spcPts val="0"/>
              </a:spcBef>
              <a:spcAft>
                <a:spcPts val="0"/>
              </a:spcAft>
              <a:buClr>
                <a:schemeClr val="dk1"/>
              </a:buClr>
              <a:buSzPts val="1200"/>
              <a:buFont typeface="Chakra Petch"/>
              <a:buNone/>
              <a:defRPr sz="1200" b="0" i="0" u="none" strike="noStrike" cap="none">
                <a:solidFill>
                  <a:schemeClr val="dk1"/>
                </a:solidFill>
                <a:latin typeface="Chakra Petch"/>
                <a:ea typeface="Chakra Petch"/>
                <a:cs typeface="Chakra Petch"/>
                <a:sym typeface="Chakra Petch"/>
              </a:defRPr>
            </a:lvl2pPr>
            <a:lvl3pPr marL="1371600" marR="0" lvl="2" indent="-304800" algn="ctr" rtl="0">
              <a:lnSpc>
                <a:spcPct val="100000"/>
              </a:lnSpc>
              <a:spcBef>
                <a:spcPts val="0"/>
              </a:spcBef>
              <a:spcAft>
                <a:spcPts val="0"/>
              </a:spcAft>
              <a:buClr>
                <a:schemeClr val="dk1"/>
              </a:buClr>
              <a:buSzPts val="1200"/>
              <a:buFont typeface="Chakra Petch"/>
              <a:buNone/>
              <a:defRPr sz="1200" b="0" i="0" u="none" strike="noStrike" cap="none">
                <a:solidFill>
                  <a:schemeClr val="dk1"/>
                </a:solidFill>
                <a:latin typeface="Chakra Petch"/>
                <a:ea typeface="Chakra Petch"/>
                <a:cs typeface="Chakra Petch"/>
                <a:sym typeface="Chakra Petch"/>
              </a:defRPr>
            </a:lvl3pPr>
            <a:lvl4pPr marL="1828800" marR="0" lvl="3" indent="-304800" algn="ctr" rtl="0">
              <a:lnSpc>
                <a:spcPct val="100000"/>
              </a:lnSpc>
              <a:spcBef>
                <a:spcPts val="0"/>
              </a:spcBef>
              <a:spcAft>
                <a:spcPts val="0"/>
              </a:spcAft>
              <a:buClr>
                <a:schemeClr val="dk1"/>
              </a:buClr>
              <a:buSzPts val="1200"/>
              <a:buFont typeface="Chakra Petch"/>
              <a:buNone/>
              <a:defRPr sz="1200" b="0" i="0" u="none" strike="noStrike" cap="none">
                <a:solidFill>
                  <a:schemeClr val="dk1"/>
                </a:solidFill>
                <a:latin typeface="Chakra Petch"/>
                <a:ea typeface="Chakra Petch"/>
                <a:cs typeface="Chakra Petch"/>
                <a:sym typeface="Chakra Petch"/>
              </a:defRPr>
            </a:lvl4pPr>
            <a:lvl5pPr marL="2286000" marR="0" lvl="4" indent="-304800" algn="ctr" rtl="0">
              <a:lnSpc>
                <a:spcPct val="100000"/>
              </a:lnSpc>
              <a:spcBef>
                <a:spcPts val="0"/>
              </a:spcBef>
              <a:spcAft>
                <a:spcPts val="0"/>
              </a:spcAft>
              <a:buClr>
                <a:schemeClr val="dk1"/>
              </a:buClr>
              <a:buSzPts val="1200"/>
              <a:buFont typeface="Chakra Petch"/>
              <a:buNone/>
              <a:defRPr sz="1200" b="0" i="0" u="none" strike="noStrike" cap="none">
                <a:solidFill>
                  <a:schemeClr val="dk1"/>
                </a:solidFill>
                <a:latin typeface="Chakra Petch"/>
                <a:ea typeface="Chakra Petch"/>
                <a:cs typeface="Chakra Petch"/>
                <a:sym typeface="Chakra Petch"/>
              </a:defRPr>
            </a:lvl5pPr>
            <a:lvl6pPr marL="2743200" marR="0" lvl="5" indent="-304800" algn="ctr" rtl="0">
              <a:lnSpc>
                <a:spcPct val="100000"/>
              </a:lnSpc>
              <a:spcBef>
                <a:spcPts val="0"/>
              </a:spcBef>
              <a:spcAft>
                <a:spcPts val="0"/>
              </a:spcAft>
              <a:buClr>
                <a:schemeClr val="dk1"/>
              </a:buClr>
              <a:buSzPts val="1200"/>
              <a:buFont typeface="Chakra Petch"/>
              <a:buNone/>
              <a:defRPr sz="1200" b="0" i="0" u="none" strike="noStrike" cap="none">
                <a:solidFill>
                  <a:schemeClr val="dk1"/>
                </a:solidFill>
                <a:latin typeface="Chakra Petch"/>
                <a:ea typeface="Chakra Petch"/>
                <a:cs typeface="Chakra Petch"/>
                <a:sym typeface="Chakra Petch"/>
              </a:defRPr>
            </a:lvl6pPr>
            <a:lvl7pPr marL="3200400" marR="0" lvl="6" indent="-304800" algn="ctr" rtl="0">
              <a:lnSpc>
                <a:spcPct val="100000"/>
              </a:lnSpc>
              <a:spcBef>
                <a:spcPts val="0"/>
              </a:spcBef>
              <a:spcAft>
                <a:spcPts val="0"/>
              </a:spcAft>
              <a:buClr>
                <a:schemeClr val="dk1"/>
              </a:buClr>
              <a:buSzPts val="1200"/>
              <a:buFont typeface="Chakra Petch"/>
              <a:buNone/>
              <a:defRPr sz="1200" b="0" i="0" u="none" strike="noStrike" cap="none">
                <a:solidFill>
                  <a:schemeClr val="dk1"/>
                </a:solidFill>
                <a:latin typeface="Chakra Petch"/>
                <a:ea typeface="Chakra Petch"/>
                <a:cs typeface="Chakra Petch"/>
                <a:sym typeface="Chakra Petch"/>
              </a:defRPr>
            </a:lvl7pPr>
            <a:lvl8pPr marL="3657600" marR="0" lvl="7" indent="-304800" algn="ctr" rtl="0">
              <a:lnSpc>
                <a:spcPct val="100000"/>
              </a:lnSpc>
              <a:spcBef>
                <a:spcPts val="0"/>
              </a:spcBef>
              <a:spcAft>
                <a:spcPts val="0"/>
              </a:spcAft>
              <a:buClr>
                <a:schemeClr val="dk1"/>
              </a:buClr>
              <a:buSzPts val="1200"/>
              <a:buFont typeface="Chakra Petch"/>
              <a:buNone/>
              <a:defRPr sz="1200" b="0" i="0" u="none" strike="noStrike" cap="none">
                <a:solidFill>
                  <a:schemeClr val="dk1"/>
                </a:solidFill>
                <a:latin typeface="Chakra Petch"/>
                <a:ea typeface="Chakra Petch"/>
                <a:cs typeface="Chakra Petch"/>
                <a:sym typeface="Chakra Petch"/>
              </a:defRPr>
            </a:lvl8pPr>
            <a:lvl9pPr marL="4114800" marR="0" lvl="8" indent="-304800" algn="ctr" rtl="0">
              <a:lnSpc>
                <a:spcPct val="100000"/>
              </a:lnSpc>
              <a:spcBef>
                <a:spcPts val="0"/>
              </a:spcBef>
              <a:spcAft>
                <a:spcPts val="0"/>
              </a:spcAft>
              <a:buClr>
                <a:schemeClr val="dk1"/>
              </a:buClr>
              <a:buSzPts val="1200"/>
              <a:buFont typeface="Chakra Petch"/>
              <a:buNone/>
              <a:defRPr sz="1200" b="0" i="0" u="none" strike="noStrike" cap="none">
                <a:solidFill>
                  <a:schemeClr val="dk1"/>
                </a:solidFill>
                <a:latin typeface="Chakra Petch"/>
                <a:ea typeface="Chakra Petch"/>
                <a:cs typeface="Chakra Petch"/>
                <a:sym typeface="Chakra Petch"/>
              </a:defRPr>
            </a:lvl9pPr>
          </a:lstStyle>
          <a:p>
            <a:pPr marL="152400" indent="0" algn="l"/>
            <a:r>
              <a:rPr lang="en-US" b="1" i="0" dirty="0">
                <a:solidFill>
                  <a:srgbClr val="FFC000"/>
                </a:solidFill>
                <a:effectLst/>
                <a:latin typeface="Amasis MT Pro" panose="02040504050005020304" pitchFamily="18" charset="0"/>
              </a:rPr>
              <a:t>Sentiment Analysis Model</a:t>
            </a:r>
            <a:r>
              <a:rPr lang="en-US" b="0" i="0" dirty="0">
                <a:solidFill>
                  <a:srgbClr val="D1D5DB"/>
                </a:solidFill>
                <a:effectLst/>
                <a:latin typeface="Amasis MT Pro" panose="02040504050005020304" pitchFamily="18" charset="0"/>
              </a:rPr>
              <a:t>:</a:t>
            </a:r>
          </a:p>
          <a:p>
            <a:pPr marL="152400" indent="0" algn="l"/>
            <a:endParaRPr lang="en-US" b="0" i="0" dirty="0">
              <a:solidFill>
                <a:srgbClr val="D1D5DB"/>
              </a:solidFill>
              <a:effectLst/>
              <a:latin typeface="Amasis MT Pro" panose="02040504050005020304" pitchFamily="18" charset="0"/>
            </a:endParaRPr>
          </a:p>
          <a:p>
            <a:pPr marL="152400" indent="0" algn="l"/>
            <a:r>
              <a:rPr lang="en-US" b="0" i="0" dirty="0">
                <a:solidFill>
                  <a:srgbClr val="D1D5DB"/>
                </a:solidFill>
                <a:effectLst/>
                <a:latin typeface="Amasis MT Pro" panose="02040504050005020304" pitchFamily="18" charset="0"/>
              </a:rPr>
              <a:t>Applying Natural Language Processing (NLP) techniques to analyze news articles, social media data, and other textual sources to gauge market sentiment and its impact on stock prices.</a:t>
            </a:r>
          </a:p>
          <a:p>
            <a:br>
              <a:rPr lang="en-US" dirty="0">
                <a:latin typeface="Amasis MT Pro" panose="02040504050005020304" pitchFamily="18" charset="0"/>
              </a:rPr>
            </a:br>
            <a:endParaRPr lang="en-US" dirty="0">
              <a:latin typeface="Amasis MT Pro" panose="020405040500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4"/>
          <p:cNvSpPr txBox="1">
            <a:spLocks noGrp="1"/>
          </p:cNvSpPr>
          <p:nvPr>
            <p:ph type="title"/>
          </p:nvPr>
        </p:nvSpPr>
        <p:spPr>
          <a:xfrm>
            <a:off x="400685" y="17947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C000"/>
                </a:solidFill>
                <a:latin typeface="Amasis MT Pro" panose="02040504050005020304" pitchFamily="18" charset="0"/>
              </a:rPr>
              <a:t>RESULTS</a:t>
            </a:r>
            <a:endParaRPr dirty="0">
              <a:solidFill>
                <a:srgbClr val="FFC000"/>
              </a:solidFill>
              <a:latin typeface="Amasis MT Pro" panose="02040504050005020304" pitchFamily="18" charset="0"/>
            </a:endParaRPr>
          </a:p>
        </p:txBody>
      </p:sp>
      <p:sp>
        <p:nvSpPr>
          <p:cNvPr id="244" name="Google Shape;244;p34"/>
          <p:cNvSpPr txBox="1">
            <a:spLocks noGrp="1"/>
          </p:cNvSpPr>
          <p:nvPr>
            <p:ph type="subTitle" idx="1"/>
          </p:nvPr>
        </p:nvSpPr>
        <p:spPr>
          <a:xfrm>
            <a:off x="400685" y="1279321"/>
            <a:ext cx="2233500" cy="116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i="0" dirty="0">
                <a:solidFill>
                  <a:srgbClr val="FFC000"/>
                </a:solidFill>
                <a:effectLst/>
                <a:latin typeface="Amasis MT Pro" panose="02040504050005020304" pitchFamily="18" charset="0"/>
              </a:rPr>
              <a:t>Data-Driven Insights</a:t>
            </a:r>
            <a:r>
              <a:rPr lang="en-US" b="0" i="0" dirty="0">
                <a:solidFill>
                  <a:srgbClr val="FFC000"/>
                </a:solidFill>
                <a:effectLst/>
                <a:latin typeface="Amasis MT Pro" panose="02040504050005020304" pitchFamily="18" charset="0"/>
              </a:rPr>
              <a:t>: </a:t>
            </a:r>
            <a:r>
              <a:rPr lang="en-US" b="0" i="0" dirty="0">
                <a:solidFill>
                  <a:srgbClr val="D1D5DB"/>
                </a:solidFill>
                <a:effectLst/>
                <a:latin typeface="Amasis MT Pro" panose="02040504050005020304" pitchFamily="18" charset="0"/>
              </a:rPr>
              <a:t>Users will gain access to a wealth of data-driven insights into the stock market, including historical trends, correlations, and market sentiment. These insights can inform investment strategies and decisions.</a:t>
            </a:r>
            <a:endParaRPr dirty="0">
              <a:latin typeface="Amasis MT Pro" panose="02040504050005020304" pitchFamily="18" charset="0"/>
            </a:endParaRPr>
          </a:p>
        </p:txBody>
      </p:sp>
      <p:sp>
        <p:nvSpPr>
          <p:cNvPr id="245" name="Google Shape;245;p34"/>
          <p:cNvSpPr txBox="1">
            <a:spLocks noGrp="1"/>
          </p:cNvSpPr>
          <p:nvPr>
            <p:ph type="subTitle" idx="2"/>
          </p:nvPr>
        </p:nvSpPr>
        <p:spPr>
          <a:xfrm>
            <a:off x="3411707" y="1308840"/>
            <a:ext cx="2233500" cy="116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i="0" dirty="0">
                <a:solidFill>
                  <a:srgbClr val="FFC000"/>
                </a:solidFill>
                <a:effectLst/>
                <a:latin typeface="Amasis MT Pro" panose="02040504050005020304" pitchFamily="18" charset="0"/>
              </a:rPr>
              <a:t>Predictive Power</a:t>
            </a:r>
            <a:r>
              <a:rPr lang="en-US" b="0" i="0" dirty="0">
                <a:solidFill>
                  <a:srgbClr val="FFC000"/>
                </a:solidFill>
                <a:effectLst/>
                <a:latin typeface="Amasis MT Pro" panose="02040504050005020304" pitchFamily="18" charset="0"/>
              </a:rPr>
              <a:t>: </a:t>
            </a:r>
            <a:r>
              <a:rPr lang="en-US" b="0" i="0" dirty="0">
                <a:solidFill>
                  <a:srgbClr val="D1D5DB"/>
                </a:solidFill>
                <a:effectLst/>
                <a:latin typeface="Amasis MT Pro" panose="02040504050005020304" pitchFamily="18" charset="0"/>
              </a:rPr>
              <a:t>The project's predictive modeling capabilities can help users forecast stock prices and identify potential trading opportunities, aiding in better timing for buying or selling stocks.</a:t>
            </a:r>
            <a:endParaRPr dirty="0">
              <a:latin typeface="Amasis MT Pro" panose="02040504050005020304" pitchFamily="18" charset="0"/>
            </a:endParaRPr>
          </a:p>
        </p:txBody>
      </p:sp>
      <p:sp>
        <p:nvSpPr>
          <p:cNvPr id="246" name="Google Shape;246;p34"/>
          <p:cNvSpPr txBox="1">
            <a:spLocks noGrp="1"/>
          </p:cNvSpPr>
          <p:nvPr>
            <p:ph type="subTitle" idx="3"/>
          </p:nvPr>
        </p:nvSpPr>
        <p:spPr>
          <a:xfrm>
            <a:off x="1881143" y="3282479"/>
            <a:ext cx="2233500" cy="1163400"/>
          </a:xfrm>
          <a:prstGeom prst="rect">
            <a:avLst/>
          </a:prstGeom>
        </p:spPr>
        <p:txBody>
          <a:bodyPr spcFirstLastPara="1" wrap="square" lIns="91425" tIns="91425" rIns="91425" bIns="91425" anchor="t" anchorCtr="0">
            <a:noAutofit/>
          </a:bodyPr>
          <a:lstStyle/>
          <a:p>
            <a:pPr algn="l"/>
            <a:r>
              <a:rPr lang="en-US" b="1" i="0" dirty="0">
                <a:solidFill>
                  <a:srgbClr val="FFC000"/>
                </a:solidFill>
                <a:effectLst/>
                <a:latin typeface="Amasis MT Pro" panose="02040504050005020304" pitchFamily="18" charset="0"/>
              </a:rPr>
              <a:t>Risk Management</a:t>
            </a:r>
            <a:r>
              <a:rPr lang="en-US" b="0" i="0" dirty="0">
                <a:solidFill>
                  <a:srgbClr val="FFC000"/>
                </a:solidFill>
                <a:effectLst/>
                <a:latin typeface="Amasis MT Pro" panose="02040504050005020304" pitchFamily="18" charset="0"/>
              </a:rPr>
              <a:t>:</a:t>
            </a:r>
          </a:p>
          <a:p>
            <a:pPr algn="l">
              <a:buFont typeface="Arial" panose="020B0604020202020204" pitchFamily="34" charset="0"/>
              <a:buChar char="•"/>
            </a:pPr>
            <a:r>
              <a:rPr lang="en-US" b="0" i="0" dirty="0">
                <a:solidFill>
                  <a:srgbClr val="D1D5DB"/>
                </a:solidFill>
                <a:effectLst/>
                <a:latin typeface="Amasis MT Pro" panose="02040504050005020304" pitchFamily="18" charset="0"/>
              </a:rPr>
              <a:t>Quantification and assessment of market, sector, and company-specific risks, helping users develop effective risk mitigation strategies.</a:t>
            </a:r>
          </a:p>
          <a:p>
            <a:pPr marL="0" lvl="0" indent="0" algn="l" rtl="0">
              <a:spcBef>
                <a:spcPts val="0"/>
              </a:spcBef>
              <a:spcAft>
                <a:spcPts val="0"/>
              </a:spcAft>
              <a:buNone/>
            </a:pPr>
            <a:endParaRPr dirty="0">
              <a:latin typeface="Amasis MT Pro" panose="02040504050005020304" pitchFamily="18" charset="0"/>
            </a:endParaRPr>
          </a:p>
        </p:txBody>
      </p:sp>
      <p:sp>
        <p:nvSpPr>
          <p:cNvPr id="247" name="Google Shape;247;p34"/>
          <p:cNvSpPr txBox="1">
            <a:spLocks noGrp="1"/>
          </p:cNvSpPr>
          <p:nvPr>
            <p:ph type="subTitle" idx="4"/>
          </p:nvPr>
        </p:nvSpPr>
        <p:spPr>
          <a:xfrm>
            <a:off x="5501763" y="3028908"/>
            <a:ext cx="2233500" cy="1163400"/>
          </a:xfrm>
          <a:prstGeom prst="rect">
            <a:avLst/>
          </a:prstGeom>
        </p:spPr>
        <p:txBody>
          <a:bodyPr spcFirstLastPara="1" wrap="square" lIns="91425" tIns="91425" rIns="91425" bIns="91425" anchor="t" anchorCtr="0">
            <a:noAutofit/>
          </a:bodyPr>
          <a:lstStyle/>
          <a:p>
            <a:pPr algn="l"/>
            <a:r>
              <a:rPr lang="en-US" b="1" i="0" dirty="0">
                <a:solidFill>
                  <a:srgbClr val="FFC000"/>
                </a:solidFill>
                <a:effectLst/>
                <a:latin typeface="Amasis MT Pro" panose="02040504050005020304" pitchFamily="18" charset="0"/>
              </a:rPr>
              <a:t>Actionable Recommendations</a:t>
            </a:r>
            <a:r>
              <a:rPr lang="en-US" b="0" i="0" dirty="0">
                <a:solidFill>
                  <a:srgbClr val="FFC000"/>
                </a:solidFill>
                <a:effectLst/>
                <a:latin typeface="Amasis MT Pro" panose="02040504050005020304" pitchFamily="18" charset="0"/>
              </a:rPr>
              <a:t>:</a:t>
            </a:r>
            <a:endParaRPr lang="en-US" b="0" i="0" dirty="0">
              <a:solidFill>
                <a:srgbClr val="D1D5DB"/>
              </a:solidFill>
              <a:effectLst/>
              <a:latin typeface="Amasis MT Pro" panose="02040504050005020304" pitchFamily="18" charset="0"/>
            </a:endParaRPr>
          </a:p>
          <a:p>
            <a:pPr marL="152400" indent="0" algn="l"/>
            <a:r>
              <a:rPr lang="en-US" b="0" i="0" dirty="0">
                <a:solidFill>
                  <a:srgbClr val="D1D5DB"/>
                </a:solidFill>
                <a:effectLst/>
                <a:latin typeface="Amasis MT Pro" panose="02040504050005020304" pitchFamily="18" charset="0"/>
              </a:rPr>
              <a:t>Investment recommendations, including buy, hold, or sell signals, to guide users in optimizing their stock portfolios and aligning with their investment objectives.</a:t>
            </a:r>
          </a:p>
          <a:p>
            <a:pPr marL="0" lvl="0" indent="0" algn="l" rtl="0">
              <a:spcBef>
                <a:spcPts val="0"/>
              </a:spcBef>
              <a:spcAft>
                <a:spcPts val="0"/>
              </a:spcAft>
              <a:buNone/>
            </a:pPr>
            <a:endParaRPr dirty="0">
              <a:latin typeface="Amasis MT Pro" panose="02040504050005020304" pitchFamily="18" charset="0"/>
            </a:endParaRPr>
          </a:p>
        </p:txBody>
      </p:sp>
      <p:sp>
        <p:nvSpPr>
          <p:cNvPr id="251" name="Google Shape;251;p34"/>
          <p:cNvSpPr txBox="1">
            <a:spLocks noGrp="1"/>
          </p:cNvSpPr>
          <p:nvPr>
            <p:ph type="subTitle" idx="5"/>
          </p:nvPr>
        </p:nvSpPr>
        <p:spPr>
          <a:xfrm>
            <a:off x="6009071" y="1195174"/>
            <a:ext cx="2233500" cy="1163400"/>
          </a:xfrm>
          <a:prstGeom prst="rect">
            <a:avLst/>
          </a:prstGeom>
        </p:spPr>
        <p:txBody>
          <a:bodyPr spcFirstLastPara="1" wrap="square" lIns="91425" tIns="91425" rIns="91425" bIns="91425" anchor="t" anchorCtr="0">
            <a:noAutofit/>
          </a:bodyPr>
          <a:lstStyle/>
          <a:p>
            <a:pPr algn="l"/>
            <a:r>
              <a:rPr lang="en-US" b="1" i="0" dirty="0">
                <a:solidFill>
                  <a:srgbClr val="FFC000"/>
                </a:solidFill>
                <a:effectLst/>
                <a:latin typeface="Amasis MT Pro" panose="02040504050005020304" pitchFamily="18" charset="0"/>
              </a:rPr>
              <a:t>Fundamental Analysis</a:t>
            </a:r>
            <a:r>
              <a:rPr lang="en-US" b="0" i="0" dirty="0">
                <a:solidFill>
                  <a:srgbClr val="FFC000"/>
                </a:solidFill>
                <a:effectLst/>
                <a:latin typeface="Amasis MT Pro" panose="02040504050005020304" pitchFamily="18" charset="0"/>
              </a:rPr>
              <a:t>:</a:t>
            </a:r>
          </a:p>
          <a:p>
            <a:pPr algn="l">
              <a:buFont typeface="Arial" panose="020B0604020202020204" pitchFamily="34" charset="0"/>
              <a:buChar char="•"/>
            </a:pPr>
            <a:r>
              <a:rPr lang="en-US" b="0" i="0" dirty="0">
                <a:solidFill>
                  <a:srgbClr val="D1D5DB"/>
                </a:solidFill>
                <a:effectLst/>
                <a:latin typeface="Amasis MT Pro" panose="02040504050005020304" pitchFamily="18" charset="0"/>
              </a:rPr>
              <a:t>Evaluation of company-specific financial metrics to assess stock valuations, aiding in identifying undervalued or overvalued stocks.</a:t>
            </a:r>
          </a:p>
          <a:p>
            <a:pPr marL="0" lvl="0" indent="0" algn="l" rtl="0">
              <a:spcBef>
                <a:spcPts val="0"/>
              </a:spcBef>
              <a:spcAft>
                <a:spcPts val="0"/>
              </a:spcAft>
              <a:buNone/>
            </a:pPr>
            <a:endParaRPr dirty="0">
              <a:latin typeface="Amasis MT Pro" panose="02040504050005020304" pitchFamily="18" charset="0"/>
            </a:endParaRPr>
          </a:p>
        </p:txBody>
      </p:sp>
    </p:spTree>
  </p:cSld>
  <p:clrMapOvr>
    <a:masterClrMapping/>
  </p:clrMapOvr>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pic>
        <p:nvPicPr>
          <p:cNvPr id="266" name="Google Shape;266;p35"/>
          <p:cNvPicPr preferRelativeResize="0"/>
          <p:nvPr/>
        </p:nvPicPr>
        <p:blipFill rotWithShape="1">
          <a:blip r:embed="rId3">
            <a:alphaModFix amt="51000"/>
          </a:blip>
          <a:srcRect t="20933" b="13814"/>
          <a:stretch/>
        </p:blipFill>
        <p:spPr>
          <a:xfrm>
            <a:off x="4476254" y="0"/>
            <a:ext cx="4667745" cy="1882199"/>
          </a:xfrm>
          <a:prstGeom prst="rect">
            <a:avLst/>
          </a:prstGeom>
          <a:noFill/>
          <a:ln>
            <a:noFill/>
          </a:ln>
        </p:spPr>
      </p:pic>
      <p:pic>
        <p:nvPicPr>
          <p:cNvPr id="267" name="Google Shape;267;p35"/>
          <p:cNvPicPr preferRelativeResize="0"/>
          <p:nvPr/>
        </p:nvPicPr>
        <p:blipFill rotWithShape="1">
          <a:blip r:embed="rId3">
            <a:alphaModFix amt="51000"/>
          </a:blip>
          <a:srcRect t="20933" b="13814"/>
          <a:stretch/>
        </p:blipFill>
        <p:spPr>
          <a:xfrm rot="10800000">
            <a:off x="-392295" y="2136442"/>
            <a:ext cx="4667745" cy="1882199"/>
          </a:xfrm>
          <a:prstGeom prst="rect">
            <a:avLst/>
          </a:prstGeom>
          <a:noFill/>
          <a:ln>
            <a:noFill/>
          </a:ln>
        </p:spPr>
      </p:pic>
      <p:pic>
        <p:nvPicPr>
          <p:cNvPr id="15" name="Picture 14">
            <a:extLst>
              <a:ext uri="{FF2B5EF4-FFF2-40B4-BE49-F238E27FC236}">
                <a16:creationId xmlns:a16="http://schemas.microsoft.com/office/drawing/2014/main" id="{56D2D786-5369-7142-3907-61515917C613}"/>
              </a:ext>
            </a:extLst>
          </p:cNvPr>
          <p:cNvPicPr>
            <a:picLocks noChangeAspect="1"/>
          </p:cNvPicPr>
          <p:nvPr/>
        </p:nvPicPr>
        <p:blipFill>
          <a:blip r:embed="rId4"/>
          <a:stretch>
            <a:fillRect/>
          </a:stretch>
        </p:blipFill>
        <p:spPr>
          <a:xfrm>
            <a:off x="268513" y="254243"/>
            <a:ext cx="3346131" cy="1882199"/>
          </a:xfrm>
          <a:prstGeom prst="rect">
            <a:avLst/>
          </a:prstGeom>
        </p:spPr>
      </p:pic>
      <p:pic>
        <p:nvPicPr>
          <p:cNvPr id="17" name="Picture 16">
            <a:extLst>
              <a:ext uri="{FF2B5EF4-FFF2-40B4-BE49-F238E27FC236}">
                <a16:creationId xmlns:a16="http://schemas.microsoft.com/office/drawing/2014/main" id="{9BA2E4B5-95BD-05AE-F229-4BF255BB5B93}"/>
              </a:ext>
            </a:extLst>
          </p:cNvPr>
          <p:cNvPicPr>
            <a:picLocks noChangeAspect="1"/>
          </p:cNvPicPr>
          <p:nvPr/>
        </p:nvPicPr>
        <p:blipFill>
          <a:blip r:embed="rId5"/>
          <a:stretch>
            <a:fillRect/>
          </a:stretch>
        </p:blipFill>
        <p:spPr>
          <a:xfrm>
            <a:off x="4796971" y="2742292"/>
            <a:ext cx="3817257" cy="2147207"/>
          </a:xfrm>
          <a:prstGeom prst="rect">
            <a:avLst/>
          </a:prstGeom>
        </p:spPr>
      </p:pic>
      <p:sp>
        <p:nvSpPr>
          <p:cNvPr id="20" name="TextBox 19">
            <a:extLst>
              <a:ext uri="{FF2B5EF4-FFF2-40B4-BE49-F238E27FC236}">
                <a16:creationId xmlns:a16="http://schemas.microsoft.com/office/drawing/2014/main" id="{A6C2C7B1-20E7-1C36-E24F-C9F7BE0C030B}"/>
              </a:ext>
            </a:extLst>
          </p:cNvPr>
          <p:cNvSpPr txBox="1"/>
          <p:nvPr/>
        </p:nvSpPr>
        <p:spPr>
          <a:xfrm>
            <a:off x="529772" y="3292675"/>
            <a:ext cx="4546600" cy="523220"/>
          </a:xfrm>
          <a:prstGeom prst="rect">
            <a:avLst/>
          </a:prstGeom>
          <a:noFill/>
        </p:spPr>
        <p:txBody>
          <a:bodyPr wrap="square">
            <a:spAutoFit/>
          </a:bodyPr>
          <a:lstStyle/>
          <a:p>
            <a:r>
              <a:rPr lang="en-US" dirty="0">
                <a:solidFill>
                  <a:srgbClr val="FFC000"/>
                </a:solidFill>
                <a:latin typeface="Amasis MT Pro" panose="02040504050005020304" pitchFamily="18" charset="0"/>
              </a:rPr>
              <a:t>Easily Analysis and tell is the time to </a:t>
            </a:r>
            <a:r>
              <a:rPr lang="en-US" dirty="0">
                <a:solidFill>
                  <a:srgbClr val="FF0000"/>
                </a:solidFill>
                <a:latin typeface="Amasis MT Pro" panose="02040504050005020304" pitchFamily="18" charset="0"/>
              </a:rPr>
              <a:t>sell </a:t>
            </a:r>
            <a:r>
              <a:rPr lang="en-US" dirty="0">
                <a:solidFill>
                  <a:srgbClr val="FFC000"/>
                </a:solidFill>
                <a:latin typeface="Amasis MT Pro" panose="02040504050005020304" pitchFamily="18" charset="0"/>
              </a:rPr>
              <a:t>or </a:t>
            </a:r>
            <a:r>
              <a:rPr lang="en-US" dirty="0">
                <a:solidFill>
                  <a:srgbClr val="FF0000"/>
                </a:solidFill>
                <a:latin typeface="Amasis MT Pro" panose="02040504050005020304" pitchFamily="18" charset="0"/>
              </a:rPr>
              <a:t>buy</a:t>
            </a:r>
          </a:p>
          <a:p>
            <a:pPr marL="0" lvl="0" indent="0" algn="l" rtl="0">
              <a:spcBef>
                <a:spcPts val="0"/>
              </a:spcBef>
              <a:spcAft>
                <a:spcPts val="0"/>
              </a:spcAft>
              <a:buNone/>
            </a:pPr>
            <a:endParaRPr lang="en-US" dirty="0">
              <a:latin typeface="Amasis MT Pro" panose="02040504050005020304" pitchFamily="18" charset="0"/>
            </a:endParaRPr>
          </a:p>
        </p:txBody>
      </p:sp>
      <p:sp>
        <p:nvSpPr>
          <p:cNvPr id="23" name="TextBox 22">
            <a:extLst>
              <a:ext uri="{FF2B5EF4-FFF2-40B4-BE49-F238E27FC236}">
                <a16:creationId xmlns:a16="http://schemas.microsoft.com/office/drawing/2014/main" id="{2473AD4E-438A-5F14-DB5D-375132EE6A2F}"/>
              </a:ext>
            </a:extLst>
          </p:cNvPr>
          <p:cNvSpPr txBox="1"/>
          <p:nvPr/>
        </p:nvSpPr>
        <p:spPr>
          <a:xfrm>
            <a:off x="4328887" y="967732"/>
            <a:ext cx="4546600" cy="738664"/>
          </a:xfrm>
          <a:prstGeom prst="rect">
            <a:avLst/>
          </a:prstGeom>
          <a:noFill/>
        </p:spPr>
        <p:txBody>
          <a:bodyPr wrap="square">
            <a:spAutoFit/>
          </a:bodyPr>
          <a:lstStyle/>
          <a:p>
            <a:r>
              <a:rPr lang="en-US" dirty="0">
                <a:solidFill>
                  <a:srgbClr val="FFC000"/>
                </a:solidFill>
                <a:latin typeface="Amasis MT Pro" panose="02040504050005020304" pitchFamily="18" charset="0"/>
              </a:rPr>
              <a:t>Easily Analysis and show data about history and predict future </a:t>
            </a:r>
            <a:endParaRPr lang="en-US" dirty="0">
              <a:solidFill>
                <a:srgbClr val="FF0000"/>
              </a:solidFill>
              <a:latin typeface="Amasis MT Pro" panose="02040504050005020304" pitchFamily="18" charset="0"/>
            </a:endParaRPr>
          </a:p>
          <a:p>
            <a:pPr marL="0" lvl="0" indent="0" algn="l" rtl="0">
              <a:spcBef>
                <a:spcPts val="0"/>
              </a:spcBef>
              <a:spcAft>
                <a:spcPts val="0"/>
              </a:spcAft>
              <a:buNone/>
            </a:pPr>
            <a:endParaRPr lang="en-US" dirty="0">
              <a:latin typeface="Amasis MT Pro" panose="020405040500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pic>
        <p:nvPicPr>
          <p:cNvPr id="295" name="Google Shape;295;p39"/>
          <p:cNvPicPr preferRelativeResize="0"/>
          <p:nvPr/>
        </p:nvPicPr>
        <p:blipFill rotWithShape="1">
          <a:blip r:embed="rId3">
            <a:alphaModFix amt="50000"/>
          </a:blip>
          <a:srcRect l="8470" t="31054" r="6314" b="8867"/>
          <a:stretch/>
        </p:blipFill>
        <p:spPr>
          <a:xfrm rot="10800000">
            <a:off x="0" y="2064976"/>
            <a:ext cx="3581850" cy="3074849"/>
          </a:xfrm>
          <a:prstGeom prst="rect">
            <a:avLst/>
          </a:prstGeom>
          <a:noFill/>
          <a:ln>
            <a:noFill/>
          </a:ln>
        </p:spPr>
      </p:pic>
      <p:sp>
        <p:nvSpPr>
          <p:cNvPr id="296" name="Google Shape;296;p39"/>
          <p:cNvSpPr txBox="1">
            <a:spLocks noGrp="1"/>
          </p:cNvSpPr>
          <p:nvPr>
            <p:ph type="title"/>
          </p:nvPr>
        </p:nvSpPr>
        <p:spPr>
          <a:xfrm>
            <a:off x="2939475" y="14888"/>
            <a:ext cx="4373700" cy="105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solidFill>
                  <a:srgbClr val="FFC000"/>
                </a:solidFill>
                <a:latin typeface="Amasis MT Pro" panose="02040504050005020304" pitchFamily="18" charset="0"/>
              </a:rPr>
              <a:t>CONCLUSION</a:t>
            </a:r>
            <a:endParaRPr sz="3600" dirty="0">
              <a:solidFill>
                <a:srgbClr val="FFC000"/>
              </a:solidFill>
              <a:latin typeface="Amasis MT Pro" panose="02040504050005020304" pitchFamily="18" charset="0"/>
            </a:endParaRPr>
          </a:p>
        </p:txBody>
      </p:sp>
      <p:sp>
        <p:nvSpPr>
          <p:cNvPr id="297" name="Google Shape;297;p39"/>
          <p:cNvSpPr txBox="1">
            <a:spLocks noGrp="1"/>
          </p:cNvSpPr>
          <p:nvPr>
            <p:ph type="subTitle" idx="1"/>
          </p:nvPr>
        </p:nvSpPr>
        <p:spPr>
          <a:xfrm>
            <a:off x="442685" y="1146292"/>
            <a:ext cx="8265886" cy="3723251"/>
          </a:xfrm>
          <a:prstGeom prst="rect">
            <a:avLst/>
          </a:prstGeom>
        </p:spPr>
        <p:txBody>
          <a:bodyPr spcFirstLastPara="1" wrap="square" lIns="91425" tIns="91425" rIns="91425" bIns="91425" anchor="t" anchorCtr="0">
            <a:noAutofit/>
          </a:bodyPr>
          <a:lstStyle/>
          <a:p>
            <a:pPr marL="152400" indent="0" algn="l">
              <a:buNone/>
            </a:pPr>
            <a:r>
              <a:rPr lang="en-US" b="0" i="0" dirty="0">
                <a:solidFill>
                  <a:srgbClr val="00B0F0"/>
                </a:solidFill>
                <a:effectLst/>
                <a:latin typeface="Amasis MT Pro" panose="02040504050005020304" pitchFamily="18" charset="0"/>
              </a:rPr>
              <a:t>The Comprehensive Stock Analysis Project represents a valuable resource for investors and financial professionals seeking to navigate the complexities of the stock market. Through robust data-driven insights, predictive modeling, fundamental analysis, sentiment analysis, portfolio optimization, risk assessment, and actionable recommendations, this project equips users with the tools they need to make informed investment decisions.</a:t>
            </a:r>
          </a:p>
          <a:p>
            <a:pPr marL="152400" indent="0" algn="l">
              <a:buNone/>
            </a:pPr>
            <a:endParaRPr lang="en-US" b="0" i="0" dirty="0">
              <a:solidFill>
                <a:srgbClr val="D1D5DB"/>
              </a:solidFill>
              <a:effectLst/>
              <a:latin typeface="Amasis MT Pro" panose="02040504050005020304" pitchFamily="18" charset="0"/>
            </a:endParaRPr>
          </a:p>
          <a:p>
            <a:pPr marL="152400" indent="0" algn="l">
              <a:buNone/>
            </a:pPr>
            <a:endParaRPr lang="en-US" b="0" i="0" dirty="0">
              <a:solidFill>
                <a:srgbClr val="D1D5DB"/>
              </a:solidFill>
              <a:effectLst/>
              <a:latin typeface="Amasis MT Pro" panose="02040504050005020304" pitchFamily="18" charset="0"/>
            </a:endParaRPr>
          </a:p>
          <a:p>
            <a:pPr marL="152400" indent="0" algn="l">
              <a:buNone/>
            </a:pPr>
            <a:r>
              <a:rPr lang="en-US" b="0" i="0" dirty="0">
                <a:solidFill>
                  <a:srgbClr val="00B0F0"/>
                </a:solidFill>
                <a:effectLst/>
                <a:latin typeface="Amasis MT Pro" panose="02040504050005020304" pitchFamily="18" charset="0"/>
              </a:rPr>
              <a:t>In an ever-evolving financial landscape, the ability to harness data for better decision-making is paramount. This project serves as a beacon of knowledge, providing a holistic approach to stock market analysis. It empowers users to seize opportunities, manage risks, and enhance their financial well-being through well-informed investment choices.</a:t>
            </a:r>
          </a:p>
          <a:p>
            <a:pPr marL="152400" indent="0" algn="l">
              <a:buNone/>
            </a:pPr>
            <a:endParaRPr lang="en-US" b="0" i="0" dirty="0">
              <a:solidFill>
                <a:srgbClr val="00B0F0"/>
              </a:solidFill>
              <a:effectLst/>
              <a:latin typeface="Amasis MT Pro" panose="02040504050005020304" pitchFamily="18" charset="0"/>
            </a:endParaRPr>
          </a:p>
          <a:p>
            <a:pPr marL="152400" indent="0" algn="l">
              <a:buNone/>
            </a:pPr>
            <a:endParaRPr lang="en-US" b="0" i="0" dirty="0">
              <a:solidFill>
                <a:srgbClr val="D1D5DB"/>
              </a:solidFill>
              <a:effectLst/>
              <a:latin typeface="Amasis MT Pro" panose="02040504050005020304" pitchFamily="18" charset="0"/>
            </a:endParaRPr>
          </a:p>
          <a:p>
            <a:pPr marL="152400" indent="0" algn="l">
              <a:buNone/>
            </a:pPr>
            <a:r>
              <a:rPr lang="en-US" b="0" i="0" dirty="0">
                <a:solidFill>
                  <a:srgbClr val="00B0F0"/>
                </a:solidFill>
                <a:effectLst/>
                <a:latin typeface="Amasis MT Pro" panose="02040504050005020304" pitchFamily="18" charset="0"/>
              </a:rPr>
              <a:t>As the financial world continues to evolve, the Comprehensive Stock Analysis Project stands ready to adapt and provide users with the essential insights required for successful investing. With its multi-faceted approach and data-driven foundation, it is positioned to make a meaningful impact on the investment landscape, fostering financial growth and prosperity for its users.</a:t>
            </a:r>
          </a:p>
          <a:p>
            <a:pPr marL="457200" lvl="0" indent="-304800" algn="l" rtl="0">
              <a:spcBef>
                <a:spcPts val="0"/>
              </a:spcBef>
              <a:spcAft>
                <a:spcPts val="0"/>
              </a:spcAft>
              <a:buSzPts val="1200"/>
              <a:buAutoNum type="arabicPeriod"/>
            </a:pPr>
            <a:endParaRPr dirty="0">
              <a:latin typeface="Amasis MT Pro" panose="02040504050005020304" pitchFamily="18" charset="0"/>
            </a:endParaRPr>
          </a:p>
        </p:txBody>
      </p:sp>
    </p:spTree>
  </p:cSld>
  <p:clrMapOvr>
    <a:masterClrMapping/>
  </p:clrMapOvr>
</p:sld>
</file>

<file path=ppt/theme/theme1.xml><?xml version="1.0" encoding="utf-8"?>
<a:theme xmlns:a="http://schemas.openxmlformats.org/drawingml/2006/main" name="Stock Market Investments Project Proposal by Slidesgo">
  <a:themeElements>
    <a:clrScheme name="Simple Light">
      <a:dk1>
        <a:srgbClr val="F3F3F3"/>
      </a:dk1>
      <a:lt1>
        <a:srgbClr val="0F021B"/>
      </a:lt1>
      <a:dk2>
        <a:srgbClr val="240659"/>
      </a:dk2>
      <a:lt2>
        <a:srgbClr val="7043AD"/>
      </a:lt2>
      <a:accent1>
        <a:srgbClr val="A5C5E6"/>
      </a:accent1>
      <a:accent2>
        <a:srgbClr val="FFFFFF"/>
      </a:accent2>
      <a:accent3>
        <a:srgbClr val="FFFFFF"/>
      </a:accent3>
      <a:accent4>
        <a:srgbClr val="FFFFFF"/>
      </a:accent4>
      <a:accent5>
        <a:srgbClr val="FFFFFF"/>
      </a:accent5>
      <a:accent6>
        <a:srgbClr val="FFFFFF"/>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837</Words>
  <Application>Microsoft Office PowerPoint</Application>
  <PresentationFormat>On-screen Show (16:9)</PresentationFormat>
  <Paragraphs>76</Paragraphs>
  <Slides>10</Slides>
  <Notes>10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10</vt:i4>
      </vt:variant>
    </vt:vector>
  </HeadingPairs>
  <TitlesOfParts>
    <vt:vector size="23" baseType="lpstr">
      <vt:lpstr>Arial</vt:lpstr>
      <vt:lpstr>PT Sans</vt:lpstr>
      <vt:lpstr>Raleway</vt:lpstr>
      <vt:lpstr>Nunito Light</vt:lpstr>
      <vt:lpstr>Amasis MT Pro</vt:lpstr>
      <vt:lpstr>Phudu SemiBold</vt:lpstr>
      <vt:lpstr>Bebas Neue</vt:lpstr>
      <vt:lpstr>Phudu</vt:lpstr>
      <vt:lpstr>Open Sans</vt:lpstr>
      <vt:lpstr>Chakra Petch</vt:lpstr>
      <vt:lpstr>Anaheim</vt:lpstr>
      <vt:lpstr>Comic Sans MS</vt:lpstr>
      <vt:lpstr>Stock Market Investments Project Proposal by Slidesgo</vt:lpstr>
      <vt:lpstr>TradeSTREAM</vt:lpstr>
      <vt:lpstr>Table of contents</vt:lpstr>
      <vt:lpstr>Abstract</vt:lpstr>
      <vt:lpstr>Introduction</vt:lpstr>
      <vt:lpstr>Objectives</vt:lpstr>
      <vt:lpstr>MODELS</vt:lpstr>
      <vt:lpstr>RESULTS</vt:lpstr>
      <vt:lpstr>PowerPoint Presentation</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TradeSTREAM</dc:title>
  <dc:creator>Neha Nayak</dc:creator>
  <cp:lastModifiedBy>Neha Nayak</cp:lastModifiedBy>
  <cp:revision>7</cp:revision>
  <dcterms:modified xsi:type="dcterms:W3CDTF">2023-11-06T08:18:56Z</dcterms:modified>
</cp:coreProperties>
</file>