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7"/>
  </p:notesMasterIdLst>
  <p:sldIdLst>
    <p:sldId id="256" r:id="rId2"/>
    <p:sldId id="275" r:id="rId3"/>
    <p:sldId id="277" r:id="rId4"/>
    <p:sldId id="278" r:id="rId5"/>
    <p:sldId id="276" r:id="rId6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ha N.D" initials="NN" lastIdx="1" clrIdx="0">
    <p:extLst>
      <p:ext uri="{19B8F6BF-5375-455C-9EA6-DF929625EA0E}">
        <p15:presenceInfo xmlns:p15="http://schemas.microsoft.com/office/powerpoint/2012/main" userId="8e95ec9480c519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2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4T00:57:28.60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:notes"/>
          <p:cNvSpPr txBox="1">
            <a:spLocks noGrp="1"/>
          </p:cNvSpPr>
          <p:nvPr>
            <p:ph type="body" idx="1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p23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9696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30152" y="1676400"/>
            <a:ext cx="1600200" cy="505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200" y="152400"/>
            <a:ext cx="7924800" cy="1074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" y="-13648"/>
            <a:ext cx="9144000" cy="6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2"/>
          <p:cNvSpPr txBox="1"/>
          <p:nvPr/>
        </p:nvSpPr>
        <p:spPr>
          <a:xfrm>
            <a:off x="0" y="152400"/>
            <a:ext cx="15240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22" descr="https://lh4.googleusercontent.com/proxy/YA9Xoqs7jhpeuwrEjwhdi_EVSCDwUdpr72V-2YHZ2lz2y1FaqityK8c8RlZRTvUDEw3Y2TekyGNi07wcREil5Ez3ii80dA-DE8G6HAQjEmJVz8W32Wy2uaDAWwuZs6uPZtJp2zrUJ_Qps2T1CUmSpuPR8dk2XA=w128-h144-k-n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12760" y="152400"/>
            <a:ext cx="868725" cy="9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421500" y="1540250"/>
            <a:ext cx="83010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28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Department of Computer Science &amp; Engineering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0" i="0" u="none" strike="noStrike" cap="none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UE17CS355 – Web Tech II Laboratory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4000" dirty="0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Evaluation</a:t>
            </a:r>
            <a:endParaRPr sz="40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11400" y="471911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  :  Online camping blog site</a:t>
            </a:r>
            <a:endParaRPr sz="2000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	:  PES1201700742 – Neha .N .D</a:t>
            </a:r>
          </a:p>
          <a:p>
            <a:pPr lvl="0"/>
            <a:r>
              <a:rPr lang="en-US" sz="2000" b="0" i="0" u="none" strike="noStrike" cap="none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</a:t>
            </a:r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PES1201701637 – Samarth Shetty</a:t>
            </a:r>
          </a:p>
          <a:p>
            <a:pPr lvl="0"/>
            <a:r>
              <a:rPr lang="en-US" sz="2000" dirty="0">
                <a:solidFill>
                  <a:srgbClr val="0070C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	   PES1201700700 – Kushal Dayanand</a:t>
            </a:r>
            <a:endParaRPr lang="en-US" sz="2000" b="0" i="0" u="none" strike="noStrike" cap="none" dirty="0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Description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7836C-75A9-412E-B7C3-84C4B56FB666}"/>
              </a:ext>
            </a:extLst>
          </p:cNvPr>
          <p:cNvSpPr txBox="1"/>
          <p:nvPr/>
        </p:nvSpPr>
        <p:spPr>
          <a:xfrm>
            <a:off x="575353" y="2291137"/>
            <a:ext cx="812685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INTRODUCTION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This project is an online portal where people put their blogs </a:t>
            </a:r>
            <a:r>
              <a:rPr lang="en-IN" sz="2000" dirty="0" err="1"/>
              <a:t>i.e</a:t>
            </a:r>
            <a:r>
              <a:rPr lang="en-IN" sz="2000" dirty="0"/>
              <a:t> they share their experience of camping in different places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Other people can view different blogs of different people and know their experience and comment on it and know the details about the camping.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events in the camping where it is situated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This website is a perfect place for people who love camping so that they can know other peoples experience and share their own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Technologies Used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336116-BAC6-42D2-9D22-BE913ADE3D8E}"/>
              </a:ext>
            </a:extLst>
          </p:cNvPr>
          <p:cNvSpPr txBox="1"/>
          <p:nvPr/>
        </p:nvSpPr>
        <p:spPr>
          <a:xfrm>
            <a:off x="277402" y="2194087"/>
            <a:ext cx="873303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Frontend:</a:t>
            </a:r>
          </a:p>
          <a:p>
            <a:r>
              <a:rPr lang="en-US" sz="2400" dirty="0"/>
              <a:t>HTML</a:t>
            </a:r>
          </a:p>
          <a:p>
            <a:r>
              <a:rPr lang="en-US" sz="2400" dirty="0"/>
              <a:t>CSS</a:t>
            </a:r>
          </a:p>
          <a:p>
            <a:r>
              <a:rPr lang="en-US" sz="2400" dirty="0"/>
              <a:t>NODE.js</a:t>
            </a:r>
          </a:p>
          <a:p>
            <a:r>
              <a:rPr lang="en-US" sz="2400" dirty="0"/>
              <a:t>Express</a:t>
            </a:r>
          </a:p>
          <a:p>
            <a:endParaRPr lang="en-US" sz="2000" dirty="0"/>
          </a:p>
          <a:p>
            <a:r>
              <a:rPr lang="en-US" sz="2400" dirty="0"/>
              <a:t>Backend:</a:t>
            </a:r>
          </a:p>
          <a:p>
            <a:r>
              <a:rPr lang="en-US" sz="2400" dirty="0"/>
              <a:t>Mongo </a:t>
            </a:r>
            <a:r>
              <a:rPr lang="en-US" sz="2400" dirty="0" err="1"/>
              <a:t>db</a:t>
            </a:r>
            <a:endParaRPr lang="en-US" sz="2400" dirty="0"/>
          </a:p>
          <a:p>
            <a:endParaRPr lang="en-US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rebuchet MS" panose="020B0603020202020204"/>
              <a:buNone/>
            </a:pPr>
            <a:r>
              <a:rPr lang="en-US" sz="2400" b="0" i="0" u="none" strike="noStrike" cap="none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Techniques Implemented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CA71E-1D79-4A48-91E5-15D31A01764C}"/>
              </a:ext>
            </a:extLst>
          </p:cNvPr>
          <p:cNvSpPr txBox="1"/>
          <p:nvPr/>
        </p:nvSpPr>
        <p:spPr>
          <a:xfrm>
            <a:off x="493160" y="2363056"/>
            <a:ext cx="817822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Periodic refresh:</a:t>
            </a:r>
          </a:p>
          <a:p>
            <a:r>
              <a:rPr lang="en-US" sz="2400" dirty="0"/>
              <a:t>It is a method in which the server automatically gets updated that is no need to refresh the page.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1619753" y="3352800"/>
            <a:ext cx="37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175</Words>
  <Application>Microsoft Office PowerPoint</Application>
  <PresentationFormat>On-screen Show (4:3)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Trebuchet MS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VJ</dc:creator>
  <cp:lastModifiedBy>Neha N.D</cp:lastModifiedBy>
  <cp:revision>49</cp:revision>
  <dcterms:created xsi:type="dcterms:W3CDTF">2020-04-04T14:48:00Z</dcterms:created>
  <dcterms:modified xsi:type="dcterms:W3CDTF">2020-04-14T18:08:24Z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