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Product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Curated for Business Decisions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_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914400"/>
            <a:ext cx="6541477" cy="39108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7772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/>
            </a:pPr>
            <a:r>
              <a:t>Dominant Product Categories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takeaway:</a:t>
            </a:r>
          </a:p>
          <a:p>
            <a:pPr lvl="1">
              <a:defRPr sz="1400"/>
            </a:pPr>
            <a:r>
              <a:t>Accessories alone make up over a quarter of listings – competition is fiercest in low‑ticket add‑ons.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_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3938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7772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/>
            </a:pPr>
            <a:r>
              <a:t>High Discount Zones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takeaway:</a:t>
            </a:r>
          </a:p>
          <a:p>
            <a:pPr lvl="1">
              <a:defRPr sz="1400"/>
            </a:pPr>
            <a:r>
              <a:t>Wearables see the deepest average markdown (~70%), signalling a price‑led adoption push.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_char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914400"/>
            <a:ext cx="7146388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7772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/>
            </a:pPr>
            <a:r>
              <a:t>How Price Affects Engagement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takeaway:</a:t>
            </a:r>
          </a:p>
          <a:p>
            <a:pPr lvl="1">
              <a:defRPr sz="1400"/>
            </a:pPr>
            <a:r>
              <a:t>Price has virtually no correlation with review buzz (ρ ≈ -0.04); perceived utility, not tag price, fuels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_char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53754" cy="3938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7772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/>
            </a:pPr>
            <a:r>
              <a:t>Top Performing SKUs by Engagement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takeaway:</a:t>
            </a:r>
          </a:p>
          <a:p>
            <a:pPr lvl="1">
              <a:defRPr sz="1400"/>
            </a:pPr>
            <a:r>
              <a:t>Cheap, high‑utility items (e.g., HDMI cables) dominate the ‘voice of the customer’, spotlighting cross‑sell potential.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7828671" cy="4628271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📦 Accessories dominate the catalog — focus on pricing strategy here.</a:t>
            </a:r>
          </a:p>
          <a:p>
            <a:r>
              <a:rPr dirty="0"/>
              <a:t>💸 </a:t>
            </a:r>
            <a:r>
              <a:rPr dirty="0" err="1"/>
              <a:t>Wearables</a:t>
            </a:r>
            <a:r>
              <a:rPr dirty="0"/>
              <a:t> are being pushed via high discounts — potential overstocking or strategic loss-leading.</a:t>
            </a:r>
          </a:p>
          <a:p>
            <a:r>
              <a:rPr dirty="0"/>
              <a:t>📈 High review volume is mostly price-insensitive — signals brand affinity or utility.</a:t>
            </a:r>
          </a:p>
          <a:p>
            <a:r>
              <a:rPr dirty="0"/>
              <a:t>🎯 Engagement hotspots are simple, cheap electronics — expand low-cost value offerings.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Amazon Product Insights</vt:lpstr>
      <vt:lpstr>Slide 2</vt:lpstr>
      <vt:lpstr>Slide 3</vt:lpstr>
      <vt:lpstr>Slide 4</vt:lpstr>
      <vt:lpstr>Slide 5</vt:lpstr>
      <vt:lpstr>Summary: What You Should Know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Insights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2025-06-05T14:27:36Z</dcterms:modified>
  <cp:category/>
</cp:coreProperties>
</file>