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0270"/>
  </p:normalViewPr>
  <p:slideViewPr>
    <p:cSldViewPr snapToGrid="0" snapToObjects="1">
      <p:cViewPr varScale="1">
        <p:scale>
          <a:sx n="135" d="100"/>
          <a:sy n="135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8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8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8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1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4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4BA1-F25F-0D45-AB8C-7A5F32EC18CE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DBAB-2F3A-4343-AB30-451430E3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560064" y="377952"/>
            <a:ext cx="36576" cy="55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90144" y="1511808"/>
            <a:ext cx="2389632" cy="29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Web Apps</a:t>
            </a:r>
          </a:p>
          <a:p>
            <a:pPr algn="ctr"/>
            <a:r>
              <a:rPr lang="en-US" dirty="0" smtClean="0"/>
              <a:t>Internal Web Apps</a:t>
            </a:r>
          </a:p>
          <a:p>
            <a:pPr algn="ctr"/>
            <a:r>
              <a:rPr lang="en-US" dirty="0" smtClean="0"/>
              <a:t>Mobile Apps</a:t>
            </a:r>
          </a:p>
          <a:p>
            <a:pPr algn="ctr"/>
            <a:r>
              <a:rPr lang="en-US" dirty="0" smtClean="0"/>
              <a:t>API Developers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144" y="908304"/>
            <a:ext cx="2389632" cy="603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84602" y="2573518"/>
            <a:ext cx="1348033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02218" y="2404457"/>
            <a:ext cx="914400" cy="33812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</a:t>
            </a:r>
            <a:r>
              <a:rPr lang="en-US" sz="1400" dirty="0" err="1" smtClean="0"/>
              <a:t>pp.js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663371" y="2404457"/>
            <a:ext cx="1708389" cy="33812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*.</a:t>
            </a:r>
            <a:r>
              <a:rPr lang="en-US" sz="1400" dirty="0" err="1" smtClean="0"/>
              <a:t>route.js</a:t>
            </a:r>
            <a:endParaRPr lang="en-US" sz="1400" dirty="0" smtClean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5116618" y="2573517"/>
            <a:ext cx="546754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15994" y="1837277"/>
            <a:ext cx="1571" cy="56718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40122" y="1511808"/>
            <a:ext cx="1351743" cy="2675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*.</a:t>
            </a:r>
            <a:r>
              <a:rPr lang="en-US" sz="1400" dirty="0" err="1" smtClean="0"/>
              <a:t>service.js</a:t>
            </a:r>
            <a:endParaRPr lang="en-US" sz="1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840122" y="1210056"/>
            <a:ext cx="1351743" cy="2675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[ENV].</a:t>
            </a:r>
            <a:r>
              <a:rPr lang="en-US" sz="1400" dirty="0" err="1" smtClean="0"/>
              <a:t>config.js</a:t>
            </a:r>
            <a:endParaRPr lang="en-US" sz="14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07067" y="2855850"/>
            <a:ext cx="1571" cy="56718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63371" y="3516499"/>
            <a:ext cx="1708389" cy="267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Multiple entity routes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52872" y="4492312"/>
            <a:ext cx="1708389" cy="267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Single entity routes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40123" y="3853088"/>
            <a:ext cx="1521138" cy="109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              /stories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0050" y="4122155"/>
            <a:ext cx="1511710" cy="191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              /</a:t>
            </a:r>
            <a:r>
              <a:rPr lang="en-US" sz="1200" dirty="0" err="1" smtClean="0">
                <a:solidFill>
                  <a:schemeClr val="tx1"/>
                </a:solidFill>
              </a:rPr>
              <a:t>storyCategories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98264" y="2404456"/>
            <a:ext cx="1708389" cy="33812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*.</a:t>
            </a:r>
            <a:r>
              <a:rPr lang="en-US" sz="1400" dirty="0" err="1" smtClean="0"/>
              <a:t>service.js</a:t>
            </a:r>
            <a:endParaRPr lang="en-US" sz="1400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445569" y="2564087"/>
            <a:ext cx="546754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874266" y="1803059"/>
            <a:ext cx="1571" cy="56718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198394" y="1477590"/>
            <a:ext cx="1351743" cy="2675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*.</a:t>
            </a:r>
            <a:r>
              <a:rPr lang="en-US" sz="1400" dirty="0" err="1" smtClean="0"/>
              <a:t>model.js</a:t>
            </a:r>
            <a:endParaRPr lang="en-US" sz="14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445569" y="2972838"/>
            <a:ext cx="546754" cy="2010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143449" y="2972838"/>
            <a:ext cx="546754" cy="2010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285241" y="2970828"/>
            <a:ext cx="546754" cy="2010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8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2017-02-12T04:43:35Z</dcterms:created>
  <dcterms:modified xsi:type="dcterms:W3CDTF">2017-02-12T07:02:58Z</dcterms:modified>
</cp:coreProperties>
</file>