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7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9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62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0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43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6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dougsta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Neha </a:t>
            </a:r>
            <a:r>
              <a:rPr lang="en-US" dirty="0" smtClean="0"/>
              <a:t>PAWAR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2"/>
    </mc:Choice>
    <mc:Fallback xmlns="">
      <p:transition spd="slow" advTm="165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59" y="81189"/>
            <a:ext cx="10364451" cy="1596177"/>
          </a:xfrm>
        </p:spPr>
        <p:txBody>
          <a:bodyPr/>
          <a:lstStyle/>
          <a:p>
            <a:r>
              <a:rPr lang="en-US" dirty="0" smtClean="0"/>
              <a:t>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19" y="1188741"/>
            <a:ext cx="10363826" cy="5560851"/>
          </a:xfrm>
        </p:spPr>
        <p:txBody>
          <a:bodyPr/>
          <a:lstStyle/>
          <a:p>
            <a:r>
              <a:rPr lang="en-US" dirty="0" smtClean="0"/>
              <a:t>We take total points as numerical variable and PLOT </a:t>
            </a:r>
            <a:r>
              <a:rPr lang="en-US" dirty="0" err="1" smtClean="0"/>
              <a:t>pDF</a:t>
            </a:r>
            <a:r>
              <a:rPr lang="en-US" dirty="0" smtClean="0"/>
              <a:t> for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83" y="1875934"/>
            <a:ext cx="10450122" cy="44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9"/>
    </mc:Choice>
    <mc:Fallback xmlns="">
      <p:transition spd="slow" advTm="2142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03" y="161317"/>
            <a:ext cx="10364451" cy="1596177"/>
          </a:xfrm>
        </p:spPr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74" y="1414021"/>
            <a:ext cx="10363826" cy="5184741"/>
          </a:xfrm>
        </p:spPr>
        <p:txBody>
          <a:bodyPr/>
          <a:lstStyle/>
          <a:p>
            <a:r>
              <a:rPr lang="en-US" dirty="0" smtClean="0"/>
              <a:t> applying central limit theorem approach on </a:t>
            </a:r>
            <a:r>
              <a:rPr lang="en-US" dirty="0" err="1" smtClean="0"/>
              <a:t>totalpoints</a:t>
            </a:r>
            <a:r>
              <a:rPr lang="en-US" dirty="0" smtClean="0"/>
              <a:t> score by a player –using three sets of  samples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2507530"/>
            <a:ext cx="10278359" cy="38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9"/>
    </mc:Choice>
    <mc:Fallback xmlns="">
      <p:transition spd="slow" advTm="3543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330" y="128929"/>
            <a:ext cx="10364451" cy="1596177"/>
          </a:xfrm>
        </p:spPr>
        <p:txBody>
          <a:bodyPr/>
          <a:lstStyle/>
          <a:p>
            <a:r>
              <a:rPr lang="en-US" dirty="0" err="1" smtClean="0"/>
              <a:t>SAmplING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085" y="1272619"/>
            <a:ext cx="11244943" cy="5106411"/>
          </a:xfrm>
        </p:spPr>
        <p:txBody>
          <a:bodyPr/>
          <a:lstStyle/>
          <a:p>
            <a:r>
              <a:rPr lang="en-US" dirty="0" smtClean="0"/>
              <a:t>Showing various sampling methods- on  number of Gamesplayed</a:t>
            </a:r>
          </a:p>
          <a:p>
            <a:r>
              <a:rPr lang="en-US" dirty="0" smtClean="0"/>
              <a:t>SIMPLE RANDOM SAMPLING			SYSTEMATIC SAMPLING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09" y="2259162"/>
            <a:ext cx="5984091" cy="4119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4" y="2259163"/>
            <a:ext cx="4659087" cy="41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3"/>
    </mc:Choice>
    <mc:Fallback xmlns="">
      <p:transition spd="slow" advTm="249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9365"/>
            <a:ext cx="10364451" cy="1256812"/>
          </a:xfrm>
        </p:spPr>
        <p:txBody>
          <a:bodyPr/>
          <a:lstStyle/>
          <a:p>
            <a:r>
              <a:rPr lang="en-US" dirty="0" smtClean="0"/>
              <a:t>SAMPLING…</a:t>
            </a:r>
            <a:r>
              <a:rPr lang="en-US" dirty="0" err="1" smtClean="0"/>
              <a:t>cntd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395168"/>
            <a:ext cx="10363826" cy="5332204"/>
          </a:xfrm>
        </p:spPr>
        <p:txBody>
          <a:bodyPr/>
          <a:lstStyle/>
          <a:p>
            <a:r>
              <a:rPr lang="en-US" dirty="0" smtClean="0"/>
              <a:t>Inclusion probabilities                                     STRATIFIED SAMPLING ON TEAM 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" y="2228673"/>
            <a:ext cx="5523482" cy="416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42" y="2228673"/>
            <a:ext cx="5644145" cy="41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8"/>
    </mc:Choice>
    <mc:Fallback xmlns="">
      <p:transition spd="slow" advTm="159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88" y="194311"/>
            <a:ext cx="10364451" cy="1596177"/>
          </a:xfrm>
        </p:spPr>
        <p:txBody>
          <a:bodyPr/>
          <a:lstStyle/>
          <a:p>
            <a:r>
              <a:rPr lang="en-US" dirty="0" smtClean="0"/>
              <a:t>Correlation and Residuals plot-</a:t>
            </a:r>
            <a:br>
              <a:rPr lang="en-US" dirty="0" smtClean="0"/>
            </a:br>
            <a:r>
              <a:rPr lang="en-US" dirty="0" smtClean="0"/>
              <a:t>Gamesplayed vs </a:t>
            </a:r>
            <a:r>
              <a:rPr lang="en-US" dirty="0" err="1" smtClean="0"/>
              <a:t>TotalPOINTS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482" y="2198967"/>
            <a:ext cx="7526811" cy="3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90"/>
    </mc:Choice>
    <mc:Fallback xmlns="">
      <p:transition spd="slow" advTm="531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 </a:t>
            </a:r>
            <a:r>
              <a:rPr lang="en-US" dirty="0" err="1" smtClean="0"/>
              <a:t>aND</a:t>
            </a:r>
            <a:r>
              <a:rPr lang="en-US" dirty="0" smtClean="0"/>
              <a:t> Loading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FIRST STEP I load all the  required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44" y="3178491"/>
            <a:ext cx="8282848" cy="21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8"/>
    </mc:Choice>
    <mc:Fallback xmlns="">
      <p:transition spd="slow" advTm="1267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1424"/>
            <a:ext cx="10364451" cy="1110162"/>
          </a:xfrm>
        </p:spPr>
        <p:txBody>
          <a:bodyPr/>
          <a:lstStyle/>
          <a:p>
            <a:r>
              <a:rPr lang="en-US" dirty="0" smtClean="0"/>
              <a:t>Subset DATA BY </a:t>
            </a:r>
            <a:r>
              <a:rPr lang="en-US" dirty="0" err="1" smtClean="0"/>
              <a:t>TEAm</a:t>
            </a:r>
            <a:r>
              <a:rPr lang="en-US" dirty="0" smtClean="0"/>
              <a:t>(BOSTON)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0" y="1452691"/>
            <a:ext cx="10740273" cy="5051803"/>
          </a:xfrm>
        </p:spPr>
        <p:txBody>
          <a:bodyPr/>
          <a:lstStyle/>
          <a:p>
            <a:r>
              <a:rPr lang="en-US" dirty="0" smtClean="0"/>
              <a:t>We CHOSE  and subset data for </a:t>
            </a:r>
            <a:r>
              <a:rPr lang="en-US" i="1" dirty="0" smtClean="0"/>
              <a:t>BOSTON .</a:t>
            </a:r>
          </a:p>
          <a:p>
            <a:r>
              <a:rPr lang="en-US" i="1" dirty="0" smtClean="0"/>
              <a:t>Apply filters for FINDINGS-”RAY ALLEN ”-has best three point %,”Paul Pierce” has largest number of minutes and “ Rajon Rondo” has most “steals”.</a:t>
            </a:r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07" y="2417685"/>
            <a:ext cx="8520042" cy="46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69"/>
    </mc:Choice>
    <mc:Fallback xmlns="">
      <p:transition spd="slow" advTm="323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37750"/>
            <a:ext cx="10364451" cy="1596177"/>
          </a:xfrm>
        </p:spPr>
        <p:txBody>
          <a:bodyPr/>
          <a:lstStyle/>
          <a:p>
            <a:r>
              <a:rPr lang="en-US" dirty="0" smtClean="0"/>
              <a:t>Five 5 –with most wins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49" y="1490399"/>
            <a:ext cx="11011758" cy="5215201"/>
          </a:xfrm>
        </p:spPr>
        <p:txBody>
          <a:bodyPr/>
          <a:lstStyle/>
          <a:p>
            <a:r>
              <a:rPr lang="en-US" dirty="0" smtClean="0"/>
              <a:t>Here I have used </a:t>
            </a:r>
            <a:r>
              <a:rPr lang="en-US" dirty="0" err="1" smtClean="0"/>
              <a:t>totalpoints</a:t>
            </a:r>
            <a:r>
              <a:rPr lang="en-US" dirty="0" smtClean="0"/>
              <a:t> to decide for the wins for each team.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Alternate-for other data- I have used </a:t>
            </a:r>
          </a:p>
          <a:p>
            <a:r>
              <a:rPr lang="en-US" dirty="0" smtClean="0"/>
              <a:t>An experimented on A different URL</a:t>
            </a:r>
          </a:p>
          <a:p>
            <a:r>
              <a:rPr lang="en-US" dirty="0" smtClean="0"/>
              <a:t>to extract number of wins.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92" y="1733927"/>
            <a:ext cx="5944829" cy="1715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09" y="3633220"/>
            <a:ext cx="5944829" cy="32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70"/>
    </mc:Choice>
    <mc:Fallback xmlns="">
      <p:transition spd="slow" advTm="3837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0"/>
            <a:ext cx="10364451" cy="1596177"/>
          </a:xfrm>
        </p:spPr>
        <p:txBody>
          <a:bodyPr/>
          <a:lstStyle/>
          <a:p>
            <a:r>
              <a:rPr lang="en-US" dirty="0" smtClean="0"/>
              <a:t>Five Google CHArts-CHART1(PIE-CHART)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147489"/>
            <a:ext cx="10363826" cy="5286649"/>
          </a:xfrm>
        </p:spPr>
        <p:txBody>
          <a:bodyPr/>
          <a:lstStyle/>
          <a:p>
            <a:r>
              <a:rPr lang="en-US" dirty="0" smtClean="0"/>
              <a:t>CHART-1(PIE-CHART):On the BASIS of </a:t>
            </a:r>
            <a:r>
              <a:rPr lang="en-US" dirty="0" err="1" smtClean="0"/>
              <a:t>TOTalpoints</a:t>
            </a:r>
            <a:r>
              <a:rPr lang="en-US" dirty="0" smtClean="0"/>
              <a:t> I have retrieved Top 10 players and plot a google pie chart.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6102" r="58394" b="27490"/>
          <a:stretch/>
        </p:blipFill>
        <p:spPr bwMode="auto">
          <a:xfrm>
            <a:off x="4974164" y="1745139"/>
            <a:ext cx="5373370" cy="4824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70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35"/>
    </mc:Choice>
    <mc:Fallback xmlns="">
      <p:transition spd="slow" advTm="2513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79109"/>
            <a:ext cx="10364451" cy="1008668"/>
          </a:xfrm>
        </p:spPr>
        <p:txBody>
          <a:bodyPr/>
          <a:lstStyle/>
          <a:p>
            <a:r>
              <a:rPr lang="en-US" dirty="0"/>
              <a:t>Five Google </a:t>
            </a:r>
            <a:r>
              <a:rPr lang="en-US" dirty="0" smtClean="0"/>
              <a:t>CHArts-CHART2 </a:t>
            </a:r>
            <a:r>
              <a:rPr lang="en-US" dirty="0" err="1" smtClean="0"/>
              <a:t>COLUmn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0178" y="970961"/>
            <a:ext cx="11444140" cy="5608948"/>
          </a:xfrm>
        </p:spPr>
        <p:txBody>
          <a:bodyPr/>
          <a:lstStyle/>
          <a:p>
            <a:r>
              <a:rPr lang="en-US" dirty="0" smtClean="0"/>
              <a:t>CHART-2(COLUMN CHART):Here I have used TOTAL POINTS AND GAMES PLAYED to reflect performance FOR EACH PLAYER.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2" y="1809946"/>
            <a:ext cx="10039547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07"/>
    </mc:Choice>
    <mc:Fallback xmlns="">
      <p:transition spd="slow" advTm="2410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62063"/>
            <a:ext cx="10364451" cy="1385887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visualize and understand the performance of the nba player  and teams –for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 2007-2008 &amp; 2017-18.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4"/>
    </mc:Choice>
    <mc:Fallback xmlns="">
      <p:transition spd="slow" advTm="1037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9" y="379031"/>
            <a:ext cx="11764651" cy="1596177"/>
          </a:xfrm>
        </p:spPr>
        <p:txBody>
          <a:bodyPr/>
          <a:lstStyle/>
          <a:p>
            <a:r>
              <a:rPr lang="en-US" dirty="0"/>
              <a:t>Five Google </a:t>
            </a:r>
            <a:r>
              <a:rPr lang="en-US" dirty="0" smtClean="0"/>
              <a:t>CHArts-CHART3 LINE/COLUMN </a:t>
            </a:r>
            <a:r>
              <a:rPr lang="en-US" dirty="0"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480458"/>
            <a:ext cx="11029985" cy="5165440"/>
          </a:xfrm>
        </p:spPr>
        <p:txBody>
          <a:bodyPr/>
          <a:lstStyle/>
          <a:p>
            <a:r>
              <a:rPr lang="en-US" dirty="0" smtClean="0"/>
              <a:t>CHART-3(Line/COLUMN CHART): Here </a:t>
            </a:r>
            <a:r>
              <a:rPr lang="en-US" dirty="0"/>
              <a:t>I have used TOTAL POINTS AND GAMES PLAYED to reflect performance FOR EACH </a:t>
            </a:r>
            <a:r>
              <a:rPr lang="en-US" dirty="0" smtClean="0"/>
              <a:t>TEAMS.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840" r="56332" b="38146"/>
          <a:stretch/>
        </p:blipFill>
        <p:spPr bwMode="auto">
          <a:xfrm>
            <a:off x="1166307" y="2390283"/>
            <a:ext cx="4923155" cy="3615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79" y="2390283"/>
            <a:ext cx="509669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87"/>
    </mc:Choice>
    <mc:Fallback xmlns="">
      <p:transition spd="slow" advTm="2218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59" y="81189"/>
            <a:ext cx="10898010" cy="1596177"/>
          </a:xfrm>
        </p:spPr>
        <p:txBody>
          <a:bodyPr/>
          <a:lstStyle/>
          <a:p>
            <a:r>
              <a:rPr lang="en-US" dirty="0"/>
              <a:t>Five Google </a:t>
            </a:r>
            <a:r>
              <a:rPr lang="en-US" dirty="0" smtClean="0"/>
              <a:t>CHArts-CHART4 COMBO/BUBBLE </a:t>
            </a:r>
            <a:r>
              <a:rPr lang="en-US" dirty="0"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18" y="1188741"/>
            <a:ext cx="10882019" cy="5560851"/>
          </a:xfrm>
        </p:spPr>
        <p:txBody>
          <a:bodyPr/>
          <a:lstStyle/>
          <a:p>
            <a:r>
              <a:rPr lang="en-US" dirty="0" smtClean="0"/>
              <a:t>CHART-4(COMBO/BUBBLE CHART</a:t>
            </a:r>
            <a:r>
              <a:rPr lang="en-US" dirty="0"/>
              <a:t>): Here I have used TOTAL POINTS AND GAMES PLAYED to reflect performance FOR EACH TEAMS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12" y="4099168"/>
            <a:ext cx="6675699" cy="23349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t="4419" r="6813" b="65707"/>
          <a:stretch/>
        </p:blipFill>
        <p:spPr bwMode="auto">
          <a:xfrm>
            <a:off x="1206631" y="1888539"/>
            <a:ext cx="6344239" cy="2193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5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43"/>
    </mc:Choice>
    <mc:Fallback xmlns="">
      <p:transition spd="slow" advTm="271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59" y="81189"/>
            <a:ext cx="10364451" cy="1596177"/>
          </a:xfrm>
        </p:spPr>
        <p:txBody>
          <a:bodyPr/>
          <a:lstStyle/>
          <a:p>
            <a:r>
              <a:rPr lang="en-US" dirty="0"/>
              <a:t>Five </a:t>
            </a:r>
            <a:r>
              <a:rPr lang="en-US"/>
              <a:t>Google </a:t>
            </a:r>
            <a:r>
              <a:rPr lang="en-US" smtClean="0"/>
              <a:t>CHArt5-CHART </a:t>
            </a:r>
            <a:r>
              <a:rPr lang="en-US" dirty="0" smtClean="0"/>
              <a:t>GAUGE </a:t>
            </a:r>
            <a:r>
              <a:rPr lang="en-US" dirty="0"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19" y="1188741"/>
            <a:ext cx="10363826" cy="5560851"/>
          </a:xfrm>
        </p:spPr>
        <p:txBody>
          <a:bodyPr/>
          <a:lstStyle/>
          <a:p>
            <a:r>
              <a:rPr lang="en-US" dirty="0" smtClean="0"/>
              <a:t>CHART-5(</a:t>
            </a:r>
            <a:r>
              <a:rPr lang="en-US" dirty="0" err="1" smtClean="0"/>
              <a:t>gAUGE</a:t>
            </a:r>
            <a:r>
              <a:rPr lang="en-US" dirty="0" smtClean="0"/>
              <a:t> CHART): </a:t>
            </a:r>
            <a:r>
              <a:rPr lang="en-US" dirty="0"/>
              <a:t>Here I have used TOTAL POINTS AND GAMES PLAYED to reflect performance FOR EACH TEAMS.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37" y="2149352"/>
            <a:ext cx="4890969" cy="422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32" y="2149353"/>
            <a:ext cx="4725659" cy="41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16"/>
    </mc:Choice>
    <mc:Fallback xmlns="">
      <p:transition spd="slow" advTm="4211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59" y="81189"/>
            <a:ext cx="10364451" cy="1596177"/>
          </a:xfrm>
        </p:spPr>
        <p:txBody>
          <a:bodyPr/>
          <a:lstStyle/>
          <a:p>
            <a:r>
              <a:rPr lang="en-US" dirty="0" smtClean="0"/>
              <a:t>GOOGLE GEOCHART-ALL BASKETBALL CHAMPION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19" y="1188741"/>
            <a:ext cx="10363826" cy="5560851"/>
          </a:xfrm>
        </p:spPr>
        <p:txBody>
          <a:bodyPr/>
          <a:lstStyle/>
          <a:p>
            <a:r>
              <a:rPr lang="en-US" dirty="0" smtClean="0"/>
              <a:t>GEOCHART CHART:CLEAN the data- form a </a:t>
            </a:r>
            <a:r>
              <a:rPr lang="en-US" dirty="0" err="1" smtClean="0"/>
              <a:t>dataframe</a:t>
            </a:r>
            <a:r>
              <a:rPr lang="en-US" dirty="0" smtClean="0"/>
              <a:t> for </a:t>
            </a:r>
            <a:r>
              <a:rPr lang="en-US" dirty="0" err="1" smtClean="0"/>
              <a:t>eyar</a:t>
            </a:r>
            <a:r>
              <a:rPr lang="en-US" dirty="0" smtClean="0"/>
              <a:t> and country. Apply </a:t>
            </a:r>
            <a:r>
              <a:rPr lang="en-US" dirty="0" err="1" smtClean="0"/>
              <a:t>gvisGeochart</a:t>
            </a:r>
            <a:r>
              <a:rPr lang="en-US" dirty="0" smtClean="0"/>
              <a:t> function to the data.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76" y="1923068"/>
            <a:ext cx="9624817" cy="45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03"/>
    </mc:Choice>
    <mc:Fallback xmlns="">
      <p:transition spd="slow" advTm="3260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analysis conducted to determine the performance of the player in the nba 2017-18.</a:t>
            </a:r>
          </a:p>
          <a:p>
            <a:r>
              <a:rPr lang="en-US" dirty="0" smtClean="0"/>
              <a:t>Also on the basis of total point scored by a player-top 20 players is determined.</a:t>
            </a:r>
          </a:p>
          <a:p>
            <a:r>
              <a:rPr lang="en-US" dirty="0"/>
              <a:t>Success rate of the goals is calculated to be 46%~.</a:t>
            </a:r>
          </a:p>
          <a:p>
            <a:r>
              <a:rPr lang="en-US" dirty="0" smtClean="0"/>
              <a:t>IF </a:t>
            </a:r>
            <a:r>
              <a:rPr lang="en-US" dirty="0"/>
              <a:t>THE SAMPLING </a:t>
            </a:r>
            <a:r>
              <a:rPr lang="en-US" dirty="0" smtClean="0"/>
              <a:t>METHODS-on </a:t>
            </a:r>
            <a:r>
              <a:rPr lang="en-US" dirty="0" err="1" smtClean="0"/>
              <a:t>totalpoints</a:t>
            </a:r>
            <a:r>
              <a:rPr lang="en-US" dirty="0" smtClean="0"/>
              <a:t> </a:t>
            </a:r>
            <a:r>
              <a:rPr lang="en-US" dirty="0"/>
              <a:t>ARE USED </a:t>
            </a:r>
            <a:r>
              <a:rPr lang="en-US" dirty="0" smtClean="0"/>
              <a:t>Instead of whole-data set then the objective of analyzing the performance of the player is served as it gives the visualization of probability distribution for a specified sample.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49"/>
    </mc:Choice>
    <mc:Fallback xmlns="">
      <p:transition spd="slow" advTm="760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6636"/>
            <a:ext cx="10364451" cy="1247386"/>
          </a:xfrm>
        </p:spPr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282045"/>
            <a:ext cx="10363826" cy="53261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400"/>
              </a:lnSpc>
            </a:pPr>
            <a:r>
              <a:rPr lang="en-US" dirty="0"/>
              <a:t>Source - The raw data for this function is obtained from the </a:t>
            </a:r>
            <a:r>
              <a:rPr lang="en-US" dirty="0" smtClean="0"/>
              <a:t>website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dougstats.com</a:t>
            </a: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Variables Used-sliced from original data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League-NBA(Name of the League)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Name-Name of the pLayer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Team-Team to which the player belongs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Gamesplayed - Number of games played by the player of the team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Totalminutesplayed – Number of minutes a player played.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Feildgoalsmade – number of goals made by a player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Fieldgoalsattempted -  number of goals ATTEMPTED by a PLAYER.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PERSONALFOULS – Number of fouls Made BY player.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Disqualifications – NUMBEr of times a player is- disqualified.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r>
              <a:rPr lang="en-US" dirty="0" smtClean="0"/>
              <a:t>TOTALpoints – Number of points scored by a player.</a:t>
            </a:r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endParaRPr lang="en-US" dirty="0" smtClean="0"/>
          </a:p>
          <a:p>
            <a:pPr marL="514350" indent="-514350">
              <a:lnSpc>
                <a:spcPts val="2400"/>
              </a:lnSpc>
              <a:buFont typeface="+mj-lt"/>
              <a:buAutoNum type="romanL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09" y="1640608"/>
            <a:ext cx="3910628" cy="17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85"/>
    </mc:Choice>
    <mc:Fallback xmlns="">
      <p:transition spd="slow" advTm="5848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preprocessing/cleaning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of the part, the data was pretty clean. Only Few codes are executed to remove blank spaces, punctuation marks etc.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14" y="3308808"/>
            <a:ext cx="9357504" cy="24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3"/>
    </mc:Choice>
    <mc:Fallback xmlns="">
      <p:transition spd="slow" advTm="203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1423"/>
            <a:ext cx="10364451" cy="1596177"/>
          </a:xfrm>
        </p:spPr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57" y="1452692"/>
            <a:ext cx="10363826" cy="3424107"/>
          </a:xfrm>
        </p:spPr>
        <p:txBody>
          <a:bodyPr/>
          <a:lstStyle/>
          <a:p>
            <a:r>
              <a:rPr lang="en-US" dirty="0" smtClean="0"/>
              <a:t>As the first Step we Visualize data-  here we show the number of times a team played in a nba league.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7" y="2329543"/>
            <a:ext cx="10537372" cy="41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7"/>
    </mc:Choice>
    <mc:Fallback xmlns="">
      <p:transition spd="slow" advTm="204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37750"/>
            <a:ext cx="10364451" cy="1596177"/>
          </a:xfrm>
        </p:spPr>
        <p:txBody>
          <a:bodyPr/>
          <a:lstStyle/>
          <a:p>
            <a:r>
              <a:rPr lang="en-US" dirty="0" smtClean="0"/>
              <a:t>TEAm vs GAMESplayed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49" y="1490399"/>
            <a:ext cx="10363826" cy="3424107"/>
          </a:xfrm>
        </p:spPr>
        <p:txBody>
          <a:bodyPr/>
          <a:lstStyle/>
          <a:p>
            <a:r>
              <a:rPr lang="en-US" dirty="0" smtClean="0"/>
              <a:t>Here team –being a categorical variable and Gamesplayed, a numerical variable we draw  their relationship as follows:-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310263"/>
            <a:ext cx="10101317" cy="3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62"/>
    </mc:Choice>
    <mc:Fallback xmlns="">
      <p:transition spd="slow" advTm="2646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number of games by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0337"/>
            <a:ext cx="10363826" cy="3424107"/>
          </a:xfrm>
        </p:spPr>
        <p:txBody>
          <a:bodyPr/>
          <a:lstStyle/>
          <a:p>
            <a:r>
              <a:rPr lang="en-US" dirty="0" smtClean="0"/>
              <a:t>Here we summarize maximum number of games played by a team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11214"/>
            <a:ext cx="10439400" cy="3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74"/>
    </mc:Choice>
    <mc:Fallback xmlns="">
      <p:transition spd="slow" advTm="3257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79109"/>
            <a:ext cx="10364451" cy="1008668"/>
          </a:xfrm>
        </p:spPr>
        <p:txBody>
          <a:bodyPr/>
          <a:lstStyle/>
          <a:p>
            <a:r>
              <a:rPr lang="en-US" dirty="0" smtClean="0"/>
              <a:t>Success Rate-for GOALs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0178" y="970961"/>
            <a:ext cx="11444140" cy="5608948"/>
          </a:xfrm>
        </p:spPr>
        <p:txBody>
          <a:bodyPr/>
          <a:lstStyle/>
          <a:p>
            <a:r>
              <a:rPr lang="en-US" dirty="0" smtClean="0"/>
              <a:t> He we use both number variable –goals made vs attempted    </a:t>
            </a:r>
          </a:p>
          <a:p>
            <a:r>
              <a:rPr lang="en-US" dirty="0" smtClean="0"/>
              <a:t>Goal MADE VS  GOAL </a:t>
            </a:r>
            <a:r>
              <a:rPr lang="en-US" dirty="0" err="1" smtClean="0"/>
              <a:t>ATTeMPTeD</a:t>
            </a:r>
            <a:r>
              <a:rPr lang="en-US" dirty="0" smtClean="0"/>
              <a:t>		        MAXIMUM NUMBER OF GOAL BY a TEAM</a:t>
            </a:r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905038"/>
            <a:ext cx="5312229" cy="3722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37"/>
            <a:ext cx="5486400" cy="3722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73" y="5737842"/>
            <a:ext cx="6237231" cy="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34"/>
    </mc:Choice>
    <mc:Fallback xmlns="">
      <p:transition spd="slow" advTm="444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379031"/>
            <a:ext cx="10364451" cy="1596177"/>
          </a:xfrm>
        </p:spPr>
        <p:txBody>
          <a:bodyPr/>
          <a:lstStyle/>
          <a:p>
            <a:r>
              <a:rPr lang="en-US" i="1" dirty="0"/>
              <a:t>Finding Top </a:t>
            </a:r>
            <a:r>
              <a:rPr lang="en-US" i="1" dirty="0" smtClean="0"/>
              <a:t>20- </a:t>
            </a:r>
            <a:r>
              <a:rPr lang="en-US" dirty="0" smtClean="0"/>
              <a:t>Player vs maximum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480458"/>
            <a:ext cx="10363826" cy="5165440"/>
          </a:xfrm>
        </p:spPr>
        <p:txBody>
          <a:bodyPr/>
          <a:lstStyle/>
          <a:p>
            <a:r>
              <a:rPr lang="en-US" dirty="0" smtClean="0"/>
              <a:t>We take player as a categorical variable and total points numerical variable for and find top 20 players on the basis of their total points.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1" y="2373086"/>
            <a:ext cx="10364450" cy="39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64"/>
    </mc:Choice>
    <mc:Fallback xmlns="">
      <p:transition spd="slow" advTm="2916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637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Ion</vt:lpstr>
      <vt:lpstr>NBA ANALYTICS</vt:lpstr>
      <vt:lpstr>ObJECTIVE</vt:lpstr>
      <vt:lpstr>About DATASET</vt:lpstr>
      <vt:lpstr>Data preprocessing/cleaning</vt:lpstr>
      <vt:lpstr>ANALYZING DATA</vt:lpstr>
      <vt:lpstr>TEAm vs GAMESplayed</vt:lpstr>
      <vt:lpstr>Maximum number of games by a team</vt:lpstr>
      <vt:lpstr>Success Rate-for GOALs</vt:lpstr>
      <vt:lpstr>Finding Top 20- Player vs maximum points</vt:lpstr>
      <vt:lpstr>Distribution </vt:lpstr>
      <vt:lpstr>CENTRAL LIMIT THEOREM</vt:lpstr>
      <vt:lpstr>SAmplING</vt:lpstr>
      <vt:lpstr>SAMPLING…cntd</vt:lpstr>
      <vt:lpstr>Correlation and Residuals plot- Gamesplayed vs TotalPOINTS</vt:lpstr>
      <vt:lpstr>Preparing Data aND Loading LIBRARIES</vt:lpstr>
      <vt:lpstr>Subset DATA BY TEAm(BOSTON) AND PROCESS</vt:lpstr>
      <vt:lpstr>Five 5 –with most wins</vt:lpstr>
      <vt:lpstr>Five Google CHArts-CHART1(PIE-CHART)</vt:lpstr>
      <vt:lpstr>Five Google CHArts-CHART2 COLUmn CHART</vt:lpstr>
      <vt:lpstr>Five Google CHArts-CHART3 LINE/COLUMN CHART</vt:lpstr>
      <vt:lpstr>Five Google CHArts-CHART4 COMBO/BUBBLE CHART</vt:lpstr>
      <vt:lpstr>Five Google CHArt5-CHART GAUGE CHART</vt:lpstr>
      <vt:lpstr>GOOGLE GEOCHART-ALL BASKETBALL CHAMPION</vt:lpstr>
      <vt:lpstr>SUMMARY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pawar</dc:creator>
  <cp:lastModifiedBy>Neha pawar</cp:lastModifiedBy>
  <cp:revision>22</cp:revision>
  <dcterms:created xsi:type="dcterms:W3CDTF">2018-12-17T07:51:38Z</dcterms:created>
  <dcterms:modified xsi:type="dcterms:W3CDTF">2018-12-26T10:43:59Z</dcterms:modified>
</cp:coreProperties>
</file>