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71" r:id="rId6"/>
    <p:sldId id="259" r:id="rId7"/>
    <p:sldId id="260" r:id="rId8"/>
    <p:sldId id="261" r:id="rId9"/>
    <p:sldId id="262" r:id="rId10"/>
    <p:sldId id="263" r:id="rId11"/>
    <p:sldId id="265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89" r:id="rId20"/>
    <p:sldId id="277" r:id="rId21"/>
    <p:sldId id="278" r:id="rId22"/>
    <p:sldId id="279" r:id="rId23"/>
    <p:sldId id="290" r:id="rId24"/>
    <p:sldId id="280" r:id="rId25"/>
    <p:sldId id="281" r:id="rId26"/>
    <p:sldId id="295" r:id="rId27"/>
    <p:sldId id="283" r:id="rId28"/>
    <p:sldId id="284" r:id="rId29"/>
    <p:sldId id="285" r:id="rId30"/>
    <p:sldId id="286" r:id="rId31"/>
    <p:sldId id="287" r:id="rId32"/>
    <p:sldId id="288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BCD389F-39AC-47A7-9513-407DF1F3FFC9}" type="datetimeFigureOut">
              <a:rPr lang="en-US" smtClean="0"/>
              <a:t>10/3/2019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353E72-3113-4910-99C5-E35FF10071D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5918" y="214290"/>
            <a:ext cx="5486400" cy="522288"/>
          </a:xfrm>
        </p:spPr>
        <p:txBody>
          <a:bodyPr/>
          <a:lstStyle/>
          <a:p>
            <a:endParaRPr lang="en-IN"/>
          </a:p>
        </p:txBody>
      </p:sp>
      <p:pic>
        <p:nvPicPr>
          <p:cNvPr id="7" name="Picture Placeholder 6" descr="logo aaroha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43042" y="857232"/>
            <a:ext cx="5786478" cy="4937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28800" y="5715016"/>
            <a:ext cx="5486400" cy="714379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AAKAR</a:t>
            </a:r>
            <a:endParaRPr lang="en-IN" sz="6600" dirty="0"/>
          </a:p>
        </p:txBody>
      </p:sp>
      <p:pic>
        <p:nvPicPr>
          <p:cNvPr id="4" name="Content Placeholder 3" descr="aakar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744" y="1600200"/>
            <a:ext cx="7064512" cy="4708525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62" y="1000108"/>
            <a:ext cx="7758138" cy="4500594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Project </a:t>
            </a:r>
            <a:r>
              <a:rPr lang="en-IN" sz="3000" b="1" dirty="0" err="1" smtClean="0"/>
              <a:t>Aakar</a:t>
            </a:r>
            <a:r>
              <a:rPr lang="en-IN" sz="3000" b="1" dirty="0" smtClean="0"/>
              <a:t> is consigned for overall development of poor children from the slums.</a:t>
            </a:r>
          </a:p>
          <a:p>
            <a:r>
              <a:rPr lang="en-IN" sz="3000" b="1" dirty="0" smtClean="0"/>
              <a:t> </a:t>
            </a:r>
            <a:r>
              <a:rPr lang="en-IN" sz="3000" b="1" dirty="0" smtClean="0"/>
              <a:t> Procure them with </a:t>
            </a:r>
            <a:r>
              <a:rPr lang="en-IN" sz="3000" b="1" dirty="0" err="1" smtClean="0"/>
              <a:t>finese</a:t>
            </a:r>
            <a:r>
              <a:rPr lang="en-IN" sz="3000" b="1" dirty="0" smtClean="0"/>
              <a:t> in specific interests other than from academic outlook. Various activities and workshops are conducted on weekly basis for the same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45997893_605218949913398_329712076973572733_n(1)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57158" y="928670"/>
            <a:ext cx="4143404" cy="5143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 descr="aakar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00563" y="1071546"/>
            <a:ext cx="4186238" cy="5000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akar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571480"/>
            <a:ext cx="7715304" cy="5737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nad4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500042"/>
            <a:ext cx="8401080" cy="6072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AANAND</a:t>
            </a:r>
            <a:endParaRPr lang="en-IN" sz="6600" dirty="0"/>
          </a:p>
        </p:txBody>
      </p:sp>
      <p:pic>
        <p:nvPicPr>
          <p:cNvPr id="4" name="Content Placeholder 3" descr="anads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43050"/>
            <a:ext cx="7786741" cy="4786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143272"/>
          </a:xfrm>
        </p:spPr>
        <p:txBody>
          <a:bodyPr/>
          <a:lstStyle/>
          <a:p>
            <a:r>
              <a:rPr lang="en-IN" dirty="0" smtClean="0"/>
              <a:t>Under </a:t>
            </a:r>
            <a:r>
              <a:rPr lang="en-IN" dirty="0" err="1" smtClean="0"/>
              <a:t>Aanand</a:t>
            </a:r>
            <a:r>
              <a:rPr lang="en-IN" dirty="0" smtClean="0"/>
              <a:t> </a:t>
            </a:r>
            <a:r>
              <a:rPr lang="en-IN" dirty="0" smtClean="0"/>
              <a:t>, educational and fun trips are organized occasionally to keep them captivated throughout the learning process.</a:t>
            </a:r>
          </a:p>
          <a:p>
            <a:r>
              <a:rPr lang="en-IN" dirty="0" smtClean="0"/>
              <a:t>  There are events, coordinated to provide them with a platform to enhance and showcase their flair in outside activities as well 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anadpkll;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285720" y="785794"/>
            <a:ext cx="4211668" cy="5500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 descr="19379930_134808173762992_1625767614003281920_n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3438" y="857232"/>
            <a:ext cx="4071965" cy="535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nand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500042"/>
            <a:ext cx="7929618" cy="5808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 descr="anand 2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3438" y="500042"/>
            <a:ext cx="4214842" cy="5786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Content Placeholder 8" descr="anad 3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57200" y="500042"/>
            <a:ext cx="4186238" cy="5786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428604"/>
            <a:ext cx="8079060" cy="1643074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Projects under </a:t>
            </a:r>
            <a:r>
              <a:rPr lang="en-IN" dirty="0" err="1" smtClean="0">
                <a:solidFill>
                  <a:schemeClr val="tx1"/>
                </a:solidFill>
              </a:rPr>
              <a:t>aaroha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7496"/>
            <a:ext cx="6400800" cy="264320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IN" b="1" dirty="0" smtClean="0"/>
              <a:t>PROJECT AKSHAR</a:t>
            </a:r>
          </a:p>
          <a:p>
            <a:pPr marL="514350" indent="-514350" algn="l">
              <a:buAutoNum type="arabicPeriod"/>
            </a:pPr>
            <a:r>
              <a:rPr lang="en-IN" b="1" dirty="0" smtClean="0"/>
              <a:t>PROJECT PAATHSHALA</a:t>
            </a:r>
          </a:p>
          <a:p>
            <a:pPr marL="514350" indent="-514350" algn="l">
              <a:buAutoNum type="arabicPeriod"/>
            </a:pPr>
            <a:r>
              <a:rPr lang="en-IN" b="1" dirty="0" smtClean="0"/>
              <a:t>PROJECT AAKAR</a:t>
            </a:r>
          </a:p>
          <a:p>
            <a:pPr marL="514350" indent="-514350" algn="l">
              <a:buAutoNum type="arabicPeriod"/>
            </a:pPr>
            <a:r>
              <a:rPr lang="en-IN" b="1" dirty="0" smtClean="0"/>
              <a:t>PROJECT AANAND</a:t>
            </a:r>
          </a:p>
          <a:p>
            <a:pPr marL="514350" indent="-514350" algn="l">
              <a:buAutoNum type="arabicPeriod"/>
            </a:pPr>
            <a:r>
              <a:rPr lang="en-IN" b="1" dirty="0" smtClean="0"/>
              <a:t> </a:t>
            </a:r>
            <a:r>
              <a:rPr lang="en-IN" b="1" dirty="0" smtClean="0"/>
              <a:t>PROJECT PRADAAN</a:t>
            </a:r>
            <a:endParaRPr lang="en-I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PRADAAN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Under project PRADAAN we provide stationary items including books, notebooks, pens etc. and also provide  school uniforms to the students in private schools through the project </a:t>
            </a:r>
            <a:r>
              <a:rPr lang="en-IN" dirty="0" err="1" smtClean="0"/>
              <a:t>paathshala</a:t>
            </a:r>
            <a:r>
              <a:rPr lang="en-IN" dirty="0" smtClean="0"/>
              <a:t> 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 descr="jjkjhjjh.jpg"/>
          <p:cNvPicPr>
            <a:picLocks noGrp="1" noChangeAspect="1"/>
          </p:cNvPicPr>
          <p:nvPr>
            <p:ph idx="1"/>
          </p:nvPr>
        </p:nvPicPr>
        <p:blipFill>
          <a:blip r:embed="rId2"/>
          <a:srcRect l="1449" t="40964" r="-1248" b="21978"/>
          <a:stretch>
            <a:fillRect/>
          </a:stretch>
        </p:blipFill>
        <p:spPr>
          <a:xfrm>
            <a:off x="1071538" y="357166"/>
            <a:ext cx="7215238" cy="6072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/>
              <a:t>ACHIEVEMENTS OF AAROHA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Presently more than 700 children are beneficiaries of our various projects , out of 15 are studying in </a:t>
            </a:r>
            <a:r>
              <a:rPr lang="en-IN" dirty="0" err="1" smtClean="0"/>
              <a:t>reowned</a:t>
            </a:r>
            <a:r>
              <a:rPr lang="en-IN" dirty="0" smtClean="0"/>
              <a:t> private schools of </a:t>
            </a:r>
            <a:r>
              <a:rPr lang="en-IN" dirty="0" err="1" smtClean="0"/>
              <a:t>bhopal</a:t>
            </a:r>
            <a:r>
              <a:rPr lang="en-IN" dirty="0" smtClean="0"/>
              <a:t> such as Carmel Convent Secondary School.</a:t>
            </a:r>
          </a:p>
          <a:p>
            <a:r>
              <a:rPr lang="en-IN" dirty="0" smtClean="0"/>
              <a:t> </a:t>
            </a:r>
            <a:r>
              <a:rPr lang="en-IN" dirty="0" smtClean="0"/>
              <a:t> SUJEET, who was earlier a newspaper seller is now studying in Model Higher Secondary School while Rajneesh, is studying in </a:t>
            </a:r>
            <a:r>
              <a:rPr lang="en-IN" dirty="0" err="1" smtClean="0"/>
              <a:t>Hema</a:t>
            </a:r>
            <a:r>
              <a:rPr lang="en-IN" dirty="0" smtClean="0"/>
              <a:t> Higher Secondary School as a result of our efforts and their determination.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fdthtyrftr.jpg"/>
          <p:cNvPicPr>
            <a:picLocks noGrp="1" noChangeAspect="1"/>
          </p:cNvPicPr>
          <p:nvPr>
            <p:ph idx="1"/>
          </p:nvPr>
        </p:nvPicPr>
        <p:blipFill>
          <a:blip r:embed="rId2"/>
          <a:srcRect t="22696" r="202" b="40739"/>
          <a:stretch>
            <a:fillRect/>
          </a:stretch>
        </p:blipFill>
        <p:spPr>
          <a:xfrm>
            <a:off x="928662" y="500042"/>
            <a:ext cx="7429552" cy="5929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chuevement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500042"/>
            <a:ext cx="7500990" cy="5808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Rajneesh, son of a fruit vendor is now a student of HSS school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Content Placeholder 3" descr="66806135_2308020219459896_3581255377529877635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3" y="1500174"/>
            <a:ext cx="5640410" cy="4808551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chieveme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428604"/>
            <a:ext cx="7786742" cy="5880121"/>
          </a:xfrm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VERTICALS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b="1" dirty="0" smtClean="0"/>
              <a:t>ACADEMICS AND OVERALL DEVELOPMENT</a:t>
            </a:r>
          </a:p>
          <a:p>
            <a:pPr>
              <a:buFont typeface="Wingdings" pitchFamily="2" charset="2"/>
              <a:buChar char="q"/>
            </a:pPr>
            <a:r>
              <a:rPr lang="en-IN" b="1" dirty="0" smtClean="0"/>
              <a:t>PUBLIC RELATIONS</a:t>
            </a:r>
          </a:p>
          <a:p>
            <a:pPr>
              <a:buFont typeface="Wingdings" pitchFamily="2" charset="2"/>
              <a:buChar char="q"/>
            </a:pPr>
            <a:r>
              <a:rPr lang="en-IN" b="1" dirty="0" smtClean="0"/>
              <a:t>DESIGN AND PHOTOGRAPHY</a:t>
            </a:r>
          </a:p>
          <a:p>
            <a:pPr>
              <a:buFont typeface="Wingdings" pitchFamily="2" charset="2"/>
              <a:buChar char="q"/>
            </a:pPr>
            <a:r>
              <a:rPr lang="en-IN" b="1" dirty="0" smtClean="0"/>
              <a:t>EVENT MANAGEMENT</a:t>
            </a:r>
          </a:p>
          <a:p>
            <a:pPr>
              <a:buFont typeface="Wingdings" pitchFamily="2" charset="2"/>
              <a:buChar char="q"/>
            </a:pPr>
            <a:r>
              <a:rPr lang="en-IN" b="1" dirty="0" smtClean="0"/>
              <a:t>TECHNICAL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ACADEMIC AND OVERALL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Visiting the centre once a week to teach the children.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Academic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Etiquettes.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Personality development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Monitoring progress of the children.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Maintaining a healthy environment at the centre.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PUBLIC RELATIONS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49484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Planning publicity strategies and campaign.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Dealing with enquiries from the public, the press and related organization.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Finding sponsorships for the children’s education.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600" dirty="0" smtClean="0"/>
              <a:t>AKSHAR</a:t>
            </a:r>
            <a:endParaRPr lang="en-IN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Placeholder 9" descr="aadsdf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51" r="3751"/>
          <a:stretch>
            <a:fillRect/>
          </a:stretch>
        </p:blipFill>
        <p:spPr>
          <a:xfrm>
            <a:off x="785786" y="1500174"/>
            <a:ext cx="7643866" cy="500066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AND PHOTOGRAPHY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192882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Designing posters for events.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Photography for events and press releases.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EVENT MANAGEMENT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250033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Preparing for events.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Fundraising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Extra curricular activities.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Promotional events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Festivals at the </a:t>
            </a:r>
            <a:r>
              <a:rPr lang="en-IN" dirty="0" err="1" smtClean="0"/>
              <a:t>center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TECHNICAL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214314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Web Development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App Development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Google Doc forms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ve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571480"/>
            <a:ext cx="7786742" cy="5737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 descr="okty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500042"/>
            <a:ext cx="8258204" cy="5786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15534919_744783242340119_5638914523432747008_n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356" y="642918"/>
            <a:ext cx="5614998" cy="5614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Content Placeholder 5" descr="15306545_1830924433857516_1666543625489612800_a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846" t="7692" r="11538" b="7692"/>
          <a:stretch>
            <a:fillRect/>
          </a:stretch>
        </p:blipFill>
        <p:spPr>
          <a:xfrm>
            <a:off x="5357818" y="1000108"/>
            <a:ext cx="1571636" cy="1571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8"/>
          </a:xfrm>
        </p:spPr>
        <p:txBody>
          <a:bodyPr/>
          <a:lstStyle/>
          <a:p>
            <a:r>
              <a:rPr lang="en-IN" dirty="0" smtClean="0"/>
              <a:t>Project </a:t>
            </a:r>
            <a:r>
              <a:rPr lang="en-IN" dirty="0" err="1" smtClean="0"/>
              <a:t>Akshar</a:t>
            </a:r>
            <a:r>
              <a:rPr lang="en-IN" dirty="0" smtClean="0"/>
              <a:t> aims to educate </a:t>
            </a:r>
            <a:r>
              <a:rPr lang="en-IN" dirty="0" err="1" smtClean="0"/>
              <a:t>underpriviledged</a:t>
            </a:r>
            <a:r>
              <a:rPr lang="en-IN" dirty="0" smtClean="0"/>
              <a:t> children at different centres and impart them with elementary knowledge before they acquire enough competence to be endorsed for the next project, project </a:t>
            </a:r>
            <a:r>
              <a:rPr lang="en-IN" dirty="0" err="1" smtClean="0"/>
              <a:t>Paathshala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12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500042"/>
            <a:ext cx="7858180" cy="5857916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PAATHSHALA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3434"/>
          </a:xfrm>
        </p:spPr>
        <p:txBody>
          <a:bodyPr/>
          <a:lstStyle/>
          <a:p>
            <a:r>
              <a:rPr lang="en-IN" dirty="0" smtClean="0"/>
              <a:t>Works to enable meritorious students of Project </a:t>
            </a:r>
            <a:r>
              <a:rPr lang="en-IN" dirty="0" err="1" smtClean="0"/>
              <a:t>Akshar</a:t>
            </a:r>
            <a:r>
              <a:rPr lang="en-IN" dirty="0" smtClean="0"/>
              <a:t> by admitting them to decent private institutions and funding the rest of their studies.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This project has already benefited FIFTEEN brilliant slum children and is looking forward for more .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ayhshaala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1" y="642918"/>
            <a:ext cx="7786742" cy="6357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kshar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500042"/>
            <a:ext cx="7429552" cy="6036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mits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71546"/>
            <a:ext cx="8229600" cy="4786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260</TotalTime>
  <Words>408</Words>
  <Application>Microsoft Office PowerPoint</Application>
  <PresentationFormat>On-screen Show (4:3)</PresentationFormat>
  <Paragraphs>53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Apex</vt:lpstr>
      <vt:lpstr>Slide 1</vt:lpstr>
      <vt:lpstr>Projects under aaroha</vt:lpstr>
      <vt:lpstr>AKSHAR</vt:lpstr>
      <vt:lpstr>Slide 4</vt:lpstr>
      <vt:lpstr>Slide 5</vt:lpstr>
      <vt:lpstr>PAATHSHALA</vt:lpstr>
      <vt:lpstr>Slide 7</vt:lpstr>
      <vt:lpstr>Slide 8</vt:lpstr>
      <vt:lpstr>Slide 9</vt:lpstr>
      <vt:lpstr>AAKAR</vt:lpstr>
      <vt:lpstr>Slide 11</vt:lpstr>
      <vt:lpstr>Slide 12</vt:lpstr>
      <vt:lpstr>Slide 13</vt:lpstr>
      <vt:lpstr>Slide 14</vt:lpstr>
      <vt:lpstr>AANAND</vt:lpstr>
      <vt:lpstr>Slide 16</vt:lpstr>
      <vt:lpstr>Slide 17</vt:lpstr>
      <vt:lpstr>Slide 18</vt:lpstr>
      <vt:lpstr>Slide 19</vt:lpstr>
      <vt:lpstr>PRADAAN</vt:lpstr>
      <vt:lpstr>Slide 21</vt:lpstr>
      <vt:lpstr>ACHIEVEMENTS OF AAROHA</vt:lpstr>
      <vt:lpstr>Slide 23</vt:lpstr>
      <vt:lpstr>Slide 24</vt:lpstr>
      <vt:lpstr>Rajneesh, son of a fruit vendor is now a student of HSS school.</vt:lpstr>
      <vt:lpstr>Slide 26</vt:lpstr>
      <vt:lpstr>VERTICALS</vt:lpstr>
      <vt:lpstr>ACADEMIC AND OVERALL DEVELOPMENT</vt:lpstr>
      <vt:lpstr>PUBLIC RELATIONS </vt:lpstr>
      <vt:lpstr>DESIGN AND PHOTOGRAPHY</vt:lpstr>
      <vt:lpstr>EVENT MANAGEMENT</vt:lpstr>
      <vt:lpstr>TECHNICAL</vt:lpstr>
      <vt:lpstr>Slide 33</vt:lpstr>
      <vt:lpstr>Slide 34</vt:lpstr>
      <vt:lpstr>Slide 35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26</cp:revision>
  <dcterms:created xsi:type="dcterms:W3CDTF">2019-10-03T15:21:16Z</dcterms:created>
  <dcterms:modified xsi:type="dcterms:W3CDTF">2019-10-03T19:41:42Z</dcterms:modified>
</cp:coreProperties>
</file>