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9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86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19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0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9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9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5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29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CLASSIFIER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Scraping and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Data Collection – </a:t>
            </a:r>
          </a:p>
          <a:p>
            <a:pPr marL="0" indent="0">
              <a:buNone/>
            </a:pPr>
            <a:r>
              <a:rPr lang="en-US" dirty="0" smtClean="0"/>
              <a:t>Web Scraping of 200 images of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Womens</a:t>
            </a:r>
            <a:r>
              <a:rPr lang="en-US" dirty="0" smtClean="0"/>
              <a:t> Sarees,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Mens</a:t>
            </a:r>
            <a:r>
              <a:rPr lang="en-US" dirty="0" smtClean="0"/>
              <a:t> Jeans,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Mens</a:t>
            </a:r>
            <a:r>
              <a:rPr lang="en-US" dirty="0" smtClean="0"/>
              <a:t> Trousers.</a:t>
            </a:r>
          </a:p>
          <a:p>
            <a:endParaRPr lang="en-US" dirty="0"/>
          </a:p>
          <a:p>
            <a:r>
              <a:rPr lang="en-US" sz="2800" dirty="0" smtClean="0"/>
              <a:t>Image Classification –</a:t>
            </a:r>
          </a:p>
          <a:p>
            <a:r>
              <a:rPr lang="en-US" dirty="0" smtClean="0"/>
              <a:t> Building a deep learning model to classify images between 3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8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80" y="2097088"/>
            <a:ext cx="38071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Image recognition through Transfer Learning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ResNet18</a:t>
            </a:r>
            <a:r>
              <a:rPr lang="en-US" dirty="0"/>
              <a:t> </a:t>
            </a:r>
            <a:r>
              <a:rPr lang="en-US" dirty="0" smtClean="0"/>
              <a:t>Convolutional Neural</a:t>
            </a:r>
            <a:r>
              <a:rPr lang="en-US" dirty="0"/>
              <a:t> 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3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Model performance through confusion matrix.</a:t>
            </a:r>
          </a:p>
          <a:p>
            <a:endParaRPr lang="en-US" dirty="0"/>
          </a:p>
          <a:p>
            <a:r>
              <a:rPr lang="en-US" dirty="0" smtClean="0"/>
              <a:t>Values in diagonal fields of the matrix </a:t>
            </a:r>
            <a:r>
              <a:rPr lang="en-US" dirty="0" smtClean="0">
                <a:sym typeface="Wingdings" panose="05000000000000000000" pitchFamily="2" charset="2"/>
              </a:rPr>
              <a:t> correct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6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Words>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Circuit</vt:lpstr>
      <vt:lpstr>IMAGE CLASSIFIER</vt:lpstr>
      <vt:lpstr>TASKS</vt:lpstr>
      <vt:lpstr>EDA</vt:lpstr>
      <vt:lpstr>MODEL BUILDING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CLASSIFIER</dc:title>
  <dc:creator>Neha Vishnudas Pai</dc:creator>
  <cp:lastModifiedBy>Neha Vishnudas Pai</cp:lastModifiedBy>
  <cp:revision>6</cp:revision>
  <dcterms:created xsi:type="dcterms:W3CDTF">2021-09-24T18:08:05Z</dcterms:created>
  <dcterms:modified xsi:type="dcterms:W3CDTF">2021-09-24T20:52:55Z</dcterms:modified>
</cp:coreProperties>
</file>